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0" autoAdjust="0"/>
  </p:normalViewPr>
  <p:slideViewPr>
    <p:cSldViewPr>
      <p:cViewPr varScale="1">
        <p:scale>
          <a:sx n="90" d="100"/>
          <a:sy n="90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87F07-BE53-4E00-B5E5-E67F28F5A8B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0697C-31B1-4474-9E4B-0A37EB49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Visual C++ provides built-in memory leak detection, but its capabilities are minimal at best. This memory leak detector was created as a free alternative to the built-in memory leak detector provided with Visual C++. </a:t>
            </a:r>
            <a:r>
              <a:rPr lang="en-US" sz="1200" smtClean="0"/>
              <a:t>Here are some of Visual Leak Detector's features, none of which exist in the built-in detector: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0697C-31B1-4474-9E4B-0A37EB498F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0697C-31B1-4474-9E4B-0A37EB498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ld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990600"/>
            <a:ext cx="5943600" cy="147218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Visual Leak Detector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42" y="4148041"/>
            <a:ext cx="191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Randy Gong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Set environment for using it</a:t>
            </a:r>
          </a:p>
          <a:p>
            <a:r>
              <a:rPr lang="en-US" dirty="0" smtClean="0"/>
              <a:t>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>
                <a:latin typeface="+mj-lt"/>
                <a:cs typeface="Arial" pitchFamily="34" charset="0"/>
              </a:rPr>
              <a:t>Visual Leak Detector is a free, robust, open-source memory leak detection system for Visual C</a:t>
            </a:r>
            <a:r>
              <a:rPr lang="en-US" dirty="0" smtClean="0">
                <a:latin typeface="+mj-lt"/>
                <a:cs typeface="Arial" pitchFamily="34" charset="0"/>
              </a:rPr>
              <a:t>++.</a:t>
            </a:r>
          </a:p>
          <a:p>
            <a:pPr marL="82296" indent="0">
              <a:buNone/>
            </a:pPr>
            <a:endParaRPr lang="en-US" dirty="0">
              <a:latin typeface="+mj-lt"/>
              <a:cs typeface="Arial" pitchFamily="34" charset="0"/>
            </a:endParaRPr>
          </a:p>
          <a:p>
            <a:r>
              <a:rPr lang="en-US" dirty="0"/>
              <a:t>Provides a complete stack trace for each leaked block, including source file and line number information when available. </a:t>
            </a:r>
          </a:p>
          <a:p>
            <a:r>
              <a:rPr lang="en-US" dirty="0"/>
              <a:t>Detects most, if not all, types of in-process memory leaks including COM-based leaks, and pure Win32/Win64 heap-based leaks. </a:t>
            </a:r>
          </a:p>
        </p:txBody>
      </p:sp>
    </p:spTree>
    <p:extLst>
      <p:ext uri="{BB962C8B-B14F-4D97-AF65-F5344CB8AC3E}">
        <p14:creationId xmlns:p14="http://schemas.microsoft.com/office/powerpoint/2010/main" val="8054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Selected </a:t>
            </a:r>
            <a:r>
              <a:rPr lang="en-US" dirty="0"/>
              <a:t>modules (DLLs or even the main EXE) can be excluded from leak detection. </a:t>
            </a:r>
          </a:p>
          <a:p>
            <a:r>
              <a:rPr lang="en-US" dirty="0"/>
              <a:t>Provides complete data dumps (in hex and ASCII) of leaked blocks. </a:t>
            </a:r>
          </a:p>
          <a:p>
            <a:r>
              <a:rPr lang="en-US" dirty="0"/>
              <a:t>Customizable memory leak report: can be saved to a file or sent to the debugger and can include a variable level of detail. </a:t>
            </a:r>
          </a:p>
        </p:txBody>
      </p:sp>
    </p:spTree>
    <p:extLst>
      <p:ext uri="{BB962C8B-B14F-4D97-AF65-F5344CB8AC3E}">
        <p14:creationId xmlns:p14="http://schemas.microsoft.com/office/powerpoint/2010/main" val="417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9248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95875"/>
            <a:ext cx="7239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environment for using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Arial" pitchFamily="34" charset="0"/>
              </a:rPr>
              <a:t>Go to View -&gt;Property Manager, </a:t>
            </a:r>
            <a:r>
              <a:rPr lang="en-US" sz="2800" dirty="0" smtClean="0">
                <a:latin typeface="+mj-lt"/>
                <a:cs typeface="Arial" pitchFamily="34" charset="0"/>
              </a:rPr>
              <a:t>select one project’s Microsoft.Cpp.Win64.user</a:t>
            </a:r>
            <a:r>
              <a:rPr lang="en-US" sz="2800" dirty="0">
                <a:latin typeface="+mj-lt"/>
                <a:cs typeface="Arial" pitchFamily="34" charset="0"/>
              </a:rPr>
              <a:t>. </a:t>
            </a:r>
            <a:r>
              <a:rPr lang="en-US" sz="2800" dirty="0" smtClean="0">
                <a:latin typeface="+mj-lt"/>
                <a:cs typeface="Arial" pitchFamily="34" charset="0"/>
              </a:rPr>
              <a:t> Select </a:t>
            </a:r>
            <a:r>
              <a:rPr lang="en-US" sz="2800" dirty="0">
                <a:latin typeface="+mj-lt"/>
                <a:cs typeface="Arial" pitchFamily="34" charset="0"/>
              </a:rPr>
              <a:t>VC++ Directories and </a:t>
            </a:r>
            <a:r>
              <a:rPr lang="en-US" sz="2800" dirty="0" smtClean="0">
                <a:latin typeface="+mj-lt"/>
                <a:cs typeface="Arial" pitchFamily="34" charset="0"/>
              </a:rPr>
              <a:t>then add your include path into </a:t>
            </a:r>
            <a:r>
              <a:rPr lang="en-US" sz="2800" dirty="0">
                <a:latin typeface="+mj-lt"/>
                <a:cs typeface="Arial" pitchFamily="34" charset="0"/>
              </a:rPr>
              <a:t>"Include </a:t>
            </a:r>
            <a:r>
              <a:rPr lang="en-US" sz="2800" dirty="0" smtClean="0">
                <a:latin typeface="+mj-lt"/>
                <a:cs typeface="Arial" pitchFamily="34" charset="0"/>
              </a:rPr>
              <a:t>Directories".  Select </a:t>
            </a:r>
            <a:r>
              <a:rPr lang="en-US" sz="2800" dirty="0">
                <a:latin typeface="+mj-lt"/>
                <a:cs typeface="Arial" pitchFamily="34" charset="0"/>
              </a:rPr>
              <a:t>"Library </a:t>
            </a:r>
            <a:r>
              <a:rPr lang="en-US" sz="2800" dirty="0" smtClean="0">
                <a:latin typeface="+mj-lt"/>
                <a:cs typeface="Arial" pitchFamily="34" charset="0"/>
              </a:rPr>
              <a:t>Directories" and </a:t>
            </a:r>
            <a:r>
              <a:rPr lang="en-US" sz="2800" dirty="0">
                <a:latin typeface="+mj-lt"/>
                <a:cs typeface="Arial" pitchFamily="34" charset="0"/>
              </a:rPr>
              <a:t>add </a:t>
            </a:r>
            <a:r>
              <a:rPr lang="en-US" sz="2800" dirty="0" smtClean="0">
                <a:latin typeface="+mj-lt"/>
                <a:cs typeface="Arial" pitchFamily="34" charset="0"/>
              </a:rPr>
              <a:t>your path into it. </a:t>
            </a:r>
          </a:p>
          <a:p>
            <a:endParaRPr lang="en-US" sz="2800" dirty="0">
              <a:latin typeface="+mj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81450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886200"/>
            <a:ext cx="40005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remember to close and open the Visual Studio IDE once you have modified the default include and library paths</a:t>
            </a:r>
            <a:r>
              <a:rPr lang="en-US" dirty="0" smtClean="0"/>
              <a:t>.</a:t>
            </a:r>
            <a:endParaRPr lang="en-US" dirty="0" smtClean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In </a:t>
            </a:r>
            <a:r>
              <a:rPr lang="en-US" dirty="0">
                <a:cs typeface="Arial" pitchFamily="34" charset="0"/>
              </a:rPr>
              <a:t>at least one C/C++ source file, include the </a:t>
            </a:r>
            <a:r>
              <a:rPr lang="en-US" i="1" dirty="0" err="1">
                <a:cs typeface="Arial" pitchFamily="34" charset="0"/>
              </a:rPr>
              <a:t>vld.h</a:t>
            </a:r>
            <a:r>
              <a:rPr lang="en-US" dirty="0">
                <a:cs typeface="Arial" pitchFamily="34" charset="0"/>
              </a:rPr>
              <a:t> header file after </a:t>
            </a:r>
            <a:r>
              <a:rPr lang="en-US" i="1" dirty="0" err="1"/>
              <a:t>stdafx.h</a:t>
            </a:r>
            <a:r>
              <a:rPr lang="en-US" dirty="0"/>
              <a:t> (or any other precompiled header)</a:t>
            </a:r>
            <a:r>
              <a:rPr lang="en-US" dirty="0"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0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contains one or more DLLs that you would also like to check for memory leaks, then also include </a:t>
            </a:r>
            <a:r>
              <a:rPr lang="en-US" i="1" dirty="0" err="1"/>
              <a:t>vld.h</a:t>
            </a:r>
            <a:r>
              <a:rPr lang="en-US" dirty="0"/>
              <a:t> in at least one source file from each DLL.</a:t>
            </a:r>
          </a:p>
          <a:p>
            <a:endParaRPr lang="en-US" dirty="0"/>
          </a:p>
          <a:p>
            <a:r>
              <a:rPr lang="en-US" dirty="0"/>
              <a:t>Build the debug version of your program.  </a:t>
            </a:r>
          </a:p>
        </p:txBody>
      </p:sp>
    </p:spTree>
    <p:extLst>
      <p:ext uri="{BB962C8B-B14F-4D97-AF65-F5344CB8AC3E}">
        <p14:creationId xmlns:p14="http://schemas.microsoft.com/office/powerpoint/2010/main" val="32430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Reference: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://vld.codeplex.com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1191</TotalTime>
  <Words>323</Words>
  <Application>Microsoft Office PowerPoint</Application>
  <PresentationFormat>On-screen Show (4:3)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Wingdings 2</vt:lpstr>
      <vt:lpstr>Solstice</vt:lpstr>
      <vt:lpstr>Visual Leak Detector</vt:lpstr>
      <vt:lpstr>Outline</vt:lpstr>
      <vt:lpstr>Introduction</vt:lpstr>
      <vt:lpstr>PowerPoint Presentation</vt:lpstr>
      <vt:lpstr>PowerPoint Presentation</vt:lpstr>
      <vt:lpstr>Set environment for using 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Leak Detector</dc:title>
  <dc:creator>Hongping Wang</dc:creator>
  <cp:lastModifiedBy>Randy Gong</cp:lastModifiedBy>
  <cp:revision>27</cp:revision>
  <dcterms:created xsi:type="dcterms:W3CDTF">2006-08-16T00:00:00Z</dcterms:created>
  <dcterms:modified xsi:type="dcterms:W3CDTF">2016-08-05T08:23:09Z</dcterms:modified>
</cp:coreProperties>
</file>