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EBD7B-C3B1-4FD0-AF65-E52370DBB3E3}" type="datetimeFigureOut">
              <a:rPr lang="zh-CN" altLang="en-US" smtClean="0"/>
              <a:t>2018-1-28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582A-8BAF-407A-BD09-075DF2BAB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627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EBD7B-C3B1-4FD0-AF65-E52370DBB3E3}" type="datetimeFigureOut">
              <a:rPr lang="zh-CN" altLang="en-US" smtClean="0"/>
              <a:t>2018-1-28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582A-8BAF-407A-BD09-075DF2BAB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181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EBD7B-C3B1-4FD0-AF65-E52370DBB3E3}" type="datetimeFigureOut">
              <a:rPr lang="zh-CN" altLang="en-US" smtClean="0"/>
              <a:t>2018-1-28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582A-8BAF-407A-BD09-075DF2BAB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63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EBD7B-C3B1-4FD0-AF65-E52370DBB3E3}" type="datetimeFigureOut">
              <a:rPr lang="zh-CN" altLang="en-US" smtClean="0"/>
              <a:t>2018-1-28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582A-8BAF-407A-BD09-075DF2BAB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377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EBD7B-C3B1-4FD0-AF65-E52370DBB3E3}" type="datetimeFigureOut">
              <a:rPr lang="zh-CN" altLang="en-US" smtClean="0"/>
              <a:t>2018-1-28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582A-8BAF-407A-BD09-075DF2BAB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7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EBD7B-C3B1-4FD0-AF65-E52370DBB3E3}" type="datetimeFigureOut">
              <a:rPr lang="zh-CN" altLang="en-US" smtClean="0"/>
              <a:t>2018-1-28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582A-8BAF-407A-BD09-075DF2BAB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887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EBD7B-C3B1-4FD0-AF65-E52370DBB3E3}" type="datetimeFigureOut">
              <a:rPr lang="zh-CN" altLang="en-US" smtClean="0"/>
              <a:t>2018-1-28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582A-8BAF-407A-BD09-075DF2BAB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495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EBD7B-C3B1-4FD0-AF65-E52370DBB3E3}" type="datetimeFigureOut">
              <a:rPr lang="zh-CN" altLang="en-US" smtClean="0"/>
              <a:t>2018-1-28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582A-8BAF-407A-BD09-075DF2BAB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991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EBD7B-C3B1-4FD0-AF65-E52370DBB3E3}" type="datetimeFigureOut">
              <a:rPr lang="zh-CN" altLang="en-US" smtClean="0"/>
              <a:t>2018-1-28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582A-8BAF-407A-BD09-075DF2BAB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394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EBD7B-C3B1-4FD0-AF65-E52370DBB3E3}" type="datetimeFigureOut">
              <a:rPr lang="zh-CN" altLang="en-US" smtClean="0"/>
              <a:t>2018-1-28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582A-8BAF-407A-BD09-075DF2BAB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406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EBD7B-C3B1-4FD0-AF65-E52370DBB3E3}" type="datetimeFigureOut">
              <a:rPr lang="zh-CN" altLang="en-US" smtClean="0"/>
              <a:t>2018-1-28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582A-8BAF-407A-BD09-075DF2BAB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924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EBD7B-C3B1-4FD0-AF65-E52370DBB3E3}" type="datetimeFigureOut">
              <a:rPr lang="zh-CN" altLang="en-US" smtClean="0"/>
              <a:t>2018-1-28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D582A-8BAF-407A-BD09-075DF2BAB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22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Image result for 代码规范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344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866913" y="2060369"/>
            <a:ext cx="3396342" cy="156966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FFFF00"/>
                </a:solidFill>
              </a:rPr>
              <a:t>SIA</a:t>
            </a:r>
          </a:p>
          <a:p>
            <a:pPr algn="ctr"/>
            <a:r>
              <a:rPr lang="en-US" altLang="zh-CN" sz="4800" dirty="0">
                <a:solidFill>
                  <a:srgbClr val="FFFF00"/>
                </a:solidFill>
              </a:rPr>
              <a:t>MEDREHAB</a:t>
            </a:r>
            <a:endParaRPr lang="zh-CN" altLang="en-US" sz="4800" dirty="0">
              <a:solidFill>
                <a:srgbClr val="FFFF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263255" y="2060369"/>
            <a:ext cx="4193187" cy="156966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FFFF00"/>
                </a:solidFill>
              </a:rPr>
              <a:t>EMG</a:t>
            </a:r>
          </a:p>
          <a:p>
            <a:pPr algn="ctr"/>
            <a:r>
              <a:rPr lang="en-US" altLang="zh-CN" sz="4800" dirty="0">
                <a:solidFill>
                  <a:srgbClr val="FFFF00"/>
                </a:solidFill>
              </a:rPr>
              <a:t>(Matlab-Python)</a:t>
            </a:r>
            <a:endParaRPr lang="zh-CN" altLang="en-US" sz="4800" dirty="0">
              <a:solidFill>
                <a:srgbClr val="FFFF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456442" y="2060369"/>
            <a:ext cx="3118055" cy="156966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rgbClr val="FFFF00"/>
                </a:solidFill>
              </a:rPr>
              <a:t>数据接口</a:t>
            </a:r>
            <a:endParaRPr lang="en-US" altLang="zh-CN" sz="4800" dirty="0">
              <a:solidFill>
                <a:srgbClr val="FFFF00"/>
              </a:solidFill>
            </a:endParaRPr>
          </a:p>
          <a:p>
            <a:pPr algn="ctr"/>
            <a:r>
              <a:rPr lang="zh-CN" altLang="en-US" sz="4800" dirty="0">
                <a:solidFill>
                  <a:srgbClr val="FFFF00"/>
                </a:solidFill>
              </a:rPr>
              <a:t>规约</a:t>
            </a:r>
            <a:r>
              <a:rPr lang="en-US" altLang="zh-CN" sz="4800" dirty="0">
                <a:solidFill>
                  <a:srgbClr val="FFFF00"/>
                </a:solidFill>
              </a:rPr>
              <a:t>/</a:t>
            </a:r>
            <a:r>
              <a:rPr lang="zh-CN" altLang="en-US" sz="4800" dirty="0">
                <a:solidFill>
                  <a:srgbClr val="FFFF00"/>
                </a:solidFill>
              </a:rPr>
              <a:t>说明</a:t>
            </a:r>
          </a:p>
        </p:txBody>
      </p:sp>
    </p:spTree>
    <p:extLst>
      <p:ext uri="{BB962C8B-B14F-4D97-AF65-F5344CB8AC3E}">
        <p14:creationId xmlns:p14="http://schemas.microsoft.com/office/powerpoint/2010/main" val="4184631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7513" y="368135"/>
            <a:ext cx="2660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目标：</a:t>
            </a:r>
            <a:endParaRPr lang="en-US" altLang="zh-CN" dirty="0"/>
          </a:p>
          <a:p>
            <a:r>
              <a:rPr lang="zh-CN" altLang="en-US" dirty="0"/>
              <a:t>增量式开发与积累；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476998" y="1425039"/>
            <a:ext cx="27907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dirty="0"/>
              <a:t>工具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445829" y="1888177"/>
            <a:ext cx="1484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Git</a:t>
            </a:r>
            <a:r>
              <a:rPr lang="zh-CN" altLang="en-US" dirty="0"/>
              <a:t>代码管理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566065" y="2994699"/>
            <a:ext cx="2790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编程语言</a:t>
            </a:r>
            <a:endParaRPr lang="en-US" altLang="zh-CN" dirty="0"/>
          </a:p>
          <a:p>
            <a:pPr algn="ctr"/>
            <a:r>
              <a:rPr lang="en-US" altLang="zh-CN" dirty="0"/>
              <a:t>Python</a:t>
            </a:r>
            <a:r>
              <a:rPr lang="zh-CN" altLang="en-US" dirty="0"/>
              <a:t>（主）</a:t>
            </a:r>
            <a:r>
              <a:rPr lang="en-US" altLang="zh-CN" dirty="0"/>
              <a:t>-Matlab</a:t>
            </a:r>
            <a:r>
              <a:rPr lang="zh-CN" altLang="en-US" dirty="0"/>
              <a:t>（次）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757549" y="2209869"/>
            <a:ext cx="2790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Cloud Server</a:t>
            </a:r>
          </a:p>
          <a:p>
            <a:pPr algn="ctr"/>
            <a:r>
              <a:rPr lang="en-US" altLang="zh-CN" dirty="0"/>
              <a:t>Ubuntu 16.04</a:t>
            </a:r>
          </a:p>
          <a:p>
            <a:pPr algn="ctr"/>
            <a:r>
              <a:rPr lang="en-US" altLang="zh-CN" dirty="0"/>
              <a:t>ssh-210.72.140.140:22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5139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82688" y="107181"/>
            <a:ext cx="324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数据采集范式与数据维度说明</a:t>
            </a:r>
            <a:endParaRPr lang="en-US" altLang="zh-CN" dirty="0"/>
          </a:p>
          <a:p>
            <a:pPr algn="ctr"/>
            <a:r>
              <a:rPr lang="zh-CN" altLang="en-US" dirty="0"/>
              <a:t>（一）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80" y="738909"/>
            <a:ext cx="9220353" cy="4857523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1846780" y="881670"/>
            <a:ext cx="6350" cy="4500903"/>
          </a:xfrm>
          <a:prstGeom prst="line">
            <a:avLst/>
          </a:prstGeom>
          <a:ln w="127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227780" y="881670"/>
            <a:ext cx="6350" cy="4500903"/>
          </a:xfrm>
          <a:prstGeom prst="line">
            <a:avLst/>
          </a:prstGeom>
          <a:ln w="127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250130" y="889267"/>
            <a:ext cx="6350" cy="4500903"/>
          </a:xfrm>
          <a:prstGeom prst="line">
            <a:avLst/>
          </a:prstGeom>
          <a:ln w="127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631130" y="889267"/>
            <a:ext cx="6350" cy="4500903"/>
          </a:xfrm>
          <a:prstGeom prst="line">
            <a:avLst/>
          </a:prstGeom>
          <a:ln w="127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647130" y="889266"/>
            <a:ext cx="6350" cy="4500903"/>
          </a:xfrm>
          <a:prstGeom prst="line">
            <a:avLst/>
          </a:prstGeom>
          <a:ln w="127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075831" y="889266"/>
            <a:ext cx="6350" cy="4500903"/>
          </a:xfrm>
          <a:prstGeom prst="line">
            <a:avLst/>
          </a:prstGeom>
          <a:ln w="127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091831" y="889266"/>
            <a:ext cx="6350" cy="4500903"/>
          </a:xfrm>
          <a:prstGeom prst="line">
            <a:avLst/>
          </a:prstGeom>
          <a:ln w="127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6526730" y="881669"/>
            <a:ext cx="6350" cy="4500903"/>
          </a:xfrm>
          <a:prstGeom prst="line">
            <a:avLst/>
          </a:prstGeom>
          <a:ln w="127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7549080" y="889266"/>
            <a:ext cx="6350" cy="4500903"/>
          </a:xfrm>
          <a:prstGeom prst="line">
            <a:avLst/>
          </a:prstGeom>
          <a:ln w="127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7983979" y="889266"/>
            <a:ext cx="6350" cy="4500903"/>
          </a:xfrm>
          <a:prstGeom prst="line">
            <a:avLst/>
          </a:prstGeom>
          <a:ln w="127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824430" y="889265"/>
            <a:ext cx="6350" cy="4500903"/>
          </a:xfrm>
          <a:prstGeom prst="line">
            <a:avLst/>
          </a:prstGeom>
          <a:ln w="127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014855" y="4583607"/>
            <a:ext cx="457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M1</a:t>
            </a:r>
            <a:endParaRPr lang="zh-CN" altLang="en-US" sz="1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249604" y="4583607"/>
            <a:ext cx="550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Rest</a:t>
            </a:r>
            <a:endParaRPr lang="zh-CN" altLang="en-US" sz="1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1799079" y="4583607"/>
            <a:ext cx="550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Rest</a:t>
            </a:r>
            <a:endParaRPr lang="zh-CN" altLang="en-US" sz="1400" dirty="0"/>
          </a:p>
        </p:txBody>
      </p:sp>
      <p:sp>
        <p:nvSpPr>
          <p:cNvPr id="20" name="文本框 19"/>
          <p:cNvSpPr txBox="1"/>
          <p:nvPr/>
        </p:nvSpPr>
        <p:spPr>
          <a:xfrm>
            <a:off x="2496029" y="4583607"/>
            <a:ext cx="457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M2</a:t>
            </a:r>
            <a:endParaRPr lang="zh-CN" altLang="en-US" sz="1400" dirty="0"/>
          </a:p>
        </p:txBody>
      </p:sp>
      <p:sp>
        <p:nvSpPr>
          <p:cNvPr id="21" name="文本框 20"/>
          <p:cNvSpPr txBox="1"/>
          <p:nvPr/>
        </p:nvSpPr>
        <p:spPr>
          <a:xfrm>
            <a:off x="3211992" y="4583607"/>
            <a:ext cx="514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Rest</a:t>
            </a:r>
            <a:endParaRPr lang="zh-CN" altLang="en-US" sz="1400" dirty="0"/>
          </a:p>
        </p:txBody>
      </p:sp>
      <p:sp>
        <p:nvSpPr>
          <p:cNvPr id="22" name="文本框 21"/>
          <p:cNvSpPr txBox="1"/>
          <p:nvPr/>
        </p:nvSpPr>
        <p:spPr>
          <a:xfrm>
            <a:off x="3891406" y="4583607"/>
            <a:ext cx="457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M3</a:t>
            </a:r>
            <a:endParaRPr lang="zh-CN" altLang="en-US" sz="1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5372655" y="4583607"/>
            <a:ext cx="457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M4</a:t>
            </a:r>
            <a:endParaRPr lang="zh-CN" altLang="en-US" sz="1400" dirty="0"/>
          </a:p>
        </p:txBody>
      </p:sp>
      <p:sp>
        <p:nvSpPr>
          <p:cNvPr id="24" name="文本框 23"/>
          <p:cNvSpPr txBox="1"/>
          <p:nvPr/>
        </p:nvSpPr>
        <p:spPr>
          <a:xfrm>
            <a:off x="6744256" y="4583607"/>
            <a:ext cx="457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M5</a:t>
            </a:r>
            <a:endParaRPr lang="zh-CN" altLang="en-US" sz="1400" dirty="0"/>
          </a:p>
        </p:txBody>
      </p:sp>
      <p:sp>
        <p:nvSpPr>
          <p:cNvPr id="25" name="文本框 24"/>
          <p:cNvSpPr txBox="1"/>
          <p:nvPr/>
        </p:nvSpPr>
        <p:spPr>
          <a:xfrm>
            <a:off x="8312629" y="4583607"/>
            <a:ext cx="457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M6</a:t>
            </a:r>
            <a:endParaRPr lang="zh-CN" altLang="en-US" sz="1400" dirty="0"/>
          </a:p>
        </p:txBody>
      </p:sp>
      <p:sp>
        <p:nvSpPr>
          <p:cNvPr id="26" name="文本框 25"/>
          <p:cNvSpPr txBox="1"/>
          <p:nvPr/>
        </p:nvSpPr>
        <p:spPr>
          <a:xfrm>
            <a:off x="4620143" y="4583607"/>
            <a:ext cx="514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Rest</a:t>
            </a:r>
            <a:endParaRPr lang="zh-CN" altLang="en-US" sz="1400" dirty="0"/>
          </a:p>
        </p:txBody>
      </p:sp>
      <p:sp>
        <p:nvSpPr>
          <p:cNvPr id="27" name="文本框 26"/>
          <p:cNvSpPr txBox="1"/>
          <p:nvPr/>
        </p:nvSpPr>
        <p:spPr>
          <a:xfrm>
            <a:off x="6041107" y="4583607"/>
            <a:ext cx="514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Rest</a:t>
            </a:r>
            <a:endParaRPr lang="zh-CN" altLang="en-US" sz="1400" dirty="0"/>
          </a:p>
        </p:txBody>
      </p:sp>
      <p:sp>
        <p:nvSpPr>
          <p:cNvPr id="28" name="文本框 27"/>
          <p:cNvSpPr txBox="1"/>
          <p:nvPr/>
        </p:nvSpPr>
        <p:spPr>
          <a:xfrm>
            <a:off x="7498107" y="4583607"/>
            <a:ext cx="514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Rest</a:t>
            </a:r>
            <a:endParaRPr lang="zh-CN" altLang="en-US" sz="1400" dirty="0"/>
          </a:p>
        </p:txBody>
      </p:sp>
      <p:cxnSp>
        <p:nvCxnSpPr>
          <p:cNvPr id="29" name="直接连接符 28"/>
          <p:cNvCxnSpPr/>
          <p:nvPr/>
        </p:nvCxnSpPr>
        <p:spPr>
          <a:xfrm>
            <a:off x="875988" y="881669"/>
            <a:ext cx="6350" cy="4500903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775781" y="881669"/>
            <a:ext cx="6350" cy="4500903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895245" y="889265"/>
            <a:ext cx="6350" cy="4500903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1795038" y="889265"/>
            <a:ext cx="6350" cy="4500903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2279338" y="875319"/>
            <a:ext cx="6350" cy="4500903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179131" y="875319"/>
            <a:ext cx="6350" cy="4500903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3301688" y="907069"/>
            <a:ext cx="6350" cy="4500903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3201481" y="907069"/>
            <a:ext cx="6350" cy="4500903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3682688" y="900719"/>
            <a:ext cx="6350" cy="4500903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3582481" y="900719"/>
            <a:ext cx="6350" cy="4500903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4698688" y="894369"/>
            <a:ext cx="6350" cy="4500903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4598481" y="894369"/>
            <a:ext cx="6350" cy="4500903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5130488" y="907069"/>
            <a:ext cx="6350" cy="4500903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5030281" y="907069"/>
            <a:ext cx="6350" cy="4500903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146488" y="894369"/>
            <a:ext cx="6350" cy="4500903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6046281" y="894369"/>
            <a:ext cx="6350" cy="4500903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6578212" y="884729"/>
            <a:ext cx="6350" cy="4500903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6478005" y="884729"/>
            <a:ext cx="6350" cy="4500903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7600638" y="862619"/>
            <a:ext cx="6350" cy="4500903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7500431" y="862619"/>
            <a:ext cx="6350" cy="4500903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8031298" y="881669"/>
            <a:ext cx="6350" cy="4500903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7931091" y="881669"/>
            <a:ext cx="6350" cy="4500903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图片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500" y="683572"/>
            <a:ext cx="3238500" cy="4724400"/>
          </a:xfrm>
          <a:prstGeom prst="rect">
            <a:avLst/>
          </a:prstGeom>
        </p:spPr>
      </p:pic>
      <p:sp>
        <p:nvSpPr>
          <p:cNvPr id="53" name="下弧形箭头 52"/>
          <p:cNvSpPr/>
          <p:nvPr/>
        </p:nvSpPr>
        <p:spPr>
          <a:xfrm>
            <a:off x="7606988" y="5498275"/>
            <a:ext cx="2605791" cy="9144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382226" y="5733015"/>
            <a:ext cx="631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数据（手动</a:t>
            </a:r>
            <a:r>
              <a:rPr lang="en-US" altLang="zh-CN" dirty="0"/>
              <a:t>/</a:t>
            </a:r>
            <a:r>
              <a:rPr lang="zh-CN" altLang="en-US" dirty="0"/>
              <a:t>自动）分割，以标签命名形式存放在</a:t>
            </a:r>
            <a:r>
              <a:rPr lang="en-US" altLang="zh-CN" dirty="0"/>
              <a:t>.mat</a:t>
            </a:r>
            <a:r>
              <a:rPr lang="zh-CN" altLang="en-US" dirty="0"/>
              <a:t>文件中</a:t>
            </a:r>
          </a:p>
        </p:txBody>
      </p:sp>
    </p:spTree>
    <p:extLst>
      <p:ext uri="{BB962C8B-B14F-4D97-AF65-F5344CB8AC3E}">
        <p14:creationId xmlns:p14="http://schemas.microsoft.com/office/powerpoint/2010/main" val="159757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82688" y="107181"/>
            <a:ext cx="324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数据采集范式与数据维度说明</a:t>
            </a:r>
            <a:endParaRPr lang="en-US" altLang="zh-CN" dirty="0"/>
          </a:p>
          <a:p>
            <a:pPr algn="ctr"/>
            <a:r>
              <a:rPr lang="zh-CN" altLang="en-US" dirty="0"/>
              <a:t>（一）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13" y="894916"/>
            <a:ext cx="3190875" cy="3571875"/>
          </a:xfrm>
          <a:prstGeom prst="rect">
            <a:avLst/>
          </a:prstGeom>
        </p:spPr>
      </p:pic>
      <p:sp>
        <p:nvSpPr>
          <p:cNvPr id="3" name="上弧形箭头 2"/>
          <p:cNvSpPr/>
          <p:nvPr/>
        </p:nvSpPr>
        <p:spPr>
          <a:xfrm rot="5400000">
            <a:off x="2802576" y="1900053"/>
            <a:ext cx="2268187" cy="129441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612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4384" y="249382"/>
            <a:ext cx="479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总之我们将得到如下引用形式的数据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610161" y="434048"/>
            <a:ext cx="2945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从同一个</a:t>
            </a:r>
            <a:r>
              <a:rPr lang="en-US" altLang="zh-CN" dirty="0"/>
              <a:t>.mat</a:t>
            </a:r>
            <a:r>
              <a:rPr lang="zh-CN" altLang="en-US" dirty="0"/>
              <a:t>文件夹中读取，有如下的使用形式：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530" y="618714"/>
            <a:ext cx="1876302" cy="178108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8401" y="249382"/>
            <a:ext cx="2170649" cy="236155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144" y="2694006"/>
            <a:ext cx="5667375" cy="36004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0301" y="2694006"/>
            <a:ext cx="3880015" cy="2432708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082701" y="5455331"/>
            <a:ext cx="2945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至此完成数据的预处理部分格式或维度统一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968832" y="1753470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Matlab</a:t>
            </a:r>
            <a:r>
              <a:rPr lang="zh-CN" altLang="en-US" dirty="0"/>
              <a:t>中使用结构体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896501" y="2283139"/>
            <a:ext cx="254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Python</a:t>
            </a:r>
            <a:r>
              <a:rPr lang="zh-CN" altLang="en-US" dirty="0"/>
              <a:t>中使用</a:t>
            </a:r>
            <a:r>
              <a:rPr lang="en-US" altLang="zh-CN" dirty="0"/>
              <a:t>dictionary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4130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82688" y="107181"/>
            <a:ext cx="324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特征提取流程示意图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00" y="617122"/>
            <a:ext cx="5578372" cy="6169628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118750" y="1080655"/>
            <a:ext cx="1092533" cy="237507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16775" y="1696199"/>
            <a:ext cx="1092533" cy="237507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16772" y="2325588"/>
            <a:ext cx="1092533" cy="237507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116774" y="4486886"/>
            <a:ext cx="1092533" cy="237507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128650" y="6327560"/>
            <a:ext cx="1092533" cy="237507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257650" y="736271"/>
            <a:ext cx="1425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1-</a:t>
            </a:r>
            <a:r>
              <a:rPr lang="zh-CN" altLang="en-US" dirty="0">
                <a:solidFill>
                  <a:srgbClr val="FFFF00"/>
                </a:solidFill>
              </a:rPr>
              <a:t>统一命名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5097" y="2546696"/>
            <a:ext cx="1914525" cy="885825"/>
          </a:xfrm>
          <a:prstGeom prst="rect">
            <a:avLst/>
          </a:prstGeom>
          <a:ln>
            <a:solidFill>
              <a:srgbClr val="FFFF00"/>
            </a:solidFill>
          </a:ln>
        </p:spPr>
      </p:pic>
      <p:sp>
        <p:nvSpPr>
          <p:cNvPr id="14" name="文本框 13"/>
          <p:cNvSpPr txBox="1"/>
          <p:nvPr/>
        </p:nvSpPr>
        <p:spPr>
          <a:xfrm>
            <a:off x="3505903" y="2107060"/>
            <a:ext cx="1425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2-</a:t>
            </a:r>
            <a:r>
              <a:rPr lang="zh-CN" altLang="en-US" dirty="0">
                <a:solidFill>
                  <a:srgbClr val="FFFF00"/>
                </a:solidFill>
              </a:rPr>
              <a:t>词典汇总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2537" y="5144059"/>
            <a:ext cx="4448175" cy="1628775"/>
          </a:xfrm>
          <a:prstGeom prst="rect">
            <a:avLst/>
          </a:prstGeom>
          <a:ln>
            <a:solidFill>
              <a:srgbClr val="FFFF00"/>
            </a:solidFill>
          </a:ln>
        </p:spPr>
      </p:pic>
      <p:sp>
        <p:nvSpPr>
          <p:cNvPr id="16" name="文本框 15"/>
          <p:cNvSpPr txBox="1"/>
          <p:nvPr/>
        </p:nvSpPr>
        <p:spPr>
          <a:xfrm>
            <a:off x="3626159" y="4235343"/>
            <a:ext cx="1994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3-</a:t>
            </a:r>
            <a:r>
              <a:rPr lang="zh-CN" altLang="en-US" dirty="0">
                <a:solidFill>
                  <a:srgbClr val="FFFF00"/>
                </a:solidFill>
              </a:rPr>
              <a:t>格式化特征提取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4502359" y="6000286"/>
            <a:ext cx="2112197" cy="400516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4673" y="4568168"/>
            <a:ext cx="6162675" cy="56197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320057" y="233874"/>
            <a:ext cx="2492480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FF00"/>
                </a:solidFill>
              </a:rPr>
              <a:t>FeatureFcns.py</a:t>
            </a:r>
            <a:endParaRPr lang="zh-CN" altLang="en-US" dirty="0">
              <a:solidFill>
                <a:srgbClr val="FFFF00"/>
              </a:solidFill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3516" y="1740338"/>
            <a:ext cx="5366890" cy="1564004"/>
          </a:xfrm>
          <a:prstGeom prst="rect">
            <a:avLst/>
          </a:prstGeom>
        </p:spPr>
      </p:pic>
      <p:sp>
        <p:nvSpPr>
          <p:cNvPr id="22" name="右箭头 21"/>
          <p:cNvSpPr/>
          <p:nvPr/>
        </p:nvSpPr>
        <p:spPr>
          <a:xfrm>
            <a:off x="5722852" y="2149247"/>
            <a:ext cx="941184" cy="542686"/>
          </a:xfrm>
          <a:prstGeom prst="rightArrow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7980135" y="1389261"/>
            <a:ext cx="2492480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FF00"/>
                </a:solidFill>
              </a:rPr>
              <a:t>How to Use</a:t>
            </a:r>
            <a:r>
              <a:rPr lang="zh-CN" altLang="en-US" dirty="0">
                <a:solidFill>
                  <a:srgbClr val="FFFF00"/>
                </a:solidFill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3805367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82688" y="107181"/>
            <a:ext cx="324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为模型训练做准备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9377" y="605642"/>
            <a:ext cx="4773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目标：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分割为</a:t>
            </a:r>
            <a:r>
              <a:rPr lang="en-US" altLang="zh-CN" dirty="0"/>
              <a:t>Train/Test/Validate</a:t>
            </a:r>
            <a:r>
              <a:rPr lang="zh-CN" altLang="en-US" dirty="0"/>
              <a:t>等集合；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en-US" altLang="zh-CN" dirty="0" err="1"/>
              <a:t>Next_batch</a:t>
            </a:r>
            <a:r>
              <a:rPr lang="en-US" altLang="zh-CN" dirty="0"/>
              <a:t>()</a:t>
            </a:r>
            <a:r>
              <a:rPr lang="zh-CN" altLang="en-US" dirty="0"/>
              <a:t>方便利用</a:t>
            </a:r>
            <a:r>
              <a:rPr lang="en-US" altLang="zh-CN" dirty="0"/>
              <a:t>batch</a:t>
            </a:r>
            <a:r>
              <a:rPr lang="zh-CN" altLang="en-US" dirty="0"/>
              <a:t>训练神经网络；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59377" y="1805971"/>
            <a:ext cx="2492480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FF00"/>
                </a:solidFill>
              </a:rPr>
              <a:t>cFeatureSpace.py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25" name="右箭头 24"/>
          <p:cNvSpPr/>
          <p:nvPr/>
        </p:nvSpPr>
        <p:spPr>
          <a:xfrm>
            <a:off x="4725325" y="795964"/>
            <a:ext cx="941184" cy="542686"/>
          </a:xfrm>
          <a:prstGeom prst="rightArrow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5808372" y="605642"/>
            <a:ext cx="20060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内容：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诸多属性；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诸多方法；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潜在功能增加；</a:t>
            </a:r>
          </a:p>
        </p:txBody>
      </p:sp>
      <p:sp>
        <p:nvSpPr>
          <p:cNvPr id="27" name="右箭头 26"/>
          <p:cNvSpPr/>
          <p:nvPr/>
        </p:nvSpPr>
        <p:spPr>
          <a:xfrm>
            <a:off x="7848308" y="795964"/>
            <a:ext cx="941184" cy="542686"/>
          </a:xfrm>
          <a:prstGeom prst="rightArrow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8789492" y="882641"/>
            <a:ext cx="2006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Python-OOP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78" y="2308451"/>
            <a:ext cx="5610225" cy="1457325"/>
          </a:xfrm>
          <a:prstGeom prst="rect">
            <a:avLst/>
          </a:prstGeom>
        </p:spPr>
      </p:pic>
      <p:sp>
        <p:nvSpPr>
          <p:cNvPr id="29" name="圆角矩形 28"/>
          <p:cNvSpPr/>
          <p:nvPr/>
        </p:nvSpPr>
        <p:spPr>
          <a:xfrm>
            <a:off x="154375" y="2327570"/>
            <a:ext cx="2397482" cy="171203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600" y="2198913"/>
            <a:ext cx="5905500" cy="1676400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7384464" y="1839621"/>
            <a:ext cx="2492480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FF00"/>
                </a:solidFill>
              </a:rPr>
              <a:t>How to Use?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22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82688" y="107181"/>
            <a:ext cx="324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特征提取</a:t>
            </a:r>
            <a:r>
              <a:rPr lang="en-US" altLang="zh-CN" dirty="0"/>
              <a:t>-Python</a:t>
            </a:r>
            <a:r>
              <a:rPr lang="zh-CN" altLang="en-US" dirty="0"/>
              <a:t>代码</a:t>
            </a:r>
            <a:r>
              <a:rPr lang="en-US" altLang="zh-CN" dirty="0"/>
              <a:t>Demo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06" y="626237"/>
            <a:ext cx="4508581" cy="265135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6932" y="626237"/>
            <a:ext cx="8795068" cy="498217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9371" y="4519611"/>
            <a:ext cx="8543925" cy="696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02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332</TotalTime>
  <Words>193</Words>
  <Application>Microsoft Office PowerPoint</Application>
  <PresentationFormat>宽屏</PresentationFormat>
  <Paragraphs>55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zero</dc:creator>
  <cp:lastModifiedBy>lee zero</cp:lastModifiedBy>
  <cp:revision>39</cp:revision>
  <dcterms:created xsi:type="dcterms:W3CDTF">2018-01-27T14:24:19Z</dcterms:created>
  <dcterms:modified xsi:type="dcterms:W3CDTF">2018-01-28T07:22:04Z</dcterms:modified>
</cp:coreProperties>
</file>