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4" Type="http://schemas.openxmlformats.org/officeDocument/2006/relationships/tags" Target="../tags/tag112.xml"/><Relationship Id="rId13" Type="http://schemas.openxmlformats.org/officeDocument/2006/relationships/tags" Target="../tags/tag111.xml"/><Relationship Id="rId12" Type="http://schemas.openxmlformats.org/officeDocument/2006/relationships/tags" Target="../tags/tag110.xml"/><Relationship Id="rId11" Type="http://schemas.openxmlformats.org/officeDocument/2006/relationships/tags" Target="../tags/tag109.xml"/><Relationship Id="rId10" Type="http://schemas.openxmlformats.org/officeDocument/2006/relationships/tags" Target="../tags/tag108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0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2" Type="http://schemas.openxmlformats.org/officeDocument/2006/relationships/tags" Target="../tags/tag35.xml"/><Relationship Id="rId11" Type="http://schemas.openxmlformats.org/officeDocument/2006/relationships/tags" Target="../tags/tag34.xml"/><Relationship Id="rId10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80.xml"/><Relationship Id="rId8" Type="http://schemas.openxmlformats.org/officeDocument/2006/relationships/tags" Target="../tags/tag79.xml"/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1" Type="http://schemas.openxmlformats.org/officeDocument/2006/relationships/tags" Target="../tags/tag82.xml"/><Relationship Id="rId10" Type="http://schemas.openxmlformats.org/officeDocument/2006/relationships/tags" Target="../tags/tag8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0" Type="http://schemas.openxmlformats.org/officeDocument/2006/relationships/tags" Target="../tags/tag9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>
            <p:custDataLst>
              <p:tags r:id="rId2"/>
            </p:custDataLst>
          </p:nvPr>
        </p:nvSpPr>
        <p:spPr>
          <a:xfrm>
            <a:off x="9324975" y="587375"/>
            <a:ext cx="2647950" cy="1809750"/>
          </a:xfrm>
          <a:custGeom>
            <a:avLst/>
            <a:gdLst>
              <a:gd name="connsiteX0" fmla="*/ 2644775 w 2647950"/>
              <a:gd name="connsiteY0" fmla="*/ 1806575 h 1809750"/>
              <a:gd name="connsiteX1" fmla="*/ 701675 w 2647950"/>
              <a:gd name="connsiteY1" fmla="*/ 1666875 h 1809750"/>
              <a:gd name="connsiteX2" fmla="*/ 3175 w 2647950"/>
              <a:gd name="connsiteY2" fmla="*/ 3175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7950" h="1809750">
                <a:moveTo>
                  <a:pt x="2644775" y="1806575"/>
                </a:moveTo>
                <a:lnTo>
                  <a:pt x="701675" y="166687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" name="任意多边形: 形状 4"/>
          <p:cNvSpPr/>
          <p:nvPr>
            <p:custDataLst>
              <p:tags r:id="rId3"/>
            </p:custDataLst>
          </p:nvPr>
        </p:nvSpPr>
        <p:spPr>
          <a:xfrm>
            <a:off x="9686925" y="4530725"/>
            <a:ext cx="2082800" cy="2108200"/>
          </a:xfrm>
          <a:custGeom>
            <a:avLst/>
            <a:gdLst>
              <a:gd name="connsiteX0" fmla="*/ 2079625 w 2082800"/>
              <a:gd name="connsiteY0" fmla="*/ 123825 h 2108200"/>
              <a:gd name="connsiteX1" fmla="*/ 885825 w 2082800"/>
              <a:gd name="connsiteY1" fmla="*/ 2105025 h 2108200"/>
              <a:gd name="connsiteX2" fmla="*/ 3175 w 2082800"/>
              <a:gd name="connsiteY2" fmla="*/ 3175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21082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" name="任意多边形: 形状 5"/>
          <p:cNvSpPr/>
          <p:nvPr>
            <p:custDataLst>
              <p:tags r:id="rId4"/>
            </p:custDataLst>
          </p:nvPr>
        </p:nvSpPr>
        <p:spPr>
          <a:xfrm>
            <a:off x="9197975" y="4321175"/>
            <a:ext cx="2997200" cy="2540000"/>
          </a:xfrm>
          <a:custGeom>
            <a:avLst/>
            <a:gdLst>
              <a:gd name="connsiteX0" fmla="*/ 2994025 w 2997200"/>
              <a:gd name="connsiteY0" fmla="*/ 2536825 h 2540000"/>
              <a:gd name="connsiteX1" fmla="*/ 3175 w 2997200"/>
              <a:gd name="connsiteY1" fmla="*/ 2536825 h 2540000"/>
              <a:gd name="connsiteX2" fmla="*/ 2994025 w 2997200"/>
              <a:gd name="connsiteY2" fmla="*/ 3175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7200" h="2540000">
                <a:moveTo>
                  <a:pt x="2994025" y="2536825"/>
                </a:moveTo>
                <a:lnTo>
                  <a:pt x="3175" y="2536825"/>
                </a:lnTo>
                <a:lnTo>
                  <a:pt x="2994025" y="3175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任意多边形: 形状 6"/>
          <p:cNvSpPr/>
          <p:nvPr>
            <p:custDataLst>
              <p:tags r:id="rId5"/>
            </p:custDataLst>
          </p:nvPr>
        </p:nvSpPr>
        <p:spPr>
          <a:xfrm>
            <a:off x="-3175" y="407670"/>
            <a:ext cx="1955800" cy="1987550"/>
          </a:xfrm>
          <a:custGeom>
            <a:avLst/>
            <a:gdLst>
              <a:gd name="connsiteX0" fmla="*/ 3175 w 1955800"/>
              <a:gd name="connsiteY0" fmla="*/ 1985645 h 1987550"/>
              <a:gd name="connsiteX1" fmla="*/ 1952625 w 1955800"/>
              <a:gd name="connsiteY1" fmla="*/ 1236980 h 1987550"/>
              <a:gd name="connsiteX2" fmla="*/ 1115695 w 1955800"/>
              <a:gd name="connsiteY2" fmla="*/ 3175 h 1987550"/>
              <a:gd name="connsiteX3" fmla="*/ 3175 w 1955800"/>
              <a:gd name="connsiteY3" fmla="*/ 657860 h 19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5800" h="1987550">
                <a:moveTo>
                  <a:pt x="3175" y="1985645"/>
                </a:moveTo>
                <a:lnTo>
                  <a:pt x="1952625" y="1236980"/>
                </a:lnTo>
                <a:lnTo>
                  <a:pt x="1115695" y="3175"/>
                </a:lnTo>
                <a:lnTo>
                  <a:pt x="3175" y="65786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任意多边形: 形状 7"/>
          <p:cNvSpPr/>
          <p:nvPr>
            <p:custDataLst>
              <p:tags r:id="rId6"/>
            </p:custDataLst>
          </p:nvPr>
        </p:nvSpPr>
        <p:spPr>
          <a:xfrm>
            <a:off x="-3175" y="-3175"/>
            <a:ext cx="1816100" cy="1066800"/>
          </a:xfrm>
          <a:custGeom>
            <a:avLst/>
            <a:gdLst>
              <a:gd name="connsiteX0" fmla="*/ 836930 w 1816100"/>
              <a:gd name="connsiteY0" fmla="*/ 3175 h 1066800"/>
              <a:gd name="connsiteX1" fmla="*/ 99060 w 1816100"/>
              <a:gd name="connsiteY1" fmla="*/ 3175 h 1066800"/>
              <a:gd name="connsiteX2" fmla="*/ 3175 w 1816100"/>
              <a:gd name="connsiteY2" fmla="*/ 3175 h 1066800"/>
              <a:gd name="connsiteX3" fmla="*/ 3175 w 1816100"/>
              <a:gd name="connsiteY3" fmla="*/ 546735 h 1066800"/>
              <a:gd name="connsiteX4" fmla="*/ 3175 w 1816100"/>
              <a:gd name="connsiteY4" fmla="*/ 1068705 h 1066800"/>
              <a:gd name="connsiteX5" fmla="*/ 1115695 w 1816100"/>
              <a:gd name="connsiteY5" fmla="*/ 414020 h 1066800"/>
              <a:gd name="connsiteX6" fmla="*/ 1812925 w 1816100"/>
              <a:gd name="connsiteY6" fmla="*/ 3175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6100" h="1066800">
                <a:moveTo>
                  <a:pt x="836930" y="3175"/>
                </a:moveTo>
                <a:lnTo>
                  <a:pt x="99060" y="3175"/>
                </a:lnTo>
                <a:lnTo>
                  <a:pt x="3175" y="3175"/>
                </a:lnTo>
                <a:lnTo>
                  <a:pt x="3175" y="546735"/>
                </a:lnTo>
                <a:lnTo>
                  <a:pt x="3175" y="1068705"/>
                </a:lnTo>
                <a:lnTo>
                  <a:pt x="1115695" y="414020"/>
                </a:lnTo>
                <a:lnTo>
                  <a:pt x="1812925" y="317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多边形: 形状 8"/>
          <p:cNvSpPr/>
          <p:nvPr>
            <p:custDataLst>
              <p:tags r:id="rId7"/>
            </p:custDataLst>
          </p:nvPr>
        </p:nvSpPr>
        <p:spPr>
          <a:xfrm>
            <a:off x="7755890" y="4530725"/>
            <a:ext cx="1911350" cy="2330450"/>
          </a:xfrm>
          <a:custGeom>
            <a:avLst/>
            <a:gdLst>
              <a:gd name="connsiteX0" fmla="*/ 328295 w 1911350"/>
              <a:gd name="connsiteY0" fmla="*/ 2327275 h 2330450"/>
              <a:gd name="connsiteX1" fmla="*/ 1910715 w 1911350"/>
              <a:gd name="connsiteY1" fmla="*/ 2327275 h 2330450"/>
              <a:gd name="connsiteX2" fmla="*/ 334010 w 1911350"/>
              <a:gd name="connsiteY2" fmla="*/ 3175 h 2330450"/>
              <a:gd name="connsiteX3" fmla="*/ 3175 w 1911350"/>
              <a:gd name="connsiteY3" fmla="*/ 1880870 h 2330450"/>
              <a:gd name="connsiteX4" fmla="*/ 797560 w 1911350"/>
              <a:gd name="connsiteY4" fmla="*/ 1927225 h 233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350" h="2330450">
                <a:moveTo>
                  <a:pt x="328295" y="2327275"/>
                </a:moveTo>
                <a:lnTo>
                  <a:pt x="1910715" y="2327275"/>
                </a:lnTo>
                <a:lnTo>
                  <a:pt x="334010" y="3175"/>
                </a:lnTo>
                <a:lnTo>
                  <a:pt x="3175" y="1880870"/>
                </a:lnTo>
                <a:lnTo>
                  <a:pt x="797560" y="192722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/>
          <p:cNvSpPr/>
          <p:nvPr>
            <p:custDataLst>
              <p:tags r:id="rId8"/>
            </p:custDataLst>
          </p:nvPr>
        </p:nvSpPr>
        <p:spPr>
          <a:xfrm>
            <a:off x="6412230" y="6334125"/>
            <a:ext cx="2139950" cy="527050"/>
          </a:xfrm>
          <a:custGeom>
            <a:avLst/>
            <a:gdLst>
              <a:gd name="connsiteX0" fmla="*/ 1346835 w 2139950"/>
              <a:gd name="connsiteY0" fmla="*/ 77470 h 527050"/>
              <a:gd name="connsiteX1" fmla="*/ 64770 w 2139950"/>
              <a:gd name="connsiteY1" fmla="*/ 3175 h 527050"/>
              <a:gd name="connsiteX2" fmla="*/ 3175 w 2139950"/>
              <a:gd name="connsiteY2" fmla="*/ 523875 h 527050"/>
              <a:gd name="connsiteX3" fmla="*/ 1268730 w 2139950"/>
              <a:gd name="connsiteY3" fmla="*/ 523875 h 527050"/>
              <a:gd name="connsiteX4" fmla="*/ 1671955 w 2139950"/>
              <a:gd name="connsiteY4" fmla="*/ 523875 h 527050"/>
              <a:gd name="connsiteX5" fmla="*/ 2141220 w 2139950"/>
              <a:gd name="connsiteY5" fmla="*/ 123825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9950" h="527050">
                <a:moveTo>
                  <a:pt x="1346835" y="77470"/>
                </a:moveTo>
                <a:lnTo>
                  <a:pt x="64770" y="3175"/>
                </a:lnTo>
                <a:lnTo>
                  <a:pt x="3175" y="523875"/>
                </a:lnTo>
                <a:lnTo>
                  <a:pt x="1268730" y="523875"/>
                </a:lnTo>
                <a:lnTo>
                  <a:pt x="1671955" y="523875"/>
                </a:lnTo>
                <a:lnTo>
                  <a:pt x="2141220" y="12382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/>
          <p:cNvSpPr/>
          <p:nvPr>
            <p:custDataLst>
              <p:tags r:id="rId9"/>
            </p:custDataLst>
          </p:nvPr>
        </p:nvSpPr>
        <p:spPr>
          <a:xfrm>
            <a:off x="10302875" y="-3175"/>
            <a:ext cx="1892300" cy="2940050"/>
          </a:xfrm>
          <a:custGeom>
            <a:avLst/>
            <a:gdLst>
              <a:gd name="connsiteX0" fmla="*/ 910590 w 1892300"/>
              <a:gd name="connsiteY0" fmla="*/ 3175 h 2940050"/>
              <a:gd name="connsiteX1" fmla="*/ 519430 w 1892300"/>
              <a:gd name="connsiteY1" fmla="*/ 3175 h 2940050"/>
              <a:gd name="connsiteX2" fmla="*/ 3175 w 1892300"/>
              <a:gd name="connsiteY2" fmla="*/ 2936875 h 2940050"/>
              <a:gd name="connsiteX3" fmla="*/ 1889125 w 1892300"/>
              <a:gd name="connsiteY3" fmla="*/ 2212975 h 2940050"/>
              <a:gd name="connsiteX4" fmla="*/ 1889125 w 1892300"/>
              <a:gd name="connsiteY4" fmla="*/ 1445895 h 294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2300" h="2940050">
                <a:moveTo>
                  <a:pt x="910590" y="3175"/>
                </a:moveTo>
                <a:lnTo>
                  <a:pt x="519430" y="3175"/>
                </a:lnTo>
                <a:lnTo>
                  <a:pt x="3175" y="2936875"/>
                </a:lnTo>
                <a:lnTo>
                  <a:pt x="1889125" y="2212975"/>
                </a:lnTo>
                <a:lnTo>
                  <a:pt x="1889125" y="144589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>
            <p:ph type="subTitle" idx="1" hasCustomPrompt="1"/>
            <p:custDataLst>
              <p:tags r:id="rId10"/>
            </p:custDataLst>
          </p:nvPr>
        </p:nvSpPr>
        <p:spPr>
          <a:xfrm>
            <a:off x="2299949" y="3080658"/>
            <a:ext cx="6422977" cy="916576"/>
          </a:xfrm>
        </p:spPr>
        <p:txBody>
          <a:bodyPr anchor="t">
            <a:normAutofit/>
          </a:bodyPr>
          <a:lstStyle>
            <a:lvl1pPr marL="0" indent="0" algn="l">
              <a:buNone/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2299949" y="1532709"/>
            <a:ext cx="6422977" cy="1495696"/>
          </a:xfrm>
        </p:spPr>
        <p:txBody>
          <a:bodyPr anchor="b">
            <a:normAutofit/>
          </a:bodyPr>
          <a:lstStyle>
            <a:lvl1pPr algn="l">
              <a:defRPr sz="4800" baseline="0">
                <a:solidFill>
                  <a:schemeClr val="accent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  <p:custDataLst>
              <p:tags r:id="rId12"/>
            </p:custDataLst>
          </p:nvPr>
        </p:nvSpPr>
        <p:spPr>
          <a:xfrm>
            <a:off x="2299949" y="4204426"/>
            <a:ext cx="1800000" cy="4500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20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  <p:custDataLst>
              <p:tags r:id="rId13"/>
            </p:custDataLst>
          </p:nvPr>
        </p:nvSpPr>
        <p:spPr>
          <a:xfrm>
            <a:off x="2299949" y="4724278"/>
            <a:ext cx="1800000" cy="450000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20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1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4"/>
            <p:custDataLst>
              <p:tags r:id="rId1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/>
          <p:cNvSpPr/>
          <p:nvPr>
            <p:custDataLst>
              <p:tags r:id="rId2"/>
            </p:custDataLst>
          </p:nvPr>
        </p:nvSpPr>
        <p:spPr>
          <a:xfrm>
            <a:off x="10551064" y="5333609"/>
            <a:ext cx="1365235" cy="1381884"/>
          </a:xfrm>
          <a:custGeom>
            <a:avLst/>
            <a:gdLst>
              <a:gd name="connsiteX0" fmla="*/ 2079625 w 2082800"/>
              <a:gd name="connsiteY0" fmla="*/ 123825 h 2108200"/>
              <a:gd name="connsiteX1" fmla="*/ 885825 w 2082800"/>
              <a:gd name="connsiteY1" fmla="*/ 2105025 h 2108200"/>
              <a:gd name="connsiteX2" fmla="*/ 3175 w 2082800"/>
              <a:gd name="connsiteY2" fmla="*/ 3175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21082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任意多边形: 形状 7"/>
          <p:cNvSpPr/>
          <p:nvPr>
            <p:custDataLst>
              <p:tags r:id="rId3"/>
            </p:custDataLst>
          </p:nvPr>
        </p:nvSpPr>
        <p:spPr>
          <a:xfrm>
            <a:off x="10230567" y="5196253"/>
            <a:ext cx="1964607" cy="1664921"/>
          </a:xfrm>
          <a:custGeom>
            <a:avLst/>
            <a:gdLst>
              <a:gd name="connsiteX0" fmla="*/ 2994025 w 2997200"/>
              <a:gd name="connsiteY0" fmla="*/ 2536825 h 2540000"/>
              <a:gd name="connsiteX1" fmla="*/ 3175 w 2997200"/>
              <a:gd name="connsiteY1" fmla="*/ 2536825 h 2540000"/>
              <a:gd name="connsiteX2" fmla="*/ 2994025 w 2997200"/>
              <a:gd name="connsiteY2" fmla="*/ 3175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7200" h="2540000">
                <a:moveTo>
                  <a:pt x="2994025" y="2536825"/>
                </a:moveTo>
                <a:lnTo>
                  <a:pt x="3175" y="2536825"/>
                </a:lnTo>
                <a:lnTo>
                  <a:pt x="2994025" y="3175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多边形: 形状 8"/>
          <p:cNvSpPr/>
          <p:nvPr>
            <p:custDataLst>
              <p:tags r:id="rId4"/>
            </p:custDataLst>
          </p:nvPr>
        </p:nvSpPr>
        <p:spPr>
          <a:xfrm>
            <a:off x="-3175" y="407670"/>
            <a:ext cx="1955800" cy="1987550"/>
          </a:xfrm>
          <a:custGeom>
            <a:avLst/>
            <a:gdLst>
              <a:gd name="connsiteX0" fmla="*/ 3175 w 1955800"/>
              <a:gd name="connsiteY0" fmla="*/ 1985645 h 1987550"/>
              <a:gd name="connsiteX1" fmla="*/ 1952625 w 1955800"/>
              <a:gd name="connsiteY1" fmla="*/ 1236980 h 1987550"/>
              <a:gd name="connsiteX2" fmla="*/ 1115695 w 1955800"/>
              <a:gd name="connsiteY2" fmla="*/ 3175 h 1987550"/>
              <a:gd name="connsiteX3" fmla="*/ 3175 w 1955800"/>
              <a:gd name="connsiteY3" fmla="*/ 657860 h 19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5800" h="1987550">
                <a:moveTo>
                  <a:pt x="3175" y="1985645"/>
                </a:moveTo>
                <a:lnTo>
                  <a:pt x="1952625" y="1236980"/>
                </a:lnTo>
                <a:lnTo>
                  <a:pt x="1115695" y="3175"/>
                </a:lnTo>
                <a:lnTo>
                  <a:pt x="3175" y="65786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/>
          <p:cNvSpPr/>
          <p:nvPr>
            <p:custDataLst>
              <p:tags r:id="rId5"/>
            </p:custDataLst>
          </p:nvPr>
        </p:nvSpPr>
        <p:spPr>
          <a:xfrm>
            <a:off x="-3175" y="-3175"/>
            <a:ext cx="1816100" cy="1066800"/>
          </a:xfrm>
          <a:custGeom>
            <a:avLst/>
            <a:gdLst>
              <a:gd name="connsiteX0" fmla="*/ 836930 w 1816100"/>
              <a:gd name="connsiteY0" fmla="*/ 3175 h 1066800"/>
              <a:gd name="connsiteX1" fmla="*/ 99060 w 1816100"/>
              <a:gd name="connsiteY1" fmla="*/ 3175 h 1066800"/>
              <a:gd name="connsiteX2" fmla="*/ 3175 w 1816100"/>
              <a:gd name="connsiteY2" fmla="*/ 3175 h 1066800"/>
              <a:gd name="connsiteX3" fmla="*/ 3175 w 1816100"/>
              <a:gd name="connsiteY3" fmla="*/ 546735 h 1066800"/>
              <a:gd name="connsiteX4" fmla="*/ 3175 w 1816100"/>
              <a:gd name="connsiteY4" fmla="*/ 1068705 h 1066800"/>
              <a:gd name="connsiteX5" fmla="*/ 1115695 w 1816100"/>
              <a:gd name="connsiteY5" fmla="*/ 414020 h 1066800"/>
              <a:gd name="connsiteX6" fmla="*/ 1812925 w 1816100"/>
              <a:gd name="connsiteY6" fmla="*/ 3175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6100" h="1066800">
                <a:moveTo>
                  <a:pt x="836930" y="3175"/>
                </a:moveTo>
                <a:lnTo>
                  <a:pt x="99060" y="3175"/>
                </a:lnTo>
                <a:lnTo>
                  <a:pt x="3175" y="3175"/>
                </a:lnTo>
                <a:lnTo>
                  <a:pt x="3175" y="546735"/>
                </a:lnTo>
                <a:lnTo>
                  <a:pt x="3175" y="1068705"/>
                </a:lnTo>
                <a:lnTo>
                  <a:pt x="1115695" y="414020"/>
                </a:lnTo>
                <a:lnTo>
                  <a:pt x="1812925" y="317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3669007" y="1830258"/>
            <a:ext cx="5968684" cy="1783660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8800" baseline="0">
                <a:solidFill>
                  <a:schemeClr val="accent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任意多边形: 形状 2"/>
          <p:cNvSpPr/>
          <p:nvPr>
            <p:custDataLst>
              <p:tags r:id="rId3"/>
            </p:custDataLst>
          </p:nvPr>
        </p:nvSpPr>
        <p:spPr>
          <a:xfrm flipH="1">
            <a:off x="9749155" y="3810"/>
            <a:ext cx="1495425" cy="1818640"/>
          </a:xfrm>
          <a:custGeom>
            <a:avLst/>
            <a:gdLst>
              <a:gd name="connsiteX0" fmla="*/ 1498646 w 1495484"/>
              <a:gd name="connsiteY0" fmla="*/ 3162 h 1818661"/>
              <a:gd name="connsiteX1" fmla="*/ 91877 w 1495484"/>
              <a:gd name="connsiteY1" fmla="*/ 1523993 h 1818661"/>
              <a:gd name="connsiteX2" fmla="*/ 3162 w 1495484"/>
              <a:gd name="connsiteY2" fmla="*/ 1821823 h 1818661"/>
              <a:gd name="connsiteX3" fmla="*/ 1422605 w 1495484"/>
              <a:gd name="connsiteY3" fmla="*/ 1328820 h 181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5484" h="1818661">
                <a:moveTo>
                  <a:pt x="1498646" y="3162"/>
                </a:moveTo>
                <a:lnTo>
                  <a:pt x="91877" y="1523993"/>
                </a:lnTo>
                <a:lnTo>
                  <a:pt x="3162" y="1821823"/>
                </a:lnTo>
                <a:lnTo>
                  <a:pt x="1422605" y="132882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40000"/>
            </a:schemeClr>
          </a:solidFill>
          <a:ln w="633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" name="任意多边形: 形状 3"/>
          <p:cNvSpPr/>
          <p:nvPr>
            <p:custDataLst>
              <p:tags r:id="rId4"/>
            </p:custDataLst>
          </p:nvPr>
        </p:nvSpPr>
        <p:spPr>
          <a:xfrm flipH="1">
            <a:off x="9749155" y="3810"/>
            <a:ext cx="2439670" cy="2648585"/>
          </a:xfrm>
          <a:custGeom>
            <a:avLst/>
            <a:gdLst>
              <a:gd name="connsiteX0" fmla="*/ 3162 w 2439667"/>
              <a:gd name="connsiteY0" fmla="*/ 3162 h 2648781"/>
              <a:gd name="connsiteX1" fmla="*/ 2442829 w 2439667"/>
              <a:gd name="connsiteY1" fmla="*/ 3162 h 2648781"/>
              <a:gd name="connsiteX2" fmla="*/ 3162 w 2439667"/>
              <a:gd name="connsiteY2" fmla="*/ 2651944 h 264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9667" h="2648781">
                <a:moveTo>
                  <a:pt x="3162" y="3162"/>
                </a:moveTo>
                <a:lnTo>
                  <a:pt x="2442829" y="3162"/>
                </a:lnTo>
                <a:lnTo>
                  <a:pt x="3162" y="2651944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3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任意多边形: 形状 6"/>
          <p:cNvSpPr/>
          <p:nvPr>
            <p:custDataLst>
              <p:tags r:id="rId5"/>
            </p:custDataLst>
          </p:nvPr>
        </p:nvSpPr>
        <p:spPr>
          <a:xfrm flipH="1">
            <a:off x="218440" y="593090"/>
            <a:ext cx="2635885" cy="1799590"/>
          </a:xfrm>
          <a:custGeom>
            <a:avLst/>
            <a:gdLst>
              <a:gd name="connsiteX0" fmla="*/ 2639270 w 2636108"/>
              <a:gd name="connsiteY0" fmla="*/ 1802813 h 1799650"/>
              <a:gd name="connsiteX1" fmla="*/ 700210 w 2636108"/>
              <a:gd name="connsiteY1" fmla="*/ 1663403 h 1799650"/>
              <a:gd name="connsiteX2" fmla="*/ 3162 w 2636108"/>
              <a:gd name="connsiteY2" fmla="*/ 3162 h 179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6108" h="1799650">
                <a:moveTo>
                  <a:pt x="2639270" y="1802813"/>
                </a:moveTo>
                <a:lnTo>
                  <a:pt x="700210" y="1663403"/>
                </a:lnTo>
                <a:lnTo>
                  <a:pt x="3162" y="3162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3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任意多边形: 形状 7"/>
          <p:cNvSpPr/>
          <p:nvPr>
            <p:custDataLst>
              <p:tags r:id="rId6"/>
            </p:custDataLst>
          </p:nvPr>
        </p:nvSpPr>
        <p:spPr>
          <a:xfrm flipH="1">
            <a:off x="421640" y="4528185"/>
            <a:ext cx="2072005" cy="2097405"/>
          </a:xfrm>
          <a:custGeom>
            <a:avLst/>
            <a:gdLst>
              <a:gd name="connsiteX0" fmla="*/ 2075295 w 2072133"/>
              <a:gd name="connsiteY0" fmla="*/ 123561 h 2097480"/>
              <a:gd name="connsiteX1" fmla="*/ 883977 w 2072133"/>
              <a:gd name="connsiteY1" fmla="*/ 2100642 h 2097480"/>
              <a:gd name="connsiteX2" fmla="*/ 3162 w 2072133"/>
              <a:gd name="connsiteY2" fmla="*/ 3162 h 209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2133" h="2097480">
                <a:moveTo>
                  <a:pt x="2075295" y="123561"/>
                </a:moveTo>
                <a:lnTo>
                  <a:pt x="883977" y="2100642"/>
                </a:lnTo>
                <a:lnTo>
                  <a:pt x="3162" y="3162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3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多边形: 形状 8"/>
          <p:cNvSpPr/>
          <p:nvPr>
            <p:custDataLst>
              <p:tags r:id="rId7"/>
            </p:custDataLst>
          </p:nvPr>
        </p:nvSpPr>
        <p:spPr>
          <a:xfrm flipH="1">
            <a:off x="-3175" y="4319270"/>
            <a:ext cx="2984500" cy="2528570"/>
          </a:xfrm>
          <a:custGeom>
            <a:avLst/>
            <a:gdLst>
              <a:gd name="connsiteX0" fmla="*/ 2987794 w 2984632"/>
              <a:gd name="connsiteY0" fmla="*/ 2531544 h 2528382"/>
              <a:gd name="connsiteX1" fmla="*/ 3162 w 2984632"/>
              <a:gd name="connsiteY1" fmla="*/ 2531544 h 2528382"/>
              <a:gd name="connsiteX2" fmla="*/ 2987794 w 2984632"/>
              <a:gd name="connsiteY2" fmla="*/ 3162 h 2528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84632" h="2528382">
                <a:moveTo>
                  <a:pt x="2987794" y="2531544"/>
                </a:moveTo>
                <a:lnTo>
                  <a:pt x="3162" y="2531544"/>
                </a:lnTo>
                <a:lnTo>
                  <a:pt x="2987794" y="3162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3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/>
          <p:cNvSpPr/>
          <p:nvPr>
            <p:custDataLst>
              <p:tags r:id="rId8"/>
            </p:custDataLst>
          </p:nvPr>
        </p:nvSpPr>
        <p:spPr>
          <a:xfrm flipH="1">
            <a:off x="2513330" y="4528185"/>
            <a:ext cx="1907540" cy="2319020"/>
          </a:xfrm>
          <a:custGeom>
            <a:avLst/>
            <a:gdLst>
              <a:gd name="connsiteX0" fmla="*/ 327606 w 1907376"/>
              <a:gd name="connsiteY0" fmla="*/ 2322430 h 2319268"/>
              <a:gd name="connsiteX1" fmla="*/ 1906736 w 1907376"/>
              <a:gd name="connsiteY1" fmla="*/ 2322430 h 2319268"/>
              <a:gd name="connsiteX2" fmla="*/ 333309 w 1907376"/>
              <a:gd name="connsiteY2" fmla="*/ 3162 h 2319268"/>
              <a:gd name="connsiteX3" fmla="*/ 3162 w 1907376"/>
              <a:gd name="connsiteY3" fmla="*/ 1876953 h 2319268"/>
              <a:gd name="connsiteX4" fmla="*/ 795895 w 1907376"/>
              <a:gd name="connsiteY4" fmla="*/ 1923212 h 2319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7376" h="2319268">
                <a:moveTo>
                  <a:pt x="327606" y="2322430"/>
                </a:moveTo>
                <a:lnTo>
                  <a:pt x="1906736" y="2322430"/>
                </a:lnTo>
                <a:lnTo>
                  <a:pt x="333309" y="3162"/>
                </a:lnTo>
                <a:lnTo>
                  <a:pt x="3162" y="1876953"/>
                </a:lnTo>
                <a:lnTo>
                  <a:pt x="795895" y="192321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3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/>
          <p:cNvSpPr/>
          <p:nvPr>
            <p:custDataLst>
              <p:tags r:id="rId9"/>
            </p:custDataLst>
          </p:nvPr>
        </p:nvSpPr>
        <p:spPr>
          <a:xfrm flipH="1">
            <a:off x="3625850" y="6327775"/>
            <a:ext cx="2135505" cy="519430"/>
          </a:xfrm>
          <a:custGeom>
            <a:avLst/>
            <a:gdLst>
              <a:gd name="connsiteX0" fmla="*/ 1344029 w 2135501"/>
              <a:gd name="connsiteY0" fmla="*/ 77302 h 519617"/>
              <a:gd name="connsiteX1" fmla="*/ 64629 w 2135501"/>
              <a:gd name="connsiteY1" fmla="*/ 3162 h 519617"/>
              <a:gd name="connsiteX2" fmla="*/ 3162 w 2135501"/>
              <a:gd name="connsiteY2" fmla="*/ 522779 h 519617"/>
              <a:gd name="connsiteX3" fmla="*/ 1266086 w 2135501"/>
              <a:gd name="connsiteY3" fmla="*/ 522779 h 519617"/>
              <a:gd name="connsiteX4" fmla="*/ 1668472 w 2135501"/>
              <a:gd name="connsiteY4" fmla="*/ 522779 h 519617"/>
              <a:gd name="connsiteX5" fmla="*/ 2136762 w 2135501"/>
              <a:gd name="connsiteY5" fmla="*/ 123561 h 519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5501" h="519617">
                <a:moveTo>
                  <a:pt x="1344029" y="77302"/>
                </a:moveTo>
                <a:lnTo>
                  <a:pt x="64629" y="3162"/>
                </a:lnTo>
                <a:lnTo>
                  <a:pt x="3162" y="522779"/>
                </a:lnTo>
                <a:lnTo>
                  <a:pt x="1266086" y="522779"/>
                </a:lnTo>
                <a:lnTo>
                  <a:pt x="1668472" y="522779"/>
                </a:lnTo>
                <a:lnTo>
                  <a:pt x="2136762" y="123561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3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任意多边形: 形状 11"/>
          <p:cNvSpPr/>
          <p:nvPr>
            <p:custDataLst>
              <p:tags r:id="rId10"/>
            </p:custDataLst>
          </p:nvPr>
        </p:nvSpPr>
        <p:spPr>
          <a:xfrm flipH="1">
            <a:off x="-3175" y="3810"/>
            <a:ext cx="1882140" cy="2927350"/>
          </a:xfrm>
          <a:custGeom>
            <a:avLst/>
            <a:gdLst>
              <a:gd name="connsiteX0" fmla="*/ 908690 w 1882029"/>
              <a:gd name="connsiteY0" fmla="*/ 3162 h 2927600"/>
              <a:gd name="connsiteX1" fmla="*/ 518344 w 1882029"/>
              <a:gd name="connsiteY1" fmla="*/ 3162 h 2927600"/>
              <a:gd name="connsiteX2" fmla="*/ 3162 w 1882029"/>
              <a:gd name="connsiteY2" fmla="*/ 2930763 h 2927600"/>
              <a:gd name="connsiteX3" fmla="*/ 1885191 w 1882029"/>
              <a:gd name="connsiteY3" fmla="*/ 2208368 h 2927600"/>
              <a:gd name="connsiteX4" fmla="*/ 1885191 w 1882029"/>
              <a:gd name="connsiteY4" fmla="*/ 1442882 h 292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2029" h="2927600">
                <a:moveTo>
                  <a:pt x="908690" y="3162"/>
                </a:moveTo>
                <a:lnTo>
                  <a:pt x="518344" y="3162"/>
                </a:lnTo>
                <a:lnTo>
                  <a:pt x="3162" y="2930763"/>
                </a:lnTo>
                <a:lnTo>
                  <a:pt x="1885191" y="2208368"/>
                </a:lnTo>
                <a:lnTo>
                  <a:pt x="1885191" y="144288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3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任意多边形: 形状 13"/>
          <p:cNvSpPr/>
          <p:nvPr>
            <p:custDataLst>
              <p:tags r:id="rId11"/>
            </p:custDataLst>
          </p:nvPr>
        </p:nvSpPr>
        <p:spPr>
          <a:xfrm flipH="1">
            <a:off x="10693400" y="3810"/>
            <a:ext cx="1495425" cy="2256155"/>
          </a:xfrm>
          <a:custGeom>
            <a:avLst/>
            <a:gdLst>
              <a:gd name="connsiteX0" fmla="*/ 1498646 w 1495484"/>
              <a:gd name="connsiteY0" fmla="*/ 3162 h 2255900"/>
              <a:gd name="connsiteX1" fmla="*/ 3162 w 1495484"/>
              <a:gd name="connsiteY1" fmla="*/ 3162 h 2255900"/>
              <a:gd name="connsiteX2" fmla="*/ 3162 w 1495484"/>
              <a:gd name="connsiteY2" fmla="*/ 1821823 h 2255900"/>
              <a:gd name="connsiteX3" fmla="*/ 814272 w 1495484"/>
              <a:gd name="connsiteY3" fmla="*/ 2259062 h 225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5484" h="2255900">
                <a:moveTo>
                  <a:pt x="1498646" y="3162"/>
                </a:moveTo>
                <a:lnTo>
                  <a:pt x="3162" y="3162"/>
                </a:lnTo>
                <a:lnTo>
                  <a:pt x="3162" y="1821823"/>
                </a:lnTo>
                <a:lnTo>
                  <a:pt x="814272" y="2259062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3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9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20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21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: 形状 14"/>
          <p:cNvSpPr/>
          <p:nvPr>
            <p:custDataLst>
              <p:tags r:id="rId2"/>
            </p:custDataLst>
          </p:nvPr>
        </p:nvSpPr>
        <p:spPr>
          <a:xfrm>
            <a:off x="10551064" y="5333609"/>
            <a:ext cx="1365235" cy="1381884"/>
          </a:xfrm>
          <a:custGeom>
            <a:avLst/>
            <a:gdLst>
              <a:gd name="connsiteX0" fmla="*/ 2079625 w 2082800"/>
              <a:gd name="connsiteY0" fmla="*/ 123825 h 2108200"/>
              <a:gd name="connsiteX1" fmla="*/ 885825 w 2082800"/>
              <a:gd name="connsiteY1" fmla="*/ 2105025 h 2108200"/>
              <a:gd name="connsiteX2" fmla="*/ 3175 w 2082800"/>
              <a:gd name="connsiteY2" fmla="*/ 3175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21082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任意多边形: 形状 15"/>
          <p:cNvSpPr/>
          <p:nvPr>
            <p:custDataLst>
              <p:tags r:id="rId3"/>
            </p:custDataLst>
          </p:nvPr>
        </p:nvSpPr>
        <p:spPr>
          <a:xfrm>
            <a:off x="10230567" y="5196253"/>
            <a:ext cx="1964607" cy="1664921"/>
          </a:xfrm>
          <a:custGeom>
            <a:avLst/>
            <a:gdLst>
              <a:gd name="connsiteX0" fmla="*/ 2994025 w 2997200"/>
              <a:gd name="connsiteY0" fmla="*/ 2536825 h 2540000"/>
              <a:gd name="connsiteX1" fmla="*/ 3175 w 2997200"/>
              <a:gd name="connsiteY1" fmla="*/ 2536825 h 2540000"/>
              <a:gd name="connsiteX2" fmla="*/ 2994025 w 2997200"/>
              <a:gd name="connsiteY2" fmla="*/ 3175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7200" h="2540000">
                <a:moveTo>
                  <a:pt x="2994025" y="2536825"/>
                </a:moveTo>
                <a:lnTo>
                  <a:pt x="3175" y="2536825"/>
                </a:lnTo>
                <a:lnTo>
                  <a:pt x="2994025" y="3175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" name="任意多边形: 形状 16"/>
          <p:cNvSpPr/>
          <p:nvPr>
            <p:custDataLst>
              <p:tags r:id="rId4"/>
            </p:custDataLst>
          </p:nvPr>
        </p:nvSpPr>
        <p:spPr>
          <a:xfrm>
            <a:off x="-3175" y="407670"/>
            <a:ext cx="1955800" cy="1987550"/>
          </a:xfrm>
          <a:custGeom>
            <a:avLst/>
            <a:gdLst>
              <a:gd name="connsiteX0" fmla="*/ 3175 w 1955800"/>
              <a:gd name="connsiteY0" fmla="*/ 1985645 h 1987550"/>
              <a:gd name="connsiteX1" fmla="*/ 1952625 w 1955800"/>
              <a:gd name="connsiteY1" fmla="*/ 1236980 h 1987550"/>
              <a:gd name="connsiteX2" fmla="*/ 1115695 w 1955800"/>
              <a:gd name="connsiteY2" fmla="*/ 3175 h 1987550"/>
              <a:gd name="connsiteX3" fmla="*/ 3175 w 1955800"/>
              <a:gd name="connsiteY3" fmla="*/ 657860 h 19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5800" h="1987550">
                <a:moveTo>
                  <a:pt x="3175" y="1985645"/>
                </a:moveTo>
                <a:lnTo>
                  <a:pt x="1952625" y="1236980"/>
                </a:lnTo>
                <a:lnTo>
                  <a:pt x="1115695" y="3175"/>
                </a:lnTo>
                <a:lnTo>
                  <a:pt x="3175" y="65786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" name="任意多边形: 形状 17"/>
          <p:cNvSpPr/>
          <p:nvPr>
            <p:custDataLst>
              <p:tags r:id="rId5"/>
            </p:custDataLst>
          </p:nvPr>
        </p:nvSpPr>
        <p:spPr>
          <a:xfrm>
            <a:off x="-3175" y="-3175"/>
            <a:ext cx="1816100" cy="1066800"/>
          </a:xfrm>
          <a:custGeom>
            <a:avLst/>
            <a:gdLst>
              <a:gd name="connsiteX0" fmla="*/ 836930 w 1816100"/>
              <a:gd name="connsiteY0" fmla="*/ 3175 h 1066800"/>
              <a:gd name="connsiteX1" fmla="*/ 99060 w 1816100"/>
              <a:gd name="connsiteY1" fmla="*/ 3175 h 1066800"/>
              <a:gd name="connsiteX2" fmla="*/ 3175 w 1816100"/>
              <a:gd name="connsiteY2" fmla="*/ 3175 h 1066800"/>
              <a:gd name="connsiteX3" fmla="*/ 3175 w 1816100"/>
              <a:gd name="connsiteY3" fmla="*/ 546735 h 1066800"/>
              <a:gd name="connsiteX4" fmla="*/ 3175 w 1816100"/>
              <a:gd name="connsiteY4" fmla="*/ 1068705 h 1066800"/>
              <a:gd name="connsiteX5" fmla="*/ 1115695 w 1816100"/>
              <a:gd name="connsiteY5" fmla="*/ 414020 h 1066800"/>
              <a:gd name="connsiteX6" fmla="*/ 1812925 w 1816100"/>
              <a:gd name="connsiteY6" fmla="*/ 3175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6100" h="1066800">
                <a:moveTo>
                  <a:pt x="836930" y="3175"/>
                </a:moveTo>
                <a:lnTo>
                  <a:pt x="99060" y="3175"/>
                </a:lnTo>
                <a:lnTo>
                  <a:pt x="3175" y="3175"/>
                </a:lnTo>
                <a:lnTo>
                  <a:pt x="3175" y="546735"/>
                </a:lnTo>
                <a:lnTo>
                  <a:pt x="3175" y="1068705"/>
                </a:lnTo>
                <a:lnTo>
                  <a:pt x="1115695" y="414020"/>
                </a:lnTo>
                <a:lnTo>
                  <a:pt x="1812925" y="317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/>
          <p:cNvSpPr/>
          <p:nvPr>
            <p:custDataLst>
              <p:tags r:id="rId2"/>
            </p:custDataLst>
          </p:nvPr>
        </p:nvSpPr>
        <p:spPr>
          <a:xfrm>
            <a:off x="9324975" y="587375"/>
            <a:ext cx="2647950" cy="1809750"/>
          </a:xfrm>
          <a:custGeom>
            <a:avLst/>
            <a:gdLst>
              <a:gd name="connsiteX0" fmla="*/ 2644775 w 2647950"/>
              <a:gd name="connsiteY0" fmla="*/ 1806575 h 1809750"/>
              <a:gd name="connsiteX1" fmla="*/ 701675 w 2647950"/>
              <a:gd name="connsiteY1" fmla="*/ 1666875 h 1809750"/>
              <a:gd name="connsiteX2" fmla="*/ 3175 w 2647950"/>
              <a:gd name="connsiteY2" fmla="*/ 3175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7950" h="1809750">
                <a:moveTo>
                  <a:pt x="2644775" y="1806575"/>
                </a:moveTo>
                <a:lnTo>
                  <a:pt x="701675" y="166687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任意多边形: 形状 6"/>
          <p:cNvSpPr/>
          <p:nvPr>
            <p:custDataLst>
              <p:tags r:id="rId3"/>
            </p:custDataLst>
          </p:nvPr>
        </p:nvSpPr>
        <p:spPr>
          <a:xfrm>
            <a:off x="9686925" y="4530725"/>
            <a:ext cx="2082800" cy="2108200"/>
          </a:xfrm>
          <a:custGeom>
            <a:avLst/>
            <a:gdLst>
              <a:gd name="connsiteX0" fmla="*/ 2079625 w 2082800"/>
              <a:gd name="connsiteY0" fmla="*/ 123825 h 2108200"/>
              <a:gd name="connsiteX1" fmla="*/ 885825 w 2082800"/>
              <a:gd name="connsiteY1" fmla="*/ 2105025 h 2108200"/>
              <a:gd name="connsiteX2" fmla="*/ 3175 w 2082800"/>
              <a:gd name="connsiteY2" fmla="*/ 3175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21082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任意多边形: 形状 7"/>
          <p:cNvSpPr/>
          <p:nvPr>
            <p:custDataLst>
              <p:tags r:id="rId4"/>
            </p:custDataLst>
          </p:nvPr>
        </p:nvSpPr>
        <p:spPr>
          <a:xfrm>
            <a:off x="9197975" y="4321175"/>
            <a:ext cx="2997200" cy="2540000"/>
          </a:xfrm>
          <a:custGeom>
            <a:avLst/>
            <a:gdLst>
              <a:gd name="connsiteX0" fmla="*/ 2994025 w 2997200"/>
              <a:gd name="connsiteY0" fmla="*/ 2536825 h 2540000"/>
              <a:gd name="connsiteX1" fmla="*/ 3175 w 2997200"/>
              <a:gd name="connsiteY1" fmla="*/ 2536825 h 2540000"/>
              <a:gd name="connsiteX2" fmla="*/ 2994025 w 2997200"/>
              <a:gd name="connsiteY2" fmla="*/ 3175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7200" h="2540000">
                <a:moveTo>
                  <a:pt x="2994025" y="2536825"/>
                </a:moveTo>
                <a:lnTo>
                  <a:pt x="3175" y="2536825"/>
                </a:lnTo>
                <a:lnTo>
                  <a:pt x="2994025" y="3175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/>
          <p:cNvSpPr/>
          <p:nvPr>
            <p:custDataLst>
              <p:tags r:id="rId5"/>
            </p:custDataLst>
          </p:nvPr>
        </p:nvSpPr>
        <p:spPr>
          <a:xfrm>
            <a:off x="7755890" y="4530725"/>
            <a:ext cx="1911350" cy="2330450"/>
          </a:xfrm>
          <a:custGeom>
            <a:avLst/>
            <a:gdLst>
              <a:gd name="connsiteX0" fmla="*/ 328295 w 1911350"/>
              <a:gd name="connsiteY0" fmla="*/ 2327275 h 2330450"/>
              <a:gd name="connsiteX1" fmla="*/ 1910715 w 1911350"/>
              <a:gd name="connsiteY1" fmla="*/ 2327275 h 2330450"/>
              <a:gd name="connsiteX2" fmla="*/ 334010 w 1911350"/>
              <a:gd name="connsiteY2" fmla="*/ 3175 h 2330450"/>
              <a:gd name="connsiteX3" fmla="*/ 3175 w 1911350"/>
              <a:gd name="connsiteY3" fmla="*/ 1880870 h 2330450"/>
              <a:gd name="connsiteX4" fmla="*/ 797560 w 1911350"/>
              <a:gd name="connsiteY4" fmla="*/ 1927225 h 233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350" h="2330450">
                <a:moveTo>
                  <a:pt x="328295" y="2327275"/>
                </a:moveTo>
                <a:lnTo>
                  <a:pt x="1910715" y="2327275"/>
                </a:lnTo>
                <a:lnTo>
                  <a:pt x="334010" y="3175"/>
                </a:lnTo>
                <a:lnTo>
                  <a:pt x="3175" y="1880870"/>
                </a:lnTo>
                <a:lnTo>
                  <a:pt x="797560" y="192722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任意多边形: 形状 11"/>
          <p:cNvSpPr/>
          <p:nvPr>
            <p:custDataLst>
              <p:tags r:id="rId6"/>
            </p:custDataLst>
          </p:nvPr>
        </p:nvSpPr>
        <p:spPr>
          <a:xfrm>
            <a:off x="6412230" y="6334125"/>
            <a:ext cx="2139950" cy="527050"/>
          </a:xfrm>
          <a:custGeom>
            <a:avLst/>
            <a:gdLst>
              <a:gd name="connsiteX0" fmla="*/ 1346835 w 2139950"/>
              <a:gd name="connsiteY0" fmla="*/ 77470 h 527050"/>
              <a:gd name="connsiteX1" fmla="*/ 64770 w 2139950"/>
              <a:gd name="connsiteY1" fmla="*/ 3175 h 527050"/>
              <a:gd name="connsiteX2" fmla="*/ 3175 w 2139950"/>
              <a:gd name="connsiteY2" fmla="*/ 523875 h 527050"/>
              <a:gd name="connsiteX3" fmla="*/ 1268730 w 2139950"/>
              <a:gd name="connsiteY3" fmla="*/ 523875 h 527050"/>
              <a:gd name="connsiteX4" fmla="*/ 1671955 w 2139950"/>
              <a:gd name="connsiteY4" fmla="*/ 523875 h 527050"/>
              <a:gd name="connsiteX5" fmla="*/ 2141220 w 2139950"/>
              <a:gd name="connsiteY5" fmla="*/ 123825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9950" h="527050">
                <a:moveTo>
                  <a:pt x="1346835" y="77470"/>
                </a:moveTo>
                <a:lnTo>
                  <a:pt x="64770" y="3175"/>
                </a:lnTo>
                <a:lnTo>
                  <a:pt x="3175" y="523875"/>
                </a:lnTo>
                <a:lnTo>
                  <a:pt x="1268730" y="523875"/>
                </a:lnTo>
                <a:lnTo>
                  <a:pt x="1671955" y="523875"/>
                </a:lnTo>
                <a:lnTo>
                  <a:pt x="2141220" y="12382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任意多边形: 形状 12"/>
          <p:cNvSpPr/>
          <p:nvPr>
            <p:custDataLst>
              <p:tags r:id="rId7"/>
            </p:custDataLst>
          </p:nvPr>
        </p:nvSpPr>
        <p:spPr>
          <a:xfrm>
            <a:off x="10302875" y="-3175"/>
            <a:ext cx="1892300" cy="2940050"/>
          </a:xfrm>
          <a:custGeom>
            <a:avLst/>
            <a:gdLst>
              <a:gd name="connsiteX0" fmla="*/ 910590 w 1892300"/>
              <a:gd name="connsiteY0" fmla="*/ 3175 h 2940050"/>
              <a:gd name="connsiteX1" fmla="*/ 519430 w 1892300"/>
              <a:gd name="connsiteY1" fmla="*/ 3175 h 2940050"/>
              <a:gd name="connsiteX2" fmla="*/ 3175 w 1892300"/>
              <a:gd name="connsiteY2" fmla="*/ 2936875 h 2940050"/>
              <a:gd name="connsiteX3" fmla="*/ 1889125 w 1892300"/>
              <a:gd name="connsiteY3" fmla="*/ 2212975 h 2940050"/>
              <a:gd name="connsiteX4" fmla="*/ 1889125 w 1892300"/>
              <a:gd name="connsiteY4" fmla="*/ 1445895 h 294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2300" h="2940050">
                <a:moveTo>
                  <a:pt x="910590" y="3175"/>
                </a:moveTo>
                <a:lnTo>
                  <a:pt x="519430" y="3175"/>
                </a:lnTo>
                <a:lnTo>
                  <a:pt x="3175" y="2936875"/>
                </a:lnTo>
                <a:lnTo>
                  <a:pt x="1889125" y="2212975"/>
                </a:lnTo>
                <a:lnTo>
                  <a:pt x="1889125" y="144589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3455334" y="2533650"/>
            <a:ext cx="5419185" cy="895350"/>
          </a:xfrm>
        </p:spPr>
        <p:txBody>
          <a:bodyPr anchor="b">
            <a:normAutofit/>
          </a:bodyPr>
          <a:lstStyle>
            <a:lvl1pPr algn="l">
              <a:defRPr sz="40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3447741" y="3463836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/>
          <p:cNvSpPr/>
          <p:nvPr>
            <p:custDataLst>
              <p:tags r:id="rId2"/>
            </p:custDataLst>
          </p:nvPr>
        </p:nvSpPr>
        <p:spPr>
          <a:xfrm>
            <a:off x="10551064" y="5333609"/>
            <a:ext cx="1365235" cy="1381884"/>
          </a:xfrm>
          <a:custGeom>
            <a:avLst/>
            <a:gdLst>
              <a:gd name="connsiteX0" fmla="*/ 2079625 w 2082800"/>
              <a:gd name="connsiteY0" fmla="*/ 123825 h 2108200"/>
              <a:gd name="connsiteX1" fmla="*/ 885825 w 2082800"/>
              <a:gd name="connsiteY1" fmla="*/ 2105025 h 2108200"/>
              <a:gd name="connsiteX2" fmla="*/ 3175 w 2082800"/>
              <a:gd name="connsiteY2" fmla="*/ 3175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21082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多边形: 形状 8"/>
          <p:cNvSpPr/>
          <p:nvPr>
            <p:custDataLst>
              <p:tags r:id="rId3"/>
            </p:custDataLst>
          </p:nvPr>
        </p:nvSpPr>
        <p:spPr>
          <a:xfrm>
            <a:off x="10230567" y="5196253"/>
            <a:ext cx="1964607" cy="1664921"/>
          </a:xfrm>
          <a:custGeom>
            <a:avLst/>
            <a:gdLst>
              <a:gd name="connsiteX0" fmla="*/ 2994025 w 2997200"/>
              <a:gd name="connsiteY0" fmla="*/ 2536825 h 2540000"/>
              <a:gd name="connsiteX1" fmla="*/ 3175 w 2997200"/>
              <a:gd name="connsiteY1" fmla="*/ 2536825 h 2540000"/>
              <a:gd name="connsiteX2" fmla="*/ 2994025 w 2997200"/>
              <a:gd name="connsiteY2" fmla="*/ 3175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7200" h="2540000">
                <a:moveTo>
                  <a:pt x="2994025" y="2536825"/>
                </a:moveTo>
                <a:lnTo>
                  <a:pt x="3175" y="2536825"/>
                </a:lnTo>
                <a:lnTo>
                  <a:pt x="2994025" y="3175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/>
          <p:cNvSpPr/>
          <p:nvPr>
            <p:custDataLst>
              <p:tags r:id="rId4"/>
            </p:custDataLst>
          </p:nvPr>
        </p:nvSpPr>
        <p:spPr>
          <a:xfrm>
            <a:off x="-3175" y="407670"/>
            <a:ext cx="1955800" cy="1987550"/>
          </a:xfrm>
          <a:custGeom>
            <a:avLst/>
            <a:gdLst>
              <a:gd name="connsiteX0" fmla="*/ 3175 w 1955800"/>
              <a:gd name="connsiteY0" fmla="*/ 1985645 h 1987550"/>
              <a:gd name="connsiteX1" fmla="*/ 1952625 w 1955800"/>
              <a:gd name="connsiteY1" fmla="*/ 1236980 h 1987550"/>
              <a:gd name="connsiteX2" fmla="*/ 1115695 w 1955800"/>
              <a:gd name="connsiteY2" fmla="*/ 3175 h 1987550"/>
              <a:gd name="connsiteX3" fmla="*/ 3175 w 1955800"/>
              <a:gd name="connsiteY3" fmla="*/ 657860 h 19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5800" h="1987550">
                <a:moveTo>
                  <a:pt x="3175" y="1985645"/>
                </a:moveTo>
                <a:lnTo>
                  <a:pt x="1952625" y="1236980"/>
                </a:lnTo>
                <a:lnTo>
                  <a:pt x="1115695" y="3175"/>
                </a:lnTo>
                <a:lnTo>
                  <a:pt x="3175" y="65786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/>
          <p:cNvSpPr/>
          <p:nvPr>
            <p:custDataLst>
              <p:tags r:id="rId5"/>
            </p:custDataLst>
          </p:nvPr>
        </p:nvSpPr>
        <p:spPr>
          <a:xfrm>
            <a:off x="-3175" y="-3175"/>
            <a:ext cx="1816100" cy="1066800"/>
          </a:xfrm>
          <a:custGeom>
            <a:avLst/>
            <a:gdLst>
              <a:gd name="connsiteX0" fmla="*/ 836930 w 1816100"/>
              <a:gd name="connsiteY0" fmla="*/ 3175 h 1066800"/>
              <a:gd name="connsiteX1" fmla="*/ 99060 w 1816100"/>
              <a:gd name="connsiteY1" fmla="*/ 3175 h 1066800"/>
              <a:gd name="connsiteX2" fmla="*/ 3175 w 1816100"/>
              <a:gd name="connsiteY2" fmla="*/ 3175 h 1066800"/>
              <a:gd name="connsiteX3" fmla="*/ 3175 w 1816100"/>
              <a:gd name="connsiteY3" fmla="*/ 546735 h 1066800"/>
              <a:gd name="connsiteX4" fmla="*/ 3175 w 1816100"/>
              <a:gd name="connsiteY4" fmla="*/ 1068705 h 1066800"/>
              <a:gd name="connsiteX5" fmla="*/ 1115695 w 1816100"/>
              <a:gd name="connsiteY5" fmla="*/ 414020 h 1066800"/>
              <a:gd name="connsiteX6" fmla="*/ 1812925 w 1816100"/>
              <a:gd name="connsiteY6" fmla="*/ 3175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6100" h="1066800">
                <a:moveTo>
                  <a:pt x="836930" y="3175"/>
                </a:moveTo>
                <a:lnTo>
                  <a:pt x="99060" y="3175"/>
                </a:lnTo>
                <a:lnTo>
                  <a:pt x="3175" y="3175"/>
                </a:lnTo>
                <a:lnTo>
                  <a:pt x="3175" y="546735"/>
                </a:lnTo>
                <a:lnTo>
                  <a:pt x="3175" y="1068705"/>
                </a:lnTo>
                <a:lnTo>
                  <a:pt x="1115695" y="414020"/>
                </a:lnTo>
                <a:lnTo>
                  <a:pt x="1812925" y="317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20000"/>
              </a:lnSpc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/>
          <p:cNvSpPr/>
          <p:nvPr>
            <p:custDataLst>
              <p:tags r:id="rId2"/>
            </p:custDataLst>
          </p:nvPr>
        </p:nvSpPr>
        <p:spPr>
          <a:xfrm>
            <a:off x="10551064" y="5333609"/>
            <a:ext cx="1365235" cy="1381884"/>
          </a:xfrm>
          <a:custGeom>
            <a:avLst/>
            <a:gdLst>
              <a:gd name="connsiteX0" fmla="*/ 2079625 w 2082800"/>
              <a:gd name="connsiteY0" fmla="*/ 123825 h 2108200"/>
              <a:gd name="connsiteX1" fmla="*/ 885825 w 2082800"/>
              <a:gd name="connsiteY1" fmla="*/ 2105025 h 2108200"/>
              <a:gd name="connsiteX2" fmla="*/ 3175 w 2082800"/>
              <a:gd name="connsiteY2" fmla="*/ 3175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21082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/>
          <p:cNvSpPr/>
          <p:nvPr>
            <p:custDataLst>
              <p:tags r:id="rId3"/>
            </p:custDataLst>
          </p:nvPr>
        </p:nvSpPr>
        <p:spPr>
          <a:xfrm>
            <a:off x="10230567" y="5196253"/>
            <a:ext cx="1964607" cy="1664921"/>
          </a:xfrm>
          <a:custGeom>
            <a:avLst/>
            <a:gdLst>
              <a:gd name="connsiteX0" fmla="*/ 2994025 w 2997200"/>
              <a:gd name="connsiteY0" fmla="*/ 2536825 h 2540000"/>
              <a:gd name="connsiteX1" fmla="*/ 3175 w 2997200"/>
              <a:gd name="connsiteY1" fmla="*/ 2536825 h 2540000"/>
              <a:gd name="connsiteX2" fmla="*/ 2994025 w 2997200"/>
              <a:gd name="connsiteY2" fmla="*/ 3175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7200" h="2540000">
                <a:moveTo>
                  <a:pt x="2994025" y="2536825"/>
                </a:moveTo>
                <a:lnTo>
                  <a:pt x="3175" y="2536825"/>
                </a:lnTo>
                <a:lnTo>
                  <a:pt x="2994025" y="3175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任意多边形: 形状 11"/>
          <p:cNvSpPr/>
          <p:nvPr>
            <p:custDataLst>
              <p:tags r:id="rId4"/>
            </p:custDataLst>
          </p:nvPr>
        </p:nvSpPr>
        <p:spPr>
          <a:xfrm>
            <a:off x="-3175" y="407670"/>
            <a:ext cx="1955800" cy="1987550"/>
          </a:xfrm>
          <a:custGeom>
            <a:avLst/>
            <a:gdLst>
              <a:gd name="connsiteX0" fmla="*/ 3175 w 1955800"/>
              <a:gd name="connsiteY0" fmla="*/ 1985645 h 1987550"/>
              <a:gd name="connsiteX1" fmla="*/ 1952625 w 1955800"/>
              <a:gd name="connsiteY1" fmla="*/ 1236980 h 1987550"/>
              <a:gd name="connsiteX2" fmla="*/ 1115695 w 1955800"/>
              <a:gd name="connsiteY2" fmla="*/ 3175 h 1987550"/>
              <a:gd name="connsiteX3" fmla="*/ 3175 w 1955800"/>
              <a:gd name="connsiteY3" fmla="*/ 657860 h 19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5800" h="1987550">
                <a:moveTo>
                  <a:pt x="3175" y="1985645"/>
                </a:moveTo>
                <a:lnTo>
                  <a:pt x="1952625" y="1236980"/>
                </a:lnTo>
                <a:lnTo>
                  <a:pt x="1115695" y="3175"/>
                </a:lnTo>
                <a:lnTo>
                  <a:pt x="3175" y="65786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任意多边形: 形状 12"/>
          <p:cNvSpPr/>
          <p:nvPr>
            <p:custDataLst>
              <p:tags r:id="rId5"/>
            </p:custDataLst>
          </p:nvPr>
        </p:nvSpPr>
        <p:spPr>
          <a:xfrm>
            <a:off x="-3175" y="-3175"/>
            <a:ext cx="1816100" cy="1066800"/>
          </a:xfrm>
          <a:custGeom>
            <a:avLst/>
            <a:gdLst>
              <a:gd name="connsiteX0" fmla="*/ 836930 w 1816100"/>
              <a:gd name="connsiteY0" fmla="*/ 3175 h 1066800"/>
              <a:gd name="connsiteX1" fmla="*/ 99060 w 1816100"/>
              <a:gd name="connsiteY1" fmla="*/ 3175 h 1066800"/>
              <a:gd name="connsiteX2" fmla="*/ 3175 w 1816100"/>
              <a:gd name="connsiteY2" fmla="*/ 3175 h 1066800"/>
              <a:gd name="connsiteX3" fmla="*/ 3175 w 1816100"/>
              <a:gd name="connsiteY3" fmla="*/ 546735 h 1066800"/>
              <a:gd name="connsiteX4" fmla="*/ 3175 w 1816100"/>
              <a:gd name="connsiteY4" fmla="*/ 1068705 h 1066800"/>
              <a:gd name="connsiteX5" fmla="*/ 1115695 w 1816100"/>
              <a:gd name="connsiteY5" fmla="*/ 414020 h 1066800"/>
              <a:gd name="connsiteX6" fmla="*/ 1812925 w 1816100"/>
              <a:gd name="connsiteY6" fmla="*/ 3175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6100" h="1066800">
                <a:moveTo>
                  <a:pt x="836930" y="3175"/>
                </a:moveTo>
                <a:lnTo>
                  <a:pt x="99060" y="3175"/>
                </a:lnTo>
                <a:lnTo>
                  <a:pt x="3175" y="3175"/>
                </a:lnTo>
                <a:lnTo>
                  <a:pt x="3175" y="546735"/>
                </a:lnTo>
                <a:lnTo>
                  <a:pt x="3175" y="1068705"/>
                </a:lnTo>
                <a:lnTo>
                  <a:pt x="1115695" y="414020"/>
                </a:lnTo>
                <a:lnTo>
                  <a:pt x="1812925" y="317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9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0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/>
          <p:cNvSpPr/>
          <p:nvPr>
            <p:custDataLst>
              <p:tags r:id="rId2"/>
            </p:custDataLst>
          </p:nvPr>
        </p:nvSpPr>
        <p:spPr>
          <a:xfrm>
            <a:off x="10551064" y="5333609"/>
            <a:ext cx="1365235" cy="1381884"/>
          </a:xfrm>
          <a:custGeom>
            <a:avLst/>
            <a:gdLst>
              <a:gd name="connsiteX0" fmla="*/ 2079625 w 2082800"/>
              <a:gd name="connsiteY0" fmla="*/ 123825 h 2108200"/>
              <a:gd name="connsiteX1" fmla="*/ 885825 w 2082800"/>
              <a:gd name="connsiteY1" fmla="*/ 2105025 h 2108200"/>
              <a:gd name="connsiteX2" fmla="*/ 3175 w 2082800"/>
              <a:gd name="connsiteY2" fmla="*/ 3175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21082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任意多边形: 形状 6"/>
          <p:cNvSpPr/>
          <p:nvPr>
            <p:custDataLst>
              <p:tags r:id="rId3"/>
            </p:custDataLst>
          </p:nvPr>
        </p:nvSpPr>
        <p:spPr>
          <a:xfrm>
            <a:off x="10230567" y="5196253"/>
            <a:ext cx="1964607" cy="1664921"/>
          </a:xfrm>
          <a:custGeom>
            <a:avLst/>
            <a:gdLst>
              <a:gd name="connsiteX0" fmla="*/ 2994025 w 2997200"/>
              <a:gd name="connsiteY0" fmla="*/ 2536825 h 2540000"/>
              <a:gd name="connsiteX1" fmla="*/ 3175 w 2997200"/>
              <a:gd name="connsiteY1" fmla="*/ 2536825 h 2540000"/>
              <a:gd name="connsiteX2" fmla="*/ 2994025 w 2997200"/>
              <a:gd name="connsiteY2" fmla="*/ 3175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7200" h="2540000">
                <a:moveTo>
                  <a:pt x="2994025" y="2536825"/>
                </a:moveTo>
                <a:lnTo>
                  <a:pt x="3175" y="2536825"/>
                </a:lnTo>
                <a:lnTo>
                  <a:pt x="2994025" y="3175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任意多边形: 形状 7"/>
          <p:cNvSpPr/>
          <p:nvPr>
            <p:custDataLst>
              <p:tags r:id="rId4"/>
            </p:custDataLst>
          </p:nvPr>
        </p:nvSpPr>
        <p:spPr>
          <a:xfrm>
            <a:off x="-3175" y="407670"/>
            <a:ext cx="1955800" cy="1987550"/>
          </a:xfrm>
          <a:custGeom>
            <a:avLst/>
            <a:gdLst>
              <a:gd name="connsiteX0" fmla="*/ 3175 w 1955800"/>
              <a:gd name="connsiteY0" fmla="*/ 1985645 h 1987550"/>
              <a:gd name="connsiteX1" fmla="*/ 1952625 w 1955800"/>
              <a:gd name="connsiteY1" fmla="*/ 1236980 h 1987550"/>
              <a:gd name="connsiteX2" fmla="*/ 1115695 w 1955800"/>
              <a:gd name="connsiteY2" fmla="*/ 3175 h 1987550"/>
              <a:gd name="connsiteX3" fmla="*/ 3175 w 1955800"/>
              <a:gd name="connsiteY3" fmla="*/ 657860 h 19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5800" h="1987550">
                <a:moveTo>
                  <a:pt x="3175" y="1985645"/>
                </a:moveTo>
                <a:lnTo>
                  <a:pt x="1952625" y="1236980"/>
                </a:lnTo>
                <a:lnTo>
                  <a:pt x="1115695" y="3175"/>
                </a:lnTo>
                <a:lnTo>
                  <a:pt x="3175" y="65786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多边形: 形状 8"/>
          <p:cNvSpPr/>
          <p:nvPr>
            <p:custDataLst>
              <p:tags r:id="rId5"/>
            </p:custDataLst>
          </p:nvPr>
        </p:nvSpPr>
        <p:spPr>
          <a:xfrm>
            <a:off x="-3175" y="-3175"/>
            <a:ext cx="1816100" cy="1066800"/>
          </a:xfrm>
          <a:custGeom>
            <a:avLst/>
            <a:gdLst>
              <a:gd name="connsiteX0" fmla="*/ 836930 w 1816100"/>
              <a:gd name="connsiteY0" fmla="*/ 3175 h 1066800"/>
              <a:gd name="connsiteX1" fmla="*/ 99060 w 1816100"/>
              <a:gd name="connsiteY1" fmla="*/ 3175 h 1066800"/>
              <a:gd name="connsiteX2" fmla="*/ 3175 w 1816100"/>
              <a:gd name="connsiteY2" fmla="*/ 3175 h 1066800"/>
              <a:gd name="connsiteX3" fmla="*/ 3175 w 1816100"/>
              <a:gd name="connsiteY3" fmla="*/ 546735 h 1066800"/>
              <a:gd name="connsiteX4" fmla="*/ 3175 w 1816100"/>
              <a:gd name="connsiteY4" fmla="*/ 1068705 h 1066800"/>
              <a:gd name="connsiteX5" fmla="*/ 1115695 w 1816100"/>
              <a:gd name="connsiteY5" fmla="*/ 414020 h 1066800"/>
              <a:gd name="connsiteX6" fmla="*/ 1812925 w 1816100"/>
              <a:gd name="connsiteY6" fmla="*/ 3175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6100" h="1066800">
                <a:moveTo>
                  <a:pt x="836930" y="3175"/>
                </a:moveTo>
                <a:lnTo>
                  <a:pt x="99060" y="3175"/>
                </a:lnTo>
                <a:lnTo>
                  <a:pt x="3175" y="3175"/>
                </a:lnTo>
                <a:lnTo>
                  <a:pt x="3175" y="546735"/>
                </a:lnTo>
                <a:lnTo>
                  <a:pt x="3175" y="1068705"/>
                </a:lnTo>
                <a:lnTo>
                  <a:pt x="1115695" y="414020"/>
                </a:lnTo>
                <a:lnTo>
                  <a:pt x="1812925" y="317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 vert="horz" lIns="90000" tIns="46800" rIns="90000" bIns="468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>
            <p:custDataLst>
              <p:tags r:id="rId2"/>
            </p:custDataLst>
          </p:nvPr>
        </p:nvSpPr>
        <p:spPr>
          <a:xfrm>
            <a:off x="10551064" y="5333609"/>
            <a:ext cx="1365235" cy="1381884"/>
          </a:xfrm>
          <a:custGeom>
            <a:avLst/>
            <a:gdLst>
              <a:gd name="connsiteX0" fmla="*/ 2079625 w 2082800"/>
              <a:gd name="connsiteY0" fmla="*/ 123825 h 2108200"/>
              <a:gd name="connsiteX1" fmla="*/ 885825 w 2082800"/>
              <a:gd name="connsiteY1" fmla="*/ 2105025 h 2108200"/>
              <a:gd name="connsiteX2" fmla="*/ 3175 w 2082800"/>
              <a:gd name="connsiteY2" fmla="*/ 3175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21082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" name="任意多边形: 形状 5"/>
          <p:cNvSpPr/>
          <p:nvPr>
            <p:custDataLst>
              <p:tags r:id="rId3"/>
            </p:custDataLst>
          </p:nvPr>
        </p:nvSpPr>
        <p:spPr>
          <a:xfrm>
            <a:off x="10230567" y="5196253"/>
            <a:ext cx="1964607" cy="1664921"/>
          </a:xfrm>
          <a:custGeom>
            <a:avLst/>
            <a:gdLst>
              <a:gd name="connsiteX0" fmla="*/ 2994025 w 2997200"/>
              <a:gd name="connsiteY0" fmla="*/ 2536825 h 2540000"/>
              <a:gd name="connsiteX1" fmla="*/ 3175 w 2997200"/>
              <a:gd name="connsiteY1" fmla="*/ 2536825 h 2540000"/>
              <a:gd name="connsiteX2" fmla="*/ 2994025 w 2997200"/>
              <a:gd name="connsiteY2" fmla="*/ 3175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7200" h="2540000">
                <a:moveTo>
                  <a:pt x="2994025" y="2536825"/>
                </a:moveTo>
                <a:lnTo>
                  <a:pt x="3175" y="2536825"/>
                </a:lnTo>
                <a:lnTo>
                  <a:pt x="2994025" y="3175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任意多边形: 形状 6"/>
          <p:cNvSpPr/>
          <p:nvPr>
            <p:custDataLst>
              <p:tags r:id="rId4"/>
            </p:custDataLst>
          </p:nvPr>
        </p:nvSpPr>
        <p:spPr>
          <a:xfrm>
            <a:off x="-3175" y="407670"/>
            <a:ext cx="1955800" cy="1987550"/>
          </a:xfrm>
          <a:custGeom>
            <a:avLst/>
            <a:gdLst>
              <a:gd name="connsiteX0" fmla="*/ 3175 w 1955800"/>
              <a:gd name="connsiteY0" fmla="*/ 1985645 h 1987550"/>
              <a:gd name="connsiteX1" fmla="*/ 1952625 w 1955800"/>
              <a:gd name="connsiteY1" fmla="*/ 1236980 h 1987550"/>
              <a:gd name="connsiteX2" fmla="*/ 1115695 w 1955800"/>
              <a:gd name="connsiteY2" fmla="*/ 3175 h 1987550"/>
              <a:gd name="connsiteX3" fmla="*/ 3175 w 1955800"/>
              <a:gd name="connsiteY3" fmla="*/ 657860 h 19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5800" h="1987550">
                <a:moveTo>
                  <a:pt x="3175" y="1985645"/>
                </a:moveTo>
                <a:lnTo>
                  <a:pt x="1952625" y="1236980"/>
                </a:lnTo>
                <a:lnTo>
                  <a:pt x="1115695" y="3175"/>
                </a:lnTo>
                <a:lnTo>
                  <a:pt x="3175" y="65786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任意多边形: 形状 7"/>
          <p:cNvSpPr/>
          <p:nvPr>
            <p:custDataLst>
              <p:tags r:id="rId5"/>
            </p:custDataLst>
          </p:nvPr>
        </p:nvSpPr>
        <p:spPr>
          <a:xfrm>
            <a:off x="-3175" y="-3175"/>
            <a:ext cx="1816100" cy="1066800"/>
          </a:xfrm>
          <a:custGeom>
            <a:avLst/>
            <a:gdLst>
              <a:gd name="connsiteX0" fmla="*/ 836930 w 1816100"/>
              <a:gd name="connsiteY0" fmla="*/ 3175 h 1066800"/>
              <a:gd name="connsiteX1" fmla="*/ 99060 w 1816100"/>
              <a:gd name="connsiteY1" fmla="*/ 3175 h 1066800"/>
              <a:gd name="connsiteX2" fmla="*/ 3175 w 1816100"/>
              <a:gd name="connsiteY2" fmla="*/ 3175 h 1066800"/>
              <a:gd name="connsiteX3" fmla="*/ 3175 w 1816100"/>
              <a:gd name="connsiteY3" fmla="*/ 546735 h 1066800"/>
              <a:gd name="connsiteX4" fmla="*/ 3175 w 1816100"/>
              <a:gd name="connsiteY4" fmla="*/ 1068705 h 1066800"/>
              <a:gd name="connsiteX5" fmla="*/ 1115695 w 1816100"/>
              <a:gd name="connsiteY5" fmla="*/ 414020 h 1066800"/>
              <a:gd name="connsiteX6" fmla="*/ 1812925 w 1816100"/>
              <a:gd name="connsiteY6" fmla="*/ 3175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6100" h="1066800">
                <a:moveTo>
                  <a:pt x="836930" y="3175"/>
                </a:moveTo>
                <a:lnTo>
                  <a:pt x="99060" y="3175"/>
                </a:lnTo>
                <a:lnTo>
                  <a:pt x="3175" y="3175"/>
                </a:lnTo>
                <a:lnTo>
                  <a:pt x="3175" y="546735"/>
                </a:lnTo>
                <a:lnTo>
                  <a:pt x="3175" y="1068705"/>
                </a:lnTo>
                <a:lnTo>
                  <a:pt x="1115695" y="414020"/>
                </a:lnTo>
                <a:lnTo>
                  <a:pt x="1812925" y="317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/>
          <p:cNvSpPr/>
          <p:nvPr>
            <p:custDataLst>
              <p:tags r:id="rId2"/>
            </p:custDataLst>
          </p:nvPr>
        </p:nvSpPr>
        <p:spPr>
          <a:xfrm>
            <a:off x="10551064" y="5333609"/>
            <a:ext cx="1365235" cy="1381884"/>
          </a:xfrm>
          <a:custGeom>
            <a:avLst/>
            <a:gdLst>
              <a:gd name="connsiteX0" fmla="*/ 2079625 w 2082800"/>
              <a:gd name="connsiteY0" fmla="*/ 123825 h 2108200"/>
              <a:gd name="connsiteX1" fmla="*/ 885825 w 2082800"/>
              <a:gd name="connsiteY1" fmla="*/ 2105025 h 2108200"/>
              <a:gd name="connsiteX2" fmla="*/ 3175 w 2082800"/>
              <a:gd name="connsiteY2" fmla="*/ 3175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21082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多边形: 形状 8"/>
          <p:cNvSpPr/>
          <p:nvPr>
            <p:custDataLst>
              <p:tags r:id="rId3"/>
            </p:custDataLst>
          </p:nvPr>
        </p:nvSpPr>
        <p:spPr>
          <a:xfrm>
            <a:off x="10230567" y="5196253"/>
            <a:ext cx="1964607" cy="1664921"/>
          </a:xfrm>
          <a:custGeom>
            <a:avLst/>
            <a:gdLst>
              <a:gd name="connsiteX0" fmla="*/ 2994025 w 2997200"/>
              <a:gd name="connsiteY0" fmla="*/ 2536825 h 2540000"/>
              <a:gd name="connsiteX1" fmla="*/ 3175 w 2997200"/>
              <a:gd name="connsiteY1" fmla="*/ 2536825 h 2540000"/>
              <a:gd name="connsiteX2" fmla="*/ 2994025 w 2997200"/>
              <a:gd name="connsiteY2" fmla="*/ 3175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7200" h="2540000">
                <a:moveTo>
                  <a:pt x="2994025" y="2536825"/>
                </a:moveTo>
                <a:lnTo>
                  <a:pt x="3175" y="2536825"/>
                </a:lnTo>
                <a:lnTo>
                  <a:pt x="2994025" y="3175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/>
          <p:cNvSpPr/>
          <p:nvPr>
            <p:custDataLst>
              <p:tags r:id="rId4"/>
            </p:custDataLst>
          </p:nvPr>
        </p:nvSpPr>
        <p:spPr>
          <a:xfrm>
            <a:off x="-3175" y="407670"/>
            <a:ext cx="1955800" cy="1987550"/>
          </a:xfrm>
          <a:custGeom>
            <a:avLst/>
            <a:gdLst>
              <a:gd name="connsiteX0" fmla="*/ 3175 w 1955800"/>
              <a:gd name="connsiteY0" fmla="*/ 1985645 h 1987550"/>
              <a:gd name="connsiteX1" fmla="*/ 1952625 w 1955800"/>
              <a:gd name="connsiteY1" fmla="*/ 1236980 h 1987550"/>
              <a:gd name="connsiteX2" fmla="*/ 1115695 w 1955800"/>
              <a:gd name="connsiteY2" fmla="*/ 3175 h 1987550"/>
              <a:gd name="connsiteX3" fmla="*/ 3175 w 1955800"/>
              <a:gd name="connsiteY3" fmla="*/ 657860 h 19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5800" h="1987550">
                <a:moveTo>
                  <a:pt x="3175" y="1985645"/>
                </a:moveTo>
                <a:lnTo>
                  <a:pt x="1952625" y="1236980"/>
                </a:lnTo>
                <a:lnTo>
                  <a:pt x="1115695" y="3175"/>
                </a:lnTo>
                <a:lnTo>
                  <a:pt x="3175" y="65786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/>
          <p:cNvSpPr/>
          <p:nvPr>
            <p:custDataLst>
              <p:tags r:id="rId5"/>
            </p:custDataLst>
          </p:nvPr>
        </p:nvSpPr>
        <p:spPr>
          <a:xfrm>
            <a:off x="-3175" y="-3175"/>
            <a:ext cx="1816100" cy="1066800"/>
          </a:xfrm>
          <a:custGeom>
            <a:avLst/>
            <a:gdLst>
              <a:gd name="connsiteX0" fmla="*/ 836930 w 1816100"/>
              <a:gd name="connsiteY0" fmla="*/ 3175 h 1066800"/>
              <a:gd name="connsiteX1" fmla="*/ 99060 w 1816100"/>
              <a:gd name="connsiteY1" fmla="*/ 3175 h 1066800"/>
              <a:gd name="connsiteX2" fmla="*/ 3175 w 1816100"/>
              <a:gd name="connsiteY2" fmla="*/ 3175 h 1066800"/>
              <a:gd name="connsiteX3" fmla="*/ 3175 w 1816100"/>
              <a:gd name="connsiteY3" fmla="*/ 546735 h 1066800"/>
              <a:gd name="connsiteX4" fmla="*/ 3175 w 1816100"/>
              <a:gd name="connsiteY4" fmla="*/ 1068705 h 1066800"/>
              <a:gd name="connsiteX5" fmla="*/ 1115695 w 1816100"/>
              <a:gd name="connsiteY5" fmla="*/ 414020 h 1066800"/>
              <a:gd name="connsiteX6" fmla="*/ 1812925 w 1816100"/>
              <a:gd name="connsiteY6" fmla="*/ 3175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6100" h="1066800">
                <a:moveTo>
                  <a:pt x="836930" y="3175"/>
                </a:moveTo>
                <a:lnTo>
                  <a:pt x="99060" y="3175"/>
                </a:lnTo>
                <a:lnTo>
                  <a:pt x="3175" y="3175"/>
                </a:lnTo>
                <a:lnTo>
                  <a:pt x="3175" y="546735"/>
                </a:lnTo>
                <a:lnTo>
                  <a:pt x="3175" y="1068705"/>
                </a:lnTo>
                <a:lnTo>
                  <a:pt x="1115695" y="414020"/>
                </a:lnTo>
                <a:lnTo>
                  <a:pt x="1812925" y="317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8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>
            <p:custDataLst>
              <p:tags r:id="rId2"/>
            </p:custDataLst>
          </p:nvPr>
        </p:nvSpPr>
        <p:spPr>
          <a:xfrm>
            <a:off x="10551064" y="5333609"/>
            <a:ext cx="1365235" cy="1381884"/>
          </a:xfrm>
          <a:custGeom>
            <a:avLst/>
            <a:gdLst>
              <a:gd name="connsiteX0" fmla="*/ 2079625 w 2082800"/>
              <a:gd name="connsiteY0" fmla="*/ 123825 h 2108200"/>
              <a:gd name="connsiteX1" fmla="*/ 885825 w 2082800"/>
              <a:gd name="connsiteY1" fmla="*/ 2105025 h 2108200"/>
              <a:gd name="connsiteX2" fmla="*/ 3175 w 2082800"/>
              <a:gd name="connsiteY2" fmla="*/ 3175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2108200">
                <a:moveTo>
                  <a:pt x="2079625" y="123825"/>
                </a:moveTo>
                <a:lnTo>
                  <a:pt x="885825" y="2105025"/>
                </a:lnTo>
                <a:lnTo>
                  <a:pt x="3175" y="3175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任意多边形: 形状 7"/>
          <p:cNvSpPr/>
          <p:nvPr>
            <p:custDataLst>
              <p:tags r:id="rId3"/>
            </p:custDataLst>
          </p:nvPr>
        </p:nvSpPr>
        <p:spPr>
          <a:xfrm>
            <a:off x="10230567" y="5196253"/>
            <a:ext cx="1964607" cy="1664921"/>
          </a:xfrm>
          <a:custGeom>
            <a:avLst/>
            <a:gdLst>
              <a:gd name="connsiteX0" fmla="*/ 2994025 w 2997200"/>
              <a:gd name="connsiteY0" fmla="*/ 2536825 h 2540000"/>
              <a:gd name="connsiteX1" fmla="*/ 3175 w 2997200"/>
              <a:gd name="connsiteY1" fmla="*/ 2536825 h 2540000"/>
              <a:gd name="connsiteX2" fmla="*/ 2994025 w 2997200"/>
              <a:gd name="connsiteY2" fmla="*/ 3175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97200" h="2540000">
                <a:moveTo>
                  <a:pt x="2994025" y="2536825"/>
                </a:moveTo>
                <a:lnTo>
                  <a:pt x="3175" y="2536825"/>
                </a:lnTo>
                <a:lnTo>
                  <a:pt x="2994025" y="3175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多边形: 形状 8"/>
          <p:cNvSpPr/>
          <p:nvPr>
            <p:custDataLst>
              <p:tags r:id="rId4"/>
            </p:custDataLst>
          </p:nvPr>
        </p:nvSpPr>
        <p:spPr>
          <a:xfrm>
            <a:off x="-3175" y="407670"/>
            <a:ext cx="1955800" cy="1987550"/>
          </a:xfrm>
          <a:custGeom>
            <a:avLst/>
            <a:gdLst>
              <a:gd name="connsiteX0" fmla="*/ 3175 w 1955800"/>
              <a:gd name="connsiteY0" fmla="*/ 1985645 h 1987550"/>
              <a:gd name="connsiteX1" fmla="*/ 1952625 w 1955800"/>
              <a:gd name="connsiteY1" fmla="*/ 1236980 h 1987550"/>
              <a:gd name="connsiteX2" fmla="*/ 1115695 w 1955800"/>
              <a:gd name="connsiteY2" fmla="*/ 3175 h 1987550"/>
              <a:gd name="connsiteX3" fmla="*/ 3175 w 1955800"/>
              <a:gd name="connsiteY3" fmla="*/ 657860 h 19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5800" h="1987550">
                <a:moveTo>
                  <a:pt x="3175" y="1985645"/>
                </a:moveTo>
                <a:lnTo>
                  <a:pt x="1952625" y="1236980"/>
                </a:lnTo>
                <a:lnTo>
                  <a:pt x="1115695" y="3175"/>
                </a:lnTo>
                <a:lnTo>
                  <a:pt x="3175" y="65786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39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/>
          <p:cNvSpPr/>
          <p:nvPr>
            <p:custDataLst>
              <p:tags r:id="rId5"/>
            </p:custDataLst>
          </p:nvPr>
        </p:nvSpPr>
        <p:spPr>
          <a:xfrm>
            <a:off x="-3175" y="-3175"/>
            <a:ext cx="1816100" cy="1066800"/>
          </a:xfrm>
          <a:custGeom>
            <a:avLst/>
            <a:gdLst>
              <a:gd name="connsiteX0" fmla="*/ 836930 w 1816100"/>
              <a:gd name="connsiteY0" fmla="*/ 3175 h 1066800"/>
              <a:gd name="connsiteX1" fmla="*/ 99060 w 1816100"/>
              <a:gd name="connsiteY1" fmla="*/ 3175 h 1066800"/>
              <a:gd name="connsiteX2" fmla="*/ 3175 w 1816100"/>
              <a:gd name="connsiteY2" fmla="*/ 3175 h 1066800"/>
              <a:gd name="connsiteX3" fmla="*/ 3175 w 1816100"/>
              <a:gd name="connsiteY3" fmla="*/ 546735 h 1066800"/>
              <a:gd name="connsiteX4" fmla="*/ 3175 w 1816100"/>
              <a:gd name="connsiteY4" fmla="*/ 1068705 h 1066800"/>
              <a:gd name="connsiteX5" fmla="*/ 1115695 w 1816100"/>
              <a:gd name="connsiteY5" fmla="*/ 414020 h 1066800"/>
              <a:gd name="connsiteX6" fmla="*/ 1812925 w 1816100"/>
              <a:gd name="connsiteY6" fmla="*/ 3175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6100" h="1066800">
                <a:moveTo>
                  <a:pt x="836930" y="3175"/>
                </a:moveTo>
                <a:lnTo>
                  <a:pt x="99060" y="3175"/>
                </a:lnTo>
                <a:lnTo>
                  <a:pt x="3175" y="3175"/>
                </a:lnTo>
                <a:lnTo>
                  <a:pt x="3175" y="546735"/>
                </a:lnTo>
                <a:lnTo>
                  <a:pt x="3175" y="1068705"/>
                </a:lnTo>
                <a:lnTo>
                  <a:pt x="1115695" y="414020"/>
                </a:lnTo>
                <a:lnTo>
                  <a:pt x="1812925" y="3175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000" tIns="46800" rIns="90000" bIns="468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lIns="90000" tIns="46800" rIns="90000" bIns="46800">
            <a:normAutofit/>
          </a:bodyPr>
          <a:lstStyle>
            <a:lvl1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lnSpc>
                <a:spcPct val="120000"/>
              </a:lnSpc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118.xml"/><Relationship Id="rId17" Type="http://schemas.openxmlformats.org/officeDocument/2006/relationships/tags" Target="../tags/tag117.xml"/><Relationship Id="rId16" Type="http://schemas.openxmlformats.org/officeDocument/2006/relationships/tags" Target="../tags/tag116.xml"/><Relationship Id="rId15" Type="http://schemas.openxmlformats.org/officeDocument/2006/relationships/tags" Target="../tags/tag115.xml"/><Relationship Id="rId14" Type="http://schemas.openxmlformats.org/officeDocument/2006/relationships/tags" Target="../tags/tag114.xml"/><Relationship Id="rId13" Type="http://schemas.openxmlformats.org/officeDocument/2006/relationships/tags" Target="../tags/tag1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3369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3369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TEMPLATE_SUBCATEGORY" val="0"/>
  <p:tag name="KSO_WM_TAG_VERSION" val="1.0"/>
  <p:tag name="KSO_WM_BEAUTIFY_FLAG" val="#wm#"/>
  <p:tag name="KSO_WM_TEMPLATE_CATEGORY" val="custom"/>
  <p:tag name="KSO_WM_TEMPLATE_INDEX" val="20193369"/>
  <p:tag name="KSO_WM_TEMPLATE_THUMBS_INDEX" val="1、3、8"/>
</p:tagLst>
</file>

<file path=ppt/tags/tag119.xml><?xml version="1.0" encoding="utf-8"?>
<p:tagLst xmlns:p="http://schemas.openxmlformats.org/presentationml/2006/main">
  <p:tag name="KSO_WM_TEMPLATE_CATEGORY" val="custom"/>
  <p:tag name="KSO_WM_TEMPLATE_INDEX" val="20193369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#wm#"/>
  <p:tag name="KSO_WM_TEMPLATE_CATEGORY" val="custom"/>
  <p:tag name="KSO_WM_TEMPLATE_INDEX" val="20193369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自定义 7">
      <a:dk1>
        <a:srgbClr val="000000"/>
      </a:dk1>
      <a:lt1>
        <a:sysClr val="window" lastClr="FFFFFF"/>
      </a:lt1>
      <a:dk2>
        <a:srgbClr val="DBE0FA"/>
      </a:dk2>
      <a:lt2>
        <a:srgbClr val="FFFFFF"/>
      </a:lt2>
      <a:accent1>
        <a:srgbClr val="5066E9"/>
      </a:accent1>
      <a:accent2>
        <a:srgbClr val="7E8AF1"/>
      </a:accent2>
      <a:accent3>
        <a:srgbClr val="97E0E4"/>
      </a:accent3>
      <a:accent4>
        <a:srgbClr val="A1D8CC"/>
      </a:accent4>
      <a:accent5>
        <a:srgbClr val="C4D9D8"/>
      </a:accent5>
      <a:accent6>
        <a:srgbClr val="B9DCB5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宋体</vt:lpstr>
      <vt:lpstr>Wingdings</vt:lpstr>
      <vt:lpstr>Arial Unicode MS</vt:lpstr>
      <vt:lpstr>Calibri</vt:lpstr>
      <vt:lpstr>微软雅黑</vt:lpstr>
      <vt:lpstr>汉仪旗黑-85S</vt:lpstr>
      <vt:lpstr>黑体</vt:lpstr>
      <vt:lpstr>微软雅黑 Light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Zink</dc:creator>
  <cp:lastModifiedBy>Zink</cp:lastModifiedBy>
  <cp:revision>2</cp:revision>
  <dcterms:created xsi:type="dcterms:W3CDTF">2019-07-06T10:44:00Z</dcterms:created>
  <dcterms:modified xsi:type="dcterms:W3CDTF">2019-07-06T13:25:56Z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