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80" r:id="rId4"/>
    <p:sldMasterId id="2147483696" r:id="rId5"/>
    <p:sldMasterId id="2147483712" r:id="rId6"/>
    <p:sldMasterId id="2147483728" r:id="rId7"/>
    <p:sldMasterId id="2147483744" r:id="rId8"/>
  </p:sldMasterIdLst>
  <p:notesMasterIdLst>
    <p:notesMasterId r:id="rId13"/>
  </p:notesMasterIdLst>
  <p:sldIdLst>
    <p:sldId id="397" r:id="rId9"/>
    <p:sldId id="452" r:id="rId10"/>
    <p:sldId id="294" r:id="rId11"/>
    <p:sldId id="457" r:id="rId12"/>
    <p:sldId id="458" r:id="rId14"/>
    <p:sldId id="496" r:id="rId15"/>
    <p:sldId id="291" r:id="rId16"/>
    <p:sldId id="455" r:id="rId17"/>
    <p:sldId id="438" r:id="rId18"/>
  </p:sldIdLst>
  <p:sldSz cx="12192000" cy="6858000"/>
  <p:notesSz cx="6858000" cy="9144000"/>
  <p:custDataLst>
    <p:tags r:id="rId23"/>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15822" initials="1"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showGuides="1">
      <p:cViewPr>
        <p:scale>
          <a:sx n="57" d="100"/>
          <a:sy n="57" d="100"/>
        </p:scale>
        <p:origin x="776" y="500"/>
      </p:cViewPr>
      <p:guideLst>
        <p:guide orient="horz" pos="2073"/>
        <p:guide pos="3840"/>
      </p:guideLst>
    </p:cSldViewPr>
  </p:slideViewPr>
  <p:notesTextViewPr>
    <p:cViewPr>
      <p:scale>
        <a:sx n="1" d="1"/>
        <a:sy n="1" d="1"/>
      </p:scale>
      <p:origin x="0" y="0"/>
    </p:cViewPr>
  </p:notesTextViewPr>
  <p:sorterViewPr>
    <p:cViewPr varScale="1">
      <p:scale>
        <a:sx n="1" d="1"/>
        <a:sy n="1" d="1"/>
      </p:scale>
      <p:origin x="0" y="-4"/>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gs" Target="tags/tag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notesMaster" Target="notesMasters/notesMaster1.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ea typeface="微软雅黑" panose="020B0503020204020204" pitchFamily="34"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2A48B96-639E-45A3-A0BA-2464DFDB1FAA}" type="datetimeFigureOut">
              <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微软雅黑" panose="020B0503020204020204" pitchFamily="34" charset="-122"/>
                <a:cs typeface="+mn-cs"/>
              </a:rPr>
            </a:fld>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2560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150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微软雅黑" panose="020B0503020204020204" pitchFamily="34"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TextEdit="1"/>
          </p:cNvSpPr>
          <p:nvPr>
            <p:ph type="sldImg"/>
          </p:nvPr>
        </p:nvSpPr>
        <p:spPr>
          <a:ln>
            <a:miter/>
          </a:ln>
        </p:spPr>
      </p:sp>
      <p:sp>
        <p:nvSpPr>
          <p:cNvPr id="39938" name="文本占位符 2"/>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TextEdit="1"/>
          </p:cNvSpPr>
          <p:nvPr>
            <p:ph type="sldImg"/>
          </p:nvPr>
        </p:nvSpPr>
        <p:spPr>
          <a:ln>
            <a:miter/>
          </a:ln>
        </p:spPr>
      </p:sp>
      <p:sp>
        <p:nvSpPr>
          <p:cNvPr id="41986" name="文本占位符 2"/>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TextEdit="1"/>
          </p:cNvSpPr>
          <p:nvPr>
            <p:ph type="sldImg"/>
          </p:nvPr>
        </p:nvSpPr>
        <p:spPr>
          <a:ln>
            <a:miter/>
          </a:ln>
        </p:spPr>
      </p:sp>
      <p:sp>
        <p:nvSpPr>
          <p:cNvPr id="41986" name="文本占位符 2"/>
          <p:cNvSpPr>
            <a:spLocks noGrp="1"/>
          </p:cNvSpPr>
          <p:nvPr>
            <p:ph type="body"/>
          </p:nvPr>
        </p:nvSpPr>
        <p:spPr/>
        <p:txBody>
          <a:bodyPr wrap="square" lIns="91440" tIns="45720" rIns="91440" bIns="45720" anchor="t"/>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TextEdit="1"/>
          </p:cNvSpPr>
          <p:nvPr>
            <p:ph type="sldImg"/>
          </p:nvPr>
        </p:nvSpPr>
        <p:spPr>
          <a:ln>
            <a:miter/>
          </a:ln>
        </p:spPr>
      </p:sp>
      <p:sp>
        <p:nvSpPr>
          <p:cNvPr id="32770" name="文本占位符 2"/>
          <p:cNvSpPr>
            <a:spLocks noGrp="1"/>
          </p:cNvSpPr>
          <p:nvPr>
            <p:ph type="body"/>
          </p:nvPr>
        </p:nvSpPr>
        <p:spPr>
          <a:ln/>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Image 1">
    <p:bg>
      <p:bgPr>
        <a:solidFill>
          <a:schemeClr val="bg1"/>
        </a:solidFill>
        <a:effectLst/>
      </p:bgPr>
    </p:bg>
    <p:spTree>
      <p:nvGrpSpPr>
        <p:cNvPr id="1" name=""/>
        <p:cNvGrpSpPr/>
        <p:nvPr/>
      </p:nvGrpSpPr>
      <p:grpSpPr>
        <a:xfrm>
          <a:off x="0" y="0"/>
          <a:ext cx="0" cy="0"/>
          <a:chOff x="0" y="0"/>
          <a:chExt cx="0" cy="0"/>
        </a:xfrm>
      </p:grpSpPr>
      <p:sp>
        <p:nvSpPr>
          <p:cNvPr id="7" name="Rectangle 8"/>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Picture Placeholder 3"/>
          <p:cNvSpPr>
            <a:spLocks noGrp="1"/>
          </p:cNvSpPr>
          <p:nvPr>
            <p:ph type="pic" sz="quarter" idx="13"/>
          </p:nvPr>
        </p:nvSpPr>
        <p:spPr>
          <a:xfrm>
            <a:off x="6096000" y="0"/>
            <a:ext cx="6096000" cy="6858000"/>
          </a:xfrm>
        </p:spPr>
        <p:txBody>
          <a:bodyPr vert="horz" wrap="square" lIns="91440" tIns="45720" rIns="91440" bIns="45720" numCol="1" anchor="t" anchorCtr="0" compatLnSpc="1">
            <a:normAutofit/>
          </a:bodyPr>
          <a:lstStyle>
            <a:lvl1pPr algn="ctr">
              <a:defRPr sz="1800">
                <a:solidFill>
                  <a:schemeClr val="accent2">
                    <a:lumMod val="60000"/>
                    <a:lumOff val="40000"/>
                  </a:schemeClr>
                </a:solidFill>
              </a:defRPr>
            </a:lvl1pPr>
          </a:lstStyle>
          <a:p>
            <a:pPr marL="228600" marR="0" lvl="0" indent="-228600" algn="ctr"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1800" b="0" i="0" u="none" strike="noStrike" kern="1200" cap="none" spc="0" normalizeH="0" baseline="0" noProof="1">
              <a:ln>
                <a:noFill/>
              </a:ln>
              <a:solidFill>
                <a:schemeClr val="accent2">
                  <a:lumMod val="60000"/>
                  <a:lumOff val="40000"/>
                </a:schemeClr>
              </a:solidFill>
              <a:effectLst/>
              <a:uLnTx/>
              <a:uFillTx/>
              <a:latin typeface="+mn-lt"/>
              <a:ea typeface="微软雅黑" panose="020B0503020204020204" pitchFamily="34" charset="-122"/>
              <a:cs typeface="+mn-cs"/>
            </a:endParaRPr>
          </a:p>
        </p:txBody>
      </p:sp>
      <p:sp>
        <p:nvSpPr>
          <p:cNvPr id="5"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2"/>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Team 1">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4" name="Picture Placeholder 3"/>
          <p:cNvSpPr>
            <a:spLocks noGrp="1"/>
          </p:cNvSpPr>
          <p:nvPr>
            <p:ph type="pic" sz="quarter" idx="13"/>
          </p:nvPr>
        </p:nvSpPr>
        <p:spPr>
          <a:xfrm>
            <a:off x="1074580" y="1779590"/>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9" name="Picture Placeholder 3"/>
          <p:cNvSpPr>
            <a:spLocks noGrp="1"/>
          </p:cNvSpPr>
          <p:nvPr>
            <p:ph type="pic" sz="quarter" idx="14"/>
          </p:nvPr>
        </p:nvSpPr>
        <p:spPr>
          <a:xfrm>
            <a:off x="6600426" y="1779589"/>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Image 1">
    <p:bg>
      <p:bgPr>
        <a:solidFill>
          <a:schemeClr val="bg1"/>
        </a:solidFill>
        <a:effectLst/>
      </p:bgPr>
    </p:bg>
    <p:spTree>
      <p:nvGrpSpPr>
        <p:cNvPr id="1" name=""/>
        <p:cNvGrpSpPr/>
        <p:nvPr/>
      </p:nvGrpSpPr>
      <p:grpSpPr>
        <a:xfrm>
          <a:off x="0" y="0"/>
          <a:ext cx="0" cy="0"/>
          <a:chOff x="0" y="0"/>
          <a:chExt cx="0" cy="0"/>
        </a:xfrm>
      </p:grpSpPr>
      <p:sp>
        <p:nvSpPr>
          <p:cNvPr id="7" name="Rectangle 8"/>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Picture Placeholder 3"/>
          <p:cNvSpPr>
            <a:spLocks noGrp="1"/>
          </p:cNvSpPr>
          <p:nvPr>
            <p:ph type="pic" sz="quarter" idx="13"/>
          </p:nvPr>
        </p:nvSpPr>
        <p:spPr>
          <a:xfrm>
            <a:off x="6096000" y="0"/>
            <a:ext cx="6096000" cy="6858000"/>
          </a:xfrm>
        </p:spPr>
        <p:txBody>
          <a:bodyPr vert="horz" wrap="square" lIns="91440" tIns="45720" rIns="91440" bIns="45720" numCol="1" anchor="t" anchorCtr="0" compatLnSpc="1">
            <a:normAutofit/>
          </a:bodyPr>
          <a:lstStyle>
            <a:lvl1pPr algn="ctr">
              <a:defRPr sz="1800">
                <a:solidFill>
                  <a:schemeClr val="accent2">
                    <a:lumMod val="60000"/>
                    <a:lumOff val="40000"/>
                  </a:schemeClr>
                </a:solidFill>
              </a:defRPr>
            </a:lvl1pPr>
          </a:lstStyle>
          <a:p>
            <a:pPr marL="228600" marR="0" lvl="0" indent="-228600" algn="ctr"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1800" b="0" i="0" u="none" strike="noStrike" kern="1200" cap="none" spc="0" normalizeH="0" baseline="0" noProof="1">
              <a:ln>
                <a:noFill/>
              </a:ln>
              <a:solidFill>
                <a:schemeClr val="accent2">
                  <a:lumMod val="60000"/>
                  <a:lumOff val="40000"/>
                </a:schemeClr>
              </a:solidFill>
              <a:effectLst/>
              <a:uLnTx/>
              <a:uFillTx/>
              <a:latin typeface="+mn-lt"/>
              <a:ea typeface="微软雅黑" panose="020B0503020204020204" pitchFamily="34" charset="-122"/>
              <a:cs typeface="+mn-cs"/>
            </a:endParaRPr>
          </a:p>
        </p:txBody>
      </p:sp>
      <p:sp>
        <p:nvSpPr>
          <p:cNvPr id="5"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2"/>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1">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4" name="Picture Placeholder 3"/>
          <p:cNvSpPr>
            <a:spLocks noGrp="1"/>
          </p:cNvSpPr>
          <p:nvPr>
            <p:ph type="pic" sz="quarter" idx="13"/>
          </p:nvPr>
        </p:nvSpPr>
        <p:spPr>
          <a:xfrm>
            <a:off x="1074580" y="1779590"/>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9" name="Picture Placeholder 3"/>
          <p:cNvSpPr>
            <a:spLocks noGrp="1"/>
          </p:cNvSpPr>
          <p:nvPr>
            <p:ph type="pic" sz="quarter" idx="14"/>
          </p:nvPr>
        </p:nvSpPr>
        <p:spPr>
          <a:xfrm>
            <a:off x="6600426" y="1779589"/>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Image 1">
    <p:bg>
      <p:bgPr>
        <a:solidFill>
          <a:schemeClr val="bg1"/>
        </a:solidFill>
        <a:effectLst/>
      </p:bgPr>
    </p:bg>
    <p:spTree>
      <p:nvGrpSpPr>
        <p:cNvPr id="1" name=""/>
        <p:cNvGrpSpPr/>
        <p:nvPr/>
      </p:nvGrpSpPr>
      <p:grpSpPr>
        <a:xfrm>
          <a:off x="0" y="0"/>
          <a:ext cx="0" cy="0"/>
          <a:chOff x="0" y="0"/>
          <a:chExt cx="0" cy="0"/>
        </a:xfrm>
      </p:grpSpPr>
      <p:sp>
        <p:nvSpPr>
          <p:cNvPr id="7" name="Rectangle 8"/>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Picture Placeholder 3"/>
          <p:cNvSpPr>
            <a:spLocks noGrp="1"/>
          </p:cNvSpPr>
          <p:nvPr>
            <p:ph type="pic" sz="quarter" idx="13"/>
          </p:nvPr>
        </p:nvSpPr>
        <p:spPr>
          <a:xfrm>
            <a:off x="6096000" y="0"/>
            <a:ext cx="6096000" cy="6858000"/>
          </a:xfrm>
        </p:spPr>
        <p:txBody>
          <a:bodyPr vert="horz" wrap="square" lIns="91440" tIns="45720" rIns="91440" bIns="45720" numCol="1" anchor="t" anchorCtr="0" compatLnSpc="1">
            <a:normAutofit/>
          </a:bodyPr>
          <a:lstStyle>
            <a:lvl1pPr algn="ctr">
              <a:defRPr sz="1800">
                <a:solidFill>
                  <a:schemeClr val="accent2">
                    <a:lumMod val="60000"/>
                    <a:lumOff val="40000"/>
                  </a:schemeClr>
                </a:solidFill>
              </a:defRPr>
            </a:lvl1pPr>
          </a:lstStyle>
          <a:p>
            <a:pPr marL="228600" marR="0" lvl="0" indent="-228600" algn="ctr"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1800" b="0" i="0" u="none" strike="noStrike" kern="1200" cap="none" spc="0" normalizeH="0" baseline="0" noProof="1">
              <a:ln>
                <a:noFill/>
              </a:ln>
              <a:solidFill>
                <a:schemeClr val="accent2">
                  <a:lumMod val="60000"/>
                  <a:lumOff val="40000"/>
                </a:schemeClr>
              </a:solidFill>
              <a:effectLst/>
              <a:uLnTx/>
              <a:uFillTx/>
              <a:latin typeface="+mn-lt"/>
              <a:ea typeface="微软雅黑" panose="020B0503020204020204" pitchFamily="34" charset="-122"/>
              <a:cs typeface="+mn-cs"/>
            </a:endParaRPr>
          </a:p>
        </p:txBody>
      </p:sp>
      <p:sp>
        <p:nvSpPr>
          <p:cNvPr id="5"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2"/>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eam 1">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4" name="Picture Placeholder 3"/>
          <p:cNvSpPr>
            <a:spLocks noGrp="1"/>
          </p:cNvSpPr>
          <p:nvPr>
            <p:ph type="pic" sz="quarter" idx="13"/>
          </p:nvPr>
        </p:nvSpPr>
        <p:spPr>
          <a:xfrm>
            <a:off x="1074580" y="1779590"/>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9" name="Picture Placeholder 3"/>
          <p:cNvSpPr>
            <a:spLocks noGrp="1"/>
          </p:cNvSpPr>
          <p:nvPr>
            <p:ph type="pic" sz="quarter" idx="14"/>
          </p:nvPr>
        </p:nvSpPr>
        <p:spPr>
          <a:xfrm>
            <a:off x="6600426" y="1779589"/>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Image 1">
    <p:bg>
      <p:bgPr>
        <a:solidFill>
          <a:schemeClr val="bg1"/>
        </a:solidFill>
        <a:effectLst/>
      </p:bgPr>
    </p:bg>
    <p:spTree>
      <p:nvGrpSpPr>
        <p:cNvPr id="1" name=""/>
        <p:cNvGrpSpPr/>
        <p:nvPr/>
      </p:nvGrpSpPr>
      <p:grpSpPr>
        <a:xfrm>
          <a:off x="0" y="0"/>
          <a:ext cx="0" cy="0"/>
          <a:chOff x="0" y="0"/>
          <a:chExt cx="0" cy="0"/>
        </a:xfrm>
      </p:grpSpPr>
      <p:sp>
        <p:nvSpPr>
          <p:cNvPr id="7" name="Rectangle 8"/>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Picture Placeholder 3"/>
          <p:cNvSpPr>
            <a:spLocks noGrp="1"/>
          </p:cNvSpPr>
          <p:nvPr>
            <p:ph type="pic" sz="quarter" idx="13"/>
          </p:nvPr>
        </p:nvSpPr>
        <p:spPr>
          <a:xfrm>
            <a:off x="6096000" y="0"/>
            <a:ext cx="6096000" cy="6858000"/>
          </a:xfrm>
        </p:spPr>
        <p:txBody>
          <a:bodyPr vert="horz" wrap="square" lIns="91440" tIns="45720" rIns="91440" bIns="45720" numCol="1" anchor="t" anchorCtr="0" compatLnSpc="1">
            <a:normAutofit/>
          </a:bodyPr>
          <a:lstStyle>
            <a:lvl1pPr algn="ctr">
              <a:defRPr sz="1800">
                <a:solidFill>
                  <a:schemeClr val="accent2">
                    <a:lumMod val="60000"/>
                    <a:lumOff val="40000"/>
                  </a:schemeClr>
                </a:solidFill>
              </a:defRPr>
            </a:lvl1pPr>
          </a:lstStyle>
          <a:p>
            <a:pPr marL="228600" marR="0" lvl="0" indent="-228600" algn="ctr"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1800" b="0" i="0" u="none" strike="noStrike" kern="1200" cap="none" spc="0" normalizeH="0" baseline="0" noProof="1">
              <a:ln>
                <a:noFill/>
              </a:ln>
              <a:solidFill>
                <a:schemeClr val="accent2">
                  <a:lumMod val="60000"/>
                  <a:lumOff val="40000"/>
                </a:schemeClr>
              </a:solidFill>
              <a:effectLst/>
              <a:uLnTx/>
              <a:uFillTx/>
              <a:latin typeface="+mn-lt"/>
              <a:ea typeface="微软雅黑" panose="020B0503020204020204" pitchFamily="34" charset="-122"/>
              <a:cs typeface="+mn-cs"/>
            </a:endParaRPr>
          </a:p>
        </p:txBody>
      </p:sp>
      <p:sp>
        <p:nvSpPr>
          <p:cNvPr id="5"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2"/>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am 1">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4" name="Picture Placeholder 3"/>
          <p:cNvSpPr>
            <a:spLocks noGrp="1"/>
          </p:cNvSpPr>
          <p:nvPr>
            <p:ph type="pic" sz="quarter" idx="13"/>
          </p:nvPr>
        </p:nvSpPr>
        <p:spPr>
          <a:xfrm>
            <a:off x="1074580" y="1779590"/>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9" name="Picture Placeholder 3"/>
          <p:cNvSpPr>
            <a:spLocks noGrp="1"/>
          </p:cNvSpPr>
          <p:nvPr>
            <p:ph type="pic" sz="quarter" idx="14"/>
          </p:nvPr>
        </p:nvSpPr>
        <p:spPr>
          <a:xfrm>
            <a:off x="6600426" y="1779589"/>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Image 1">
    <p:bg>
      <p:bgPr>
        <a:solidFill>
          <a:schemeClr val="bg1"/>
        </a:solidFill>
        <a:effectLst/>
      </p:bgPr>
    </p:bg>
    <p:spTree>
      <p:nvGrpSpPr>
        <p:cNvPr id="1" name=""/>
        <p:cNvGrpSpPr/>
        <p:nvPr/>
      </p:nvGrpSpPr>
      <p:grpSpPr>
        <a:xfrm>
          <a:off x="0" y="0"/>
          <a:ext cx="0" cy="0"/>
          <a:chOff x="0" y="0"/>
          <a:chExt cx="0" cy="0"/>
        </a:xfrm>
      </p:grpSpPr>
      <p:sp>
        <p:nvSpPr>
          <p:cNvPr id="7" name="Rectangle 8"/>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Picture Placeholder 3"/>
          <p:cNvSpPr>
            <a:spLocks noGrp="1"/>
          </p:cNvSpPr>
          <p:nvPr>
            <p:ph type="pic" sz="quarter" idx="13"/>
          </p:nvPr>
        </p:nvSpPr>
        <p:spPr>
          <a:xfrm>
            <a:off x="6096000" y="0"/>
            <a:ext cx="6096000" cy="6858000"/>
          </a:xfrm>
        </p:spPr>
        <p:txBody>
          <a:bodyPr vert="horz" wrap="square" lIns="91440" tIns="45720" rIns="91440" bIns="45720" numCol="1" anchor="t" anchorCtr="0" compatLnSpc="1">
            <a:normAutofit/>
          </a:bodyPr>
          <a:lstStyle>
            <a:lvl1pPr algn="ctr">
              <a:defRPr sz="1800">
                <a:solidFill>
                  <a:schemeClr val="accent2">
                    <a:lumMod val="60000"/>
                    <a:lumOff val="40000"/>
                  </a:schemeClr>
                </a:solidFill>
              </a:defRPr>
            </a:lvl1pPr>
          </a:lstStyle>
          <a:p>
            <a:pPr marL="228600" marR="0" lvl="0" indent="-228600" algn="ctr"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1800" b="0" i="0" u="none" strike="noStrike" kern="1200" cap="none" spc="0" normalizeH="0" baseline="0" noProof="1">
              <a:ln>
                <a:noFill/>
              </a:ln>
              <a:solidFill>
                <a:schemeClr val="accent2">
                  <a:lumMod val="60000"/>
                  <a:lumOff val="40000"/>
                </a:schemeClr>
              </a:solidFill>
              <a:effectLst/>
              <a:uLnTx/>
              <a:uFillTx/>
              <a:latin typeface="+mn-lt"/>
              <a:ea typeface="微软雅黑" panose="020B0503020204020204" pitchFamily="34" charset="-122"/>
              <a:cs typeface="+mn-cs"/>
            </a:endParaRPr>
          </a:p>
        </p:txBody>
      </p:sp>
      <p:sp>
        <p:nvSpPr>
          <p:cNvPr id="5"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2"/>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eam 1">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4" name="Picture Placeholder 3"/>
          <p:cNvSpPr>
            <a:spLocks noGrp="1"/>
          </p:cNvSpPr>
          <p:nvPr>
            <p:ph type="pic" sz="quarter" idx="13"/>
          </p:nvPr>
        </p:nvSpPr>
        <p:spPr>
          <a:xfrm>
            <a:off x="1074580" y="1779590"/>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9" name="Picture Placeholder 3"/>
          <p:cNvSpPr>
            <a:spLocks noGrp="1"/>
          </p:cNvSpPr>
          <p:nvPr>
            <p:ph type="pic" sz="quarter" idx="14"/>
          </p:nvPr>
        </p:nvSpPr>
        <p:spPr>
          <a:xfrm>
            <a:off x="6600426" y="1779589"/>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_Image 1">
    <p:bg>
      <p:bgPr>
        <a:solidFill>
          <a:schemeClr val="bg1"/>
        </a:solidFill>
        <a:effectLst/>
      </p:bgPr>
    </p:bg>
    <p:spTree>
      <p:nvGrpSpPr>
        <p:cNvPr id="1" name=""/>
        <p:cNvGrpSpPr/>
        <p:nvPr/>
      </p:nvGrpSpPr>
      <p:grpSpPr>
        <a:xfrm>
          <a:off x="0" y="0"/>
          <a:ext cx="0" cy="0"/>
          <a:chOff x="0" y="0"/>
          <a:chExt cx="0" cy="0"/>
        </a:xfrm>
      </p:grpSpPr>
      <p:sp>
        <p:nvSpPr>
          <p:cNvPr id="7" name="Rectangle 8"/>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Picture Placeholder 3"/>
          <p:cNvSpPr>
            <a:spLocks noGrp="1"/>
          </p:cNvSpPr>
          <p:nvPr>
            <p:ph type="pic" sz="quarter" idx="13"/>
          </p:nvPr>
        </p:nvSpPr>
        <p:spPr>
          <a:xfrm>
            <a:off x="6096000" y="0"/>
            <a:ext cx="6096000" cy="6858000"/>
          </a:xfrm>
        </p:spPr>
        <p:txBody>
          <a:bodyPr vert="horz" wrap="square" lIns="91440" tIns="45720" rIns="91440" bIns="45720" numCol="1" anchor="t" anchorCtr="0" compatLnSpc="1">
            <a:normAutofit/>
          </a:bodyPr>
          <a:lstStyle>
            <a:lvl1pPr algn="ctr">
              <a:defRPr sz="1800">
                <a:solidFill>
                  <a:schemeClr val="accent2">
                    <a:lumMod val="60000"/>
                    <a:lumOff val="40000"/>
                  </a:schemeClr>
                </a:solidFill>
              </a:defRPr>
            </a:lvl1pPr>
          </a:lstStyle>
          <a:p>
            <a:pPr marL="228600" marR="0" lvl="0" indent="-228600" algn="ctr"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1800" b="0" i="0" u="none" strike="noStrike" kern="1200" cap="none" spc="0" normalizeH="0" baseline="0" noProof="1">
              <a:ln>
                <a:noFill/>
              </a:ln>
              <a:solidFill>
                <a:schemeClr val="accent2">
                  <a:lumMod val="60000"/>
                  <a:lumOff val="40000"/>
                </a:schemeClr>
              </a:solidFill>
              <a:effectLst/>
              <a:uLnTx/>
              <a:uFillTx/>
              <a:latin typeface="+mn-lt"/>
              <a:ea typeface="微软雅黑" panose="020B0503020204020204" pitchFamily="34" charset="-122"/>
              <a:cs typeface="+mn-cs"/>
            </a:endParaRPr>
          </a:p>
        </p:txBody>
      </p:sp>
      <p:sp>
        <p:nvSpPr>
          <p:cNvPr id="5"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2"/>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eam 1">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4" name="Picture Placeholder 3"/>
          <p:cNvSpPr>
            <a:spLocks noGrp="1"/>
          </p:cNvSpPr>
          <p:nvPr>
            <p:ph type="pic" sz="quarter" idx="13"/>
          </p:nvPr>
        </p:nvSpPr>
        <p:spPr>
          <a:xfrm>
            <a:off x="1074580" y="1779590"/>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9" name="Picture Placeholder 3"/>
          <p:cNvSpPr>
            <a:spLocks noGrp="1"/>
          </p:cNvSpPr>
          <p:nvPr>
            <p:ph type="pic" sz="quarter" idx="14"/>
          </p:nvPr>
        </p:nvSpPr>
        <p:spPr>
          <a:xfrm>
            <a:off x="6600426" y="1779589"/>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2_Image 1">
    <p:bg>
      <p:bgPr>
        <a:solidFill>
          <a:schemeClr val="bg1"/>
        </a:solidFill>
        <a:effectLst/>
      </p:bgPr>
    </p:bg>
    <p:spTree>
      <p:nvGrpSpPr>
        <p:cNvPr id="1" name=""/>
        <p:cNvGrpSpPr/>
        <p:nvPr/>
      </p:nvGrpSpPr>
      <p:grpSpPr>
        <a:xfrm>
          <a:off x="0" y="0"/>
          <a:ext cx="0" cy="0"/>
          <a:chOff x="0" y="0"/>
          <a:chExt cx="0" cy="0"/>
        </a:xfrm>
      </p:grpSpPr>
      <p:sp>
        <p:nvSpPr>
          <p:cNvPr id="7" name="Rectangle 8"/>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Picture Placeholder 3"/>
          <p:cNvSpPr>
            <a:spLocks noGrp="1"/>
          </p:cNvSpPr>
          <p:nvPr>
            <p:ph type="pic" sz="quarter" idx="13"/>
          </p:nvPr>
        </p:nvSpPr>
        <p:spPr>
          <a:xfrm>
            <a:off x="6096000" y="0"/>
            <a:ext cx="6096000" cy="6858000"/>
          </a:xfrm>
        </p:spPr>
        <p:txBody>
          <a:bodyPr vert="horz" wrap="square" lIns="91440" tIns="45720" rIns="91440" bIns="45720" numCol="1" anchor="t" anchorCtr="0" compatLnSpc="1">
            <a:normAutofit/>
          </a:bodyPr>
          <a:lstStyle>
            <a:lvl1pPr algn="ctr">
              <a:defRPr sz="1800">
                <a:solidFill>
                  <a:schemeClr val="accent2">
                    <a:lumMod val="60000"/>
                    <a:lumOff val="40000"/>
                  </a:schemeClr>
                </a:solidFill>
              </a:defRPr>
            </a:lvl1pPr>
          </a:lstStyle>
          <a:p>
            <a:pPr marL="228600" marR="0" lvl="0" indent="-228600" algn="ctr"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1800" b="0" i="0" u="none" strike="noStrike" kern="1200" cap="none" spc="0" normalizeH="0" baseline="0" noProof="1">
              <a:ln>
                <a:noFill/>
              </a:ln>
              <a:solidFill>
                <a:schemeClr val="accent2">
                  <a:lumMod val="60000"/>
                  <a:lumOff val="40000"/>
                </a:schemeClr>
              </a:solidFill>
              <a:effectLst/>
              <a:uLnTx/>
              <a:uFillTx/>
              <a:latin typeface="+mn-lt"/>
              <a:ea typeface="微软雅黑" panose="020B0503020204020204" pitchFamily="34" charset="-122"/>
              <a:cs typeface="+mn-cs"/>
            </a:endParaRPr>
          </a:p>
        </p:txBody>
      </p:sp>
      <p:sp>
        <p:nvSpPr>
          <p:cNvPr id="5"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2"/>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eam 1">
    <p:bg>
      <p:bgPr>
        <a:solidFill>
          <a:schemeClr val="bg1"/>
        </a:solidFill>
        <a:effectLst/>
      </p:bgPr>
    </p:bg>
    <p:spTree>
      <p:nvGrpSpPr>
        <p:cNvPr id="1" name=""/>
        <p:cNvGrpSpPr/>
        <p:nvPr/>
      </p:nvGrpSpPr>
      <p:grpSpPr>
        <a:xfrm>
          <a:off x="0" y="0"/>
          <a:ext cx="0" cy="0"/>
          <a:chOff x="0" y="0"/>
          <a:chExt cx="0" cy="0"/>
        </a:xfrm>
      </p:grpSpPr>
      <p:sp>
        <p:nvSpPr>
          <p:cNvPr id="7" name="Rectangle 11"/>
          <p:cNvSpPr/>
          <p:nvPr/>
        </p:nvSpPr>
        <p:spPr>
          <a:xfrm>
            <a:off x="0" y="344488"/>
            <a:ext cx="153988" cy="955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428223" y="244698"/>
            <a:ext cx="10093817" cy="805398"/>
          </a:xfrm>
        </p:spPr>
        <p:txBody>
          <a:bodyPr anchor="b">
            <a:noAutofit/>
          </a:bodyPr>
          <a:lstStyle>
            <a:lvl1pPr algn="l">
              <a:defRPr sz="4400">
                <a:solidFill>
                  <a:schemeClr val="accent2"/>
                </a:solidFill>
                <a:latin typeface="+mn-lt"/>
              </a:defRPr>
            </a:lvl1pPr>
          </a:lstStyle>
          <a:p>
            <a:pPr fontAlgn="base"/>
            <a:r>
              <a:rPr lang="en-US" strike="noStrike" noProof="1"/>
              <a:t>Click to edit Master title style</a:t>
            </a:r>
            <a:endParaRPr lang="en-US" strike="noStrike" noProof="1"/>
          </a:p>
        </p:txBody>
      </p:sp>
      <p:sp>
        <p:nvSpPr>
          <p:cNvPr id="4" name="Picture Placeholder 3"/>
          <p:cNvSpPr>
            <a:spLocks noGrp="1"/>
          </p:cNvSpPr>
          <p:nvPr>
            <p:ph type="pic" sz="quarter" idx="13"/>
          </p:nvPr>
        </p:nvSpPr>
        <p:spPr>
          <a:xfrm>
            <a:off x="1074580" y="1779590"/>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9" name="Picture Placeholder 3"/>
          <p:cNvSpPr>
            <a:spLocks noGrp="1"/>
          </p:cNvSpPr>
          <p:nvPr>
            <p:ph type="pic" sz="quarter" idx="14"/>
          </p:nvPr>
        </p:nvSpPr>
        <p:spPr>
          <a:xfrm>
            <a:off x="6600426" y="1779589"/>
            <a:ext cx="2371719" cy="2371719"/>
          </a:xfrm>
          <a:prstGeom prst="ellipse">
            <a:avLst/>
          </a:prstGeom>
        </p:spPr>
        <p:txBody>
          <a:bodyPr vert="horz" wrap="square" lIns="91440" tIns="45720" rIns="91440" bIns="45720" numCol="1" anchor="t" anchorCtr="0" compatLnSpc="1">
            <a:normAutofit/>
          </a:bodyPr>
          <a:lstStyle>
            <a:lvl1pPr>
              <a:defRPr sz="2000">
                <a:solidFill>
                  <a:schemeClr val="accent2"/>
                </a:solidFill>
              </a:defRPr>
            </a:lvl1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sz="2000" b="0" i="0" u="none" strike="noStrike" kern="1200" cap="none" spc="0" normalizeH="0" baseline="0" noProof="1">
              <a:ln>
                <a:noFill/>
              </a:ln>
              <a:solidFill>
                <a:schemeClr val="accent2"/>
              </a:solidFill>
              <a:effectLst/>
              <a:uLnTx/>
              <a:uFillTx/>
              <a:latin typeface="+mn-lt"/>
              <a:ea typeface="微软雅黑" panose="020B0503020204020204" pitchFamily="34" charset="-122"/>
              <a:cs typeface="+mn-cs"/>
            </a:endParaRPr>
          </a:p>
        </p:txBody>
      </p:sp>
      <p:sp>
        <p:nvSpPr>
          <p:cNvPr id="8" name="Footer Placeholder 4"/>
          <p:cNvSpPr>
            <a:spLocks noGrp="1"/>
          </p:cNvSpPr>
          <p:nvPr>
            <p:ph type="ftr" sz="quarter" idx="3"/>
          </p:nvPr>
        </p:nvSpPr>
        <p:spPr>
          <a:xfrm>
            <a:off x="428625" y="974725"/>
            <a:ext cx="4114800" cy="365125"/>
          </a:xfrm>
          <a:prstGeom prst="rect">
            <a:avLst/>
          </a:prstGeom>
        </p:spPr>
        <p:txBody>
          <a:bodyPr vert="horz" lIns="91440" tIns="45720" rIns="91440" bIns="45720" rtlCol="0" anchor="ctr"/>
          <a:lstStyle>
            <a:lvl1pPr algn="l">
              <a:defRPr sz="16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600" b="0" i="0" u="none" strike="noStrike" kern="1200" cap="none" spc="0" normalizeH="0" baseline="0" noProof="1">
                <a:ln>
                  <a:noFill/>
                </a:ln>
                <a:solidFill>
                  <a:schemeClr val="tx1">
                    <a:tint val="75000"/>
                  </a:schemeClr>
                </a:solidFill>
                <a:effectLst/>
                <a:uLnTx/>
                <a:uFillTx/>
                <a:latin typeface="+mn-lt"/>
                <a:ea typeface="+mn-ea"/>
                <a:cs typeface="+mn-cs"/>
              </a:rPr>
              <a:t>Write a great subtitle here</a:t>
            </a:r>
            <a:endParaRPr kumimoji="0" lang="en-US" sz="16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6" Type="http://schemas.openxmlformats.org/officeDocument/2006/relationships/theme" Target="../theme/theme2.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6" Type="http://schemas.openxmlformats.org/officeDocument/2006/relationships/theme" Target="../theme/theme3.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6" Type="http://schemas.openxmlformats.org/officeDocument/2006/relationships/theme" Target="../theme/theme4.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6" Type="http://schemas.openxmlformats.org/officeDocument/2006/relationships/theme" Target="../theme/theme5.xml"/><Relationship Id="rId15" Type="http://schemas.openxmlformats.org/officeDocument/2006/relationships/slideLayout" Target="../slideLayouts/slideLayout75.xml"/><Relationship Id="rId14" Type="http://schemas.openxmlformats.org/officeDocument/2006/relationships/slideLayout" Target="../slideLayouts/slideLayout74.xml"/><Relationship Id="rId13" Type="http://schemas.openxmlformats.org/officeDocument/2006/relationships/slideLayout" Target="../slideLayouts/slideLayout73.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84.xml"/><Relationship Id="rId8" Type="http://schemas.openxmlformats.org/officeDocument/2006/relationships/slideLayout" Target="../slideLayouts/slideLayout83.xml"/><Relationship Id="rId7" Type="http://schemas.openxmlformats.org/officeDocument/2006/relationships/slideLayout" Target="../slideLayouts/slideLayout82.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 Id="rId3" Type="http://schemas.openxmlformats.org/officeDocument/2006/relationships/slideLayout" Target="../slideLayouts/slideLayout78.xml"/><Relationship Id="rId2" Type="http://schemas.openxmlformats.org/officeDocument/2006/relationships/slideLayout" Target="../slideLayouts/slideLayout77.xml"/><Relationship Id="rId16" Type="http://schemas.openxmlformats.org/officeDocument/2006/relationships/theme" Target="../theme/theme6.xml"/><Relationship Id="rId15" Type="http://schemas.openxmlformats.org/officeDocument/2006/relationships/slideLayout" Target="../slideLayouts/slideLayout90.xml"/><Relationship Id="rId14" Type="http://schemas.openxmlformats.org/officeDocument/2006/relationships/slideLayout" Target="../slideLayouts/slideLayout89.xml"/><Relationship Id="rId13" Type="http://schemas.openxmlformats.org/officeDocument/2006/relationships/slideLayout" Target="../slideLayouts/slideLayout88.xml"/><Relationship Id="rId12" Type="http://schemas.openxmlformats.org/officeDocument/2006/relationships/slideLayout" Target="../slideLayouts/slideLayout87.xml"/><Relationship Id="rId11" Type="http://schemas.openxmlformats.org/officeDocument/2006/relationships/slideLayout" Target="../slideLayouts/slideLayout86.xml"/><Relationship Id="rId10" Type="http://schemas.openxmlformats.org/officeDocument/2006/relationships/slideLayout" Target="../slideLayouts/slideLayout85.xml"/><Relationship Id="rId1" Type="http://schemas.openxmlformats.org/officeDocument/2006/relationships/slideLayout" Target="../slideLayouts/slideLayout7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6" Type="http://schemas.openxmlformats.org/officeDocument/2006/relationships/theme" Target="../theme/theme7.xml"/><Relationship Id="rId15" Type="http://schemas.openxmlformats.org/officeDocument/2006/relationships/slideLayout" Target="../slideLayouts/slideLayout105.xml"/><Relationship Id="rId14" Type="http://schemas.openxmlformats.org/officeDocument/2006/relationships/slideLayout" Target="../slideLayouts/slideLayout104.xml"/><Relationship Id="rId13" Type="http://schemas.openxmlformats.org/officeDocument/2006/relationships/slideLayout" Target="../slideLayouts/slideLayout103.xml"/><Relationship Id="rId12" Type="http://schemas.openxmlformats.org/officeDocument/2006/relationships/slideLayout" Target="../slideLayouts/slideLayout102.xml"/><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3075"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4099"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5123"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6147"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5122"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单击此处编辑母版标题样式</a:t>
            </a:r>
            <a:endParaRPr lang="zh-CN" altLang="en-US" dirty="0"/>
          </a:p>
        </p:txBody>
      </p:sp>
      <p:sp>
        <p:nvSpPr>
          <p:cNvPr id="5123" name="文本占位符 2"/>
          <p:cNvSpPr>
            <a:spLocks noGrp="1"/>
          </p:cNvSpPr>
          <p:nvPr>
            <p:ph type="body"/>
          </p:nvPr>
        </p:nvSpPr>
        <p:spPr>
          <a:xfrm>
            <a:off x="838200" y="1825625"/>
            <a:ext cx="10515600" cy="4351338"/>
          </a:xfrm>
          <a:prstGeom prst="rect">
            <a:avLst/>
          </a:prstGeom>
          <a:noFill/>
          <a:ln w="9525">
            <a:noFill/>
          </a:ln>
        </p:spPr>
        <p:txBody>
          <a:bodyPr anchor="t"/>
          <a:p>
            <a:pPr lvl="0"/>
            <a:r>
              <a:rPr lang="zh-CN" altLang="en-US" dirty="0"/>
              <a:t>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C6272C7B-D419-499C-859D-65AF9A488BE5}" type="datetimeFigureOut">
              <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1"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3.xml"/><Relationship Id="rId5" Type="http://schemas.openxmlformats.org/officeDocument/2006/relationships/themeOverride" Target="../theme/themeOverride3.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3.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03.xml"/><Relationship Id="rId8" Type="http://schemas.openxmlformats.org/officeDocument/2006/relationships/themeOverride" Target="../theme/themeOverride5.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0" Type="http://schemas.openxmlformats.org/officeDocument/2006/relationships/notesSlide" Target="../notesSlides/notesSlide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hemeOverride" Target="../theme/themeOverride6.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3.xml"/><Relationship Id="rId3" Type="http://schemas.openxmlformats.org/officeDocument/2006/relationships/themeOverride" Target="../theme/themeOverride7.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3733800"/>
            <a:ext cx="12192000" cy="3124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ea"/>
              <a:sym typeface="+mn-lt"/>
            </a:endParaRPr>
          </a:p>
        </p:txBody>
      </p:sp>
      <p:sp>
        <p:nvSpPr>
          <p:cNvPr id="5" name="矩形 4"/>
          <p:cNvSpPr/>
          <p:nvPr/>
        </p:nvSpPr>
        <p:spPr>
          <a:xfrm>
            <a:off x="838835" y="819150"/>
            <a:ext cx="10515600" cy="5219700"/>
          </a:xfrm>
          <a:prstGeom prst="rect">
            <a:avLst/>
          </a:prstGeom>
          <a:solidFill>
            <a:schemeClr val="accent2"/>
          </a:solidFill>
          <a:ln>
            <a:noFill/>
          </a:ln>
          <a:effectLst>
            <a:outerShdw blurRad="203200" dist="38100" dir="7140000" algn="t"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ea"/>
              <a:sym typeface="+mn-lt"/>
            </a:endParaRPr>
          </a:p>
        </p:txBody>
      </p:sp>
      <p:sp>
        <p:nvSpPr>
          <p:cNvPr id="26627" name="标题 1"/>
          <p:cNvSpPr txBox="1"/>
          <p:nvPr/>
        </p:nvSpPr>
        <p:spPr>
          <a:xfrm>
            <a:off x="1537335" y="2439035"/>
            <a:ext cx="9274175" cy="645160"/>
          </a:xfrm>
          <a:prstGeom prst="rect">
            <a:avLst/>
          </a:prstGeom>
          <a:noFill/>
          <a:ln w="9525">
            <a:noFill/>
          </a:ln>
        </p:spPr>
        <p:txBody>
          <a:bodyPr wrap="square" anchor="ctr">
            <a:spAutoFit/>
          </a:bodyPr>
          <a:p>
            <a:pPr algn="ctr">
              <a:lnSpc>
                <a:spcPct val="90000"/>
              </a:lnSpc>
            </a:pPr>
            <a:r>
              <a:rPr lang="en-US" altLang="zh-CN" sz="4000" b="1" dirty="0">
                <a:solidFill>
                  <a:schemeClr val="bg1"/>
                </a:solidFill>
                <a:latin typeface="Arial" panose="020B0604020202020204" pitchFamily="34" charset="0"/>
                <a:ea typeface="微软雅黑" panose="020B0503020204020204" pitchFamily="34" charset="-122"/>
                <a:sym typeface="Arial" panose="020B0604020202020204" pitchFamily="34" charset="0"/>
              </a:rPr>
              <a:t>迁移学习提供「借贷风险评估」</a:t>
            </a:r>
            <a:endParaRPr lang="en-US" altLang="zh-CN" sz="4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628" name="文本占位符 13"/>
          <p:cNvSpPr txBox="1"/>
          <p:nvPr/>
        </p:nvSpPr>
        <p:spPr>
          <a:xfrm>
            <a:off x="3417888" y="4287838"/>
            <a:ext cx="5356225" cy="296862"/>
          </a:xfrm>
          <a:prstGeom prst="rect">
            <a:avLst/>
          </a:prstGeom>
          <a:noFill/>
          <a:ln w="9525">
            <a:noFill/>
          </a:ln>
        </p:spPr>
        <p:txBody>
          <a:bodyPr anchor="ctr"/>
          <a:p>
            <a:pPr algn="ctr"/>
            <a:r>
              <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rPr>
              <a:t>汇报</a:t>
            </a:r>
            <a:r>
              <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rPr>
              <a:t>人：</a:t>
            </a:r>
            <a:r>
              <a:rPr lang="zh-CN" altLang="en-US" sz="1500" dirty="0">
                <a:solidFill>
                  <a:schemeClr val="bg1"/>
                </a:solidFill>
                <a:latin typeface="Arial" panose="020B0604020202020204" pitchFamily="34" charset="0"/>
                <a:ea typeface="微软雅黑" panose="020B0503020204020204" pitchFamily="34" charset="-122"/>
                <a:sym typeface="微软雅黑" panose="020B0503020204020204" pitchFamily="34" charset="-122"/>
              </a:rPr>
              <a:t>5组 余旭</a:t>
            </a:r>
            <a:endParaRPr lang="en-US" altLang="zh-CN" sz="1500" dirty="0">
              <a:solidFill>
                <a:schemeClr val="bg1"/>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26629" name="文本占位符 13"/>
          <p:cNvSpPr txBox="1"/>
          <p:nvPr/>
        </p:nvSpPr>
        <p:spPr>
          <a:xfrm>
            <a:off x="3417888" y="4584700"/>
            <a:ext cx="5356225" cy="295275"/>
          </a:xfrm>
          <a:prstGeom prst="rect">
            <a:avLst/>
          </a:prstGeom>
          <a:noFill/>
          <a:ln w="9525">
            <a:noFill/>
          </a:ln>
        </p:spPr>
        <p:txBody>
          <a:bodyPr anchor="ctr"/>
          <a:p>
            <a:pPr algn="ctr"/>
            <a:r>
              <a:rPr lang="en-US"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rPr>
              <a:t>2020/12/09</a:t>
            </a:r>
            <a:endPar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Straight Connector 4"/>
          <p:cNvCxnSpPr/>
          <p:nvPr/>
        </p:nvCxnSpPr>
        <p:spPr>
          <a:xfrm>
            <a:off x="6805613" y="1411288"/>
            <a:ext cx="0" cy="5461000"/>
          </a:xfrm>
          <a:prstGeom prst="line">
            <a:avLst/>
          </a:prstGeom>
          <a:ln w="222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722" name="Freeform 116"/>
          <p:cNvSpPr/>
          <p:nvPr/>
        </p:nvSpPr>
        <p:spPr>
          <a:xfrm>
            <a:off x="7948613" y="1411288"/>
            <a:ext cx="628650" cy="652462"/>
          </a:xfrm>
          <a:custGeom>
            <a:avLst/>
            <a:gdLst/>
            <a:ahLst/>
            <a:cxnLst>
              <a:cxn ang="0">
                <a:pos x="565079" y="224549"/>
              </a:cxn>
              <a:cxn ang="0">
                <a:pos x="565079" y="224549"/>
              </a:cxn>
              <a:cxn ang="0">
                <a:pos x="375777" y="11298"/>
              </a:cxn>
              <a:cxn ang="0">
                <a:pos x="50857" y="350239"/>
              </a:cxn>
              <a:cxn ang="0">
                <a:pos x="12714" y="450509"/>
              </a:cxn>
              <a:cxn ang="0">
                <a:pos x="114428" y="501351"/>
              </a:cxn>
              <a:cxn ang="0">
                <a:pos x="138444" y="488640"/>
              </a:cxn>
              <a:cxn ang="0">
                <a:pos x="189301" y="525359"/>
              </a:cxn>
              <a:cxn ang="0">
                <a:pos x="226031" y="612919"/>
              </a:cxn>
              <a:cxn ang="0">
                <a:pos x="264174" y="638339"/>
              </a:cxn>
              <a:cxn ang="0">
                <a:pos x="339047" y="612919"/>
              </a:cxn>
              <a:cxn ang="0">
                <a:pos x="351761" y="587498"/>
              </a:cxn>
              <a:cxn ang="0">
                <a:pos x="326333" y="550780"/>
              </a:cxn>
              <a:cxn ang="0">
                <a:pos x="288190" y="475930"/>
              </a:cxn>
              <a:cxn ang="0">
                <a:pos x="326333" y="437799"/>
              </a:cxn>
              <a:cxn ang="0">
                <a:pos x="589094" y="501351"/>
              </a:cxn>
              <a:cxn ang="0">
                <a:pos x="565079" y="224549"/>
              </a:cxn>
              <a:cxn ang="0">
                <a:pos x="550952" y="437799"/>
              </a:cxn>
              <a:cxn ang="0">
                <a:pos x="550952" y="437799"/>
              </a:cxn>
              <a:cxn ang="0">
                <a:pos x="426634" y="288100"/>
              </a:cxn>
              <a:cxn ang="0">
                <a:pos x="401206" y="87560"/>
              </a:cxn>
              <a:cxn ang="0">
                <a:pos x="514222" y="249969"/>
              </a:cxn>
              <a:cxn ang="0">
                <a:pos x="550952" y="437799"/>
              </a:cxn>
            </a:cxnLst>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accent2"/>
          </a:solidFill>
          <a:ln w="9525">
            <a:noFill/>
          </a:ln>
        </p:spPr>
        <p:txBody>
          <a:bodyPr/>
          <a:p>
            <a:endParaRPr lang="zh-CN" altLang="en-US"/>
          </a:p>
        </p:txBody>
      </p:sp>
      <p:sp>
        <p:nvSpPr>
          <p:cNvPr id="9" name="Oval 8"/>
          <p:cNvSpPr/>
          <p:nvPr/>
        </p:nvSpPr>
        <p:spPr>
          <a:xfrm>
            <a:off x="7158038" y="2701925"/>
            <a:ext cx="227013" cy="227013"/>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mn-lt"/>
              <a:ea typeface="+mn-ea"/>
              <a:cs typeface="+mn-ea"/>
              <a:sym typeface="+mn-lt"/>
            </a:endParaRPr>
          </a:p>
        </p:txBody>
      </p:sp>
      <p:sp>
        <p:nvSpPr>
          <p:cNvPr id="10" name="Oval 9"/>
          <p:cNvSpPr/>
          <p:nvPr/>
        </p:nvSpPr>
        <p:spPr>
          <a:xfrm>
            <a:off x="7158038" y="3505200"/>
            <a:ext cx="227013" cy="227013"/>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mn-lt"/>
              <a:ea typeface="+mn-ea"/>
              <a:cs typeface="+mn-ea"/>
              <a:sym typeface="+mn-lt"/>
            </a:endParaRPr>
          </a:p>
        </p:txBody>
      </p:sp>
      <p:sp>
        <p:nvSpPr>
          <p:cNvPr id="11" name="Oval 10"/>
          <p:cNvSpPr/>
          <p:nvPr/>
        </p:nvSpPr>
        <p:spPr>
          <a:xfrm>
            <a:off x="7158038" y="4260850"/>
            <a:ext cx="227013" cy="227013"/>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mn-lt"/>
              <a:ea typeface="+mn-ea"/>
              <a:cs typeface="+mn-ea"/>
              <a:sym typeface="+mn-lt"/>
            </a:endParaRPr>
          </a:p>
        </p:txBody>
      </p:sp>
      <p:sp>
        <p:nvSpPr>
          <p:cNvPr id="12" name="Oval 11"/>
          <p:cNvSpPr/>
          <p:nvPr/>
        </p:nvSpPr>
        <p:spPr>
          <a:xfrm>
            <a:off x="7158038" y="5084763"/>
            <a:ext cx="227013" cy="227013"/>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mn-lt"/>
              <a:ea typeface="+mn-ea"/>
              <a:cs typeface="+mn-ea"/>
              <a:sym typeface="+mn-lt"/>
            </a:endParaRPr>
          </a:p>
        </p:txBody>
      </p:sp>
      <p:sp>
        <p:nvSpPr>
          <p:cNvPr id="30727" name="TextBox 14"/>
          <p:cNvSpPr txBox="1"/>
          <p:nvPr/>
        </p:nvSpPr>
        <p:spPr>
          <a:xfrm>
            <a:off x="7948613" y="2586038"/>
            <a:ext cx="1960562" cy="460375"/>
          </a:xfrm>
          <a:prstGeom prst="rect">
            <a:avLst/>
          </a:prstGeom>
          <a:noFill/>
          <a:ln w="9525">
            <a:noFill/>
          </a:ln>
        </p:spPr>
        <p:txBody>
          <a:bodyPr wrap="none" anchor="t">
            <a:spAutoFit/>
          </a:bodyPr>
          <a:p>
            <a:r>
              <a:rPr lang="en-US" altLang="zh-CN" sz="2400" b="1" dirty="0">
                <a:solidFill>
                  <a:srgbClr val="7F7F7F"/>
                </a:solidFill>
                <a:latin typeface="Arial" panose="020B0604020202020204" pitchFamily="34" charset="0"/>
                <a:ea typeface="微软雅黑" panose="020B0503020204020204" pitchFamily="34" charset="-122"/>
                <a:sym typeface="Arial" panose="020B0604020202020204" pitchFamily="34" charset="0"/>
              </a:rPr>
              <a:t>Background</a:t>
            </a:r>
            <a:endParaRPr lang="en-US" altLang="zh-CN" sz="2400" b="1"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728" name="TextBox 15"/>
          <p:cNvSpPr txBox="1"/>
          <p:nvPr/>
        </p:nvSpPr>
        <p:spPr>
          <a:xfrm>
            <a:off x="7948613" y="3389313"/>
            <a:ext cx="1284605" cy="460375"/>
          </a:xfrm>
          <a:prstGeom prst="rect">
            <a:avLst/>
          </a:prstGeom>
          <a:noFill/>
          <a:ln w="9525">
            <a:noFill/>
          </a:ln>
        </p:spPr>
        <p:txBody>
          <a:bodyPr wrap="none" anchor="t">
            <a:spAutoFit/>
          </a:bodyPr>
          <a:p>
            <a:r>
              <a:rPr lang="en-US" altLang="zh-CN" sz="2400" b="1" dirty="0">
                <a:solidFill>
                  <a:srgbClr val="7F7F7F"/>
                </a:solidFill>
                <a:latin typeface="Arial" panose="020B0604020202020204" pitchFamily="34" charset="0"/>
                <a:ea typeface="微软雅黑" panose="020B0503020204020204" pitchFamily="34" charset="-122"/>
                <a:sym typeface="Arial" panose="020B0604020202020204" pitchFamily="34" charset="0"/>
              </a:rPr>
              <a:t>Dataset</a:t>
            </a:r>
            <a:endParaRPr lang="en-US" altLang="zh-CN" sz="2400" b="1"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729" name="TextBox 16"/>
          <p:cNvSpPr txBox="1"/>
          <p:nvPr/>
        </p:nvSpPr>
        <p:spPr>
          <a:xfrm>
            <a:off x="7948613" y="4143375"/>
            <a:ext cx="3632200" cy="460375"/>
          </a:xfrm>
          <a:prstGeom prst="rect">
            <a:avLst/>
          </a:prstGeom>
          <a:noFill/>
          <a:ln w="9525">
            <a:noFill/>
          </a:ln>
        </p:spPr>
        <p:txBody>
          <a:bodyPr anchor="t">
            <a:spAutoFit/>
          </a:bodyPr>
          <a:p>
            <a:r>
              <a:rPr lang="zh-CN" altLang="en-US" sz="2400" b="1" dirty="0">
                <a:solidFill>
                  <a:srgbClr val="7F7F7F"/>
                </a:solidFill>
                <a:latin typeface="Arial" panose="020B0604020202020204" pitchFamily="34" charset="0"/>
                <a:ea typeface="微软雅黑" panose="020B0503020204020204" pitchFamily="34" charset="-122"/>
                <a:sym typeface="Arial" panose="020B0604020202020204" pitchFamily="34" charset="0"/>
              </a:rPr>
              <a:t>预处理</a:t>
            </a:r>
            <a:endParaRPr lang="zh-CN" altLang="en-US" sz="2400" b="1"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730" name="TextBox 17"/>
          <p:cNvSpPr txBox="1"/>
          <p:nvPr/>
        </p:nvSpPr>
        <p:spPr>
          <a:xfrm>
            <a:off x="7948613" y="4851400"/>
            <a:ext cx="1283970" cy="460375"/>
          </a:xfrm>
          <a:prstGeom prst="rect">
            <a:avLst/>
          </a:prstGeom>
          <a:noFill/>
          <a:ln w="9525">
            <a:noFill/>
          </a:ln>
        </p:spPr>
        <p:txBody>
          <a:bodyPr wrap="none" anchor="t">
            <a:spAutoFit/>
          </a:bodyPr>
          <a:p>
            <a:r>
              <a:rPr lang="en-US" altLang="zh-CN" sz="2400" b="1" dirty="0">
                <a:solidFill>
                  <a:srgbClr val="7F7F7F"/>
                </a:solidFill>
                <a:latin typeface="Arial" panose="020B0604020202020204" pitchFamily="34" charset="0"/>
                <a:ea typeface="微软雅黑" panose="020B0503020204020204" pitchFamily="34" charset="-122"/>
                <a:sym typeface="Arial" panose="020B0604020202020204" pitchFamily="34" charset="0"/>
              </a:rPr>
              <a:t>Results</a:t>
            </a:r>
            <a:endParaRPr lang="en-US" altLang="zh-CN" sz="2400" b="1"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731" name="Group 1"/>
          <p:cNvGrpSpPr/>
          <p:nvPr/>
        </p:nvGrpSpPr>
        <p:grpSpPr>
          <a:xfrm>
            <a:off x="1298575" y="1230313"/>
            <a:ext cx="4089400" cy="1100137"/>
            <a:chOff x="1561514" y="1182370"/>
            <a:chExt cx="4087929" cy="1100085"/>
          </a:xfrm>
        </p:grpSpPr>
        <p:sp>
          <p:nvSpPr>
            <p:cNvPr id="30732" name="TextBox 2"/>
            <p:cNvSpPr txBox="1"/>
            <p:nvPr/>
          </p:nvSpPr>
          <p:spPr>
            <a:xfrm>
              <a:off x="1561514" y="1182370"/>
              <a:ext cx="3898449" cy="1014682"/>
            </a:xfrm>
            <a:prstGeom prst="rect">
              <a:avLst/>
            </a:prstGeom>
            <a:noFill/>
            <a:ln w="9525">
              <a:noFill/>
            </a:ln>
          </p:spPr>
          <p:txBody>
            <a:bodyPr wrap="none" anchor="t">
              <a:spAutoFit/>
            </a:bodyPr>
            <a:p>
              <a:pPr marL="0" lvl="1" indent="457200" algn="r" eaLnBrk="1" hangingPunct="1"/>
              <a:r>
                <a:rPr lang="zh-CN" altLang="en-US" sz="6000" dirty="0">
                  <a:solidFill>
                    <a:srgbClr val="7F7F7F"/>
                  </a:solidFill>
                  <a:latin typeface="Arial" panose="020B0604020202020204" pitchFamily="34" charset="0"/>
                  <a:ea typeface="微软雅黑" panose="020B0503020204020204" pitchFamily="34" charset="-122"/>
                  <a:sym typeface="Arial" panose="020B0604020202020204" pitchFamily="34" charset="0"/>
                </a:rPr>
                <a:t> Contents</a:t>
              </a:r>
              <a:endParaRPr lang="zh-CN" altLang="en-US" sz="6000"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 name="Straight Connector 3"/>
            <p:cNvCxnSpPr/>
            <p:nvPr/>
          </p:nvCxnSpPr>
          <p:spPr>
            <a:xfrm>
              <a:off x="3562632" y="2282455"/>
              <a:ext cx="2086811" cy="0"/>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9" name="Group 48"/>
          <p:cNvGrpSpPr/>
          <p:nvPr/>
        </p:nvGrpSpPr>
        <p:grpSpPr>
          <a:xfrm>
            <a:off x="2067780" y="3088063"/>
            <a:ext cx="2360777" cy="2407198"/>
            <a:chOff x="5813425" y="3165475"/>
            <a:chExt cx="565150" cy="523875"/>
          </a:xfrm>
          <a:solidFill>
            <a:schemeClr val="accent2"/>
          </a:solidFill>
        </p:grpSpPr>
        <p:sp>
          <p:nvSpPr>
            <p:cNvPr id="21" name="Freeform 12"/>
            <p:cNvSpPr>
              <a:spLocks noEditPoints="1"/>
            </p:cNvSpPr>
            <p:nvPr/>
          </p:nvSpPr>
          <p:spPr bwMode="auto">
            <a:xfrm>
              <a:off x="5813425" y="3165475"/>
              <a:ext cx="565150" cy="274638"/>
            </a:xfrm>
            <a:custGeom>
              <a:avLst/>
              <a:gdLst>
                <a:gd name="T0" fmla="*/ 178 w 356"/>
                <a:gd name="T1" fmla="*/ 173 h 173"/>
                <a:gd name="T2" fmla="*/ 356 w 356"/>
                <a:gd name="T3" fmla="*/ 85 h 173"/>
                <a:gd name="T4" fmla="*/ 178 w 356"/>
                <a:gd name="T5" fmla="*/ 0 h 173"/>
                <a:gd name="T6" fmla="*/ 178 w 356"/>
                <a:gd name="T7" fmla="*/ 0 h 173"/>
                <a:gd name="T8" fmla="*/ 0 w 356"/>
                <a:gd name="T9" fmla="*/ 85 h 173"/>
                <a:gd name="T10" fmla="*/ 176 w 356"/>
                <a:gd name="T11" fmla="*/ 173 h 173"/>
                <a:gd name="T12" fmla="*/ 178 w 356"/>
                <a:gd name="T13" fmla="*/ 173 h 173"/>
                <a:gd name="T14" fmla="*/ 178 w 356"/>
                <a:gd name="T15" fmla="*/ 12 h 173"/>
                <a:gd name="T16" fmla="*/ 331 w 356"/>
                <a:gd name="T17" fmla="*/ 85 h 173"/>
                <a:gd name="T18" fmla="*/ 178 w 356"/>
                <a:gd name="T19" fmla="*/ 161 h 173"/>
                <a:gd name="T20" fmla="*/ 23 w 356"/>
                <a:gd name="T21" fmla="*/ 85 h 173"/>
                <a:gd name="T22" fmla="*/ 178 w 356"/>
                <a:gd name="T23" fmla="*/ 12 h 173"/>
                <a:gd name="T24" fmla="*/ 178 w 356"/>
                <a:gd name="T25" fmla="*/ 12 h 173"/>
                <a:gd name="T26" fmla="*/ 178 w 356"/>
                <a:gd name="T27" fmla="*/ 1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6" h="173">
                  <a:moveTo>
                    <a:pt x="178" y="173"/>
                  </a:moveTo>
                  <a:lnTo>
                    <a:pt x="356" y="85"/>
                  </a:lnTo>
                  <a:lnTo>
                    <a:pt x="178" y="0"/>
                  </a:lnTo>
                  <a:lnTo>
                    <a:pt x="178" y="0"/>
                  </a:lnTo>
                  <a:lnTo>
                    <a:pt x="0" y="85"/>
                  </a:lnTo>
                  <a:lnTo>
                    <a:pt x="176" y="173"/>
                  </a:lnTo>
                  <a:lnTo>
                    <a:pt x="178" y="173"/>
                  </a:lnTo>
                  <a:close/>
                  <a:moveTo>
                    <a:pt x="178" y="12"/>
                  </a:moveTo>
                  <a:lnTo>
                    <a:pt x="331" y="85"/>
                  </a:lnTo>
                  <a:lnTo>
                    <a:pt x="178" y="161"/>
                  </a:lnTo>
                  <a:lnTo>
                    <a:pt x="23" y="85"/>
                  </a:lnTo>
                  <a:lnTo>
                    <a:pt x="178" y="12"/>
                  </a:lnTo>
                  <a:close/>
                  <a:moveTo>
                    <a:pt x="178" y="12"/>
                  </a:moveTo>
                  <a:lnTo>
                    <a:pt x="178" y="12"/>
                  </a:ln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ea"/>
                <a:sym typeface="+mn-lt"/>
              </a:endParaRPr>
            </a:p>
          </p:txBody>
        </p:sp>
        <p:sp>
          <p:nvSpPr>
            <p:cNvPr id="22" name="Freeform 13"/>
            <p:cNvSpPr>
              <a:spLocks noEditPoints="1"/>
            </p:cNvSpPr>
            <p:nvPr/>
          </p:nvSpPr>
          <p:spPr bwMode="auto">
            <a:xfrm>
              <a:off x="5813425" y="3165475"/>
              <a:ext cx="565150" cy="274638"/>
            </a:xfrm>
            <a:custGeom>
              <a:avLst/>
              <a:gdLst>
                <a:gd name="T0" fmla="*/ 178 w 356"/>
                <a:gd name="T1" fmla="*/ 173 h 173"/>
                <a:gd name="T2" fmla="*/ 356 w 356"/>
                <a:gd name="T3" fmla="*/ 85 h 173"/>
                <a:gd name="T4" fmla="*/ 178 w 356"/>
                <a:gd name="T5" fmla="*/ 0 h 173"/>
                <a:gd name="T6" fmla="*/ 178 w 356"/>
                <a:gd name="T7" fmla="*/ 0 h 173"/>
                <a:gd name="T8" fmla="*/ 0 w 356"/>
                <a:gd name="T9" fmla="*/ 85 h 173"/>
                <a:gd name="T10" fmla="*/ 176 w 356"/>
                <a:gd name="T11" fmla="*/ 173 h 173"/>
                <a:gd name="T12" fmla="*/ 178 w 356"/>
                <a:gd name="T13" fmla="*/ 173 h 173"/>
                <a:gd name="T14" fmla="*/ 178 w 356"/>
                <a:gd name="T15" fmla="*/ 12 h 173"/>
                <a:gd name="T16" fmla="*/ 331 w 356"/>
                <a:gd name="T17" fmla="*/ 85 h 173"/>
                <a:gd name="T18" fmla="*/ 178 w 356"/>
                <a:gd name="T19" fmla="*/ 161 h 173"/>
                <a:gd name="T20" fmla="*/ 23 w 356"/>
                <a:gd name="T21" fmla="*/ 85 h 173"/>
                <a:gd name="T22" fmla="*/ 178 w 356"/>
                <a:gd name="T23" fmla="*/ 12 h 173"/>
                <a:gd name="T24" fmla="*/ 178 w 356"/>
                <a:gd name="T25" fmla="*/ 12 h 173"/>
                <a:gd name="T26" fmla="*/ 178 w 356"/>
                <a:gd name="T27" fmla="*/ 1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6" h="173">
                  <a:moveTo>
                    <a:pt x="178" y="173"/>
                  </a:moveTo>
                  <a:lnTo>
                    <a:pt x="356" y="85"/>
                  </a:lnTo>
                  <a:lnTo>
                    <a:pt x="178" y="0"/>
                  </a:lnTo>
                  <a:lnTo>
                    <a:pt x="178" y="0"/>
                  </a:lnTo>
                  <a:lnTo>
                    <a:pt x="0" y="85"/>
                  </a:lnTo>
                  <a:lnTo>
                    <a:pt x="176" y="173"/>
                  </a:lnTo>
                  <a:lnTo>
                    <a:pt x="178" y="173"/>
                  </a:lnTo>
                  <a:moveTo>
                    <a:pt x="178" y="12"/>
                  </a:moveTo>
                  <a:lnTo>
                    <a:pt x="331" y="85"/>
                  </a:lnTo>
                  <a:lnTo>
                    <a:pt x="178" y="161"/>
                  </a:lnTo>
                  <a:lnTo>
                    <a:pt x="23" y="85"/>
                  </a:lnTo>
                  <a:lnTo>
                    <a:pt x="178" y="12"/>
                  </a:lnTo>
                  <a:moveTo>
                    <a:pt x="178" y="12"/>
                  </a:moveTo>
                  <a:lnTo>
                    <a:pt x="178" y="12"/>
                  </a:lnTo>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ea"/>
                <a:sym typeface="+mn-lt"/>
              </a:endParaRPr>
            </a:p>
          </p:txBody>
        </p:sp>
        <p:sp>
          <p:nvSpPr>
            <p:cNvPr id="23" name="Freeform 14"/>
            <p:cNvSpPr>
              <a:spLocks noEditPoints="1"/>
            </p:cNvSpPr>
            <p:nvPr/>
          </p:nvSpPr>
          <p:spPr bwMode="auto">
            <a:xfrm>
              <a:off x="5813425" y="3495675"/>
              <a:ext cx="565150" cy="193675"/>
            </a:xfrm>
            <a:custGeom>
              <a:avLst/>
              <a:gdLst>
                <a:gd name="T0" fmla="*/ 275 w 356"/>
                <a:gd name="T1" fmla="*/ 8 h 122"/>
                <a:gd name="T2" fmla="*/ 331 w 356"/>
                <a:gd name="T3" fmla="*/ 35 h 122"/>
                <a:gd name="T4" fmla="*/ 178 w 356"/>
                <a:gd name="T5" fmla="*/ 111 h 122"/>
                <a:gd name="T6" fmla="*/ 23 w 356"/>
                <a:gd name="T7" fmla="*/ 35 h 122"/>
                <a:gd name="T8" fmla="*/ 81 w 356"/>
                <a:gd name="T9" fmla="*/ 8 h 122"/>
                <a:gd name="T10" fmla="*/ 74 w 356"/>
                <a:gd name="T11" fmla="*/ 0 h 122"/>
                <a:gd name="T12" fmla="*/ 0 w 356"/>
                <a:gd name="T13" fmla="*/ 35 h 122"/>
                <a:gd name="T14" fmla="*/ 176 w 356"/>
                <a:gd name="T15" fmla="*/ 122 h 122"/>
                <a:gd name="T16" fmla="*/ 178 w 356"/>
                <a:gd name="T17" fmla="*/ 122 h 122"/>
                <a:gd name="T18" fmla="*/ 356 w 356"/>
                <a:gd name="T19" fmla="*/ 35 h 122"/>
                <a:gd name="T20" fmla="*/ 281 w 356"/>
                <a:gd name="T21" fmla="*/ 0 h 122"/>
                <a:gd name="T22" fmla="*/ 275 w 356"/>
                <a:gd name="T23" fmla="*/ 8 h 122"/>
                <a:gd name="T24" fmla="*/ 275 w 356"/>
                <a:gd name="T25" fmla="*/ 8 h 122"/>
                <a:gd name="T26" fmla="*/ 275 w 356"/>
                <a:gd name="T27"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6" h="122">
                  <a:moveTo>
                    <a:pt x="275" y="8"/>
                  </a:moveTo>
                  <a:lnTo>
                    <a:pt x="331" y="35"/>
                  </a:lnTo>
                  <a:lnTo>
                    <a:pt x="178" y="111"/>
                  </a:lnTo>
                  <a:lnTo>
                    <a:pt x="23" y="35"/>
                  </a:lnTo>
                  <a:lnTo>
                    <a:pt x="81" y="8"/>
                  </a:lnTo>
                  <a:lnTo>
                    <a:pt x="74" y="0"/>
                  </a:lnTo>
                  <a:lnTo>
                    <a:pt x="0" y="35"/>
                  </a:lnTo>
                  <a:lnTo>
                    <a:pt x="176" y="122"/>
                  </a:lnTo>
                  <a:lnTo>
                    <a:pt x="178" y="122"/>
                  </a:lnTo>
                  <a:lnTo>
                    <a:pt x="356" y="35"/>
                  </a:lnTo>
                  <a:lnTo>
                    <a:pt x="281" y="0"/>
                  </a:lnTo>
                  <a:lnTo>
                    <a:pt x="275" y="8"/>
                  </a:lnTo>
                  <a:close/>
                  <a:moveTo>
                    <a:pt x="275" y="8"/>
                  </a:moveTo>
                  <a:lnTo>
                    <a:pt x="275" y="8"/>
                  </a:ln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ea"/>
                <a:sym typeface="+mn-lt"/>
              </a:endParaRPr>
            </a:p>
          </p:txBody>
        </p:sp>
        <p:sp>
          <p:nvSpPr>
            <p:cNvPr id="24" name="Freeform 15"/>
            <p:cNvSpPr>
              <a:spLocks noEditPoints="1"/>
            </p:cNvSpPr>
            <p:nvPr/>
          </p:nvSpPr>
          <p:spPr bwMode="auto">
            <a:xfrm>
              <a:off x="5813425" y="3495675"/>
              <a:ext cx="565150" cy="193675"/>
            </a:xfrm>
            <a:custGeom>
              <a:avLst/>
              <a:gdLst>
                <a:gd name="T0" fmla="*/ 275 w 356"/>
                <a:gd name="T1" fmla="*/ 8 h 122"/>
                <a:gd name="T2" fmla="*/ 331 w 356"/>
                <a:gd name="T3" fmla="*/ 35 h 122"/>
                <a:gd name="T4" fmla="*/ 178 w 356"/>
                <a:gd name="T5" fmla="*/ 111 h 122"/>
                <a:gd name="T6" fmla="*/ 23 w 356"/>
                <a:gd name="T7" fmla="*/ 35 h 122"/>
                <a:gd name="T8" fmla="*/ 81 w 356"/>
                <a:gd name="T9" fmla="*/ 8 h 122"/>
                <a:gd name="T10" fmla="*/ 74 w 356"/>
                <a:gd name="T11" fmla="*/ 0 h 122"/>
                <a:gd name="T12" fmla="*/ 0 w 356"/>
                <a:gd name="T13" fmla="*/ 35 h 122"/>
                <a:gd name="T14" fmla="*/ 176 w 356"/>
                <a:gd name="T15" fmla="*/ 122 h 122"/>
                <a:gd name="T16" fmla="*/ 178 w 356"/>
                <a:gd name="T17" fmla="*/ 122 h 122"/>
                <a:gd name="T18" fmla="*/ 356 w 356"/>
                <a:gd name="T19" fmla="*/ 35 h 122"/>
                <a:gd name="T20" fmla="*/ 281 w 356"/>
                <a:gd name="T21" fmla="*/ 0 h 122"/>
                <a:gd name="T22" fmla="*/ 275 w 356"/>
                <a:gd name="T23" fmla="*/ 8 h 122"/>
                <a:gd name="T24" fmla="*/ 275 w 356"/>
                <a:gd name="T25" fmla="*/ 8 h 122"/>
                <a:gd name="T26" fmla="*/ 275 w 356"/>
                <a:gd name="T27"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6" h="122">
                  <a:moveTo>
                    <a:pt x="275" y="8"/>
                  </a:moveTo>
                  <a:lnTo>
                    <a:pt x="331" y="35"/>
                  </a:lnTo>
                  <a:lnTo>
                    <a:pt x="178" y="111"/>
                  </a:lnTo>
                  <a:lnTo>
                    <a:pt x="23" y="35"/>
                  </a:lnTo>
                  <a:lnTo>
                    <a:pt x="81" y="8"/>
                  </a:lnTo>
                  <a:lnTo>
                    <a:pt x="74" y="0"/>
                  </a:lnTo>
                  <a:lnTo>
                    <a:pt x="0" y="35"/>
                  </a:lnTo>
                  <a:lnTo>
                    <a:pt x="176" y="122"/>
                  </a:lnTo>
                  <a:lnTo>
                    <a:pt x="178" y="122"/>
                  </a:lnTo>
                  <a:lnTo>
                    <a:pt x="356" y="35"/>
                  </a:lnTo>
                  <a:lnTo>
                    <a:pt x="281" y="0"/>
                  </a:lnTo>
                  <a:lnTo>
                    <a:pt x="275" y="8"/>
                  </a:lnTo>
                  <a:moveTo>
                    <a:pt x="275" y="8"/>
                  </a:moveTo>
                  <a:lnTo>
                    <a:pt x="275" y="8"/>
                  </a:lnTo>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ea"/>
                <a:sym typeface="+mn-lt"/>
              </a:endParaRPr>
            </a:p>
          </p:txBody>
        </p:sp>
        <p:sp>
          <p:nvSpPr>
            <p:cNvPr id="25" name="Freeform 16"/>
            <p:cNvSpPr>
              <a:spLocks noEditPoints="1"/>
            </p:cNvSpPr>
            <p:nvPr/>
          </p:nvSpPr>
          <p:spPr bwMode="auto">
            <a:xfrm>
              <a:off x="5813425" y="3371850"/>
              <a:ext cx="565150" cy="193675"/>
            </a:xfrm>
            <a:custGeom>
              <a:avLst/>
              <a:gdLst>
                <a:gd name="T0" fmla="*/ 275 w 356"/>
                <a:gd name="T1" fmla="*/ 8 h 122"/>
                <a:gd name="T2" fmla="*/ 331 w 356"/>
                <a:gd name="T3" fmla="*/ 35 h 122"/>
                <a:gd name="T4" fmla="*/ 178 w 356"/>
                <a:gd name="T5" fmla="*/ 111 h 122"/>
                <a:gd name="T6" fmla="*/ 23 w 356"/>
                <a:gd name="T7" fmla="*/ 35 h 122"/>
                <a:gd name="T8" fmla="*/ 81 w 356"/>
                <a:gd name="T9" fmla="*/ 8 h 122"/>
                <a:gd name="T10" fmla="*/ 74 w 356"/>
                <a:gd name="T11" fmla="*/ 0 h 122"/>
                <a:gd name="T12" fmla="*/ 0 w 356"/>
                <a:gd name="T13" fmla="*/ 35 h 122"/>
                <a:gd name="T14" fmla="*/ 176 w 356"/>
                <a:gd name="T15" fmla="*/ 122 h 122"/>
                <a:gd name="T16" fmla="*/ 178 w 356"/>
                <a:gd name="T17" fmla="*/ 122 h 122"/>
                <a:gd name="T18" fmla="*/ 356 w 356"/>
                <a:gd name="T19" fmla="*/ 35 h 122"/>
                <a:gd name="T20" fmla="*/ 281 w 356"/>
                <a:gd name="T21" fmla="*/ 0 h 122"/>
                <a:gd name="T22" fmla="*/ 275 w 356"/>
                <a:gd name="T23" fmla="*/ 8 h 122"/>
                <a:gd name="T24" fmla="*/ 275 w 356"/>
                <a:gd name="T25" fmla="*/ 8 h 122"/>
                <a:gd name="T26" fmla="*/ 275 w 356"/>
                <a:gd name="T27"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6" h="122">
                  <a:moveTo>
                    <a:pt x="275" y="8"/>
                  </a:moveTo>
                  <a:lnTo>
                    <a:pt x="331" y="35"/>
                  </a:lnTo>
                  <a:lnTo>
                    <a:pt x="178" y="111"/>
                  </a:lnTo>
                  <a:lnTo>
                    <a:pt x="23" y="35"/>
                  </a:lnTo>
                  <a:lnTo>
                    <a:pt x="81" y="8"/>
                  </a:lnTo>
                  <a:lnTo>
                    <a:pt x="74" y="0"/>
                  </a:lnTo>
                  <a:lnTo>
                    <a:pt x="0" y="35"/>
                  </a:lnTo>
                  <a:lnTo>
                    <a:pt x="176" y="122"/>
                  </a:lnTo>
                  <a:lnTo>
                    <a:pt x="178" y="122"/>
                  </a:lnTo>
                  <a:lnTo>
                    <a:pt x="356" y="35"/>
                  </a:lnTo>
                  <a:lnTo>
                    <a:pt x="281" y="0"/>
                  </a:lnTo>
                  <a:lnTo>
                    <a:pt x="275" y="8"/>
                  </a:lnTo>
                  <a:close/>
                  <a:moveTo>
                    <a:pt x="275" y="8"/>
                  </a:moveTo>
                  <a:lnTo>
                    <a:pt x="275" y="8"/>
                  </a:lnTo>
                  <a:close/>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ea"/>
                <a:sym typeface="+mn-lt"/>
              </a:endParaRPr>
            </a:p>
          </p:txBody>
        </p:sp>
        <p:sp>
          <p:nvSpPr>
            <p:cNvPr id="26" name="Freeform 17"/>
            <p:cNvSpPr>
              <a:spLocks noEditPoints="1"/>
            </p:cNvSpPr>
            <p:nvPr/>
          </p:nvSpPr>
          <p:spPr bwMode="auto">
            <a:xfrm>
              <a:off x="5813425" y="3371850"/>
              <a:ext cx="565150" cy="193675"/>
            </a:xfrm>
            <a:custGeom>
              <a:avLst/>
              <a:gdLst>
                <a:gd name="T0" fmla="*/ 275 w 356"/>
                <a:gd name="T1" fmla="*/ 8 h 122"/>
                <a:gd name="T2" fmla="*/ 331 w 356"/>
                <a:gd name="T3" fmla="*/ 35 h 122"/>
                <a:gd name="T4" fmla="*/ 178 w 356"/>
                <a:gd name="T5" fmla="*/ 111 h 122"/>
                <a:gd name="T6" fmla="*/ 23 w 356"/>
                <a:gd name="T7" fmla="*/ 35 h 122"/>
                <a:gd name="T8" fmla="*/ 81 w 356"/>
                <a:gd name="T9" fmla="*/ 8 h 122"/>
                <a:gd name="T10" fmla="*/ 74 w 356"/>
                <a:gd name="T11" fmla="*/ 0 h 122"/>
                <a:gd name="T12" fmla="*/ 0 w 356"/>
                <a:gd name="T13" fmla="*/ 35 h 122"/>
                <a:gd name="T14" fmla="*/ 176 w 356"/>
                <a:gd name="T15" fmla="*/ 122 h 122"/>
                <a:gd name="T16" fmla="*/ 178 w 356"/>
                <a:gd name="T17" fmla="*/ 122 h 122"/>
                <a:gd name="T18" fmla="*/ 356 w 356"/>
                <a:gd name="T19" fmla="*/ 35 h 122"/>
                <a:gd name="T20" fmla="*/ 281 w 356"/>
                <a:gd name="T21" fmla="*/ 0 h 122"/>
                <a:gd name="T22" fmla="*/ 275 w 356"/>
                <a:gd name="T23" fmla="*/ 8 h 122"/>
                <a:gd name="T24" fmla="*/ 275 w 356"/>
                <a:gd name="T25" fmla="*/ 8 h 122"/>
                <a:gd name="T26" fmla="*/ 275 w 356"/>
                <a:gd name="T27"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6" h="122">
                  <a:moveTo>
                    <a:pt x="275" y="8"/>
                  </a:moveTo>
                  <a:lnTo>
                    <a:pt x="331" y="35"/>
                  </a:lnTo>
                  <a:lnTo>
                    <a:pt x="178" y="111"/>
                  </a:lnTo>
                  <a:lnTo>
                    <a:pt x="23" y="35"/>
                  </a:lnTo>
                  <a:lnTo>
                    <a:pt x="81" y="8"/>
                  </a:lnTo>
                  <a:lnTo>
                    <a:pt x="74" y="0"/>
                  </a:lnTo>
                  <a:lnTo>
                    <a:pt x="0" y="35"/>
                  </a:lnTo>
                  <a:lnTo>
                    <a:pt x="176" y="122"/>
                  </a:lnTo>
                  <a:lnTo>
                    <a:pt x="178" y="122"/>
                  </a:lnTo>
                  <a:lnTo>
                    <a:pt x="356" y="35"/>
                  </a:lnTo>
                  <a:lnTo>
                    <a:pt x="281" y="0"/>
                  </a:lnTo>
                  <a:lnTo>
                    <a:pt x="275" y="8"/>
                  </a:lnTo>
                  <a:moveTo>
                    <a:pt x="275" y="8"/>
                  </a:moveTo>
                  <a:lnTo>
                    <a:pt x="275" y="8"/>
                  </a:lnTo>
                </a:path>
              </a:pathLst>
            </a:custGeom>
            <a:grp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anose="020B0503020204020204" pitchFamily="34" charset="-122"/>
                <a:cs typeface="+mn-ea"/>
                <a:sym typeface="+mn-lt"/>
              </a:endParaRPr>
            </a:p>
          </p:txBody>
        </p:sp>
      </p:grpSp>
      <p:sp>
        <p:nvSpPr>
          <p:cNvPr id="30735" name="Freeform 102"/>
          <p:cNvSpPr/>
          <p:nvPr/>
        </p:nvSpPr>
        <p:spPr>
          <a:xfrm>
            <a:off x="3008313" y="3505200"/>
            <a:ext cx="479425" cy="428625"/>
          </a:xfrm>
          <a:custGeom>
            <a:avLst/>
            <a:gdLst/>
            <a:ahLst/>
            <a:cxnLst>
              <a:cxn ang="0">
                <a:pos x="77016" y="145444"/>
              </a:cxn>
              <a:cxn ang="0">
                <a:pos x="77016" y="145444"/>
              </a:cxn>
              <a:cxn ang="0">
                <a:pos x="136704" y="162781"/>
              </a:cxn>
              <a:cxn ang="0">
                <a:pos x="145368" y="162781"/>
              </a:cxn>
              <a:cxn ang="0">
                <a:pos x="187727" y="129069"/>
              </a:cxn>
              <a:cxn ang="0">
                <a:pos x="187727" y="120400"/>
              </a:cxn>
              <a:cxn ang="0">
                <a:pos x="171361" y="103063"/>
              </a:cxn>
              <a:cxn ang="0">
                <a:pos x="264743" y="9632"/>
              </a:cxn>
              <a:cxn ang="0">
                <a:pos x="187727" y="0"/>
              </a:cxn>
              <a:cxn ang="0">
                <a:pos x="103009" y="52013"/>
              </a:cxn>
              <a:cxn ang="0">
                <a:pos x="69314" y="78019"/>
              </a:cxn>
              <a:cxn ang="0">
                <a:pos x="51023" y="111731"/>
              </a:cxn>
              <a:cxn ang="0">
                <a:pos x="17329" y="120400"/>
              </a:cxn>
              <a:cxn ang="0">
                <a:pos x="0" y="137738"/>
              </a:cxn>
              <a:cxn ang="0">
                <a:pos x="0" y="145444"/>
              </a:cxn>
              <a:cxn ang="0">
                <a:pos x="34657" y="180119"/>
              </a:cxn>
              <a:cxn ang="0">
                <a:pos x="51023" y="188788"/>
              </a:cxn>
              <a:cxn ang="0">
                <a:pos x="69314" y="171450"/>
              </a:cxn>
              <a:cxn ang="0">
                <a:pos x="77016" y="145444"/>
              </a:cxn>
              <a:cxn ang="0">
                <a:pos x="213720" y="154112"/>
              </a:cxn>
              <a:cxn ang="0">
                <a:pos x="213720" y="154112"/>
              </a:cxn>
              <a:cxn ang="0">
                <a:pos x="205055" y="154112"/>
              </a:cxn>
              <a:cxn ang="0">
                <a:pos x="171361" y="180119"/>
              </a:cxn>
              <a:cxn ang="0">
                <a:pos x="162696" y="196493"/>
              </a:cxn>
              <a:cxn ang="0">
                <a:pos x="366789" y="418993"/>
              </a:cxn>
              <a:cxn ang="0">
                <a:pos x="384118" y="418993"/>
              </a:cxn>
              <a:cxn ang="0">
                <a:pos x="410111" y="401655"/>
              </a:cxn>
              <a:cxn ang="0">
                <a:pos x="410111" y="385281"/>
              </a:cxn>
              <a:cxn ang="0">
                <a:pos x="213720" y="154112"/>
              </a:cxn>
              <a:cxn ang="0">
                <a:pos x="478462" y="60682"/>
              </a:cxn>
              <a:cxn ang="0">
                <a:pos x="478462" y="60682"/>
              </a:cxn>
              <a:cxn ang="0">
                <a:pos x="461134" y="52013"/>
              </a:cxn>
              <a:cxn ang="0">
                <a:pos x="443805" y="85725"/>
              </a:cxn>
              <a:cxn ang="0">
                <a:pos x="392782" y="103063"/>
              </a:cxn>
              <a:cxn ang="0">
                <a:pos x="384118" y="60682"/>
              </a:cxn>
              <a:cxn ang="0">
                <a:pos x="401446" y="18301"/>
              </a:cxn>
              <a:cxn ang="0">
                <a:pos x="392782" y="9632"/>
              </a:cxn>
              <a:cxn ang="0">
                <a:pos x="324430" y="69351"/>
              </a:cxn>
              <a:cxn ang="0">
                <a:pos x="307102" y="145444"/>
              </a:cxn>
              <a:cxn ang="0">
                <a:pos x="273407" y="180119"/>
              </a:cxn>
              <a:cxn ang="0">
                <a:pos x="307102" y="222500"/>
              </a:cxn>
              <a:cxn ang="0">
                <a:pos x="350423" y="180119"/>
              </a:cxn>
              <a:cxn ang="0">
                <a:pos x="392782" y="171450"/>
              </a:cxn>
              <a:cxn ang="0">
                <a:pos x="469798" y="137738"/>
              </a:cxn>
              <a:cxn ang="0">
                <a:pos x="478462" y="60682"/>
              </a:cxn>
              <a:cxn ang="0">
                <a:pos x="69314" y="385281"/>
              </a:cxn>
              <a:cxn ang="0">
                <a:pos x="69314" y="385281"/>
              </a:cxn>
              <a:cxn ang="0">
                <a:pos x="69314" y="401655"/>
              </a:cxn>
              <a:cxn ang="0">
                <a:pos x="85680" y="427662"/>
              </a:cxn>
              <a:cxn ang="0">
                <a:pos x="103009" y="418993"/>
              </a:cxn>
              <a:cxn ang="0">
                <a:pos x="222384" y="308225"/>
              </a:cxn>
              <a:cxn ang="0">
                <a:pos x="187727" y="264881"/>
              </a:cxn>
              <a:cxn ang="0">
                <a:pos x="69314" y="385281"/>
              </a:cxn>
            </a:cxnLst>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accent2"/>
          </a:solidFill>
          <a:ln w="9525">
            <a:noFill/>
          </a:ln>
        </p:spPr>
        <p:txBody>
          <a:bodyPr/>
          <a:p>
            <a:endParaRPr lang="zh-CN" altLang="en-US"/>
          </a:p>
        </p:txBody>
      </p:sp>
      <p:sp>
        <p:nvSpPr>
          <p:cNvPr id="2" name="Oval 11"/>
          <p:cNvSpPr/>
          <p:nvPr/>
        </p:nvSpPr>
        <p:spPr>
          <a:xfrm>
            <a:off x="7158038" y="5727700"/>
            <a:ext cx="227013" cy="227013"/>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1">
              <a:ln>
                <a:noFill/>
              </a:ln>
              <a:solidFill>
                <a:schemeClr val="bg1">
                  <a:lumMod val="50000"/>
                </a:schemeClr>
              </a:solidFill>
              <a:effectLst/>
              <a:uLnTx/>
              <a:uFillTx/>
              <a:latin typeface="+mn-lt"/>
              <a:ea typeface="+mn-ea"/>
              <a:cs typeface="+mn-ea"/>
              <a:sym typeface="+mn-lt"/>
            </a:endParaRPr>
          </a:p>
        </p:txBody>
      </p:sp>
      <p:sp>
        <p:nvSpPr>
          <p:cNvPr id="30737" name="TextBox 17"/>
          <p:cNvSpPr txBox="1"/>
          <p:nvPr/>
        </p:nvSpPr>
        <p:spPr>
          <a:xfrm>
            <a:off x="7940358" y="5494338"/>
            <a:ext cx="1470660" cy="460375"/>
          </a:xfrm>
          <a:prstGeom prst="rect">
            <a:avLst/>
          </a:prstGeom>
          <a:noFill/>
          <a:ln w="9525">
            <a:noFill/>
          </a:ln>
        </p:spPr>
        <p:txBody>
          <a:bodyPr wrap="none" anchor="t">
            <a:spAutoFit/>
          </a:bodyPr>
          <a:p>
            <a:r>
              <a:rPr lang="en-US" altLang="zh-CN" sz="2400" b="1" dirty="0">
                <a:solidFill>
                  <a:srgbClr val="7F7F7F"/>
                </a:solidFill>
                <a:latin typeface="Arial" panose="020B0604020202020204" pitchFamily="34" charset="0"/>
                <a:ea typeface="微软雅黑" panose="020B0503020204020204" pitchFamily="34" charset="-122"/>
                <a:sym typeface="Arial" panose="020B0604020202020204" pitchFamily="34" charset="0"/>
              </a:rPr>
              <a:t>Mistakes</a:t>
            </a:r>
            <a:endParaRPr lang="en-US" altLang="zh-CN" sz="2400" b="1" dirty="0">
              <a:solidFill>
                <a:srgbClr val="7F7F7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itle 1"/>
          <p:cNvSpPr>
            <a:spLocks noGrp="1" noChangeArrowheads="1"/>
          </p:cNvSpPr>
          <p:nvPr>
            <p:ph type="ctrTitle"/>
          </p:nvPr>
        </p:nvSpPr>
        <p:spPr>
          <a:xfrm>
            <a:off x="296863" y="244475"/>
            <a:ext cx="10093325" cy="804863"/>
          </a:xfrm>
        </p:spPr>
        <p:txBody>
          <a:bodyPr vert="horz" wrap="square" lIns="91440" tIns="45720" rIns="91440" bIns="45720" numCol="1" anchor="b" anchorCtr="0" compatLnSpc="1">
            <a:no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accent2"/>
                </a:solidFill>
                <a:effectLst/>
                <a:uLnTx/>
                <a:uFillTx/>
                <a:latin typeface="+mn-lt"/>
                <a:ea typeface="微软雅黑" panose="020B0503020204020204" pitchFamily="34" charset="-122"/>
                <a:cs typeface="+mj-cs"/>
                <a:sym typeface="Arial" panose="020B0604020202020204" pitchFamily="34" charset="0"/>
              </a:rPr>
              <a:t>Dataset</a:t>
            </a:r>
            <a:endParaRPr kumimoji="0" lang="en-US" altLang="zh-CN" sz="4400" b="0" i="0" u="none" strike="noStrike" kern="1200" cap="none" spc="0" normalizeH="0" baseline="0" noProof="0">
              <a:ln>
                <a:noFill/>
              </a:ln>
              <a:solidFill>
                <a:schemeClr val="accent2"/>
              </a:solidFill>
              <a:effectLst/>
              <a:uLnTx/>
              <a:uFillTx/>
              <a:latin typeface="+mn-lt"/>
              <a:ea typeface="微软雅黑" panose="020B0503020204020204" pitchFamily="34" charset="-122"/>
              <a:cs typeface="+mj-cs"/>
              <a:sym typeface="Arial" panose="020B0604020202020204" pitchFamily="34" charset="0"/>
            </a:endParaRPr>
          </a:p>
        </p:txBody>
      </p:sp>
      <p:pic>
        <p:nvPicPr>
          <p:cNvPr id="2" name="图片 1"/>
          <p:cNvPicPr>
            <a:picLocks noChangeAspect="1"/>
          </p:cNvPicPr>
          <p:nvPr/>
        </p:nvPicPr>
        <p:blipFill>
          <a:blip r:embed="rId1"/>
          <a:stretch>
            <a:fillRect/>
          </a:stretch>
        </p:blipFill>
        <p:spPr>
          <a:xfrm>
            <a:off x="89535" y="1497330"/>
            <a:ext cx="12012930" cy="1791970"/>
          </a:xfrm>
          <a:prstGeom prst="rect">
            <a:avLst/>
          </a:prstGeom>
        </p:spPr>
      </p:pic>
      <p:sp>
        <p:nvSpPr>
          <p:cNvPr id="5" name="文本框 4"/>
          <p:cNvSpPr txBox="1"/>
          <p:nvPr/>
        </p:nvSpPr>
        <p:spPr>
          <a:xfrm>
            <a:off x="563245" y="3500755"/>
            <a:ext cx="6845300" cy="1476375"/>
          </a:xfrm>
          <a:prstGeom prst="rect">
            <a:avLst/>
          </a:prstGeom>
          <a:noFill/>
        </p:spPr>
        <p:txBody>
          <a:bodyPr wrap="square" rtlCol="0" anchor="t">
            <a:spAutoFit/>
          </a:bodyPr>
          <a:p>
            <a:r>
              <a:rPr lang="zh-CN" altLang="en-US"/>
              <a:t>所谓迁移学习，或者领域适应（Domain Adaptation）</a:t>
            </a:r>
            <a:r>
              <a:rPr lang="zh-CN" altLang="en-US"/>
              <a:t>，一般就是要将从源领域（Source Domain）学习到的东西应用到目标领域（Target Domain）上去。</a:t>
            </a:r>
            <a:endParaRPr lang="zh-CN" altLang="en-US"/>
          </a:p>
          <a:p>
            <a:r>
              <a:rPr lang="zh-CN" altLang="en-US"/>
              <a:t>源领域和目标领域之间往往有gap/domain discrepancy（源领域的数据和目标领域的数据遵循不同的分布）。</a:t>
            </a:r>
            <a:endParaRPr lang="zh-CN" altLang="en-US"/>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itle 1"/>
          <p:cNvSpPr>
            <a:spLocks noGrp="1"/>
          </p:cNvSpPr>
          <p:nvPr/>
        </p:nvSpPr>
        <p:spPr>
          <a:xfrm>
            <a:off x="296863" y="244475"/>
            <a:ext cx="10093325" cy="804863"/>
          </a:xfrm>
          <a:prstGeom prst="rect">
            <a:avLst/>
          </a:prstGeom>
          <a:noFill/>
          <a:ln w="9525">
            <a:noFill/>
          </a:ln>
        </p:spPr>
        <p:txBody>
          <a:bodyPr anchor="b"/>
          <a:p>
            <a:pPr>
              <a:lnSpc>
                <a:spcPct val="90000"/>
              </a:lnSpc>
            </a:pP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迁移学习</a:t>
            </a:r>
            <a:endPar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p:cNvSpPr txBox="1"/>
          <p:nvPr/>
        </p:nvSpPr>
        <p:spPr>
          <a:xfrm>
            <a:off x="7268210" y="490855"/>
            <a:ext cx="4437380" cy="922020"/>
          </a:xfrm>
          <a:prstGeom prst="rect">
            <a:avLst/>
          </a:prstGeom>
          <a:noFill/>
        </p:spPr>
        <p:txBody>
          <a:bodyPr wrap="square" rtlCol="0" anchor="t">
            <a:spAutoFit/>
          </a:bodyPr>
          <a:p>
            <a:r>
              <a:rPr lang="zh-CN" altLang="en-US" b="1"/>
              <a:t>目标</a:t>
            </a:r>
            <a:r>
              <a:rPr lang="en-US" altLang="zh-CN"/>
              <a:t>	</a:t>
            </a:r>
            <a:endParaRPr lang="en-US" altLang="zh-CN"/>
          </a:p>
          <a:p>
            <a:r>
              <a:rPr lang="zh-CN" altLang="en-US"/>
              <a:t>       将某个领域或任务上学习到的知识或模式应用到不同但相关的领域或问题中</a:t>
            </a:r>
            <a:endParaRPr lang="zh-CN" altLang="en-US"/>
          </a:p>
        </p:txBody>
      </p:sp>
      <p:pic>
        <p:nvPicPr>
          <p:cNvPr id="6" name="图片 5"/>
          <p:cNvPicPr>
            <a:picLocks noChangeAspect="1"/>
          </p:cNvPicPr>
          <p:nvPr/>
        </p:nvPicPr>
        <p:blipFill>
          <a:blip r:embed="rId1"/>
          <a:stretch>
            <a:fillRect/>
          </a:stretch>
        </p:blipFill>
        <p:spPr>
          <a:xfrm>
            <a:off x="1627505" y="886460"/>
            <a:ext cx="5276850" cy="3962400"/>
          </a:xfrm>
          <a:prstGeom prst="rect">
            <a:avLst/>
          </a:prstGeom>
        </p:spPr>
      </p:pic>
      <p:pic>
        <p:nvPicPr>
          <p:cNvPr id="8" name="图片 7"/>
          <p:cNvPicPr>
            <a:picLocks noChangeAspect="1"/>
          </p:cNvPicPr>
          <p:nvPr/>
        </p:nvPicPr>
        <p:blipFill>
          <a:blip r:embed="rId2"/>
          <a:stretch>
            <a:fillRect/>
          </a:stretch>
        </p:blipFill>
        <p:spPr>
          <a:xfrm>
            <a:off x="932815" y="1250315"/>
            <a:ext cx="5267325" cy="3724275"/>
          </a:xfrm>
          <a:prstGeom prst="rect">
            <a:avLst/>
          </a:prstGeom>
        </p:spPr>
      </p:pic>
      <p:pic>
        <p:nvPicPr>
          <p:cNvPr id="7" name="图片 6"/>
          <p:cNvPicPr>
            <a:picLocks noChangeAspect="1"/>
          </p:cNvPicPr>
          <p:nvPr/>
        </p:nvPicPr>
        <p:blipFill>
          <a:blip r:embed="rId3"/>
          <a:stretch>
            <a:fillRect/>
          </a:stretch>
        </p:blipFill>
        <p:spPr>
          <a:xfrm>
            <a:off x="1005205" y="1250315"/>
            <a:ext cx="5276850" cy="3733800"/>
          </a:xfrm>
          <a:prstGeom prst="rect">
            <a:avLst/>
          </a:prstGeom>
        </p:spPr>
      </p:pic>
      <p:pic>
        <p:nvPicPr>
          <p:cNvPr id="5" name="图片 4"/>
          <p:cNvPicPr>
            <a:picLocks noChangeAspect="1"/>
          </p:cNvPicPr>
          <p:nvPr/>
        </p:nvPicPr>
        <p:blipFill>
          <a:blip r:embed="rId4"/>
          <a:stretch>
            <a:fillRect/>
          </a:stretch>
        </p:blipFill>
        <p:spPr>
          <a:xfrm>
            <a:off x="802640" y="886460"/>
            <a:ext cx="6101715" cy="43434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itle 1"/>
          <p:cNvSpPr>
            <a:spLocks noGrp="1"/>
          </p:cNvSpPr>
          <p:nvPr/>
        </p:nvSpPr>
        <p:spPr>
          <a:xfrm>
            <a:off x="296863" y="244475"/>
            <a:ext cx="10093325" cy="804863"/>
          </a:xfrm>
          <a:prstGeom prst="rect">
            <a:avLst/>
          </a:prstGeom>
          <a:noFill/>
          <a:ln w="9525">
            <a:noFill/>
          </a:ln>
        </p:spPr>
        <p:txBody>
          <a:bodyPr anchor="b"/>
          <a:p>
            <a:pPr>
              <a:lnSpc>
                <a:spcPct val="90000"/>
              </a:lnSpc>
            </a:pP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伪迁移学习</a:t>
            </a:r>
            <a:endPar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80390" y="1049655"/>
            <a:ext cx="5066665" cy="922020"/>
          </a:xfrm>
          <a:prstGeom prst="rect">
            <a:avLst/>
          </a:prstGeom>
          <a:noFill/>
        </p:spPr>
        <p:txBody>
          <a:bodyPr wrap="square" rtlCol="0" anchor="t">
            <a:spAutoFit/>
          </a:bodyPr>
          <a:p>
            <a:r>
              <a:rPr lang="zh-CN" altLang="en-US" b="1"/>
              <a:t>基于样本</a:t>
            </a:r>
            <a:r>
              <a:rPr lang="zh-CN" altLang="en-US" b="1"/>
              <a:t>的迁移</a:t>
            </a:r>
            <a:endParaRPr lang="zh-CN" altLang="en-US" b="1"/>
          </a:p>
          <a:p>
            <a:r>
              <a:rPr lang="zh-CN" altLang="en-US"/>
              <a:t>一般是对样本进行加权，给比较重要的样本较大的权重。</a:t>
            </a:r>
            <a:endParaRPr lang="zh-CN" altLang="en-US"/>
          </a:p>
        </p:txBody>
      </p:sp>
      <p:sp>
        <p:nvSpPr>
          <p:cNvPr id="5" name="文本框 4"/>
          <p:cNvSpPr txBox="1"/>
          <p:nvPr/>
        </p:nvSpPr>
        <p:spPr>
          <a:xfrm>
            <a:off x="4589780" y="2861310"/>
            <a:ext cx="3498850" cy="645160"/>
          </a:xfrm>
          <a:prstGeom prst="rect">
            <a:avLst/>
          </a:prstGeom>
          <a:noFill/>
        </p:spPr>
        <p:txBody>
          <a:bodyPr wrap="square" rtlCol="0">
            <a:spAutoFit/>
          </a:bodyPr>
          <a:p>
            <a:r>
              <a:rPr lang="en-US" altLang="zh-CN">
                <a:sym typeface="+mn-ea"/>
              </a:rPr>
              <a:t>train_A_1.shape = (4000,490)</a:t>
            </a:r>
            <a:endParaRPr lang="en-US" altLang="zh-CN"/>
          </a:p>
          <a:p>
            <a:r>
              <a:rPr lang="en-US" altLang="zh-CN">
                <a:sym typeface="+mn-ea"/>
              </a:rPr>
              <a:t>train_B.shape = (4000,490)</a:t>
            </a:r>
            <a:endParaRPr lang="en-US" altLang="zh-CN"/>
          </a:p>
        </p:txBody>
      </p:sp>
      <p:sp>
        <p:nvSpPr>
          <p:cNvPr id="6" name="文本框 5"/>
          <p:cNvSpPr txBox="1"/>
          <p:nvPr/>
        </p:nvSpPr>
        <p:spPr>
          <a:xfrm>
            <a:off x="7775575" y="2973705"/>
            <a:ext cx="4246245" cy="368300"/>
          </a:xfrm>
          <a:prstGeom prst="rect">
            <a:avLst/>
          </a:prstGeom>
          <a:noFill/>
        </p:spPr>
        <p:txBody>
          <a:bodyPr wrap="square" rtlCol="0">
            <a:spAutoFit/>
          </a:bodyPr>
          <a:p>
            <a:r>
              <a:rPr lang="en-US" altLang="zh-CN"/>
              <a:t>     =     train_C.shape = (8000,490)</a:t>
            </a:r>
            <a:endParaRPr lang="en-US" altLang="zh-CN"/>
          </a:p>
        </p:txBody>
      </p:sp>
      <p:sp>
        <p:nvSpPr>
          <p:cNvPr id="7" name="文本框 6"/>
          <p:cNvSpPr txBox="1"/>
          <p:nvPr/>
        </p:nvSpPr>
        <p:spPr>
          <a:xfrm>
            <a:off x="3745230" y="2988310"/>
            <a:ext cx="844550" cy="368300"/>
          </a:xfrm>
          <a:prstGeom prst="rect">
            <a:avLst/>
          </a:prstGeom>
          <a:noFill/>
        </p:spPr>
        <p:txBody>
          <a:bodyPr wrap="square" rtlCol="0">
            <a:spAutoFit/>
          </a:bodyPr>
          <a:p>
            <a:r>
              <a:rPr lang="en-US" altLang="zh-CN"/>
              <a:t>——</a:t>
            </a:r>
            <a:r>
              <a:rPr lang="en-US" altLang="zh-CN"/>
              <a:t>&gt;</a:t>
            </a:r>
            <a:endParaRPr lang="zh-CN" altLang="en-US"/>
          </a:p>
        </p:txBody>
      </p:sp>
      <p:sp>
        <p:nvSpPr>
          <p:cNvPr id="8" name="文本框 7"/>
          <p:cNvSpPr txBox="1"/>
          <p:nvPr/>
        </p:nvSpPr>
        <p:spPr>
          <a:xfrm>
            <a:off x="542290" y="2988310"/>
            <a:ext cx="3438525" cy="645160"/>
          </a:xfrm>
          <a:prstGeom prst="rect">
            <a:avLst/>
          </a:prstGeom>
          <a:noFill/>
        </p:spPr>
        <p:txBody>
          <a:bodyPr wrap="square" rtlCol="0">
            <a:spAutoFit/>
          </a:bodyPr>
          <a:p>
            <a:r>
              <a:rPr lang="en-US" altLang="zh-CN"/>
              <a:t>train_A.shape = (40000,490)</a:t>
            </a:r>
            <a:endParaRPr lang="en-US" altLang="zh-CN"/>
          </a:p>
          <a:p>
            <a:r>
              <a:rPr lang="en-US" altLang="zh-CN"/>
              <a:t>train_B.shape = (4000,490)</a:t>
            </a:r>
            <a:endParaRPr lang="en-US" altLang="zh-CN"/>
          </a:p>
        </p:txBody>
      </p:sp>
      <p:sp>
        <p:nvSpPr>
          <p:cNvPr id="11" name="文本框 10"/>
          <p:cNvSpPr txBox="1"/>
          <p:nvPr/>
        </p:nvSpPr>
        <p:spPr>
          <a:xfrm rot="1920000">
            <a:off x="3404870" y="3950970"/>
            <a:ext cx="1782445" cy="368300"/>
          </a:xfrm>
          <a:prstGeom prst="rect">
            <a:avLst/>
          </a:prstGeom>
          <a:noFill/>
        </p:spPr>
        <p:txBody>
          <a:bodyPr wrap="square" rtlCol="0">
            <a:spAutoFit/>
          </a:bodyPr>
          <a:p>
            <a:r>
              <a:rPr lang="en-US" altLang="zh-CN"/>
              <a:t>——————</a:t>
            </a:r>
            <a:r>
              <a:rPr lang="en-US" altLang="zh-CN"/>
              <a:t>&gt;</a:t>
            </a:r>
            <a:endParaRPr lang="zh-CN" altLang="en-US"/>
          </a:p>
        </p:txBody>
      </p:sp>
      <p:sp>
        <p:nvSpPr>
          <p:cNvPr id="12" name="文本框 11"/>
          <p:cNvSpPr txBox="1"/>
          <p:nvPr/>
        </p:nvSpPr>
        <p:spPr>
          <a:xfrm>
            <a:off x="4971415" y="4274185"/>
            <a:ext cx="3820160" cy="368300"/>
          </a:xfrm>
          <a:prstGeom prst="rect">
            <a:avLst/>
          </a:prstGeom>
          <a:noFill/>
        </p:spPr>
        <p:txBody>
          <a:bodyPr wrap="square" rtlCol="0" anchor="t">
            <a:spAutoFit/>
          </a:bodyPr>
          <a:p>
            <a:r>
              <a:rPr lang="en-US" altLang="zh-CN">
                <a:sym typeface="+mn-ea"/>
              </a:rPr>
              <a:t>train_C_1.shape = (44</a:t>
            </a:r>
            <a:r>
              <a:rPr lang="en-US" altLang="zh-CN">
                <a:sym typeface="+mn-ea"/>
              </a:rPr>
              <a:t>000,490)</a:t>
            </a:r>
            <a:endParaRPr lang="zh-CN" altLang="en-US"/>
          </a:p>
        </p:txBody>
      </p:sp>
      <p:sp>
        <p:nvSpPr>
          <p:cNvPr id="13" name="文本框 12"/>
          <p:cNvSpPr txBox="1"/>
          <p:nvPr/>
        </p:nvSpPr>
        <p:spPr>
          <a:xfrm>
            <a:off x="8670925" y="4274185"/>
            <a:ext cx="3178175" cy="368300"/>
          </a:xfrm>
          <a:prstGeom prst="rect">
            <a:avLst/>
          </a:prstGeom>
          <a:noFill/>
        </p:spPr>
        <p:txBody>
          <a:bodyPr wrap="square" rtlCol="0" anchor="t">
            <a:spAutoFit/>
          </a:bodyPr>
          <a:p>
            <a:r>
              <a:rPr lang="en-US" altLang="zh-CN">
                <a:sym typeface="+mn-ea"/>
              </a:rPr>
              <a:t>train_C.shape = (44</a:t>
            </a:r>
            <a:r>
              <a:rPr lang="en-US" altLang="zh-CN">
                <a:sym typeface="+mn-ea"/>
              </a:rPr>
              <a:t>000,100?)</a:t>
            </a:r>
            <a:endParaRPr lang="zh-CN" altLang="en-US"/>
          </a:p>
        </p:txBody>
      </p:sp>
      <p:sp>
        <p:nvSpPr>
          <p:cNvPr id="14" name="文本框 13"/>
          <p:cNvSpPr txBox="1"/>
          <p:nvPr/>
        </p:nvSpPr>
        <p:spPr>
          <a:xfrm>
            <a:off x="8289925" y="4274185"/>
            <a:ext cx="844550" cy="368300"/>
          </a:xfrm>
          <a:prstGeom prst="rect">
            <a:avLst/>
          </a:prstGeom>
          <a:noFill/>
        </p:spPr>
        <p:txBody>
          <a:bodyPr wrap="square" rtlCol="0">
            <a:spAutoFit/>
          </a:bodyPr>
          <a:p>
            <a:r>
              <a:rPr lang="en-US" altLang="zh-CN"/>
              <a:t>—&gt;</a:t>
            </a:r>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1" grpId="1"/>
      <p:bldP spid="12" grpId="1"/>
      <p:bldP spid="13" grpId="0"/>
      <p:bldP spid="14" grpId="0"/>
      <p:bldP spid="13" grpId="1"/>
      <p:bldP spid="1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5578475" y="890270"/>
            <a:ext cx="3712210" cy="1493520"/>
          </a:xfrm>
          <a:prstGeom prst="rect">
            <a:avLst/>
          </a:prstGeom>
        </p:spPr>
      </p:pic>
      <p:pic>
        <p:nvPicPr>
          <p:cNvPr id="11" name="图片 10"/>
          <p:cNvPicPr>
            <a:picLocks noChangeAspect="1"/>
          </p:cNvPicPr>
          <p:nvPr/>
        </p:nvPicPr>
        <p:blipFill>
          <a:blip r:embed="rId2"/>
          <a:stretch>
            <a:fillRect/>
          </a:stretch>
        </p:blipFill>
        <p:spPr>
          <a:xfrm>
            <a:off x="5479415" y="4171315"/>
            <a:ext cx="3910965" cy="1490345"/>
          </a:xfrm>
          <a:prstGeom prst="rect">
            <a:avLst/>
          </a:prstGeom>
        </p:spPr>
      </p:pic>
      <p:sp>
        <p:nvSpPr>
          <p:cNvPr id="40961" name="Title 1"/>
          <p:cNvSpPr>
            <a:spLocks noGrp="1"/>
          </p:cNvSpPr>
          <p:nvPr/>
        </p:nvSpPr>
        <p:spPr>
          <a:xfrm>
            <a:off x="296863" y="244475"/>
            <a:ext cx="10093325" cy="804863"/>
          </a:xfrm>
          <a:prstGeom prst="rect">
            <a:avLst/>
          </a:prstGeom>
          <a:noFill/>
          <a:ln w="9525">
            <a:noFill/>
          </a:ln>
        </p:spPr>
        <p:txBody>
          <a:bodyPr anchor="b"/>
          <a:p>
            <a:pPr>
              <a:lnSpc>
                <a:spcPct val="90000"/>
              </a:lnSpc>
            </a:pP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数据</a:t>
            </a:r>
            <a:r>
              <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rPr>
              <a:t>预处理</a:t>
            </a:r>
            <a:endParaRPr lang="zh-CN" altLang="en-US" sz="44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4202430" y="451485"/>
            <a:ext cx="6583680" cy="2351405"/>
          </a:xfrm>
          <a:prstGeom prst="rect">
            <a:avLst/>
          </a:prstGeom>
        </p:spPr>
      </p:pic>
      <p:sp>
        <p:nvSpPr>
          <p:cNvPr id="4" name="文本框 3"/>
          <p:cNvSpPr txBox="1"/>
          <p:nvPr/>
        </p:nvSpPr>
        <p:spPr>
          <a:xfrm>
            <a:off x="535305" y="1049655"/>
            <a:ext cx="2002155" cy="645160"/>
          </a:xfrm>
          <a:prstGeom prst="rect">
            <a:avLst/>
          </a:prstGeom>
          <a:noFill/>
        </p:spPr>
        <p:txBody>
          <a:bodyPr wrap="square" rtlCol="0">
            <a:spAutoFit/>
          </a:bodyPr>
          <a:p>
            <a:r>
              <a:rPr lang="zh-CN" altLang="en-US"/>
              <a:t>基于</a:t>
            </a:r>
            <a:r>
              <a:rPr lang="en-US" altLang="zh-CN"/>
              <a:t>pandas</a:t>
            </a:r>
            <a:r>
              <a:rPr lang="zh-CN" altLang="en-US"/>
              <a:t>与</a:t>
            </a:r>
            <a:r>
              <a:rPr lang="en-US" altLang="zh-CN"/>
              <a:t>numpy</a:t>
            </a:r>
            <a:endParaRPr lang="en-US" altLang="zh-CN"/>
          </a:p>
        </p:txBody>
      </p:sp>
      <p:pic>
        <p:nvPicPr>
          <p:cNvPr id="5" name="图片 4"/>
          <p:cNvPicPr>
            <a:picLocks noChangeAspect="1"/>
          </p:cNvPicPr>
          <p:nvPr/>
        </p:nvPicPr>
        <p:blipFill>
          <a:blip r:embed="rId4"/>
          <a:stretch>
            <a:fillRect/>
          </a:stretch>
        </p:blipFill>
        <p:spPr>
          <a:xfrm>
            <a:off x="297180" y="1694815"/>
            <a:ext cx="2990850" cy="495300"/>
          </a:xfrm>
          <a:prstGeom prst="rect">
            <a:avLst/>
          </a:prstGeom>
        </p:spPr>
      </p:pic>
      <p:pic>
        <p:nvPicPr>
          <p:cNvPr id="6" name="图片 5"/>
          <p:cNvPicPr>
            <a:picLocks noChangeAspect="1"/>
          </p:cNvPicPr>
          <p:nvPr/>
        </p:nvPicPr>
        <p:blipFill>
          <a:blip r:embed="rId5"/>
          <a:stretch>
            <a:fillRect/>
          </a:stretch>
        </p:blipFill>
        <p:spPr>
          <a:xfrm>
            <a:off x="153670" y="2383790"/>
            <a:ext cx="3514725" cy="542925"/>
          </a:xfrm>
          <a:prstGeom prst="rect">
            <a:avLst/>
          </a:prstGeom>
        </p:spPr>
      </p:pic>
      <p:pic>
        <p:nvPicPr>
          <p:cNvPr id="8" name="图片 7"/>
          <p:cNvPicPr>
            <a:picLocks noChangeAspect="1"/>
          </p:cNvPicPr>
          <p:nvPr/>
        </p:nvPicPr>
        <p:blipFill>
          <a:blip r:embed="rId6"/>
          <a:stretch>
            <a:fillRect/>
          </a:stretch>
        </p:blipFill>
        <p:spPr>
          <a:xfrm>
            <a:off x="3084195" y="3535045"/>
            <a:ext cx="8410575" cy="3048000"/>
          </a:xfrm>
          <a:prstGeom prst="rect">
            <a:avLst/>
          </a:prstGeom>
        </p:spPr>
      </p:pic>
      <p:pic>
        <p:nvPicPr>
          <p:cNvPr id="9" name="图片 8"/>
          <p:cNvPicPr>
            <a:picLocks noChangeAspect="1"/>
          </p:cNvPicPr>
          <p:nvPr/>
        </p:nvPicPr>
        <p:blipFill>
          <a:blip r:embed="rId7"/>
          <a:stretch>
            <a:fillRect/>
          </a:stretch>
        </p:blipFill>
        <p:spPr>
          <a:xfrm>
            <a:off x="388620" y="3756025"/>
            <a:ext cx="1901190" cy="70802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xit" presetSubtype="32" fill="hold" nodeType="clickEffect">
                                  <p:stCondLst>
                                    <p:cond delay="0"/>
                                  </p:stCondLst>
                                  <p:childTnLst>
                                    <p:animEffect transition="out" filter="diamond(out)">
                                      <p:cBhvr>
                                        <p:cTn id="10" dur="2000"/>
                                        <p:tgtEl>
                                          <p:spTgt spid="3"/>
                                        </p:tgtEl>
                                      </p:cBhvr>
                                    </p:animEffect>
                                    <p:set>
                                      <p:cBhvr>
                                        <p:cTn id="11" dur="1" fill="hold">
                                          <p:stCondLst>
                                            <p:cond delay="19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8" presetClass="exit" presetSubtype="32" fill="hold" nodeType="clickEffect">
                                  <p:stCondLst>
                                    <p:cond delay="0"/>
                                  </p:stCondLst>
                                  <p:childTnLst>
                                    <p:animEffect transition="out" filter="diamond(out)">
                                      <p:cBhvr>
                                        <p:cTn id="15" dur="2000"/>
                                        <p:tgtEl>
                                          <p:spTgt spid="8"/>
                                        </p:tgtEl>
                                      </p:cBhvr>
                                    </p:animEffect>
                                    <p:set>
                                      <p:cBhvr>
                                        <p:cTn id="16"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itle 1"/>
          <p:cNvSpPr>
            <a:spLocks noGrp="1" noChangeArrowheads="1"/>
          </p:cNvSpPr>
          <p:nvPr>
            <p:ph type="ctrTitle"/>
          </p:nvPr>
        </p:nvSpPr>
        <p:spPr>
          <a:xfrm>
            <a:off x="292100" y="487363"/>
            <a:ext cx="10094913" cy="804863"/>
          </a:xfrm>
        </p:spPr>
        <p:txBody>
          <a:bodyPr vert="horz" wrap="square" lIns="91440" tIns="45720" rIns="91440" bIns="45720" numCol="1" anchor="b" anchorCtr="0" compatLnSpc="1">
            <a:no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accent2"/>
                </a:solidFill>
                <a:effectLst/>
                <a:uLnTx/>
                <a:uFillTx/>
                <a:latin typeface="+mn-lt"/>
                <a:ea typeface="微软雅黑" panose="020B0503020204020204" pitchFamily="34" charset="-122"/>
                <a:cs typeface="+mj-cs"/>
                <a:sym typeface="Arial" panose="020B0604020202020204" pitchFamily="34" charset="0"/>
              </a:rPr>
              <a:t>Results</a:t>
            </a:r>
            <a:endParaRPr kumimoji="0" lang="en-US" altLang="zh-CN" sz="4400" b="0" i="0" u="none" strike="noStrike" kern="1200" cap="none" spc="0" normalizeH="0" baseline="0" noProof="0">
              <a:ln>
                <a:noFill/>
              </a:ln>
              <a:solidFill>
                <a:schemeClr val="accent2"/>
              </a:solidFill>
              <a:effectLst/>
              <a:uLnTx/>
              <a:uFillTx/>
              <a:latin typeface="+mn-lt"/>
              <a:ea typeface="微软雅黑" panose="020B0503020204020204" pitchFamily="34" charset="-122"/>
              <a:cs typeface="+mj-cs"/>
              <a:sym typeface="Arial" panose="020B0604020202020204" pitchFamily="34" charset="0"/>
            </a:endParaRPr>
          </a:p>
        </p:txBody>
      </p:sp>
      <p:pic>
        <p:nvPicPr>
          <p:cNvPr id="23" name="图片 22"/>
          <p:cNvPicPr>
            <a:picLocks noChangeAspect="1"/>
          </p:cNvPicPr>
          <p:nvPr/>
        </p:nvPicPr>
        <p:blipFill>
          <a:blip r:embed="rId1"/>
          <a:stretch>
            <a:fillRect/>
          </a:stretch>
        </p:blipFill>
        <p:spPr>
          <a:xfrm>
            <a:off x="446405" y="1292860"/>
            <a:ext cx="7277100" cy="299085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4818" name="Title 1"/>
          <p:cNvSpPr>
            <a:spLocks noGrp="1" noChangeArrowheads="1"/>
          </p:cNvSpPr>
          <p:nvPr>
            <p:ph type="ctrTitle"/>
          </p:nvPr>
        </p:nvSpPr>
        <p:spPr>
          <a:xfrm>
            <a:off x="428625" y="244475"/>
            <a:ext cx="10093325" cy="804863"/>
          </a:xfrm>
        </p:spPr>
        <p:txBody>
          <a:bodyPr vert="horz" wrap="square" lIns="91440" tIns="45720" rIns="91440" bIns="45720" numCol="1" anchor="b" anchorCtr="0" compatLnSpc="1">
            <a:no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4400" b="0" i="0" u="none" strike="noStrike" kern="1200" cap="none" spc="0" normalizeH="0" baseline="0" noProof="0">
                <a:ln>
                  <a:noFill/>
                </a:ln>
                <a:solidFill>
                  <a:schemeClr val="accent2"/>
                </a:solidFill>
                <a:effectLst/>
                <a:uLnTx/>
                <a:uFillTx/>
                <a:latin typeface="+mn-lt"/>
                <a:ea typeface="微软雅黑" panose="020B0503020204020204" pitchFamily="34" charset="-122"/>
                <a:cs typeface="+mj-cs"/>
                <a:sym typeface="Arial" panose="020B0604020202020204" pitchFamily="34" charset="0"/>
              </a:rPr>
              <a:t>Mistakes</a:t>
            </a:r>
            <a:endParaRPr kumimoji="0" lang="en-US" altLang="zh-CN" sz="4400" b="0" i="0" u="none" strike="noStrike" kern="1200" cap="none" spc="0" normalizeH="0" baseline="0" noProof="0">
              <a:ln>
                <a:noFill/>
              </a:ln>
              <a:solidFill>
                <a:schemeClr val="accent2"/>
              </a:solidFill>
              <a:effectLst/>
              <a:uLnTx/>
              <a:uFillTx/>
              <a:latin typeface="+mn-lt"/>
              <a:ea typeface="微软雅黑" panose="020B0503020204020204" pitchFamily="34" charset="-122"/>
              <a:cs typeface="+mj-cs"/>
              <a:sym typeface="Arial" panose="020B0604020202020204" pitchFamily="34" charset="0"/>
            </a:endParaRPr>
          </a:p>
        </p:txBody>
      </p:sp>
      <p:pic>
        <p:nvPicPr>
          <p:cNvPr id="2" name="图片 1"/>
          <p:cNvPicPr>
            <a:picLocks noChangeAspect="1"/>
          </p:cNvPicPr>
          <p:nvPr/>
        </p:nvPicPr>
        <p:blipFill>
          <a:blip r:embed="rId1"/>
          <a:stretch>
            <a:fillRect/>
          </a:stretch>
        </p:blipFill>
        <p:spPr>
          <a:xfrm>
            <a:off x="1268730" y="1407160"/>
            <a:ext cx="7806690" cy="967105"/>
          </a:xfrm>
          <a:prstGeom prst="rect">
            <a:avLst/>
          </a:prstGeom>
        </p:spPr>
      </p:pic>
      <p:sp>
        <p:nvSpPr>
          <p:cNvPr id="3" name="文本框 2"/>
          <p:cNvSpPr txBox="1"/>
          <p:nvPr/>
        </p:nvSpPr>
        <p:spPr>
          <a:xfrm>
            <a:off x="1397000" y="3291205"/>
            <a:ext cx="5852795" cy="1476375"/>
          </a:xfrm>
          <a:prstGeom prst="rect">
            <a:avLst/>
          </a:prstGeom>
          <a:noFill/>
        </p:spPr>
        <p:txBody>
          <a:bodyPr wrap="square" rtlCol="0">
            <a:spAutoFit/>
          </a:bodyPr>
          <a:p>
            <a:r>
              <a:rPr lang="zh-CN" altLang="en-US"/>
              <a:t>因为</a:t>
            </a:r>
            <a:r>
              <a:rPr lang="en-US" altLang="zh-CN"/>
              <a:t>	</a:t>
            </a:r>
            <a:r>
              <a:rPr lang="en-US" altLang="zh-CN"/>
              <a:t>1.</a:t>
            </a:r>
            <a:r>
              <a:rPr lang="zh-CN" altLang="en-US"/>
              <a:t>电脑装了新环境后，</a:t>
            </a:r>
            <a:r>
              <a:rPr lang="en-US" altLang="zh-CN"/>
              <a:t>ix</a:t>
            </a:r>
            <a:r>
              <a:rPr lang="zh-CN" altLang="en-US"/>
              <a:t>无法使用，报错。</a:t>
            </a:r>
            <a:endParaRPr lang="zh-CN" altLang="en-US"/>
          </a:p>
          <a:p>
            <a:r>
              <a:rPr lang="en-US" altLang="zh-CN"/>
              <a:t>	2.</a:t>
            </a:r>
            <a:r>
              <a:rPr lang="zh-CN" altLang="en-US"/>
              <a:t>没保存。</a:t>
            </a:r>
            <a:endParaRPr lang="en-US" altLang="zh-CN"/>
          </a:p>
          <a:p>
            <a:endParaRPr lang="en-US" altLang="zh-CN"/>
          </a:p>
          <a:p>
            <a:r>
              <a:rPr lang="zh-CN" altLang="en-US"/>
              <a:t>导致</a:t>
            </a:r>
            <a:r>
              <a:rPr lang="en-US" altLang="zh-CN"/>
              <a:t>	1.</a:t>
            </a:r>
            <a:r>
              <a:rPr lang="zh-CN" altLang="en-US"/>
              <a:t>原有参数丢失</a:t>
            </a:r>
            <a:r>
              <a:rPr lang="zh-CN" altLang="en-US"/>
              <a:t>。</a:t>
            </a:r>
            <a:endParaRPr lang="zh-CN" altLang="en-US"/>
          </a:p>
          <a:p>
            <a:r>
              <a:rPr lang="en-US" altLang="zh-CN"/>
              <a:t>	2.</a:t>
            </a:r>
            <a:r>
              <a:rPr lang="zh-CN" altLang="en-US"/>
              <a:t>代码不够健壮</a:t>
            </a:r>
            <a:endParaRPr lang="zh-CN" altLang="en-US"/>
          </a:p>
        </p:txBody>
      </p:sp>
      <p:pic>
        <p:nvPicPr>
          <p:cNvPr id="4" name="图片 3"/>
          <p:cNvPicPr>
            <a:picLocks noChangeAspect="1"/>
          </p:cNvPicPr>
          <p:nvPr/>
        </p:nvPicPr>
        <p:blipFill>
          <a:blip r:embed="rId2"/>
          <a:stretch>
            <a:fillRect/>
          </a:stretch>
        </p:blipFill>
        <p:spPr>
          <a:xfrm>
            <a:off x="1130935" y="5053965"/>
            <a:ext cx="10091420" cy="682625"/>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3733800"/>
            <a:ext cx="12192000" cy="3124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ea"/>
              <a:sym typeface="+mn-lt"/>
            </a:endParaRPr>
          </a:p>
        </p:txBody>
      </p:sp>
      <p:sp>
        <p:nvSpPr>
          <p:cNvPr id="5" name="矩形 4"/>
          <p:cNvSpPr/>
          <p:nvPr/>
        </p:nvSpPr>
        <p:spPr>
          <a:xfrm>
            <a:off x="838835" y="819150"/>
            <a:ext cx="10515600" cy="5219700"/>
          </a:xfrm>
          <a:prstGeom prst="rect">
            <a:avLst/>
          </a:prstGeom>
          <a:solidFill>
            <a:schemeClr val="accent2"/>
          </a:solidFill>
          <a:ln>
            <a:noFill/>
          </a:ln>
          <a:effectLst>
            <a:outerShdw blurRad="203200" dist="38100" dir="7140000" algn="t" rotWithShape="0">
              <a:prstClr val="black">
                <a:alpha val="58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ea"/>
              <a:sym typeface="+mn-lt"/>
            </a:endParaRPr>
          </a:p>
        </p:txBody>
      </p:sp>
      <p:sp>
        <p:nvSpPr>
          <p:cNvPr id="54275" name="标题 1"/>
          <p:cNvSpPr txBox="1"/>
          <p:nvPr/>
        </p:nvSpPr>
        <p:spPr>
          <a:xfrm>
            <a:off x="1143000" y="2187258"/>
            <a:ext cx="9906000" cy="1419860"/>
          </a:xfrm>
          <a:prstGeom prst="rect">
            <a:avLst/>
          </a:prstGeom>
          <a:noFill/>
          <a:ln w="9525">
            <a:noFill/>
          </a:ln>
        </p:spPr>
        <p:txBody>
          <a:bodyPr anchor="ctr">
            <a:spAutoFit/>
          </a:bodyPr>
          <a:p>
            <a:pPr algn="ctr">
              <a:lnSpc>
                <a:spcPct val="90000"/>
              </a:lnSpc>
            </a:pPr>
            <a:endPar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lnSpc>
                <a:spcPct val="90000"/>
              </a:lnSpc>
            </a:pPr>
            <a:r>
              <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rPr>
              <a:t>谢谢老师和同学们的聆听</a:t>
            </a:r>
            <a:r>
              <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zh-CN" altLang="en-US" sz="4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76" name="文本占位符 13"/>
          <p:cNvSpPr txBox="1"/>
          <p:nvPr/>
        </p:nvSpPr>
        <p:spPr>
          <a:xfrm>
            <a:off x="3617913" y="4567555"/>
            <a:ext cx="5356225" cy="296863"/>
          </a:xfrm>
          <a:prstGeom prst="rect">
            <a:avLst/>
          </a:prstGeom>
          <a:noFill/>
          <a:ln w="9525">
            <a:noFill/>
          </a:ln>
        </p:spPr>
        <p:txBody>
          <a:bodyPr anchor="ctr"/>
          <a:p>
            <a:pPr algn="ctr"/>
            <a:r>
              <a:rPr lang="zh-CN"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rPr>
              <a:t>演讲人：余</a:t>
            </a:r>
            <a:r>
              <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rPr>
              <a:t>旭</a:t>
            </a:r>
            <a:endPar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277" name="文本占位符 13"/>
          <p:cNvSpPr txBox="1"/>
          <p:nvPr/>
        </p:nvSpPr>
        <p:spPr>
          <a:xfrm>
            <a:off x="3618230" y="4195445"/>
            <a:ext cx="5356225" cy="295275"/>
          </a:xfrm>
          <a:prstGeom prst="rect">
            <a:avLst/>
          </a:prstGeom>
          <a:noFill/>
          <a:ln w="9525">
            <a:noFill/>
          </a:ln>
        </p:spPr>
        <p:txBody>
          <a:bodyPr anchor="ctr"/>
          <a:p>
            <a:pPr algn="ctr"/>
            <a:r>
              <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rPr>
              <a:t>演讲时间：</a:t>
            </a:r>
            <a:r>
              <a:rPr lang="en-US"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rPr>
              <a:t>2020/12/9</a:t>
            </a:r>
            <a:endParaRPr lang="zh-CN" altLang="en-US"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DOC_GUID" val="{069585cb-512f-4dce-bf39-51cf5246bac9}"/>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fontScheme name="1vuosy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fontScheme name="1vuosy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fontScheme name="1vuosy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fontScheme name="1vuosy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fontScheme name="1vuosy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fontScheme name="1vuosy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fontScheme name="1vuosy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FD6305"/>
    </a:accent1>
    <a:accent2>
      <a:srgbClr val="FF7E2F"/>
    </a:accent2>
    <a:accent3>
      <a:srgbClr val="FC670C"/>
    </a:accent3>
    <a:accent4>
      <a:srgbClr val="E98808"/>
    </a:accent4>
    <a:accent5>
      <a:srgbClr val="E45A0D"/>
    </a:accent5>
    <a:accent6>
      <a:srgbClr val="CF4506"/>
    </a:accent6>
    <a:hlink>
      <a:srgbClr val="FD6305"/>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648</Words>
  <Application>WPS 演示</Application>
  <PresentationFormat/>
  <Paragraphs>71</Paragraphs>
  <Slides>9</Slides>
  <Notes>5</Notes>
  <HiddenSlides>0</HiddenSlides>
  <MMClips>0</MMClips>
  <ScaleCrop>false</ScaleCrop>
  <HeadingPairs>
    <vt:vector size="6" baseType="variant">
      <vt:variant>
        <vt:lpstr>已用的字体</vt:lpstr>
      </vt:variant>
      <vt:variant>
        <vt:i4>10</vt:i4>
      </vt:variant>
      <vt:variant>
        <vt:lpstr>主题</vt:lpstr>
      </vt:variant>
      <vt:variant>
        <vt:i4>7</vt:i4>
      </vt:variant>
      <vt:variant>
        <vt:lpstr>幻灯片标题</vt:lpstr>
      </vt:variant>
      <vt:variant>
        <vt:i4>9</vt:i4>
      </vt:variant>
    </vt:vector>
  </HeadingPairs>
  <TitlesOfParts>
    <vt:vector size="26" baseType="lpstr">
      <vt:lpstr>Arial</vt:lpstr>
      <vt:lpstr>宋体</vt:lpstr>
      <vt:lpstr>Wingdings</vt:lpstr>
      <vt:lpstr>微软雅黑</vt:lpstr>
      <vt:lpstr>Calibri</vt:lpstr>
      <vt:lpstr>+mn-lt</vt:lpstr>
      <vt:lpstr>Segoe Print</vt:lpstr>
      <vt:lpstr>印品溜溜圆</vt:lpstr>
      <vt:lpstr>+mn-ea</vt:lpstr>
      <vt:lpstr>Arial Unicode MS</vt:lpstr>
      <vt:lpstr>Office 主题​​</vt:lpstr>
      <vt:lpstr>1_Office 主题​​</vt:lpstr>
      <vt:lpstr>2_Office 主题​​</vt:lpstr>
      <vt:lpstr>3_Office 主题​​</vt:lpstr>
      <vt:lpstr>4_Office 主题​​</vt:lpstr>
      <vt:lpstr>5_Office 主题​​</vt:lpstr>
      <vt:lpstr>6_Office 主题​​</vt:lpstr>
      <vt:lpstr>PowerPoint 演示文稿</vt:lpstr>
      <vt:lpstr>PowerPoint 演示文稿</vt:lpstr>
      <vt:lpstr>Few-shot learning</vt:lpstr>
      <vt:lpstr>PowerPoint 演示文稿</vt:lpstr>
      <vt:lpstr>PowerPoint 演示文稿</vt:lpstr>
      <vt:lpstr>PowerPoint 演示文稿</vt:lpstr>
      <vt:lpstr>Background</vt:lpstr>
      <vt:lpstr>Model introduction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243</cp:revision>
  <dcterms:created xsi:type="dcterms:W3CDTF">2018-08-02T07:17:00Z</dcterms:created>
  <dcterms:modified xsi:type="dcterms:W3CDTF">2020-12-08T14:34:43Z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