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409" r:id="rId3"/>
    <p:sldId id="424" r:id="rId4"/>
    <p:sldId id="410" r:id="rId5"/>
    <p:sldId id="411" r:id="rId6"/>
    <p:sldId id="412" r:id="rId7"/>
    <p:sldId id="414" r:id="rId8"/>
    <p:sldId id="415" r:id="rId9"/>
    <p:sldId id="416" r:id="rId10"/>
    <p:sldId id="417" r:id="rId11"/>
    <p:sldId id="418" r:id="rId12"/>
    <p:sldId id="419" r:id="rId13"/>
    <p:sldId id="420" r:id="rId14"/>
    <p:sldId id="422" r:id="rId15"/>
    <p:sldId id="421"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image" Target="../media/image1.emf"/><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5.xml"/><Relationship Id="rId8" Type="http://schemas.openxmlformats.org/officeDocument/2006/relationships/image" Target="../media/image1.emf"/><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3" Type="http://schemas.openxmlformats.org/officeDocument/2006/relationships/tags" Target="../tags/tag79.xml"/><Relationship Id="rId12" Type="http://schemas.openxmlformats.org/officeDocument/2006/relationships/tags" Target="../tags/tag78.xml"/><Relationship Id="rId11" Type="http://schemas.openxmlformats.org/officeDocument/2006/relationships/tags" Target="../tags/tag77.xml"/><Relationship Id="rId10" Type="http://schemas.openxmlformats.org/officeDocument/2006/relationships/tags" Target="../tags/tag76.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image" Target="../media/image1.emf"/><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4" Type="http://schemas.openxmlformats.org/officeDocument/2006/relationships/tags" Target="../tags/tag24.xml"/><Relationship Id="rId13" Type="http://schemas.openxmlformats.org/officeDocument/2006/relationships/tags" Target="../tags/tag23.xml"/><Relationship Id="rId12" Type="http://schemas.openxmlformats.org/officeDocument/2006/relationships/tags" Target="../tags/tag22.xml"/><Relationship Id="rId11" Type="http://schemas.openxmlformats.org/officeDocument/2006/relationships/tags" Target="../tags/tag21.xml"/><Relationship Id="rId10" Type="http://schemas.openxmlformats.org/officeDocument/2006/relationships/tags" Target="../tags/tag20.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image" Target="../media/image1.emf"/><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0" Type="http://schemas.openxmlformats.org/officeDocument/2006/relationships/tags" Target="../tags/tag32.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tags" Target="../tags/tag45.xml"/><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9.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tx2"/>
        </a:solidFill>
        <a:effectLst/>
      </p:bgPr>
    </p:bg>
    <p:spTree>
      <p:nvGrpSpPr>
        <p:cNvPr id="1" name=""/>
        <p:cNvGrpSpPr/>
        <p:nvPr/>
      </p:nvGrpSpPr>
      <p:grpSpPr>
        <a:xfrm>
          <a:off x="0" y="0"/>
          <a:ext cx="0" cy="0"/>
          <a:chOff x="0" y="0"/>
          <a:chExt cx="0" cy="0"/>
        </a:xfrm>
      </p:grpSpPr>
      <p:grpSp>
        <p:nvGrpSpPr>
          <p:cNvPr id="2" name="组合 1"/>
          <p:cNvGrpSpPr/>
          <p:nvPr>
            <p:custDataLst>
              <p:tags r:id="rId2"/>
            </p:custDataLst>
          </p:nvPr>
        </p:nvGrpSpPr>
        <p:grpSpPr>
          <a:xfrm>
            <a:off x="2131845" y="1087401"/>
            <a:ext cx="10065632" cy="5770599"/>
            <a:chOff x="2131845" y="1087401"/>
            <a:chExt cx="10065632" cy="5770599"/>
          </a:xfrm>
        </p:grpSpPr>
        <p:grpSp>
          <p:nvGrpSpPr>
            <p:cNvPr id="6" name="Group 4"/>
            <p:cNvGrpSpPr>
              <a:grpSpLocks noChangeAspect="1"/>
            </p:cNvGrpSpPr>
            <p:nvPr/>
          </p:nvGrpSpPr>
          <p:grpSpPr bwMode="auto">
            <a:xfrm>
              <a:off x="4211618" y="2304568"/>
              <a:ext cx="6687014" cy="4151574"/>
              <a:chOff x="1473" y="692"/>
              <a:chExt cx="4779" cy="2967"/>
            </a:xfrm>
            <a:solidFill>
              <a:schemeClr val="accent5">
                <a:alpha val="35000"/>
              </a:schemeClr>
            </a:solidFill>
          </p:grpSpPr>
          <p:sp>
            <p:nvSpPr>
              <p:cNvPr id="8" name="Freeform 5"/>
              <p:cNvSpPr/>
              <p:nvPr>
                <p:custDataLst>
                  <p:tags r:id="rId3"/>
                </p:custDataLst>
              </p:nvPr>
            </p:nvSpPr>
            <p:spPr bwMode="auto">
              <a:xfrm>
                <a:off x="2452" y="692"/>
                <a:ext cx="3800" cy="2967"/>
              </a:xfrm>
              <a:custGeom>
                <a:avLst/>
                <a:gdLst>
                  <a:gd name="T0" fmla="*/ 1549 w 1606"/>
                  <a:gd name="T1" fmla="*/ 1122 h 1253"/>
                  <a:gd name="T2" fmla="*/ 1529 w 1606"/>
                  <a:gd name="T3" fmla="*/ 325 h 1253"/>
                  <a:gd name="T4" fmla="*/ 1379 w 1606"/>
                  <a:gd name="T5" fmla="*/ 88 h 1253"/>
                  <a:gd name="T6" fmla="*/ 1305 w 1606"/>
                  <a:gd name="T7" fmla="*/ 49 h 1253"/>
                  <a:gd name="T8" fmla="*/ 1280 w 1606"/>
                  <a:gd name="T9" fmla="*/ 4 h 1253"/>
                  <a:gd name="T10" fmla="*/ 1235 w 1606"/>
                  <a:gd name="T11" fmla="*/ 40 h 1253"/>
                  <a:gd name="T12" fmla="*/ 1166 w 1606"/>
                  <a:gd name="T13" fmla="*/ 91 h 1253"/>
                  <a:gd name="T14" fmla="*/ 1157 w 1606"/>
                  <a:gd name="T15" fmla="*/ 158 h 1253"/>
                  <a:gd name="T16" fmla="*/ 1129 w 1606"/>
                  <a:gd name="T17" fmla="*/ 68 h 1253"/>
                  <a:gd name="T18" fmla="*/ 1034 w 1606"/>
                  <a:gd name="T19" fmla="*/ 66 h 1253"/>
                  <a:gd name="T20" fmla="*/ 947 w 1606"/>
                  <a:gd name="T21" fmla="*/ 40 h 1253"/>
                  <a:gd name="T22" fmla="*/ 928 w 1606"/>
                  <a:gd name="T23" fmla="*/ 75 h 1253"/>
                  <a:gd name="T24" fmla="*/ 877 w 1606"/>
                  <a:gd name="T25" fmla="*/ 136 h 1253"/>
                  <a:gd name="T26" fmla="*/ 877 w 1606"/>
                  <a:gd name="T27" fmla="*/ 220 h 1253"/>
                  <a:gd name="T28" fmla="*/ 947 w 1606"/>
                  <a:gd name="T29" fmla="*/ 267 h 1253"/>
                  <a:gd name="T30" fmla="*/ 791 w 1606"/>
                  <a:gd name="T31" fmla="*/ 261 h 1253"/>
                  <a:gd name="T32" fmla="*/ 794 w 1606"/>
                  <a:gd name="T33" fmla="*/ 292 h 1253"/>
                  <a:gd name="T34" fmla="*/ 762 w 1606"/>
                  <a:gd name="T35" fmla="*/ 372 h 1253"/>
                  <a:gd name="T36" fmla="*/ 721 w 1606"/>
                  <a:gd name="T37" fmla="*/ 354 h 1253"/>
                  <a:gd name="T38" fmla="*/ 675 w 1606"/>
                  <a:gd name="T39" fmla="*/ 298 h 1253"/>
                  <a:gd name="T40" fmla="*/ 654 w 1606"/>
                  <a:gd name="T41" fmla="*/ 284 h 1253"/>
                  <a:gd name="T42" fmla="*/ 612 w 1606"/>
                  <a:gd name="T43" fmla="*/ 314 h 1253"/>
                  <a:gd name="T44" fmla="*/ 546 w 1606"/>
                  <a:gd name="T45" fmla="*/ 352 h 1253"/>
                  <a:gd name="T46" fmla="*/ 480 w 1606"/>
                  <a:gd name="T47" fmla="*/ 385 h 1253"/>
                  <a:gd name="T48" fmla="*/ 453 w 1606"/>
                  <a:gd name="T49" fmla="*/ 435 h 1253"/>
                  <a:gd name="T50" fmla="*/ 461 w 1606"/>
                  <a:gd name="T51" fmla="*/ 465 h 1253"/>
                  <a:gd name="T52" fmla="*/ 509 w 1606"/>
                  <a:gd name="T53" fmla="*/ 531 h 1253"/>
                  <a:gd name="T54" fmla="*/ 502 w 1606"/>
                  <a:gd name="T55" fmla="*/ 575 h 1253"/>
                  <a:gd name="T56" fmla="*/ 468 w 1606"/>
                  <a:gd name="T57" fmla="*/ 598 h 1253"/>
                  <a:gd name="T58" fmla="*/ 386 w 1606"/>
                  <a:gd name="T59" fmla="*/ 564 h 1253"/>
                  <a:gd name="T60" fmla="*/ 328 w 1606"/>
                  <a:gd name="T61" fmla="*/ 609 h 1253"/>
                  <a:gd name="T62" fmla="*/ 301 w 1606"/>
                  <a:gd name="T63" fmla="*/ 638 h 1253"/>
                  <a:gd name="T64" fmla="*/ 243 w 1606"/>
                  <a:gd name="T65" fmla="*/ 698 h 1253"/>
                  <a:gd name="T66" fmla="*/ 246 w 1606"/>
                  <a:gd name="T67" fmla="*/ 764 h 1253"/>
                  <a:gd name="T68" fmla="*/ 251 w 1606"/>
                  <a:gd name="T69" fmla="*/ 801 h 1253"/>
                  <a:gd name="T70" fmla="*/ 328 w 1606"/>
                  <a:gd name="T71" fmla="*/ 830 h 1253"/>
                  <a:gd name="T72" fmla="*/ 170 w 1606"/>
                  <a:gd name="T73" fmla="*/ 845 h 1253"/>
                  <a:gd name="T74" fmla="*/ 84 w 1606"/>
                  <a:gd name="T75" fmla="*/ 868 h 1253"/>
                  <a:gd name="T76" fmla="*/ 39 w 1606"/>
                  <a:gd name="T77" fmla="*/ 876 h 1253"/>
                  <a:gd name="T78" fmla="*/ 33 w 1606"/>
                  <a:gd name="T79" fmla="*/ 941 h 1253"/>
                  <a:gd name="T80" fmla="*/ 44 w 1606"/>
                  <a:gd name="T81" fmla="*/ 1024 h 1253"/>
                  <a:gd name="T82" fmla="*/ 103 w 1606"/>
                  <a:gd name="T83" fmla="*/ 1058 h 1253"/>
                  <a:gd name="T84" fmla="*/ 289 w 1606"/>
                  <a:gd name="T85" fmla="*/ 1157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6" h="1253">
                    <a:moveTo>
                      <a:pt x="710" y="1221"/>
                    </a:moveTo>
                    <a:cubicBezTo>
                      <a:pt x="934" y="1239"/>
                      <a:pt x="1158" y="1253"/>
                      <a:pt x="1377" y="1200"/>
                    </a:cubicBezTo>
                    <a:cubicBezTo>
                      <a:pt x="1432" y="1186"/>
                      <a:pt x="1514" y="1171"/>
                      <a:pt x="1549" y="1122"/>
                    </a:cubicBezTo>
                    <a:cubicBezTo>
                      <a:pt x="1606" y="1039"/>
                      <a:pt x="1585" y="907"/>
                      <a:pt x="1568" y="817"/>
                    </a:cubicBezTo>
                    <a:cubicBezTo>
                      <a:pt x="1549" y="719"/>
                      <a:pt x="1554" y="619"/>
                      <a:pt x="1556" y="521"/>
                    </a:cubicBezTo>
                    <a:cubicBezTo>
                      <a:pt x="1557" y="450"/>
                      <a:pt x="1544" y="393"/>
                      <a:pt x="1529" y="325"/>
                    </a:cubicBezTo>
                    <a:cubicBezTo>
                      <a:pt x="1515" y="262"/>
                      <a:pt x="1539" y="143"/>
                      <a:pt x="1471" y="106"/>
                    </a:cubicBezTo>
                    <a:cubicBezTo>
                      <a:pt x="1450" y="94"/>
                      <a:pt x="1425" y="90"/>
                      <a:pt x="1398" y="89"/>
                    </a:cubicBezTo>
                    <a:cubicBezTo>
                      <a:pt x="1391" y="89"/>
                      <a:pt x="1384" y="89"/>
                      <a:pt x="1379" y="88"/>
                    </a:cubicBezTo>
                    <a:cubicBezTo>
                      <a:pt x="1377" y="88"/>
                      <a:pt x="1375" y="87"/>
                      <a:pt x="1374" y="87"/>
                    </a:cubicBezTo>
                    <a:cubicBezTo>
                      <a:pt x="1383" y="68"/>
                      <a:pt x="1383" y="46"/>
                      <a:pt x="1367" y="32"/>
                    </a:cubicBezTo>
                    <a:cubicBezTo>
                      <a:pt x="1347" y="15"/>
                      <a:pt x="1316" y="26"/>
                      <a:pt x="1305" y="49"/>
                    </a:cubicBezTo>
                    <a:cubicBezTo>
                      <a:pt x="1305" y="46"/>
                      <a:pt x="1308" y="43"/>
                      <a:pt x="1309" y="40"/>
                    </a:cubicBezTo>
                    <a:cubicBezTo>
                      <a:pt x="1309" y="38"/>
                      <a:pt x="1309" y="35"/>
                      <a:pt x="1309" y="33"/>
                    </a:cubicBezTo>
                    <a:cubicBezTo>
                      <a:pt x="1306" y="19"/>
                      <a:pt x="1295" y="8"/>
                      <a:pt x="1280" y="4"/>
                    </a:cubicBezTo>
                    <a:cubicBezTo>
                      <a:pt x="1258" y="0"/>
                      <a:pt x="1239" y="13"/>
                      <a:pt x="1232" y="32"/>
                    </a:cubicBezTo>
                    <a:cubicBezTo>
                      <a:pt x="1231" y="35"/>
                      <a:pt x="1231" y="37"/>
                      <a:pt x="1231" y="38"/>
                    </a:cubicBezTo>
                    <a:cubicBezTo>
                      <a:pt x="1233" y="38"/>
                      <a:pt x="1235" y="40"/>
                      <a:pt x="1235" y="40"/>
                    </a:cubicBezTo>
                    <a:cubicBezTo>
                      <a:pt x="1221" y="29"/>
                      <a:pt x="1199" y="32"/>
                      <a:pt x="1185" y="43"/>
                    </a:cubicBezTo>
                    <a:cubicBezTo>
                      <a:pt x="1171" y="54"/>
                      <a:pt x="1174" y="71"/>
                      <a:pt x="1171" y="85"/>
                    </a:cubicBezTo>
                    <a:cubicBezTo>
                      <a:pt x="1169" y="87"/>
                      <a:pt x="1167" y="89"/>
                      <a:pt x="1166" y="91"/>
                    </a:cubicBezTo>
                    <a:cubicBezTo>
                      <a:pt x="1161" y="97"/>
                      <a:pt x="1156" y="103"/>
                      <a:pt x="1152" y="110"/>
                    </a:cubicBezTo>
                    <a:cubicBezTo>
                      <a:pt x="1148" y="117"/>
                      <a:pt x="1145" y="124"/>
                      <a:pt x="1142" y="131"/>
                    </a:cubicBezTo>
                    <a:cubicBezTo>
                      <a:pt x="1143" y="141"/>
                      <a:pt x="1151" y="149"/>
                      <a:pt x="1157" y="158"/>
                    </a:cubicBezTo>
                    <a:cubicBezTo>
                      <a:pt x="1151" y="148"/>
                      <a:pt x="1144" y="138"/>
                      <a:pt x="1137" y="129"/>
                    </a:cubicBezTo>
                    <a:cubicBezTo>
                      <a:pt x="1135" y="127"/>
                      <a:pt x="1133" y="125"/>
                      <a:pt x="1131" y="122"/>
                    </a:cubicBezTo>
                    <a:cubicBezTo>
                      <a:pt x="1137" y="105"/>
                      <a:pt x="1143" y="85"/>
                      <a:pt x="1129" y="68"/>
                    </a:cubicBezTo>
                    <a:cubicBezTo>
                      <a:pt x="1110" y="46"/>
                      <a:pt x="1073" y="43"/>
                      <a:pt x="1059" y="71"/>
                    </a:cubicBezTo>
                    <a:cubicBezTo>
                      <a:pt x="1058" y="71"/>
                      <a:pt x="1055" y="70"/>
                      <a:pt x="1052" y="69"/>
                    </a:cubicBezTo>
                    <a:cubicBezTo>
                      <a:pt x="1046" y="68"/>
                      <a:pt x="1040" y="67"/>
                      <a:pt x="1034" y="66"/>
                    </a:cubicBezTo>
                    <a:cubicBezTo>
                      <a:pt x="1029" y="65"/>
                      <a:pt x="1023" y="64"/>
                      <a:pt x="1017" y="64"/>
                    </a:cubicBezTo>
                    <a:cubicBezTo>
                      <a:pt x="1015" y="64"/>
                      <a:pt x="1012" y="64"/>
                      <a:pt x="1009" y="65"/>
                    </a:cubicBezTo>
                    <a:cubicBezTo>
                      <a:pt x="1006" y="35"/>
                      <a:pt x="970" y="26"/>
                      <a:pt x="947" y="40"/>
                    </a:cubicBezTo>
                    <a:cubicBezTo>
                      <a:pt x="936" y="52"/>
                      <a:pt x="931" y="66"/>
                      <a:pt x="933" y="82"/>
                    </a:cubicBezTo>
                    <a:cubicBezTo>
                      <a:pt x="933" y="80"/>
                      <a:pt x="933" y="80"/>
                      <a:pt x="934" y="77"/>
                    </a:cubicBezTo>
                    <a:cubicBezTo>
                      <a:pt x="932" y="76"/>
                      <a:pt x="930" y="76"/>
                      <a:pt x="928" y="75"/>
                    </a:cubicBezTo>
                    <a:cubicBezTo>
                      <a:pt x="913" y="69"/>
                      <a:pt x="897" y="67"/>
                      <a:pt x="883" y="82"/>
                    </a:cubicBezTo>
                    <a:cubicBezTo>
                      <a:pt x="872" y="99"/>
                      <a:pt x="866" y="127"/>
                      <a:pt x="883" y="141"/>
                    </a:cubicBezTo>
                    <a:cubicBezTo>
                      <a:pt x="880" y="138"/>
                      <a:pt x="880" y="138"/>
                      <a:pt x="877" y="136"/>
                    </a:cubicBezTo>
                    <a:cubicBezTo>
                      <a:pt x="875" y="136"/>
                      <a:pt x="874" y="136"/>
                      <a:pt x="872" y="137"/>
                    </a:cubicBezTo>
                    <a:cubicBezTo>
                      <a:pt x="862" y="140"/>
                      <a:pt x="854" y="148"/>
                      <a:pt x="847" y="155"/>
                    </a:cubicBezTo>
                    <a:cubicBezTo>
                      <a:pt x="830" y="183"/>
                      <a:pt x="852" y="208"/>
                      <a:pt x="877" y="220"/>
                    </a:cubicBezTo>
                    <a:cubicBezTo>
                      <a:pt x="877" y="222"/>
                      <a:pt x="877" y="223"/>
                      <a:pt x="878" y="225"/>
                    </a:cubicBezTo>
                    <a:cubicBezTo>
                      <a:pt x="879" y="231"/>
                      <a:pt x="880" y="236"/>
                      <a:pt x="881" y="241"/>
                    </a:cubicBezTo>
                    <a:cubicBezTo>
                      <a:pt x="894" y="264"/>
                      <a:pt x="925" y="256"/>
                      <a:pt x="947" y="267"/>
                    </a:cubicBezTo>
                    <a:cubicBezTo>
                      <a:pt x="919" y="255"/>
                      <a:pt x="890" y="254"/>
                      <a:pt x="865" y="262"/>
                    </a:cubicBezTo>
                    <a:cubicBezTo>
                      <a:pt x="862" y="263"/>
                      <a:pt x="859" y="264"/>
                      <a:pt x="856" y="265"/>
                    </a:cubicBezTo>
                    <a:cubicBezTo>
                      <a:pt x="841" y="239"/>
                      <a:pt x="808" y="239"/>
                      <a:pt x="791" y="261"/>
                    </a:cubicBezTo>
                    <a:cubicBezTo>
                      <a:pt x="787" y="268"/>
                      <a:pt x="785" y="274"/>
                      <a:pt x="785" y="281"/>
                    </a:cubicBezTo>
                    <a:cubicBezTo>
                      <a:pt x="785" y="283"/>
                      <a:pt x="785" y="285"/>
                      <a:pt x="786" y="288"/>
                    </a:cubicBezTo>
                    <a:cubicBezTo>
                      <a:pt x="785" y="292"/>
                      <a:pt x="788" y="292"/>
                      <a:pt x="794" y="292"/>
                    </a:cubicBezTo>
                    <a:cubicBezTo>
                      <a:pt x="777" y="289"/>
                      <a:pt x="763" y="292"/>
                      <a:pt x="752" y="306"/>
                    </a:cubicBezTo>
                    <a:cubicBezTo>
                      <a:pt x="738" y="326"/>
                      <a:pt x="752" y="348"/>
                      <a:pt x="764" y="366"/>
                    </a:cubicBezTo>
                    <a:cubicBezTo>
                      <a:pt x="763" y="368"/>
                      <a:pt x="762" y="370"/>
                      <a:pt x="762" y="372"/>
                    </a:cubicBezTo>
                    <a:cubicBezTo>
                      <a:pt x="759" y="381"/>
                      <a:pt x="757" y="390"/>
                      <a:pt x="756" y="399"/>
                    </a:cubicBezTo>
                    <a:cubicBezTo>
                      <a:pt x="748" y="383"/>
                      <a:pt x="738" y="369"/>
                      <a:pt x="725" y="358"/>
                    </a:cubicBezTo>
                    <a:cubicBezTo>
                      <a:pt x="723" y="356"/>
                      <a:pt x="721" y="355"/>
                      <a:pt x="721" y="354"/>
                    </a:cubicBezTo>
                    <a:cubicBezTo>
                      <a:pt x="738" y="328"/>
                      <a:pt x="715" y="295"/>
                      <a:pt x="687" y="295"/>
                    </a:cubicBezTo>
                    <a:cubicBezTo>
                      <a:pt x="685" y="295"/>
                      <a:pt x="683" y="296"/>
                      <a:pt x="681" y="296"/>
                    </a:cubicBezTo>
                    <a:cubicBezTo>
                      <a:pt x="679" y="296"/>
                      <a:pt x="677" y="297"/>
                      <a:pt x="675" y="298"/>
                    </a:cubicBezTo>
                    <a:cubicBezTo>
                      <a:pt x="673" y="298"/>
                      <a:pt x="671" y="298"/>
                      <a:pt x="671" y="295"/>
                    </a:cubicBezTo>
                    <a:cubicBezTo>
                      <a:pt x="679" y="303"/>
                      <a:pt x="682" y="314"/>
                      <a:pt x="682" y="326"/>
                    </a:cubicBezTo>
                    <a:cubicBezTo>
                      <a:pt x="682" y="306"/>
                      <a:pt x="671" y="289"/>
                      <a:pt x="654" y="284"/>
                    </a:cubicBezTo>
                    <a:cubicBezTo>
                      <a:pt x="634" y="277"/>
                      <a:pt x="614" y="288"/>
                      <a:pt x="606" y="307"/>
                    </a:cubicBezTo>
                    <a:cubicBezTo>
                      <a:pt x="605" y="309"/>
                      <a:pt x="605" y="311"/>
                      <a:pt x="606" y="311"/>
                    </a:cubicBezTo>
                    <a:cubicBezTo>
                      <a:pt x="606" y="314"/>
                      <a:pt x="609" y="314"/>
                      <a:pt x="612" y="314"/>
                    </a:cubicBezTo>
                    <a:cubicBezTo>
                      <a:pt x="595" y="303"/>
                      <a:pt x="573" y="303"/>
                      <a:pt x="559" y="317"/>
                    </a:cubicBezTo>
                    <a:cubicBezTo>
                      <a:pt x="553" y="326"/>
                      <a:pt x="548" y="337"/>
                      <a:pt x="548" y="347"/>
                    </a:cubicBezTo>
                    <a:cubicBezTo>
                      <a:pt x="548" y="349"/>
                      <a:pt x="548" y="350"/>
                      <a:pt x="546" y="352"/>
                    </a:cubicBezTo>
                    <a:cubicBezTo>
                      <a:pt x="543" y="354"/>
                      <a:pt x="545" y="351"/>
                      <a:pt x="545" y="351"/>
                    </a:cubicBezTo>
                    <a:cubicBezTo>
                      <a:pt x="525" y="331"/>
                      <a:pt x="492" y="342"/>
                      <a:pt x="481" y="365"/>
                    </a:cubicBezTo>
                    <a:cubicBezTo>
                      <a:pt x="479" y="372"/>
                      <a:pt x="478" y="379"/>
                      <a:pt x="480" y="385"/>
                    </a:cubicBezTo>
                    <a:cubicBezTo>
                      <a:pt x="480" y="388"/>
                      <a:pt x="481" y="390"/>
                      <a:pt x="482" y="392"/>
                    </a:cubicBezTo>
                    <a:cubicBezTo>
                      <a:pt x="489" y="398"/>
                      <a:pt x="500" y="387"/>
                      <a:pt x="506" y="395"/>
                    </a:cubicBezTo>
                    <a:cubicBezTo>
                      <a:pt x="481" y="395"/>
                      <a:pt x="458" y="412"/>
                      <a:pt x="453" y="435"/>
                    </a:cubicBezTo>
                    <a:cubicBezTo>
                      <a:pt x="452" y="443"/>
                      <a:pt x="454" y="450"/>
                      <a:pt x="457" y="456"/>
                    </a:cubicBezTo>
                    <a:cubicBezTo>
                      <a:pt x="458" y="458"/>
                      <a:pt x="459" y="460"/>
                      <a:pt x="461" y="462"/>
                    </a:cubicBezTo>
                    <a:cubicBezTo>
                      <a:pt x="461" y="462"/>
                      <a:pt x="461" y="465"/>
                      <a:pt x="461" y="465"/>
                    </a:cubicBezTo>
                    <a:cubicBezTo>
                      <a:pt x="469" y="457"/>
                      <a:pt x="475" y="446"/>
                      <a:pt x="489" y="446"/>
                    </a:cubicBezTo>
                    <a:cubicBezTo>
                      <a:pt x="472" y="446"/>
                      <a:pt x="464" y="460"/>
                      <a:pt x="458" y="474"/>
                    </a:cubicBezTo>
                    <a:cubicBezTo>
                      <a:pt x="450" y="510"/>
                      <a:pt x="486" y="518"/>
                      <a:pt x="509" y="531"/>
                    </a:cubicBezTo>
                    <a:cubicBezTo>
                      <a:pt x="509" y="533"/>
                      <a:pt x="510" y="535"/>
                      <a:pt x="511" y="537"/>
                    </a:cubicBezTo>
                    <a:cubicBezTo>
                      <a:pt x="513" y="543"/>
                      <a:pt x="516" y="550"/>
                      <a:pt x="519" y="556"/>
                    </a:cubicBezTo>
                    <a:cubicBezTo>
                      <a:pt x="513" y="562"/>
                      <a:pt x="508" y="568"/>
                      <a:pt x="502" y="575"/>
                    </a:cubicBezTo>
                    <a:cubicBezTo>
                      <a:pt x="497" y="581"/>
                      <a:pt x="492" y="587"/>
                      <a:pt x="486" y="594"/>
                    </a:cubicBezTo>
                    <a:cubicBezTo>
                      <a:pt x="483" y="597"/>
                      <a:pt x="478" y="602"/>
                      <a:pt x="475" y="602"/>
                    </a:cubicBezTo>
                    <a:cubicBezTo>
                      <a:pt x="473" y="601"/>
                      <a:pt x="470" y="600"/>
                      <a:pt x="468" y="598"/>
                    </a:cubicBezTo>
                    <a:cubicBezTo>
                      <a:pt x="465" y="597"/>
                      <a:pt x="463" y="596"/>
                      <a:pt x="460" y="595"/>
                    </a:cubicBezTo>
                    <a:cubicBezTo>
                      <a:pt x="464" y="569"/>
                      <a:pt x="447" y="549"/>
                      <a:pt x="425" y="546"/>
                    </a:cubicBezTo>
                    <a:cubicBezTo>
                      <a:pt x="411" y="545"/>
                      <a:pt x="395" y="553"/>
                      <a:pt x="386" y="564"/>
                    </a:cubicBezTo>
                    <a:cubicBezTo>
                      <a:pt x="385" y="567"/>
                      <a:pt x="383" y="569"/>
                      <a:pt x="382" y="571"/>
                    </a:cubicBezTo>
                    <a:cubicBezTo>
                      <a:pt x="383" y="574"/>
                      <a:pt x="383" y="577"/>
                      <a:pt x="386" y="577"/>
                    </a:cubicBezTo>
                    <a:cubicBezTo>
                      <a:pt x="360" y="563"/>
                      <a:pt x="330" y="583"/>
                      <a:pt x="328" y="609"/>
                    </a:cubicBezTo>
                    <a:cubicBezTo>
                      <a:pt x="328" y="611"/>
                      <a:pt x="326" y="613"/>
                      <a:pt x="324" y="615"/>
                    </a:cubicBezTo>
                    <a:cubicBezTo>
                      <a:pt x="318" y="620"/>
                      <a:pt x="312" y="626"/>
                      <a:pt x="306" y="632"/>
                    </a:cubicBezTo>
                    <a:cubicBezTo>
                      <a:pt x="304" y="634"/>
                      <a:pt x="302" y="636"/>
                      <a:pt x="301" y="638"/>
                    </a:cubicBezTo>
                    <a:cubicBezTo>
                      <a:pt x="277" y="633"/>
                      <a:pt x="246" y="616"/>
                      <a:pt x="229" y="644"/>
                    </a:cubicBezTo>
                    <a:cubicBezTo>
                      <a:pt x="214" y="668"/>
                      <a:pt x="225" y="686"/>
                      <a:pt x="243" y="699"/>
                    </a:cubicBezTo>
                    <a:cubicBezTo>
                      <a:pt x="245" y="701"/>
                      <a:pt x="243" y="698"/>
                      <a:pt x="243" y="698"/>
                    </a:cubicBezTo>
                    <a:cubicBezTo>
                      <a:pt x="243" y="692"/>
                      <a:pt x="251" y="697"/>
                      <a:pt x="251" y="692"/>
                    </a:cubicBezTo>
                    <a:cubicBezTo>
                      <a:pt x="229" y="704"/>
                      <a:pt x="229" y="737"/>
                      <a:pt x="241" y="758"/>
                    </a:cubicBezTo>
                    <a:cubicBezTo>
                      <a:pt x="243" y="760"/>
                      <a:pt x="244" y="762"/>
                      <a:pt x="246" y="764"/>
                    </a:cubicBezTo>
                    <a:cubicBezTo>
                      <a:pt x="249" y="767"/>
                      <a:pt x="249" y="767"/>
                      <a:pt x="249" y="767"/>
                    </a:cubicBezTo>
                    <a:cubicBezTo>
                      <a:pt x="254" y="762"/>
                      <a:pt x="254" y="750"/>
                      <a:pt x="263" y="748"/>
                    </a:cubicBezTo>
                    <a:cubicBezTo>
                      <a:pt x="246" y="762"/>
                      <a:pt x="240" y="781"/>
                      <a:pt x="251" y="801"/>
                    </a:cubicBezTo>
                    <a:cubicBezTo>
                      <a:pt x="265" y="829"/>
                      <a:pt x="293" y="826"/>
                      <a:pt x="318" y="826"/>
                    </a:cubicBezTo>
                    <a:cubicBezTo>
                      <a:pt x="319" y="827"/>
                      <a:pt x="322" y="827"/>
                      <a:pt x="325" y="827"/>
                    </a:cubicBezTo>
                    <a:cubicBezTo>
                      <a:pt x="327" y="827"/>
                      <a:pt x="329" y="827"/>
                      <a:pt x="328" y="830"/>
                    </a:cubicBezTo>
                    <a:cubicBezTo>
                      <a:pt x="323" y="837"/>
                      <a:pt x="318" y="845"/>
                      <a:pt x="314" y="851"/>
                    </a:cubicBezTo>
                    <a:cubicBezTo>
                      <a:pt x="309" y="858"/>
                      <a:pt x="304" y="865"/>
                      <a:pt x="299" y="872"/>
                    </a:cubicBezTo>
                    <a:cubicBezTo>
                      <a:pt x="265" y="837"/>
                      <a:pt x="214" y="832"/>
                      <a:pt x="170" y="845"/>
                    </a:cubicBezTo>
                    <a:cubicBezTo>
                      <a:pt x="168" y="846"/>
                      <a:pt x="165" y="847"/>
                      <a:pt x="163" y="848"/>
                    </a:cubicBezTo>
                    <a:cubicBezTo>
                      <a:pt x="154" y="831"/>
                      <a:pt x="134" y="826"/>
                      <a:pt x="117" y="831"/>
                    </a:cubicBezTo>
                    <a:cubicBezTo>
                      <a:pt x="100" y="837"/>
                      <a:pt x="89" y="851"/>
                      <a:pt x="84" y="868"/>
                    </a:cubicBezTo>
                    <a:cubicBezTo>
                      <a:pt x="83" y="871"/>
                      <a:pt x="83" y="874"/>
                      <a:pt x="84" y="877"/>
                    </a:cubicBezTo>
                    <a:cubicBezTo>
                      <a:pt x="85" y="880"/>
                      <a:pt x="87" y="883"/>
                      <a:pt x="89" y="885"/>
                    </a:cubicBezTo>
                    <a:cubicBezTo>
                      <a:pt x="73" y="876"/>
                      <a:pt x="56" y="865"/>
                      <a:pt x="39" y="876"/>
                    </a:cubicBezTo>
                    <a:cubicBezTo>
                      <a:pt x="22" y="887"/>
                      <a:pt x="17" y="907"/>
                      <a:pt x="22" y="924"/>
                    </a:cubicBezTo>
                    <a:cubicBezTo>
                      <a:pt x="31" y="943"/>
                      <a:pt x="47" y="952"/>
                      <a:pt x="67" y="957"/>
                    </a:cubicBezTo>
                    <a:cubicBezTo>
                      <a:pt x="56" y="954"/>
                      <a:pt x="45" y="946"/>
                      <a:pt x="33" y="941"/>
                    </a:cubicBezTo>
                    <a:cubicBezTo>
                      <a:pt x="31" y="942"/>
                      <a:pt x="29" y="943"/>
                      <a:pt x="27" y="944"/>
                    </a:cubicBezTo>
                    <a:cubicBezTo>
                      <a:pt x="23" y="947"/>
                      <a:pt x="19" y="950"/>
                      <a:pt x="17" y="954"/>
                    </a:cubicBezTo>
                    <a:cubicBezTo>
                      <a:pt x="0" y="982"/>
                      <a:pt x="14" y="1019"/>
                      <a:pt x="44" y="1024"/>
                    </a:cubicBezTo>
                    <a:cubicBezTo>
                      <a:pt x="44" y="1024"/>
                      <a:pt x="44" y="1022"/>
                      <a:pt x="44" y="1024"/>
                    </a:cubicBezTo>
                    <a:cubicBezTo>
                      <a:pt x="45" y="1029"/>
                      <a:pt x="46" y="1034"/>
                      <a:pt x="47" y="1038"/>
                    </a:cubicBezTo>
                    <a:cubicBezTo>
                      <a:pt x="59" y="1058"/>
                      <a:pt x="81" y="1063"/>
                      <a:pt x="103" y="1058"/>
                    </a:cubicBezTo>
                    <a:cubicBezTo>
                      <a:pt x="105" y="1060"/>
                      <a:pt x="107" y="1062"/>
                      <a:pt x="109" y="1065"/>
                    </a:cubicBezTo>
                    <a:cubicBezTo>
                      <a:pt x="147" y="1111"/>
                      <a:pt x="209" y="1142"/>
                      <a:pt x="265" y="1152"/>
                    </a:cubicBezTo>
                    <a:cubicBezTo>
                      <a:pt x="273" y="1153"/>
                      <a:pt x="281" y="1155"/>
                      <a:pt x="289" y="1157"/>
                    </a:cubicBezTo>
                    <a:cubicBezTo>
                      <a:pt x="330" y="1166"/>
                      <a:pt x="373" y="1170"/>
                      <a:pt x="411" y="1179"/>
                    </a:cubicBezTo>
                    <a:cubicBezTo>
                      <a:pt x="508" y="1205"/>
                      <a:pt x="610" y="1213"/>
                      <a:pt x="710" y="1221"/>
                    </a:cubicBezTo>
                    <a:close/>
                  </a:path>
                </a:pathLst>
              </a:custGeom>
              <a:solidFill>
                <a:schemeClr val="accent2">
                  <a:alpha val="2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a:bodyPr>
              <a:lstStyle/>
              <a:p>
                <a:endParaRPr lang="zh-CN" altLang="en-US" dirty="0">
                  <a:latin typeface="微软雅黑" panose="020B0503020204020204" pitchFamily="34" charset="-122"/>
                  <a:ea typeface="微软雅黑" panose="020B0503020204020204" pitchFamily="34" charset="-122"/>
                </a:endParaRPr>
              </a:p>
            </p:txBody>
          </p:sp>
          <p:sp>
            <p:nvSpPr>
              <p:cNvPr id="9" name="Freeform 6"/>
              <p:cNvSpPr/>
              <p:nvPr>
                <p:custDataLst>
                  <p:tags r:id="rId4"/>
                </p:custDataLst>
              </p:nvPr>
            </p:nvSpPr>
            <p:spPr bwMode="auto">
              <a:xfrm>
                <a:off x="1473" y="2880"/>
                <a:ext cx="1793" cy="582"/>
              </a:xfrm>
              <a:custGeom>
                <a:avLst/>
                <a:gdLst>
                  <a:gd name="T0" fmla="*/ 667 w 758"/>
                  <a:gd name="T1" fmla="*/ 236 h 246"/>
                  <a:gd name="T2" fmla="*/ 507 w 758"/>
                  <a:gd name="T3" fmla="*/ 229 h 246"/>
                  <a:gd name="T4" fmla="*/ 370 w 758"/>
                  <a:gd name="T5" fmla="*/ 245 h 246"/>
                  <a:gd name="T6" fmla="*/ 215 w 758"/>
                  <a:gd name="T7" fmla="*/ 229 h 246"/>
                  <a:gd name="T8" fmla="*/ 0 w 758"/>
                  <a:gd name="T9" fmla="*/ 232 h 246"/>
                  <a:gd name="T10" fmla="*/ 51 w 758"/>
                  <a:gd name="T11" fmla="*/ 215 h 246"/>
                  <a:gd name="T12" fmla="*/ 85 w 758"/>
                  <a:gd name="T13" fmla="*/ 180 h 246"/>
                  <a:gd name="T14" fmla="*/ 111 w 758"/>
                  <a:gd name="T15" fmla="*/ 145 h 246"/>
                  <a:gd name="T16" fmla="*/ 106 w 758"/>
                  <a:gd name="T17" fmla="*/ 84 h 246"/>
                  <a:gd name="T18" fmla="*/ 146 w 758"/>
                  <a:gd name="T19" fmla="*/ 82 h 246"/>
                  <a:gd name="T20" fmla="*/ 223 w 758"/>
                  <a:gd name="T21" fmla="*/ 55 h 246"/>
                  <a:gd name="T22" fmla="*/ 272 w 758"/>
                  <a:gd name="T23" fmla="*/ 89 h 246"/>
                  <a:gd name="T24" fmla="*/ 343 w 758"/>
                  <a:gd name="T25" fmla="*/ 145 h 246"/>
                  <a:gd name="T26" fmla="*/ 454 w 758"/>
                  <a:gd name="T27" fmla="*/ 179 h 246"/>
                  <a:gd name="T28" fmla="*/ 536 w 758"/>
                  <a:gd name="T29" fmla="*/ 181 h 246"/>
                  <a:gd name="T30" fmla="*/ 635 w 758"/>
                  <a:gd name="T31" fmla="*/ 193 h 246"/>
                  <a:gd name="T32" fmla="*/ 758 w 758"/>
                  <a:gd name="T33" fmla="*/ 209 h 246"/>
                  <a:gd name="T34" fmla="*/ 579 w 758"/>
                  <a:gd name="T35" fmla="*/ 211 h 246"/>
                  <a:gd name="T36" fmla="*/ 665 w 758"/>
                  <a:gd name="T37" fmla="*/ 23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8" h="246">
                    <a:moveTo>
                      <a:pt x="667" y="236"/>
                    </a:moveTo>
                    <a:cubicBezTo>
                      <a:pt x="607" y="239"/>
                      <a:pt x="565" y="230"/>
                      <a:pt x="507" y="229"/>
                    </a:cubicBezTo>
                    <a:cubicBezTo>
                      <a:pt x="451" y="229"/>
                      <a:pt x="434" y="245"/>
                      <a:pt x="370" y="245"/>
                    </a:cubicBezTo>
                    <a:cubicBezTo>
                      <a:pt x="280" y="246"/>
                      <a:pt x="260" y="233"/>
                      <a:pt x="215" y="229"/>
                    </a:cubicBezTo>
                    <a:cubicBezTo>
                      <a:pt x="156" y="224"/>
                      <a:pt x="80" y="228"/>
                      <a:pt x="0" y="232"/>
                    </a:cubicBezTo>
                    <a:cubicBezTo>
                      <a:pt x="9" y="225"/>
                      <a:pt x="31" y="227"/>
                      <a:pt x="51" y="215"/>
                    </a:cubicBezTo>
                    <a:cubicBezTo>
                      <a:pt x="41" y="206"/>
                      <a:pt x="75" y="183"/>
                      <a:pt x="85" y="180"/>
                    </a:cubicBezTo>
                    <a:cubicBezTo>
                      <a:pt x="72" y="167"/>
                      <a:pt x="76" y="148"/>
                      <a:pt x="111" y="145"/>
                    </a:cubicBezTo>
                    <a:cubicBezTo>
                      <a:pt x="102" y="124"/>
                      <a:pt x="92" y="102"/>
                      <a:pt x="106" y="84"/>
                    </a:cubicBezTo>
                    <a:cubicBezTo>
                      <a:pt x="115" y="72"/>
                      <a:pt x="134" y="80"/>
                      <a:pt x="146" y="82"/>
                    </a:cubicBezTo>
                    <a:cubicBezTo>
                      <a:pt x="139" y="67"/>
                      <a:pt x="180" y="0"/>
                      <a:pt x="223" y="55"/>
                    </a:cubicBezTo>
                    <a:cubicBezTo>
                      <a:pt x="265" y="50"/>
                      <a:pt x="275" y="53"/>
                      <a:pt x="272" y="89"/>
                    </a:cubicBezTo>
                    <a:cubicBezTo>
                      <a:pt x="313" y="82"/>
                      <a:pt x="347" y="102"/>
                      <a:pt x="343" y="145"/>
                    </a:cubicBezTo>
                    <a:cubicBezTo>
                      <a:pt x="385" y="138"/>
                      <a:pt x="437" y="127"/>
                      <a:pt x="454" y="179"/>
                    </a:cubicBezTo>
                    <a:cubicBezTo>
                      <a:pt x="482" y="167"/>
                      <a:pt x="510" y="148"/>
                      <a:pt x="536" y="181"/>
                    </a:cubicBezTo>
                    <a:cubicBezTo>
                      <a:pt x="558" y="160"/>
                      <a:pt x="610" y="186"/>
                      <a:pt x="635" y="193"/>
                    </a:cubicBezTo>
                    <a:cubicBezTo>
                      <a:pt x="674" y="203"/>
                      <a:pt x="712" y="207"/>
                      <a:pt x="758" y="209"/>
                    </a:cubicBezTo>
                    <a:cubicBezTo>
                      <a:pt x="758" y="217"/>
                      <a:pt x="580" y="207"/>
                      <a:pt x="579" y="211"/>
                    </a:cubicBezTo>
                    <a:cubicBezTo>
                      <a:pt x="575" y="222"/>
                      <a:pt x="682" y="234"/>
                      <a:pt x="665" y="236"/>
                    </a:cubicBezTo>
                  </a:path>
                </a:pathLst>
              </a:custGeom>
              <a:solidFill>
                <a:schemeClr val="accent2">
                  <a:alpha val="46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a:bodyPr>
              <a:lstStyle/>
              <a:p>
                <a:endParaRPr lang="zh-CN" altLang="en-US" dirty="0">
                  <a:latin typeface="微软雅黑" panose="020B0503020204020204" pitchFamily="34" charset="-122"/>
                  <a:ea typeface="微软雅黑" panose="020B0503020204020204" pitchFamily="34" charset="-122"/>
                </a:endParaRPr>
              </a:p>
            </p:txBody>
          </p:sp>
        </p:grpSp>
        <p:grpSp>
          <p:nvGrpSpPr>
            <p:cNvPr id="18" name="Group 4"/>
            <p:cNvGrpSpPr>
              <a:grpSpLocks noChangeAspect="1"/>
            </p:cNvGrpSpPr>
            <p:nvPr/>
          </p:nvGrpSpPr>
          <p:grpSpPr bwMode="auto">
            <a:xfrm>
              <a:off x="5678592" y="2912353"/>
              <a:ext cx="5360645" cy="3328110"/>
              <a:chOff x="1473" y="692"/>
              <a:chExt cx="4779" cy="2967"/>
            </a:xfrm>
            <a:solidFill>
              <a:schemeClr val="accent5">
                <a:alpha val="35000"/>
              </a:schemeClr>
            </a:solidFill>
          </p:grpSpPr>
          <p:sp>
            <p:nvSpPr>
              <p:cNvPr id="19" name="Freeform 5"/>
              <p:cNvSpPr/>
              <p:nvPr>
                <p:custDataLst>
                  <p:tags r:id="rId5"/>
                </p:custDataLst>
              </p:nvPr>
            </p:nvSpPr>
            <p:spPr bwMode="auto">
              <a:xfrm>
                <a:off x="2452" y="692"/>
                <a:ext cx="3800" cy="2967"/>
              </a:xfrm>
              <a:custGeom>
                <a:avLst/>
                <a:gdLst>
                  <a:gd name="T0" fmla="*/ 1549 w 1606"/>
                  <a:gd name="T1" fmla="*/ 1122 h 1253"/>
                  <a:gd name="T2" fmla="*/ 1529 w 1606"/>
                  <a:gd name="T3" fmla="*/ 325 h 1253"/>
                  <a:gd name="T4" fmla="*/ 1379 w 1606"/>
                  <a:gd name="T5" fmla="*/ 88 h 1253"/>
                  <a:gd name="T6" fmla="*/ 1305 w 1606"/>
                  <a:gd name="T7" fmla="*/ 49 h 1253"/>
                  <a:gd name="T8" fmla="*/ 1280 w 1606"/>
                  <a:gd name="T9" fmla="*/ 4 h 1253"/>
                  <a:gd name="T10" fmla="*/ 1235 w 1606"/>
                  <a:gd name="T11" fmla="*/ 40 h 1253"/>
                  <a:gd name="T12" fmla="*/ 1166 w 1606"/>
                  <a:gd name="T13" fmla="*/ 91 h 1253"/>
                  <a:gd name="T14" fmla="*/ 1157 w 1606"/>
                  <a:gd name="T15" fmla="*/ 158 h 1253"/>
                  <a:gd name="T16" fmla="*/ 1129 w 1606"/>
                  <a:gd name="T17" fmla="*/ 68 h 1253"/>
                  <a:gd name="T18" fmla="*/ 1034 w 1606"/>
                  <a:gd name="T19" fmla="*/ 66 h 1253"/>
                  <a:gd name="T20" fmla="*/ 947 w 1606"/>
                  <a:gd name="T21" fmla="*/ 40 h 1253"/>
                  <a:gd name="T22" fmla="*/ 928 w 1606"/>
                  <a:gd name="T23" fmla="*/ 75 h 1253"/>
                  <a:gd name="T24" fmla="*/ 877 w 1606"/>
                  <a:gd name="T25" fmla="*/ 136 h 1253"/>
                  <a:gd name="T26" fmla="*/ 877 w 1606"/>
                  <a:gd name="T27" fmla="*/ 220 h 1253"/>
                  <a:gd name="T28" fmla="*/ 947 w 1606"/>
                  <a:gd name="T29" fmla="*/ 267 h 1253"/>
                  <a:gd name="T30" fmla="*/ 791 w 1606"/>
                  <a:gd name="T31" fmla="*/ 261 h 1253"/>
                  <a:gd name="T32" fmla="*/ 794 w 1606"/>
                  <a:gd name="T33" fmla="*/ 292 h 1253"/>
                  <a:gd name="T34" fmla="*/ 762 w 1606"/>
                  <a:gd name="T35" fmla="*/ 372 h 1253"/>
                  <a:gd name="T36" fmla="*/ 721 w 1606"/>
                  <a:gd name="T37" fmla="*/ 354 h 1253"/>
                  <a:gd name="T38" fmla="*/ 675 w 1606"/>
                  <a:gd name="T39" fmla="*/ 298 h 1253"/>
                  <a:gd name="T40" fmla="*/ 654 w 1606"/>
                  <a:gd name="T41" fmla="*/ 284 h 1253"/>
                  <a:gd name="T42" fmla="*/ 612 w 1606"/>
                  <a:gd name="T43" fmla="*/ 314 h 1253"/>
                  <a:gd name="T44" fmla="*/ 546 w 1606"/>
                  <a:gd name="T45" fmla="*/ 352 h 1253"/>
                  <a:gd name="T46" fmla="*/ 480 w 1606"/>
                  <a:gd name="T47" fmla="*/ 385 h 1253"/>
                  <a:gd name="T48" fmla="*/ 453 w 1606"/>
                  <a:gd name="T49" fmla="*/ 435 h 1253"/>
                  <a:gd name="T50" fmla="*/ 461 w 1606"/>
                  <a:gd name="T51" fmla="*/ 465 h 1253"/>
                  <a:gd name="T52" fmla="*/ 509 w 1606"/>
                  <a:gd name="T53" fmla="*/ 531 h 1253"/>
                  <a:gd name="T54" fmla="*/ 502 w 1606"/>
                  <a:gd name="T55" fmla="*/ 575 h 1253"/>
                  <a:gd name="T56" fmla="*/ 468 w 1606"/>
                  <a:gd name="T57" fmla="*/ 598 h 1253"/>
                  <a:gd name="T58" fmla="*/ 386 w 1606"/>
                  <a:gd name="T59" fmla="*/ 564 h 1253"/>
                  <a:gd name="T60" fmla="*/ 328 w 1606"/>
                  <a:gd name="T61" fmla="*/ 609 h 1253"/>
                  <a:gd name="T62" fmla="*/ 301 w 1606"/>
                  <a:gd name="T63" fmla="*/ 638 h 1253"/>
                  <a:gd name="T64" fmla="*/ 243 w 1606"/>
                  <a:gd name="T65" fmla="*/ 698 h 1253"/>
                  <a:gd name="T66" fmla="*/ 246 w 1606"/>
                  <a:gd name="T67" fmla="*/ 764 h 1253"/>
                  <a:gd name="T68" fmla="*/ 251 w 1606"/>
                  <a:gd name="T69" fmla="*/ 801 h 1253"/>
                  <a:gd name="T70" fmla="*/ 328 w 1606"/>
                  <a:gd name="T71" fmla="*/ 830 h 1253"/>
                  <a:gd name="T72" fmla="*/ 170 w 1606"/>
                  <a:gd name="T73" fmla="*/ 845 h 1253"/>
                  <a:gd name="T74" fmla="*/ 84 w 1606"/>
                  <a:gd name="T75" fmla="*/ 868 h 1253"/>
                  <a:gd name="T76" fmla="*/ 39 w 1606"/>
                  <a:gd name="T77" fmla="*/ 876 h 1253"/>
                  <a:gd name="T78" fmla="*/ 33 w 1606"/>
                  <a:gd name="T79" fmla="*/ 941 h 1253"/>
                  <a:gd name="T80" fmla="*/ 44 w 1606"/>
                  <a:gd name="T81" fmla="*/ 1024 h 1253"/>
                  <a:gd name="T82" fmla="*/ 103 w 1606"/>
                  <a:gd name="T83" fmla="*/ 1058 h 1253"/>
                  <a:gd name="T84" fmla="*/ 289 w 1606"/>
                  <a:gd name="T85" fmla="*/ 1157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6" h="1253">
                    <a:moveTo>
                      <a:pt x="710" y="1221"/>
                    </a:moveTo>
                    <a:cubicBezTo>
                      <a:pt x="934" y="1239"/>
                      <a:pt x="1158" y="1253"/>
                      <a:pt x="1377" y="1200"/>
                    </a:cubicBezTo>
                    <a:cubicBezTo>
                      <a:pt x="1432" y="1186"/>
                      <a:pt x="1514" y="1171"/>
                      <a:pt x="1549" y="1122"/>
                    </a:cubicBezTo>
                    <a:cubicBezTo>
                      <a:pt x="1606" y="1039"/>
                      <a:pt x="1585" y="907"/>
                      <a:pt x="1568" y="817"/>
                    </a:cubicBezTo>
                    <a:cubicBezTo>
                      <a:pt x="1549" y="719"/>
                      <a:pt x="1554" y="619"/>
                      <a:pt x="1556" y="521"/>
                    </a:cubicBezTo>
                    <a:cubicBezTo>
                      <a:pt x="1557" y="450"/>
                      <a:pt x="1544" y="393"/>
                      <a:pt x="1529" y="325"/>
                    </a:cubicBezTo>
                    <a:cubicBezTo>
                      <a:pt x="1515" y="262"/>
                      <a:pt x="1539" y="143"/>
                      <a:pt x="1471" y="106"/>
                    </a:cubicBezTo>
                    <a:cubicBezTo>
                      <a:pt x="1450" y="94"/>
                      <a:pt x="1425" y="90"/>
                      <a:pt x="1398" y="89"/>
                    </a:cubicBezTo>
                    <a:cubicBezTo>
                      <a:pt x="1391" y="89"/>
                      <a:pt x="1384" y="89"/>
                      <a:pt x="1379" y="88"/>
                    </a:cubicBezTo>
                    <a:cubicBezTo>
                      <a:pt x="1377" y="88"/>
                      <a:pt x="1375" y="87"/>
                      <a:pt x="1374" y="87"/>
                    </a:cubicBezTo>
                    <a:cubicBezTo>
                      <a:pt x="1383" y="68"/>
                      <a:pt x="1383" y="46"/>
                      <a:pt x="1367" y="32"/>
                    </a:cubicBezTo>
                    <a:cubicBezTo>
                      <a:pt x="1347" y="15"/>
                      <a:pt x="1316" y="26"/>
                      <a:pt x="1305" y="49"/>
                    </a:cubicBezTo>
                    <a:cubicBezTo>
                      <a:pt x="1305" y="46"/>
                      <a:pt x="1308" y="43"/>
                      <a:pt x="1309" y="40"/>
                    </a:cubicBezTo>
                    <a:cubicBezTo>
                      <a:pt x="1309" y="38"/>
                      <a:pt x="1309" y="35"/>
                      <a:pt x="1309" y="33"/>
                    </a:cubicBezTo>
                    <a:cubicBezTo>
                      <a:pt x="1306" y="19"/>
                      <a:pt x="1295" y="8"/>
                      <a:pt x="1280" y="4"/>
                    </a:cubicBezTo>
                    <a:cubicBezTo>
                      <a:pt x="1258" y="0"/>
                      <a:pt x="1239" y="13"/>
                      <a:pt x="1232" y="32"/>
                    </a:cubicBezTo>
                    <a:cubicBezTo>
                      <a:pt x="1231" y="35"/>
                      <a:pt x="1231" y="37"/>
                      <a:pt x="1231" y="38"/>
                    </a:cubicBezTo>
                    <a:cubicBezTo>
                      <a:pt x="1233" y="38"/>
                      <a:pt x="1235" y="40"/>
                      <a:pt x="1235" y="40"/>
                    </a:cubicBezTo>
                    <a:cubicBezTo>
                      <a:pt x="1221" y="29"/>
                      <a:pt x="1199" y="32"/>
                      <a:pt x="1185" y="43"/>
                    </a:cubicBezTo>
                    <a:cubicBezTo>
                      <a:pt x="1171" y="54"/>
                      <a:pt x="1174" y="71"/>
                      <a:pt x="1171" y="85"/>
                    </a:cubicBezTo>
                    <a:cubicBezTo>
                      <a:pt x="1169" y="87"/>
                      <a:pt x="1167" y="89"/>
                      <a:pt x="1166" y="91"/>
                    </a:cubicBezTo>
                    <a:cubicBezTo>
                      <a:pt x="1161" y="97"/>
                      <a:pt x="1156" y="103"/>
                      <a:pt x="1152" y="110"/>
                    </a:cubicBezTo>
                    <a:cubicBezTo>
                      <a:pt x="1148" y="117"/>
                      <a:pt x="1145" y="124"/>
                      <a:pt x="1142" y="131"/>
                    </a:cubicBezTo>
                    <a:cubicBezTo>
                      <a:pt x="1143" y="141"/>
                      <a:pt x="1151" y="149"/>
                      <a:pt x="1157" y="158"/>
                    </a:cubicBezTo>
                    <a:cubicBezTo>
                      <a:pt x="1151" y="148"/>
                      <a:pt x="1144" y="138"/>
                      <a:pt x="1137" y="129"/>
                    </a:cubicBezTo>
                    <a:cubicBezTo>
                      <a:pt x="1135" y="127"/>
                      <a:pt x="1133" y="125"/>
                      <a:pt x="1131" y="122"/>
                    </a:cubicBezTo>
                    <a:cubicBezTo>
                      <a:pt x="1137" y="105"/>
                      <a:pt x="1143" y="85"/>
                      <a:pt x="1129" y="68"/>
                    </a:cubicBezTo>
                    <a:cubicBezTo>
                      <a:pt x="1110" y="46"/>
                      <a:pt x="1073" y="43"/>
                      <a:pt x="1059" y="71"/>
                    </a:cubicBezTo>
                    <a:cubicBezTo>
                      <a:pt x="1058" y="71"/>
                      <a:pt x="1055" y="70"/>
                      <a:pt x="1052" y="69"/>
                    </a:cubicBezTo>
                    <a:cubicBezTo>
                      <a:pt x="1046" y="68"/>
                      <a:pt x="1040" y="67"/>
                      <a:pt x="1034" y="66"/>
                    </a:cubicBezTo>
                    <a:cubicBezTo>
                      <a:pt x="1029" y="65"/>
                      <a:pt x="1023" y="64"/>
                      <a:pt x="1017" y="64"/>
                    </a:cubicBezTo>
                    <a:cubicBezTo>
                      <a:pt x="1015" y="64"/>
                      <a:pt x="1012" y="64"/>
                      <a:pt x="1009" y="65"/>
                    </a:cubicBezTo>
                    <a:cubicBezTo>
                      <a:pt x="1006" y="35"/>
                      <a:pt x="970" y="26"/>
                      <a:pt x="947" y="40"/>
                    </a:cubicBezTo>
                    <a:cubicBezTo>
                      <a:pt x="936" y="52"/>
                      <a:pt x="931" y="66"/>
                      <a:pt x="933" y="82"/>
                    </a:cubicBezTo>
                    <a:cubicBezTo>
                      <a:pt x="933" y="80"/>
                      <a:pt x="933" y="80"/>
                      <a:pt x="934" y="77"/>
                    </a:cubicBezTo>
                    <a:cubicBezTo>
                      <a:pt x="932" y="76"/>
                      <a:pt x="930" y="76"/>
                      <a:pt x="928" y="75"/>
                    </a:cubicBezTo>
                    <a:cubicBezTo>
                      <a:pt x="913" y="69"/>
                      <a:pt x="897" y="67"/>
                      <a:pt x="883" y="82"/>
                    </a:cubicBezTo>
                    <a:cubicBezTo>
                      <a:pt x="872" y="99"/>
                      <a:pt x="866" y="127"/>
                      <a:pt x="883" y="141"/>
                    </a:cubicBezTo>
                    <a:cubicBezTo>
                      <a:pt x="880" y="138"/>
                      <a:pt x="880" y="138"/>
                      <a:pt x="877" y="136"/>
                    </a:cubicBezTo>
                    <a:cubicBezTo>
                      <a:pt x="875" y="136"/>
                      <a:pt x="874" y="136"/>
                      <a:pt x="872" y="137"/>
                    </a:cubicBezTo>
                    <a:cubicBezTo>
                      <a:pt x="862" y="140"/>
                      <a:pt x="854" y="148"/>
                      <a:pt x="847" y="155"/>
                    </a:cubicBezTo>
                    <a:cubicBezTo>
                      <a:pt x="830" y="183"/>
                      <a:pt x="852" y="208"/>
                      <a:pt x="877" y="220"/>
                    </a:cubicBezTo>
                    <a:cubicBezTo>
                      <a:pt x="877" y="222"/>
                      <a:pt x="877" y="223"/>
                      <a:pt x="878" y="225"/>
                    </a:cubicBezTo>
                    <a:cubicBezTo>
                      <a:pt x="879" y="231"/>
                      <a:pt x="880" y="236"/>
                      <a:pt x="881" y="241"/>
                    </a:cubicBezTo>
                    <a:cubicBezTo>
                      <a:pt x="894" y="264"/>
                      <a:pt x="925" y="256"/>
                      <a:pt x="947" y="267"/>
                    </a:cubicBezTo>
                    <a:cubicBezTo>
                      <a:pt x="919" y="255"/>
                      <a:pt x="890" y="254"/>
                      <a:pt x="865" y="262"/>
                    </a:cubicBezTo>
                    <a:cubicBezTo>
                      <a:pt x="862" y="263"/>
                      <a:pt x="859" y="264"/>
                      <a:pt x="856" y="265"/>
                    </a:cubicBezTo>
                    <a:cubicBezTo>
                      <a:pt x="841" y="239"/>
                      <a:pt x="808" y="239"/>
                      <a:pt x="791" y="261"/>
                    </a:cubicBezTo>
                    <a:cubicBezTo>
                      <a:pt x="787" y="268"/>
                      <a:pt x="785" y="274"/>
                      <a:pt x="785" y="281"/>
                    </a:cubicBezTo>
                    <a:cubicBezTo>
                      <a:pt x="785" y="283"/>
                      <a:pt x="785" y="285"/>
                      <a:pt x="786" y="288"/>
                    </a:cubicBezTo>
                    <a:cubicBezTo>
                      <a:pt x="785" y="292"/>
                      <a:pt x="788" y="292"/>
                      <a:pt x="794" y="292"/>
                    </a:cubicBezTo>
                    <a:cubicBezTo>
                      <a:pt x="777" y="289"/>
                      <a:pt x="763" y="292"/>
                      <a:pt x="752" y="306"/>
                    </a:cubicBezTo>
                    <a:cubicBezTo>
                      <a:pt x="738" y="326"/>
                      <a:pt x="752" y="348"/>
                      <a:pt x="764" y="366"/>
                    </a:cubicBezTo>
                    <a:cubicBezTo>
                      <a:pt x="763" y="368"/>
                      <a:pt x="762" y="370"/>
                      <a:pt x="762" y="372"/>
                    </a:cubicBezTo>
                    <a:cubicBezTo>
                      <a:pt x="759" y="381"/>
                      <a:pt x="757" y="390"/>
                      <a:pt x="756" y="399"/>
                    </a:cubicBezTo>
                    <a:cubicBezTo>
                      <a:pt x="748" y="383"/>
                      <a:pt x="738" y="369"/>
                      <a:pt x="725" y="358"/>
                    </a:cubicBezTo>
                    <a:cubicBezTo>
                      <a:pt x="723" y="356"/>
                      <a:pt x="721" y="355"/>
                      <a:pt x="721" y="354"/>
                    </a:cubicBezTo>
                    <a:cubicBezTo>
                      <a:pt x="738" y="328"/>
                      <a:pt x="715" y="295"/>
                      <a:pt x="687" y="295"/>
                    </a:cubicBezTo>
                    <a:cubicBezTo>
                      <a:pt x="685" y="295"/>
                      <a:pt x="683" y="296"/>
                      <a:pt x="681" y="296"/>
                    </a:cubicBezTo>
                    <a:cubicBezTo>
                      <a:pt x="679" y="296"/>
                      <a:pt x="677" y="297"/>
                      <a:pt x="675" y="298"/>
                    </a:cubicBezTo>
                    <a:cubicBezTo>
                      <a:pt x="673" y="298"/>
                      <a:pt x="671" y="298"/>
                      <a:pt x="671" y="295"/>
                    </a:cubicBezTo>
                    <a:cubicBezTo>
                      <a:pt x="679" y="303"/>
                      <a:pt x="682" y="314"/>
                      <a:pt x="682" y="326"/>
                    </a:cubicBezTo>
                    <a:cubicBezTo>
                      <a:pt x="682" y="306"/>
                      <a:pt x="671" y="289"/>
                      <a:pt x="654" y="284"/>
                    </a:cubicBezTo>
                    <a:cubicBezTo>
                      <a:pt x="634" y="277"/>
                      <a:pt x="614" y="288"/>
                      <a:pt x="606" y="307"/>
                    </a:cubicBezTo>
                    <a:cubicBezTo>
                      <a:pt x="605" y="309"/>
                      <a:pt x="605" y="311"/>
                      <a:pt x="606" y="311"/>
                    </a:cubicBezTo>
                    <a:cubicBezTo>
                      <a:pt x="606" y="314"/>
                      <a:pt x="609" y="314"/>
                      <a:pt x="612" y="314"/>
                    </a:cubicBezTo>
                    <a:cubicBezTo>
                      <a:pt x="595" y="303"/>
                      <a:pt x="573" y="303"/>
                      <a:pt x="559" y="317"/>
                    </a:cubicBezTo>
                    <a:cubicBezTo>
                      <a:pt x="553" y="326"/>
                      <a:pt x="548" y="337"/>
                      <a:pt x="548" y="347"/>
                    </a:cubicBezTo>
                    <a:cubicBezTo>
                      <a:pt x="548" y="349"/>
                      <a:pt x="548" y="350"/>
                      <a:pt x="546" y="352"/>
                    </a:cubicBezTo>
                    <a:cubicBezTo>
                      <a:pt x="543" y="354"/>
                      <a:pt x="545" y="351"/>
                      <a:pt x="545" y="351"/>
                    </a:cubicBezTo>
                    <a:cubicBezTo>
                      <a:pt x="525" y="331"/>
                      <a:pt x="492" y="342"/>
                      <a:pt x="481" y="365"/>
                    </a:cubicBezTo>
                    <a:cubicBezTo>
                      <a:pt x="479" y="372"/>
                      <a:pt x="478" y="379"/>
                      <a:pt x="480" y="385"/>
                    </a:cubicBezTo>
                    <a:cubicBezTo>
                      <a:pt x="480" y="388"/>
                      <a:pt x="481" y="390"/>
                      <a:pt x="482" y="392"/>
                    </a:cubicBezTo>
                    <a:cubicBezTo>
                      <a:pt x="489" y="398"/>
                      <a:pt x="500" y="387"/>
                      <a:pt x="506" y="395"/>
                    </a:cubicBezTo>
                    <a:cubicBezTo>
                      <a:pt x="481" y="395"/>
                      <a:pt x="458" y="412"/>
                      <a:pt x="453" y="435"/>
                    </a:cubicBezTo>
                    <a:cubicBezTo>
                      <a:pt x="452" y="443"/>
                      <a:pt x="454" y="450"/>
                      <a:pt x="457" y="456"/>
                    </a:cubicBezTo>
                    <a:cubicBezTo>
                      <a:pt x="458" y="458"/>
                      <a:pt x="459" y="460"/>
                      <a:pt x="461" y="462"/>
                    </a:cubicBezTo>
                    <a:cubicBezTo>
                      <a:pt x="461" y="462"/>
                      <a:pt x="461" y="465"/>
                      <a:pt x="461" y="465"/>
                    </a:cubicBezTo>
                    <a:cubicBezTo>
                      <a:pt x="469" y="457"/>
                      <a:pt x="475" y="446"/>
                      <a:pt x="489" y="446"/>
                    </a:cubicBezTo>
                    <a:cubicBezTo>
                      <a:pt x="472" y="446"/>
                      <a:pt x="464" y="460"/>
                      <a:pt x="458" y="474"/>
                    </a:cubicBezTo>
                    <a:cubicBezTo>
                      <a:pt x="450" y="510"/>
                      <a:pt x="486" y="518"/>
                      <a:pt x="509" y="531"/>
                    </a:cubicBezTo>
                    <a:cubicBezTo>
                      <a:pt x="509" y="533"/>
                      <a:pt x="510" y="535"/>
                      <a:pt x="511" y="537"/>
                    </a:cubicBezTo>
                    <a:cubicBezTo>
                      <a:pt x="513" y="543"/>
                      <a:pt x="516" y="550"/>
                      <a:pt x="519" y="556"/>
                    </a:cubicBezTo>
                    <a:cubicBezTo>
                      <a:pt x="513" y="562"/>
                      <a:pt x="508" y="568"/>
                      <a:pt x="502" y="575"/>
                    </a:cubicBezTo>
                    <a:cubicBezTo>
                      <a:pt x="497" y="581"/>
                      <a:pt x="492" y="587"/>
                      <a:pt x="486" y="594"/>
                    </a:cubicBezTo>
                    <a:cubicBezTo>
                      <a:pt x="483" y="597"/>
                      <a:pt x="478" y="602"/>
                      <a:pt x="475" y="602"/>
                    </a:cubicBezTo>
                    <a:cubicBezTo>
                      <a:pt x="473" y="601"/>
                      <a:pt x="470" y="600"/>
                      <a:pt x="468" y="598"/>
                    </a:cubicBezTo>
                    <a:cubicBezTo>
                      <a:pt x="465" y="597"/>
                      <a:pt x="463" y="596"/>
                      <a:pt x="460" y="595"/>
                    </a:cubicBezTo>
                    <a:cubicBezTo>
                      <a:pt x="464" y="569"/>
                      <a:pt x="447" y="549"/>
                      <a:pt x="425" y="546"/>
                    </a:cubicBezTo>
                    <a:cubicBezTo>
                      <a:pt x="411" y="545"/>
                      <a:pt x="395" y="553"/>
                      <a:pt x="386" y="564"/>
                    </a:cubicBezTo>
                    <a:cubicBezTo>
                      <a:pt x="385" y="567"/>
                      <a:pt x="383" y="569"/>
                      <a:pt x="382" y="571"/>
                    </a:cubicBezTo>
                    <a:cubicBezTo>
                      <a:pt x="383" y="574"/>
                      <a:pt x="383" y="577"/>
                      <a:pt x="386" y="577"/>
                    </a:cubicBezTo>
                    <a:cubicBezTo>
                      <a:pt x="360" y="563"/>
                      <a:pt x="330" y="583"/>
                      <a:pt x="328" y="609"/>
                    </a:cubicBezTo>
                    <a:cubicBezTo>
                      <a:pt x="328" y="611"/>
                      <a:pt x="326" y="613"/>
                      <a:pt x="324" y="615"/>
                    </a:cubicBezTo>
                    <a:cubicBezTo>
                      <a:pt x="318" y="620"/>
                      <a:pt x="312" y="626"/>
                      <a:pt x="306" y="632"/>
                    </a:cubicBezTo>
                    <a:cubicBezTo>
                      <a:pt x="304" y="634"/>
                      <a:pt x="302" y="636"/>
                      <a:pt x="301" y="638"/>
                    </a:cubicBezTo>
                    <a:cubicBezTo>
                      <a:pt x="277" y="633"/>
                      <a:pt x="246" y="616"/>
                      <a:pt x="229" y="644"/>
                    </a:cubicBezTo>
                    <a:cubicBezTo>
                      <a:pt x="214" y="668"/>
                      <a:pt x="225" y="686"/>
                      <a:pt x="243" y="699"/>
                    </a:cubicBezTo>
                    <a:cubicBezTo>
                      <a:pt x="245" y="701"/>
                      <a:pt x="243" y="698"/>
                      <a:pt x="243" y="698"/>
                    </a:cubicBezTo>
                    <a:cubicBezTo>
                      <a:pt x="243" y="692"/>
                      <a:pt x="251" y="697"/>
                      <a:pt x="251" y="692"/>
                    </a:cubicBezTo>
                    <a:cubicBezTo>
                      <a:pt x="229" y="704"/>
                      <a:pt x="229" y="737"/>
                      <a:pt x="241" y="758"/>
                    </a:cubicBezTo>
                    <a:cubicBezTo>
                      <a:pt x="243" y="760"/>
                      <a:pt x="244" y="762"/>
                      <a:pt x="246" y="764"/>
                    </a:cubicBezTo>
                    <a:cubicBezTo>
                      <a:pt x="249" y="767"/>
                      <a:pt x="249" y="767"/>
                      <a:pt x="249" y="767"/>
                    </a:cubicBezTo>
                    <a:cubicBezTo>
                      <a:pt x="254" y="762"/>
                      <a:pt x="254" y="750"/>
                      <a:pt x="263" y="748"/>
                    </a:cubicBezTo>
                    <a:cubicBezTo>
                      <a:pt x="246" y="762"/>
                      <a:pt x="240" y="781"/>
                      <a:pt x="251" y="801"/>
                    </a:cubicBezTo>
                    <a:cubicBezTo>
                      <a:pt x="265" y="829"/>
                      <a:pt x="293" y="826"/>
                      <a:pt x="318" y="826"/>
                    </a:cubicBezTo>
                    <a:cubicBezTo>
                      <a:pt x="319" y="827"/>
                      <a:pt x="322" y="827"/>
                      <a:pt x="325" y="827"/>
                    </a:cubicBezTo>
                    <a:cubicBezTo>
                      <a:pt x="327" y="827"/>
                      <a:pt x="329" y="827"/>
                      <a:pt x="328" y="830"/>
                    </a:cubicBezTo>
                    <a:cubicBezTo>
                      <a:pt x="323" y="837"/>
                      <a:pt x="318" y="845"/>
                      <a:pt x="314" y="851"/>
                    </a:cubicBezTo>
                    <a:cubicBezTo>
                      <a:pt x="309" y="858"/>
                      <a:pt x="304" y="865"/>
                      <a:pt x="299" y="872"/>
                    </a:cubicBezTo>
                    <a:cubicBezTo>
                      <a:pt x="265" y="837"/>
                      <a:pt x="214" y="832"/>
                      <a:pt x="170" y="845"/>
                    </a:cubicBezTo>
                    <a:cubicBezTo>
                      <a:pt x="168" y="846"/>
                      <a:pt x="165" y="847"/>
                      <a:pt x="163" y="848"/>
                    </a:cubicBezTo>
                    <a:cubicBezTo>
                      <a:pt x="154" y="831"/>
                      <a:pt x="134" y="826"/>
                      <a:pt x="117" y="831"/>
                    </a:cubicBezTo>
                    <a:cubicBezTo>
                      <a:pt x="100" y="837"/>
                      <a:pt x="89" y="851"/>
                      <a:pt x="84" y="868"/>
                    </a:cubicBezTo>
                    <a:cubicBezTo>
                      <a:pt x="83" y="871"/>
                      <a:pt x="83" y="874"/>
                      <a:pt x="84" y="877"/>
                    </a:cubicBezTo>
                    <a:cubicBezTo>
                      <a:pt x="85" y="880"/>
                      <a:pt x="87" y="883"/>
                      <a:pt x="89" y="885"/>
                    </a:cubicBezTo>
                    <a:cubicBezTo>
                      <a:pt x="73" y="876"/>
                      <a:pt x="56" y="865"/>
                      <a:pt x="39" y="876"/>
                    </a:cubicBezTo>
                    <a:cubicBezTo>
                      <a:pt x="22" y="887"/>
                      <a:pt x="17" y="907"/>
                      <a:pt x="22" y="924"/>
                    </a:cubicBezTo>
                    <a:cubicBezTo>
                      <a:pt x="31" y="943"/>
                      <a:pt x="47" y="952"/>
                      <a:pt x="67" y="957"/>
                    </a:cubicBezTo>
                    <a:cubicBezTo>
                      <a:pt x="56" y="954"/>
                      <a:pt x="45" y="946"/>
                      <a:pt x="33" y="941"/>
                    </a:cubicBezTo>
                    <a:cubicBezTo>
                      <a:pt x="31" y="942"/>
                      <a:pt x="29" y="943"/>
                      <a:pt x="27" y="944"/>
                    </a:cubicBezTo>
                    <a:cubicBezTo>
                      <a:pt x="23" y="947"/>
                      <a:pt x="19" y="950"/>
                      <a:pt x="17" y="954"/>
                    </a:cubicBezTo>
                    <a:cubicBezTo>
                      <a:pt x="0" y="982"/>
                      <a:pt x="14" y="1019"/>
                      <a:pt x="44" y="1024"/>
                    </a:cubicBezTo>
                    <a:cubicBezTo>
                      <a:pt x="44" y="1024"/>
                      <a:pt x="44" y="1022"/>
                      <a:pt x="44" y="1024"/>
                    </a:cubicBezTo>
                    <a:cubicBezTo>
                      <a:pt x="45" y="1029"/>
                      <a:pt x="46" y="1034"/>
                      <a:pt x="47" y="1038"/>
                    </a:cubicBezTo>
                    <a:cubicBezTo>
                      <a:pt x="59" y="1058"/>
                      <a:pt x="81" y="1063"/>
                      <a:pt x="103" y="1058"/>
                    </a:cubicBezTo>
                    <a:cubicBezTo>
                      <a:pt x="105" y="1060"/>
                      <a:pt x="107" y="1062"/>
                      <a:pt x="109" y="1065"/>
                    </a:cubicBezTo>
                    <a:cubicBezTo>
                      <a:pt x="147" y="1111"/>
                      <a:pt x="209" y="1142"/>
                      <a:pt x="265" y="1152"/>
                    </a:cubicBezTo>
                    <a:cubicBezTo>
                      <a:pt x="273" y="1153"/>
                      <a:pt x="281" y="1155"/>
                      <a:pt x="289" y="1157"/>
                    </a:cubicBezTo>
                    <a:cubicBezTo>
                      <a:pt x="330" y="1166"/>
                      <a:pt x="373" y="1170"/>
                      <a:pt x="411" y="1179"/>
                    </a:cubicBezTo>
                    <a:cubicBezTo>
                      <a:pt x="508" y="1205"/>
                      <a:pt x="610" y="1213"/>
                      <a:pt x="710" y="1221"/>
                    </a:cubicBezTo>
                    <a:close/>
                  </a:path>
                </a:pathLst>
              </a:custGeom>
              <a:solidFill>
                <a:schemeClr val="accent2">
                  <a:alpha val="46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a:bodyPr>
              <a:lstStyle/>
              <a:p>
                <a:endParaRPr lang="zh-CN" altLang="en-US" dirty="0">
                  <a:latin typeface="微软雅黑" panose="020B0503020204020204" pitchFamily="34" charset="-122"/>
                  <a:ea typeface="微软雅黑" panose="020B0503020204020204" pitchFamily="34" charset="-122"/>
                </a:endParaRPr>
              </a:p>
            </p:txBody>
          </p:sp>
          <p:sp>
            <p:nvSpPr>
              <p:cNvPr id="20" name="Freeform 6"/>
              <p:cNvSpPr/>
              <p:nvPr>
                <p:custDataLst>
                  <p:tags r:id="rId6"/>
                </p:custDataLst>
              </p:nvPr>
            </p:nvSpPr>
            <p:spPr bwMode="auto">
              <a:xfrm>
                <a:off x="1473" y="2880"/>
                <a:ext cx="1793" cy="582"/>
              </a:xfrm>
              <a:custGeom>
                <a:avLst/>
                <a:gdLst>
                  <a:gd name="T0" fmla="*/ 667 w 758"/>
                  <a:gd name="T1" fmla="*/ 236 h 246"/>
                  <a:gd name="T2" fmla="*/ 507 w 758"/>
                  <a:gd name="T3" fmla="*/ 229 h 246"/>
                  <a:gd name="T4" fmla="*/ 370 w 758"/>
                  <a:gd name="T5" fmla="*/ 245 h 246"/>
                  <a:gd name="T6" fmla="*/ 215 w 758"/>
                  <a:gd name="T7" fmla="*/ 229 h 246"/>
                  <a:gd name="T8" fmla="*/ 0 w 758"/>
                  <a:gd name="T9" fmla="*/ 232 h 246"/>
                  <a:gd name="T10" fmla="*/ 51 w 758"/>
                  <a:gd name="T11" fmla="*/ 215 h 246"/>
                  <a:gd name="T12" fmla="*/ 85 w 758"/>
                  <a:gd name="T13" fmla="*/ 180 h 246"/>
                  <a:gd name="T14" fmla="*/ 111 w 758"/>
                  <a:gd name="T15" fmla="*/ 145 h 246"/>
                  <a:gd name="T16" fmla="*/ 106 w 758"/>
                  <a:gd name="T17" fmla="*/ 84 h 246"/>
                  <a:gd name="T18" fmla="*/ 146 w 758"/>
                  <a:gd name="T19" fmla="*/ 82 h 246"/>
                  <a:gd name="T20" fmla="*/ 223 w 758"/>
                  <a:gd name="T21" fmla="*/ 55 h 246"/>
                  <a:gd name="T22" fmla="*/ 272 w 758"/>
                  <a:gd name="T23" fmla="*/ 89 h 246"/>
                  <a:gd name="T24" fmla="*/ 343 w 758"/>
                  <a:gd name="T25" fmla="*/ 145 h 246"/>
                  <a:gd name="T26" fmla="*/ 454 w 758"/>
                  <a:gd name="T27" fmla="*/ 179 h 246"/>
                  <a:gd name="T28" fmla="*/ 536 w 758"/>
                  <a:gd name="T29" fmla="*/ 181 h 246"/>
                  <a:gd name="T30" fmla="*/ 635 w 758"/>
                  <a:gd name="T31" fmla="*/ 193 h 246"/>
                  <a:gd name="T32" fmla="*/ 758 w 758"/>
                  <a:gd name="T33" fmla="*/ 209 h 246"/>
                  <a:gd name="T34" fmla="*/ 579 w 758"/>
                  <a:gd name="T35" fmla="*/ 211 h 246"/>
                  <a:gd name="T36" fmla="*/ 665 w 758"/>
                  <a:gd name="T37" fmla="*/ 23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8" h="246">
                    <a:moveTo>
                      <a:pt x="667" y="236"/>
                    </a:moveTo>
                    <a:cubicBezTo>
                      <a:pt x="607" y="239"/>
                      <a:pt x="565" y="230"/>
                      <a:pt x="507" y="229"/>
                    </a:cubicBezTo>
                    <a:cubicBezTo>
                      <a:pt x="451" y="229"/>
                      <a:pt x="434" y="245"/>
                      <a:pt x="370" y="245"/>
                    </a:cubicBezTo>
                    <a:cubicBezTo>
                      <a:pt x="280" y="246"/>
                      <a:pt x="260" y="233"/>
                      <a:pt x="215" y="229"/>
                    </a:cubicBezTo>
                    <a:cubicBezTo>
                      <a:pt x="156" y="224"/>
                      <a:pt x="80" y="228"/>
                      <a:pt x="0" y="232"/>
                    </a:cubicBezTo>
                    <a:cubicBezTo>
                      <a:pt x="9" y="225"/>
                      <a:pt x="31" y="227"/>
                      <a:pt x="51" y="215"/>
                    </a:cubicBezTo>
                    <a:cubicBezTo>
                      <a:pt x="41" y="206"/>
                      <a:pt x="75" y="183"/>
                      <a:pt x="85" y="180"/>
                    </a:cubicBezTo>
                    <a:cubicBezTo>
                      <a:pt x="72" y="167"/>
                      <a:pt x="76" y="148"/>
                      <a:pt x="111" y="145"/>
                    </a:cubicBezTo>
                    <a:cubicBezTo>
                      <a:pt x="102" y="124"/>
                      <a:pt x="92" y="102"/>
                      <a:pt x="106" y="84"/>
                    </a:cubicBezTo>
                    <a:cubicBezTo>
                      <a:pt x="115" y="72"/>
                      <a:pt x="134" y="80"/>
                      <a:pt x="146" y="82"/>
                    </a:cubicBezTo>
                    <a:cubicBezTo>
                      <a:pt x="139" y="67"/>
                      <a:pt x="180" y="0"/>
                      <a:pt x="223" y="55"/>
                    </a:cubicBezTo>
                    <a:cubicBezTo>
                      <a:pt x="265" y="50"/>
                      <a:pt x="275" y="53"/>
                      <a:pt x="272" y="89"/>
                    </a:cubicBezTo>
                    <a:cubicBezTo>
                      <a:pt x="313" y="82"/>
                      <a:pt x="347" y="102"/>
                      <a:pt x="343" y="145"/>
                    </a:cubicBezTo>
                    <a:cubicBezTo>
                      <a:pt x="385" y="138"/>
                      <a:pt x="437" y="127"/>
                      <a:pt x="454" y="179"/>
                    </a:cubicBezTo>
                    <a:cubicBezTo>
                      <a:pt x="482" y="167"/>
                      <a:pt x="510" y="148"/>
                      <a:pt x="536" y="181"/>
                    </a:cubicBezTo>
                    <a:cubicBezTo>
                      <a:pt x="558" y="160"/>
                      <a:pt x="610" y="186"/>
                      <a:pt x="635" y="193"/>
                    </a:cubicBezTo>
                    <a:cubicBezTo>
                      <a:pt x="674" y="203"/>
                      <a:pt x="712" y="207"/>
                      <a:pt x="758" y="209"/>
                    </a:cubicBezTo>
                    <a:cubicBezTo>
                      <a:pt x="758" y="217"/>
                      <a:pt x="580" y="207"/>
                      <a:pt x="579" y="211"/>
                    </a:cubicBezTo>
                    <a:cubicBezTo>
                      <a:pt x="575" y="222"/>
                      <a:pt x="682" y="234"/>
                      <a:pt x="665" y="236"/>
                    </a:cubicBezTo>
                  </a:path>
                </a:pathLst>
              </a:custGeom>
              <a:solidFill>
                <a:schemeClr val="accent2">
                  <a:alpha val="46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a:bodyPr>
              <a:lstStyle/>
              <a:p>
                <a:endParaRPr lang="zh-CN" altLang="en-US" dirty="0">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custDataLst>
                <p:tags r:id="rId7"/>
              </p:custDataLst>
            </p:nvPr>
          </p:nvPicPr>
          <p:blipFill rotWithShape="1">
            <a:blip r:embed="rId8">
              <a:duotone>
                <a:schemeClr val="bg2">
                  <a:shade val="45000"/>
                  <a:satMod val="135000"/>
                </a:schemeClr>
                <a:prstClr val="white"/>
              </a:duotone>
            </a:blip>
            <a:srcRect r="3191" b="5810"/>
            <a:stretch>
              <a:fillRect/>
            </a:stretch>
          </p:blipFill>
          <p:spPr>
            <a:xfrm>
              <a:off x="4994166" y="1087401"/>
              <a:ext cx="7203311" cy="5770599"/>
            </a:xfrm>
            <a:prstGeom prst="rect">
              <a:avLst/>
            </a:prstGeom>
          </p:spPr>
        </p:pic>
        <p:sp>
          <p:nvSpPr>
            <p:cNvPr id="22" name="Freeform 10"/>
            <p:cNvSpPr/>
            <p:nvPr>
              <p:custDataLst>
                <p:tags r:id="rId9"/>
              </p:custDataLst>
            </p:nvPr>
          </p:nvSpPr>
          <p:spPr bwMode="auto">
            <a:xfrm>
              <a:off x="2131845" y="4129526"/>
              <a:ext cx="3449638" cy="893763"/>
            </a:xfrm>
            <a:custGeom>
              <a:avLst/>
              <a:gdLst>
                <a:gd name="T0" fmla="*/ 917 w 917"/>
                <a:gd name="T1" fmla="*/ 142 h 235"/>
                <a:gd name="T2" fmla="*/ 779 w 917"/>
                <a:gd name="T3" fmla="*/ 126 h 235"/>
                <a:gd name="T4" fmla="*/ 739 w 917"/>
                <a:gd name="T5" fmla="*/ 125 h 235"/>
                <a:gd name="T6" fmla="*/ 700 w 917"/>
                <a:gd name="T7" fmla="*/ 129 h 235"/>
                <a:gd name="T8" fmla="*/ 658 w 917"/>
                <a:gd name="T9" fmla="*/ 113 h 235"/>
                <a:gd name="T10" fmla="*/ 638 w 917"/>
                <a:gd name="T11" fmla="*/ 91 h 235"/>
                <a:gd name="T12" fmla="*/ 614 w 917"/>
                <a:gd name="T13" fmla="*/ 69 h 235"/>
                <a:gd name="T14" fmla="*/ 579 w 917"/>
                <a:gd name="T15" fmla="*/ 49 h 235"/>
                <a:gd name="T16" fmla="*/ 579 w 917"/>
                <a:gd name="T17" fmla="*/ 22 h 235"/>
                <a:gd name="T18" fmla="*/ 535 w 917"/>
                <a:gd name="T19" fmla="*/ 43 h 235"/>
                <a:gd name="T20" fmla="*/ 506 w 917"/>
                <a:gd name="T21" fmla="*/ 69 h 235"/>
                <a:gd name="T22" fmla="*/ 491 w 917"/>
                <a:gd name="T23" fmla="*/ 92 h 235"/>
                <a:gd name="T24" fmla="*/ 467 w 917"/>
                <a:gd name="T25" fmla="*/ 114 h 235"/>
                <a:gd name="T26" fmla="*/ 437 w 917"/>
                <a:gd name="T27" fmla="*/ 128 h 235"/>
                <a:gd name="T28" fmla="*/ 401 w 917"/>
                <a:gd name="T29" fmla="*/ 127 h 235"/>
                <a:gd name="T30" fmla="*/ 365 w 917"/>
                <a:gd name="T31" fmla="*/ 138 h 235"/>
                <a:gd name="T32" fmla="*/ 286 w 917"/>
                <a:gd name="T33" fmla="*/ 129 h 235"/>
                <a:gd name="T34" fmla="*/ 226 w 917"/>
                <a:gd name="T35" fmla="*/ 122 h 235"/>
                <a:gd name="T36" fmla="*/ 131 w 917"/>
                <a:gd name="T37" fmla="*/ 135 h 235"/>
                <a:gd name="T38" fmla="*/ 0 w 917"/>
                <a:gd name="T39" fmla="*/ 142 h 235"/>
                <a:gd name="T40" fmla="*/ 174 w 917"/>
                <a:gd name="T41" fmla="*/ 154 h 235"/>
                <a:gd name="T42" fmla="*/ 222 w 917"/>
                <a:gd name="T43" fmla="*/ 171 h 235"/>
                <a:gd name="T44" fmla="*/ 255 w 917"/>
                <a:gd name="T45" fmla="*/ 192 h 235"/>
                <a:gd name="T46" fmla="*/ 290 w 917"/>
                <a:gd name="T47" fmla="*/ 185 h 235"/>
                <a:gd name="T48" fmla="*/ 341 w 917"/>
                <a:gd name="T49" fmla="*/ 185 h 235"/>
                <a:gd name="T50" fmla="*/ 405 w 917"/>
                <a:gd name="T51" fmla="*/ 193 h 235"/>
                <a:gd name="T52" fmla="*/ 435 w 917"/>
                <a:gd name="T53" fmla="*/ 203 h 235"/>
                <a:gd name="T54" fmla="*/ 471 w 917"/>
                <a:gd name="T55" fmla="*/ 217 h 235"/>
                <a:gd name="T56" fmla="*/ 518 w 917"/>
                <a:gd name="T57" fmla="*/ 215 h 235"/>
                <a:gd name="T58" fmla="*/ 568 w 917"/>
                <a:gd name="T59" fmla="*/ 207 h 235"/>
                <a:gd name="T60" fmla="*/ 613 w 917"/>
                <a:gd name="T61" fmla="*/ 209 h 235"/>
                <a:gd name="T62" fmla="*/ 674 w 917"/>
                <a:gd name="T63" fmla="*/ 202 h 235"/>
                <a:gd name="T64" fmla="*/ 581 w 917"/>
                <a:gd name="T65" fmla="*/ 196 h 235"/>
                <a:gd name="T66" fmla="*/ 759 w 917"/>
                <a:gd name="T67" fmla="*/ 154 h 235"/>
                <a:gd name="T68" fmla="*/ 694 w 917"/>
                <a:gd name="T69" fmla="*/ 136 h 235"/>
                <a:gd name="T70" fmla="*/ 840 w 917"/>
                <a:gd name="T71" fmla="*/ 135 h 235"/>
                <a:gd name="T72" fmla="*/ 760 w 917"/>
                <a:gd name="T73" fmla="*/ 145 h 235"/>
                <a:gd name="T74" fmla="*/ 917 w 917"/>
                <a:gd name="T75" fmla="*/ 14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7" h="235">
                  <a:moveTo>
                    <a:pt x="917" y="142"/>
                  </a:moveTo>
                  <a:cubicBezTo>
                    <a:pt x="886" y="123"/>
                    <a:pt x="810" y="121"/>
                    <a:pt x="779" y="126"/>
                  </a:cubicBezTo>
                  <a:cubicBezTo>
                    <a:pt x="767" y="115"/>
                    <a:pt x="747" y="111"/>
                    <a:pt x="739" y="125"/>
                  </a:cubicBezTo>
                  <a:cubicBezTo>
                    <a:pt x="724" y="124"/>
                    <a:pt x="710" y="115"/>
                    <a:pt x="700" y="129"/>
                  </a:cubicBezTo>
                  <a:cubicBezTo>
                    <a:pt x="689" y="118"/>
                    <a:pt x="672" y="109"/>
                    <a:pt x="658" y="113"/>
                  </a:cubicBezTo>
                  <a:cubicBezTo>
                    <a:pt x="659" y="100"/>
                    <a:pt x="652" y="93"/>
                    <a:pt x="638" y="91"/>
                  </a:cubicBezTo>
                  <a:cubicBezTo>
                    <a:pt x="647" y="74"/>
                    <a:pt x="631" y="61"/>
                    <a:pt x="614" y="69"/>
                  </a:cubicBezTo>
                  <a:cubicBezTo>
                    <a:pt x="624" y="51"/>
                    <a:pt x="599" y="32"/>
                    <a:pt x="579" y="49"/>
                  </a:cubicBezTo>
                  <a:cubicBezTo>
                    <a:pt x="582" y="32"/>
                    <a:pt x="590" y="47"/>
                    <a:pt x="579" y="22"/>
                  </a:cubicBezTo>
                  <a:cubicBezTo>
                    <a:pt x="576" y="19"/>
                    <a:pt x="538" y="0"/>
                    <a:pt x="535" y="43"/>
                  </a:cubicBezTo>
                  <a:cubicBezTo>
                    <a:pt x="516" y="32"/>
                    <a:pt x="499" y="45"/>
                    <a:pt x="506" y="69"/>
                  </a:cubicBezTo>
                  <a:cubicBezTo>
                    <a:pt x="495" y="64"/>
                    <a:pt x="479" y="80"/>
                    <a:pt x="491" y="92"/>
                  </a:cubicBezTo>
                  <a:cubicBezTo>
                    <a:pt x="476" y="81"/>
                    <a:pt x="460" y="96"/>
                    <a:pt x="467" y="114"/>
                  </a:cubicBezTo>
                  <a:cubicBezTo>
                    <a:pt x="440" y="108"/>
                    <a:pt x="425" y="112"/>
                    <a:pt x="437" y="128"/>
                  </a:cubicBezTo>
                  <a:cubicBezTo>
                    <a:pt x="410" y="106"/>
                    <a:pt x="408" y="114"/>
                    <a:pt x="401" y="127"/>
                  </a:cubicBezTo>
                  <a:cubicBezTo>
                    <a:pt x="391" y="146"/>
                    <a:pt x="388" y="110"/>
                    <a:pt x="365" y="138"/>
                  </a:cubicBezTo>
                  <a:cubicBezTo>
                    <a:pt x="357" y="117"/>
                    <a:pt x="316" y="95"/>
                    <a:pt x="286" y="129"/>
                  </a:cubicBezTo>
                  <a:cubicBezTo>
                    <a:pt x="272" y="117"/>
                    <a:pt x="253" y="92"/>
                    <a:pt x="226" y="122"/>
                  </a:cubicBezTo>
                  <a:cubicBezTo>
                    <a:pt x="206" y="121"/>
                    <a:pt x="131" y="96"/>
                    <a:pt x="131" y="135"/>
                  </a:cubicBezTo>
                  <a:cubicBezTo>
                    <a:pt x="96" y="140"/>
                    <a:pt x="35" y="137"/>
                    <a:pt x="0" y="142"/>
                  </a:cubicBezTo>
                  <a:cubicBezTo>
                    <a:pt x="76" y="151"/>
                    <a:pt x="152" y="145"/>
                    <a:pt x="174" y="154"/>
                  </a:cubicBezTo>
                  <a:cubicBezTo>
                    <a:pt x="190" y="160"/>
                    <a:pt x="206" y="168"/>
                    <a:pt x="222" y="171"/>
                  </a:cubicBezTo>
                  <a:cubicBezTo>
                    <a:pt x="236" y="173"/>
                    <a:pt x="262" y="169"/>
                    <a:pt x="255" y="192"/>
                  </a:cubicBezTo>
                  <a:cubicBezTo>
                    <a:pt x="265" y="196"/>
                    <a:pt x="281" y="193"/>
                    <a:pt x="290" y="185"/>
                  </a:cubicBezTo>
                  <a:cubicBezTo>
                    <a:pt x="293" y="215"/>
                    <a:pt x="329" y="203"/>
                    <a:pt x="341" y="185"/>
                  </a:cubicBezTo>
                  <a:cubicBezTo>
                    <a:pt x="336" y="226"/>
                    <a:pt x="386" y="206"/>
                    <a:pt x="405" y="193"/>
                  </a:cubicBezTo>
                  <a:cubicBezTo>
                    <a:pt x="399" y="214"/>
                    <a:pt x="423" y="214"/>
                    <a:pt x="435" y="203"/>
                  </a:cubicBezTo>
                  <a:cubicBezTo>
                    <a:pt x="423" y="229"/>
                    <a:pt x="458" y="229"/>
                    <a:pt x="471" y="217"/>
                  </a:cubicBezTo>
                  <a:cubicBezTo>
                    <a:pt x="468" y="235"/>
                    <a:pt x="513" y="235"/>
                    <a:pt x="518" y="215"/>
                  </a:cubicBezTo>
                  <a:cubicBezTo>
                    <a:pt x="533" y="222"/>
                    <a:pt x="564" y="224"/>
                    <a:pt x="568" y="207"/>
                  </a:cubicBezTo>
                  <a:cubicBezTo>
                    <a:pt x="575" y="226"/>
                    <a:pt x="601" y="212"/>
                    <a:pt x="613" y="209"/>
                  </a:cubicBezTo>
                  <a:cubicBezTo>
                    <a:pt x="633" y="204"/>
                    <a:pt x="656" y="205"/>
                    <a:pt x="674" y="202"/>
                  </a:cubicBezTo>
                  <a:cubicBezTo>
                    <a:pt x="643" y="199"/>
                    <a:pt x="607" y="203"/>
                    <a:pt x="581" y="196"/>
                  </a:cubicBezTo>
                  <a:cubicBezTo>
                    <a:pt x="642" y="192"/>
                    <a:pt x="700" y="169"/>
                    <a:pt x="759" y="154"/>
                  </a:cubicBezTo>
                  <a:cubicBezTo>
                    <a:pt x="739" y="156"/>
                    <a:pt x="694" y="159"/>
                    <a:pt x="694" y="136"/>
                  </a:cubicBezTo>
                  <a:cubicBezTo>
                    <a:pt x="716" y="135"/>
                    <a:pt x="817" y="132"/>
                    <a:pt x="840" y="135"/>
                  </a:cubicBezTo>
                  <a:cubicBezTo>
                    <a:pt x="837" y="136"/>
                    <a:pt x="763" y="144"/>
                    <a:pt x="760" y="145"/>
                  </a:cubicBezTo>
                  <a:cubicBezTo>
                    <a:pt x="778" y="141"/>
                    <a:pt x="898" y="142"/>
                    <a:pt x="917" y="142"/>
                  </a:cubicBezTo>
                </a:path>
              </a:pathLst>
            </a:custGeom>
            <a:solidFill>
              <a:schemeClr val="accent2">
                <a:alpha val="21000"/>
              </a:schemeClr>
            </a:solidFill>
            <a:ln w="9525">
              <a:noFill/>
              <a:round/>
            </a:ln>
          </p:spPr>
          <p:txBody>
            <a:bodyPr vert="horz" wrap="square" lIns="91440" tIns="45720" rIns="91440" bIns="45720" numCol="1" anchor="t" anchorCtr="0" compatLnSpc="1">
              <a:normAutofit/>
            </a:bodyPr>
            <a:lstStyle/>
            <a:p>
              <a:endParaRPr lang="zh-CN" altLang="en-US" dirty="0">
                <a:latin typeface="微软雅黑" panose="020B0503020204020204" pitchFamily="34" charset="-122"/>
                <a:ea typeface="微软雅黑" panose="020B0503020204020204" pitchFamily="34" charset="-122"/>
              </a:endParaRPr>
            </a:p>
          </p:txBody>
        </p:sp>
      </p:grpSp>
      <p:sp>
        <p:nvSpPr>
          <p:cNvPr id="9801" name="副标题 2"/>
          <p:cNvSpPr>
            <a:spLocks noGrp="1"/>
          </p:cNvSpPr>
          <p:nvPr>
            <p:ph type="subTitle" idx="1" hasCustomPrompt="1"/>
            <p:custDataLst>
              <p:tags r:id="rId10"/>
            </p:custDataLst>
          </p:nvPr>
        </p:nvSpPr>
        <p:spPr>
          <a:xfrm>
            <a:off x="669926" y="2696674"/>
            <a:ext cx="6106819" cy="343813"/>
          </a:xfrm>
          <a:noFill/>
        </p:spPr>
        <p:txBody>
          <a:bodyPr lIns="90000" rIns="90000" anchor="t">
            <a:normAutofit/>
          </a:bodyPr>
          <a:lstStyle>
            <a:lvl1pPr marL="0" indent="0" algn="l">
              <a:lnSpc>
                <a:spcPct val="90000"/>
              </a:lnSpc>
              <a:buNone/>
              <a:defRPr sz="20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9802" name="标题 1"/>
          <p:cNvSpPr>
            <a:spLocks noGrp="1"/>
          </p:cNvSpPr>
          <p:nvPr>
            <p:ph type="ctrTitle" hasCustomPrompt="1"/>
            <p:custDataLst>
              <p:tags r:id="rId11"/>
            </p:custDataLst>
          </p:nvPr>
        </p:nvSpPr>
        <p:spPr>
          <a:xfrm>
            <a:off x="669926" y="1737360"/>
            <a:ext cx="6106819" cy="897834"/>
          </a:xfrm>
          <a:noFill/>
        </p:spPr>
        <p:txBody>
          <a:bodyPr lIns="90000" rIns="90000" anchor="b">
            <a:normAutofit/>
          </a:bodyPr>
          <a:lstStyle>
            <a:lvl1pPr algn="l">
              <a:lnSpc>
                <a:spcPct val="90000"/>
              </a:lnSpc>
              <a:defRPr sz="4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单击此处编辑标题</a:t>
            </a:r>
            <a:endParaRPr lang="zh-CN" altLang="en-US" dirty="0"/>
          </a:p>
        </p:txBody>
      </p:sp>
      <p:sp>
        <p:nvSpPr>
          <p:cNvPr id="4" name="日期占位符 3"/>
          <p:cNvSpPr>
            <a:spLocks noGrp="1"/>
          </p:cNvSpPr>
          <p:nvPr>
            <p:ph type="dt" sz="half" idx="10"/>
            <p:custDataLst>
              <p:tags r:id="rId12"/>
            </p:custDataLst>
          </p:nvPr>
        </p:nvSpPr>
        <p:spPr/>
        <p:txBody>
          <a:bodyPr/>
          <a:lstStyle>
            <a:lvl1pPr>
              <a:defRPr>
                <a:latin typeface="微软雅黑" panose="020B0503020204020204" pitchFamily="34" charset="-122"/>
                <a:ea typeface="微软雅黑" panose="020B0503020204020204" pitchFamily="34" charset="-122"/>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custDataLst>
              <p:tags r:id="rId13"/>
            </p:custDataLst>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custDataLst>
              <p:tags r:id="rId14"/>
            </p:custDataLst>
          </p:nvPr>
        </p:nvSpPr>
        <p:spPr/>
        <p:txBody>
          <a:bodyPr/>
          <a:lstStyle>
            <a:lvl1pPr>
              <a:defRPr>
                <a:latin typeface="微软雅黑" panose="020B0503020204020204" pitchFamily="34" charset="-122"/>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874713" y="333375"/>
            <a:ext cx="10440000" cy="58324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grpSp>
        <p:nvGrpSpPr>
          <p:cNvPr id="2" name="组合 1"/>
          <p:cNvGrpSpPr/>
          <p:nvPr>
            <p:custDataLst>
              <p:tags r:id="rId2"/>
            </p:custDataLst>
          </p:nvPr>
        </p:nvGrpSpPr>
        <p:grpSpPr>
          <a:xfrm>
            <a:off x="2131845" y="1087401"/>
            <a:ext cx="10065632" cy="5770599"/>
            <a:chOff x="2131845" y="1087401"/>
            <a:chExt cx="10065632" cy="5770599"/>
          </a:xfrm>
        </p:grpSpPr>
        <p:grpSp>
          <p:nvGrpSpPr>
            <p:cNvPr id="20" name="Group 4"/>
            <p:cNvGrpSpPr>
              <a:grpSpLocks noChangeAspect="1"/>
            </p:cNvGrpSpPr>
            <p:nvPr/>
          </p:nvGrpSpPr>
          <p:grpSpPr bwMode="auto">
            <a:xfrm>
              <a:off x="4211618" y="2304568"/>
              <a:ext cx="6687014" cy="4151574"/>
              <a:chOff x="1473" y="692"/>
              <a:chExt cx="4779" cy="2967"/>
            </a:xfrm>
            <a:solidFill>
              <a:schemeClr val="accent5">
                <a:alpha val="35000"/>
              </a:schemeClr>
            </a:solidFill>
          </p:grpSpPr>
          <p:sp>
            <p:nvSpPr>
              <p:cNvPr id="21" name="Freeform 5"/>
              <p:cNvSpPr/>
              <p:nvPr>
                <p:custDataLst>
                  <p:tags r:id="rId3"/>
                </p:custDataLst>
              </p:nvPr>
            </p:nvSpPr>
            <p:spPr bwMode="auto">
              <a:xfrm>
                <a:off x="2452" y="692"/>
                <a:ext cx="3800" cy="2967"/>
              </a:xfrm>
              <a:custGeom>
                <a:avLst/>
                <a:gdLst>
                  <a:gd name="T0" fmla="*/ 1549 w 1606"/>
                  <a:gd name="T1" fmla="*/ 1122 h 1253"/>
                  <a:gd name="T2" fmla="*/ 1529 w 1606"/>
                  <a:gd name="T3" fmla="*/ 325 h 1253"/>
                  <a:gd name="T4" fmla="*/ 1379 w 1606"/>
                  <a:gd name="T5" fmla="*/ 88 h 1253"/>
                  <a:gd name="T6" fmla="*/ 1305 w 1606"/>
                  <a:gd name="T7" fmla="*/ 49 h 1253"/>
                  <a:gd name="T8" fmla="*/ 1280 w 1606"/>
                  <a:gd name="T9" fmla="*/ 4 h 1253"/>
                  <a:gd name="T10" fmla="*/ 1235 w 1606"/>
                  <a:gd name="T11" fmla="*/ 40 h 1253"/>
                  <a:gd name="T12" fmla="*/ 1166 w 1606"/>
                  <a:gd name="T13" fmla="*/ 91 h 1253"/>
                  <a:gd name="T14" fmla="*/ 1157 w 1606"/>
                  <a:gd name="T15" fmla="*/ 158 h 1253"/>
                  <a:gd name="T16" fmla="*/ 1129 w 1606"/>
                  <a:gd name="T17" fmla="*/ 68 h 1253"/>
                  <a:gd name="T18" fmla="*/ 1034 w 1606"/>
                  <a:gd name="T19" fmla="*/ 66 h 1253"/>
                  <a:gd name="T20" fmla="*/ 947 w 1606"/>
                  <a:gd name="T21" fmla="*/ 40 h 1253"/>
                  <a:gd name="T22" fmla="*/ 928 w 1606"/>
                  <a:gd name="T23" fmla="*/ 75 h 1253"/>
                  <a:gd name="T24" fmla="*/ 877 w 1606"/>
                  <a:gd name="T25" fmla="*/ 136 h 1253"/>
                  <a:gd name="T26" fmla="*/ 877 w 1606"/>
                  <a:gd name="T27" fmla="*/ 220 h 1253"/>
                  <a:gd name="T28" fmla="*/ 947 w 1606"/>
                  <a:gd name="T29" fmla="*/ 267 h 1253"/>
                  <a:gd name="T30" fmla="*/ 791 w 1606"/>
                  <a:gd name="T31" fmla="*/ 261 h 1253"/>
                  <a:gd name="T32" fmla="*/ 794 w 1606"/>
                  <a:gd name="T33" fmla="*/ 292 h 1253"/>
                  <a:gd name="T34" fmla="*/ 762 w 1606"/>
                  <a:gd name="T35" fmla="*/ 372 h 1253"/>
                  <a:gd name="T36" fmla="*/ 721 w 1606"/>
                  <a:gd name="T37" fmla="*/ 354 h 1253"/>
                  <a:gd name="T38" fmla="*/ 675 w 1606"/>
                  <a:gd name="T39" fmla="*/ 298 h 1253"/>
                  <a:gd name="T40" fmla="*/ 654 w 1606"/>
                  <a:gd name="T41" fmla="*/ 284 h 1253"/>
                  <a:gd name="T42" fmla="*/ 612 w 1606"/>
                  <a:gd name="T43" fmla="*/ 314 h 1253"/>
                  <a:gd name="T44" fmla="*/ 546 w 1606"/>
                  <a:gd name="T45" fmla="*/ 352 h 1253"/>
                  <a:gd name="T46" fmla="*/ 480 w 1606"/>
                  <a:gd name="T47" fmla="*/ 385 h 1253"/>
                  <a:gd name="T48" fmla="*/ 453 w 1606"/>
                  <a:gd name="T49" fmla="*/ 435 h 1253"/>
                  <a:gd name="T50" fmla="*/ 461 w 1606"/>
                  <a:gd name="T51" fmla="*/ 465 h 1253"/>
                  <a:gd name="T52" fmla="*/ 509 w 1606"/>
                  <a:gd name="T53" fmla="*/ 531 h 1253"/>
                  <a:gd name="T54" fmla="*/ 502 w 1606"/>
                  <a:gd name="T55" fmla="*/ 575 h 1253"/>
                  <a:gd name="T56" fmla="*/ 468 w 1606"/>
                  <a:gd name="T57" fmla="*/ 598 h 1253"/>
                  <a:gd name="T58" fmla="*/ 386 w 1606"/>
                  <a:gd name="T59" fmla="*/ 564 h 1253"/>
                  <a:gd name="T60" fmla="*/ 328 w 1606"/>
                  <a:gd name="T61" fmla="*/ 609 h 1253"/>
                  <a:gd name="T62" fmla="*/ 301 w 1606"/>
                  <a:gd name="T63" fmla="*/ 638 h 1253"/>
                  <a:gd name="T64" fmla="*/ 243 w 1606"/>
                  <a:gd name="T65" fmla="*/ 698 h 1253"/>
                  <a:gd name="T66" fmla="*/ 246 w 1606"/>
                  <a:gd name="T67" fmla="*/ 764 h 1253"/>
                  <a:gd name="T68" fmla="*/ 251 w 1606"/>
                  <a:gd name="T69" fmla="*/ 801 h 1253"/>
                  <a:gd name="T70" fmla="*/ 328 w 1606"/>
                  <a:gd name="T71" fmla="*/ 830 h 1253"/>
                  <a:gd name="T72" fmla="*/ 170 w 1606"/>
                  <a:gd name="T73" fmla="*/ 845 h 1253"/>
                  <a:gd name="T74" fmla="*/ 84 w 1606"/>
                  <a:gd name="T75" fmla="*/ 868 h 1253"/>
                  <a:gd name="T76" fmla="*/ 39 w 1606"/>
                  <a:gd name="T77" fmla="*/ 876 h 1253"/>
                  <a:gd name="T78" fmla="*/ 33 w 1606"/>
                  <a:gd name="T79" fmla="*/ 941 h 1253"/>
                  <a:gd name="T80" fmla="*/ 44 w 1606"/>
                  <a:gd name="T81" fmla="*/ 1024 h 1253"/>
                  <a:gd name="T82" fmla="*/ 103 w 1606"/>
                  <a:gd name="T83" fmla="*/ 1058 h 1253"/>
                  <a:gd name="T84" fmla="*/ 289 w 1606"/>
                  <a:gd name="T85" fmla="*/ 1157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6" h="1253">
                    <a:moveTo>
                      <a:pt x="710" y="1221"/>
                    </a:moveTo>
                    <a:cubicBezTo>
                      <a:pt x="934" y="1239"/>
                      <a:pt x="1158" y="1253"/>
                      <a:pt x="1377" y="1200"/>
                    </a:cubicBezTo>
                    <a:cubicBezTo>
                      <a:pt x="1432" y="1186"/>
                      <a:pt x="1514" y="1171"/>
                      <a:pt x="1549" y="1122"/>
                    </a:cubicBezTo>
                    <a:cubicBezTo>
                      <a:pt x="1606" y="1039"/>
                      <a:pt x="1585" y="907"/>
                      <a:pt x="1568" y="817"/>
                    </a:cubicBezTo>
                    <a:cubicBezTo>
                      <a:pt x="1549" y="719"/>
                      <a:pt x="1554" y="619"/>
                      <a:pt x="1556" y="521"/>
                    </a:cubicBezTo>
                    <a:cubicBezTo>
                      <a:pt x="1557" y="450"/>
                      <a:pt x="1544" y="393"/>
                      <a:pt x="1529" y="325"/>
                    </a:cubicBezTo>
                    <a:cubicBezTo>
                      <a:pt x="1515" y="262"/>
                      <a:pt x="1539" y="143"/>
                      <a:pt x="1471" y="106"/>
                    </a:cubicBezTo>
                    <a:cubicBezTo>
                      <a:pt x="1450" y="94"/>
                      <a:pt x="1425" y="90"/>
                      <a:pt x="1398" y="89"/>
                    </a:cubicBezTo>
                    <a:cubicBezTo>
                      <a:pt x="1391" y="89"/>
                      <a:pt x="1384" y="89"/>
                      <a:pt x="1379" y="88"/>
                    </a:cubicBezTo>
                    <a:cubicBezTo>
                      <a:pt x="1377" y="88"/>
                      <a:pt x="1375" y="87"/>
                      <a:pt x="1374" y="87"/>
                    </a:cubicBezTo>
                    <a:cubicBezTo>
                      <a:pt x="1383" y="68"/>
                      <a:pt x="1383" y="46"/>
                      <a:pt x="1367" y="32"/>
                    </a:cubicBezTo>
                    <a:cubicBezTo>
                      <a:pt x="1347" y="15"/>
                      <a:pt x="1316" y="26"/>
                      <a:pt x="1305" y="49"/>
                    </a:cubicBezTo>
                    <a:cubicBezTo>
                      <a:pt x="1305" y="46"/>
                      <a:pt x="1308" y="43"/>
                      <a:pt x="1309" y="40"/>
                    </a:cubicBezTo>
                    <a:cubicBezTo>
                      <a:pt x="1309" y="38"/>
                      <a:pt x="1309" y="35"/>
                      <a:pt x="1309" y="33"/>
                    </a:cubicBezTo>
                    <a:cubicBezTo>
                      <a:pt x="1306" y="19"/>
                      <a:pt x="1295" y="8"/>
                      <a:pt x="1280" y="4"/>
                    </a:cubicBezTo>
                    <a:cubicBezTo>
                      <a:pt x="1258" y="0"/>
                      <a:pt x="1239" y="13"/>
                      <a:pt x="1232" y="32"/>
                    </a:cubicBezTo>
                    <a:cubicBezTo>
                      <a:pt x="1231" y="35"/>
                      <a:pt x="1231" y="37"/>
                      <a:pt x="1231" y="38"/>
                    </a:cubicBezTo>
                    <a:cubicBezTo>
                      <a:pt x="1233" y="38"/>
                      <a:pt x="1235" y="40"/>
                      <a:pt x="1235" y="40"/>
                    </a:cubicBezTo>
                    <a:cubicBezTo>
                      <a:pt x="1221" y="29"/>
                      <a:pt x="1199" y="32"/>
                      <a:pt x="1185" y="43"/>
                    </a:cubicBezTo>
                    <a:cubicBezTo>
                      <a:pt x="1171" y="54"/>
                      <a:pt x="1174" y="71"/>
                      <a:pt x="1171" y="85"/>
                    </a:cubicBezTo>
                    <a:cubicBezTo>
                      <a:pt x="1169" y="87"/>
                      <a:pt x="1167" y="89"/>
                      <a:pt x="1166" y="91"/>
                    </a:cubicBezTo>
                    <a:cubicBezTo>
                      <a:pt x="1161" y="97"/>
                      <a:pt x="1156" y="103"/>
                      <a:pt x="1152" y="110"/>
                    </a:cubicBezTo>
                    <a:cubicBezTo>
                      <a:pt x="1148" y="117"/>
                      <a:pt x="1145" y="124"/>
                      <a:pt x="1142" y="131"/>
                    </a:cubicBezTo>
                    <a:cubicBezTo>
                      <a:pt x="1143" y="141"/>
                      <a:pt x="1151" y="149"/>
                      <a:pt x="1157" y="158"/>
                    </a:cubicBezTo>
                    <a:cubicBezTo>
                      <a:pt x="1151" y="148"/>
                      <a:pt x="1144" y="138"/>
                      <a:pt x="1137" y="129"/>
                    </a:cubicBezTo>
                    <a:cubicBezTo>
                      <a:pt x="1135" y="127"/>
                      <a:pt x="1133" y="125"/>
                      <a:pt x="1131" y="122"/>
                    </a:cubicBezTo>
                    <a:cubicBezTo>
                      <a:pt x="1137" y="105"/>
                      <a:pt x="1143" y="85"/>
                      <a:pt x="1129" y="68"/>
                    </a:cubicBezTo>
                    <a:cubicBezTo>
                      <a:pt x="1110" y="46"/>
                      <a:pt x="1073" y="43"/>
                      <a:pt x="1059" y="71"/>
                    </a:cubicBezTo>
                    <a:cubicBezTo>
                      <a:pt x="1058" y="71"/>
                      <a:pt x="1055" y="70"/>
                      <a:pt x="1052" y="69"/>
                    </a:cubicBezTo>
                    <a:cubicBezTo>
                      <a:pt x="1046" y="68"/>
                      <a:pt x="1040" y="67"/>
                      <a:pt x="1034" y="66"/>
                    </a:cubicBezTo>
                    <a:cubicBezTo>
                      <a:pt x="1029" y="65"/>
                      <a:pt x="1023" y="64"/>
                      <a:pt x="1017" y="64"/>
                    </a:cubicBezTo>
                    <a:cubicBezTo>
                      <a:pt x="1015" y="64"/>
                      <a:pt x="1012" y="64"/>
                      <a:pt x="1009" y="65"/>
                    </a:cubicBezTo>
                    <a:cubicBezTo>
                      <a:pt x="1006" y="35"/>
                      <a:pt x="970" y="26"/>
                      <a:pt x="947" y="40"/>
                    </a:cubicBezTo>
                    <a:cubicBezTo>
                      <a:pt x="936" y="52"/>
                      <a:pt x="931" y="66"/>
                      <a:pt x="933" y="82"/>
                    </a:cubicBezTo>
                    <a:cubicBezTo>
                      <a:pt x="933" y="80"/>
                      <a:pt x="933" y="80"/>
                      <a:pt x="934" y="77"/>
                    </a:cubicBezTo>
                    <a:cubicBezTo>
                      <a:pt x="932" y="76"/>
                      <a:pt x="930" y="76"/>
                      <a:pt x="928" y="75"/>
                    </a:cubicBezTo>
                    <a:cubicBezTo>
                      <a:pt x="913" y="69"/>
                      <a:pt x="897" y="67"/>
                      <a:pt x="883" y="82"/>
                    </a:cubicBezTo>
                    <a:cubicBezTo>
                      <a:pt x="872" y="99"/>
                      <a:pt x="866" y="127"/>
                      <a:pt x="883" y="141"/>
                    </a:cubicBezTo>
                    <a:cubicBezTo>
                      <a:pt x="880" y="138"/>
                      <a:pt x="880" y="138"/>
                      <a:pt x="877" y="136"/>
                    </a:cubicBezTo>
                    <a:cubicBezTo>
                      <a:pt x="875" y="136"/>
                      <a:pt x="874" y="136"/>
                      <a:pt x="872" y="137"/>
                    </a:cubicBezTo>
                    <a:cubicBezTo>
                      <a:pt x="862" y="140"/>
                      <a:pt x="854" y="148"/>
                      <a:pt x="847" y="155"/>
                    </a:cubicBezTo>
                    <a:cubicBezTo>
                      <a:pt x="830" y="183"/>
                      <a:pt x="852" y="208"/>
                      <a:pt x="877" y="220"/>
                    </a:cubicBezTo>
                    <a:cubicBezTo>
                      <a:pt x="877" y="222"/>
                      <a:pt x="877" y="223"/>
                      <a:pt x="878" y="225"/>
                    </a:cubicBezTo>
                    <a:cubicBezTo>
                      <a:pt x="879" y="231"/>
                      <a:pt x="880" y="236"/>
                      <a:pt x="881" y="241"/>
                    </a:cubicBezTo>
                    <a:cubicBezTo>
                      <a:pt x="894" y="264"/>
                      <a:pt x="925" y="256"/>
                      <a:pt x="947" y="267"/>
                    </a:cubicBezTo>
                    <a:cubicBezTo>
                      <a:pt x="919" y="255"/>
                      <a:pt x="890" y="254"/>
                      <a:pt x="865" y="262"/>
                    </a:cubicBezTo>
                    <a:cubicBezTo>
                      <a:pt x="862" y="263"/>
                      <a:pt x="859" y="264"/>
                      <a:pt x="856" y="265"/>
                    </a:cubicBezTo>
                    <a:cubicBezTo>
                      <a:pt x="841" y="239"/>
                      <a:pt x="808" y="239"/>
                      <a:pt x="791" y="261"/>
                    </a:cubicBezTo>
                    <a:cubicBezTo>
                      <a:pt x="787" y="268"/>
                      <a:pt x="785" y="274"/>
                      <a:pt x="785" y="281"/>
                    </a:cubicBezTo>
                    <a:cubicBezTo>
                      <a:pt x="785" y="283"/>
                      <a:pt x="785" y="285"/>
                      <a:pt x="786" y="288"/>
                    </a:cubicBezTo>
                    <a:cubicBezTo>
                      <a:pt x="785" y="292"/>
                      <a:pt x="788" y="292"/>
                      <a:pt x="794" y="292"/>
                    </a:cubicBezTo>
                    <a:cubicBezTo>
                      <a:pt x="777" y="289"/>
                      <a:pt x="763" y="292"/>
                      <a:pt x="752" y="306"/>
                    </a:cubicBezTo>
                    <a:cubicBezTo>
                      <a:pt x="738" y="326"/>
                      <a:pt x="752" y="348"/>
                      <a:pt x="764" y="366"/>
                    </a:cubicBezTo>
                    <a:cubicBezTo>
                      <a:pt x="763" y="368"/>
                      <a:pt x="762" y="370"/>
                      <a:pt x="762" y="372"/>
                    </a:cubicBezTo>
                    <a:cubicBezTo>
                      <a:pt x="759" y="381"/>
                      <a:pt x="757" y="390"/>
                      <a:pt x="756" y="399"/>
                    </a:cubicBezTo>
                    <a:cubicBezTo>
                      <a:pt x="748" y="383"/>
                      <a:pt x="738" y="369"/>
                      <a:pt x="725" y="358"/>
                    </a:cubicBezTo>
                    <a:cubicBezTo>
                      <a:pt x="723" y="356"/>
                      <a:pt x="721" y="355"/>
                      <a:pt x="721" y="354"/>
                    </a:cubicBezTo>
                    <a:cubicBezTo>
                      <a:pt x="738" y="328"/>
                      <a:pt x="715" y="295"/>
                      <a:pt x="687" y="295"/>
                    </a:cubicBezTo>
                    <a:cubicBezTo>
                      <a:pt x="685" y="295"/>
                      <a:pt x="683" y="296"/>
                      <a:pt x="681" y="296"/>
                    </a:cubicBezTo>
                    <a:cubicBezTo>
                      <a:pt x="679" y="296"/>
                      <a:pt x="677" y="297"/>
                      <a:pt x="675" y="298"/>
                    </a:cubicBezTo>
                    <a:cubicBezTo>
                      <a:pt x="673" y="298"/>
                      <a:pt x="671" y="298"/>
                      <a:pt x="671" y="295"/>
                    </a:cubicBezTo>
                    <a:cubicBezTo>
                      <a:pt x="679" y="303"/>
                      <a:pt x="682" y="314"/>
                      <a:pt x="682" y="326"/>
                    </a:cubicBezTo>
                    <a:cubicBezTo>
                      <a:pt x="682" y="306"/>
                      <a:pt x="671" y="289"/>
                      <a:pt x="654" y="284"/>
                    </a:cubicBezTo>
                    <a:cubicBezTo>
                      <a:pt x="634" y="277"/>
                      <a:pt x="614" y="288"/>
                      <a:pt x="606" y="307"/>
                    </a:cubicBezTo>
                    <a:cubicBezTo>
                      <a:pt x="605" y="309"/>
                      <a:pt x="605" y="311"/>
                      <a:pt x="606" y="311"/>
                    </a:cubicBezTo>
                    <a:cubicBezTo>
                      <a:pt x="606" y="314"/>
                      <a:pt x="609" y="314"/>
                      <a:pt x="612" y="314"/>
                    </a:cubicBezTo>
                    <a:cubicBezTo>
                      <a:pt x="595" y="303"/>
                      <a:pt x="573" y="303"/>
                      <a:pt x="559" y="317"/>
                    </a:cubicBezTo>
                    <a:cubicBezTo>
                      <a:pt x="553" y="326"/>
                      <a:pt x="548" y="337"/>
                      <a:pt x="548" y="347"/>
                    </a:cubicBezTo>
                    <a:cubicBezTo>
                      <a:pt x="548" y="349"/>
                      <a:pt x="548" y="350"/>
                      <a:pt x="546" y="352"/>
                    </a:cubicBezTo>
                    <a:cubicBezTo>
                      <a:pt x="543" y="354"/>
                      <a:pt x="545" y="351"/>
                      <a:pt x="545" y="351"/>
                    </a:cubicBezTo>
                    <a:cubicBezTo>
                      <a:pt x="525" y="331"/>
                      <a:pt x="492" y="342"/>
                      <a:pt x="481" y="365"/>
                    </a:cubicBezTo>
                    <a:cubicBezTo>
                      <a:pt x="479" y="372"/>
                      <a:pt x="478" y="379"/>
                      <a:pt x="480" y="385"/>
                    </a:cubicBezTo>
                    <a:cubicBezTo>
                      <a:pt x="480" y="388"/>
                      <a:pt x="481" y="390"/>
                      <a:pt x="482" y="392"/>
                    </a:cubicBezTo>
                    <a:cubicBezTo>
                      <a:pt x="489" y="398"/>
                      <a:pt x="500" y="387"/>
                      <a:pt x="506" y="395"/>
                    </a:cubicBezTo>
                    <a:cubicBezTo>
                      <a:pt x="481" y="395"/>
                      <a:pt x="458" y="412"/>
                      <a:pt x="453" y="435"/>
                    </a:cubicBezTo>
                    <a:cubicBezTo>
                      <a:pt x="452" y="443"/>
                      <a:pt x="454" y="450"/>
                      <a:pt x="457" y="456"/>
                    </a:cubicBezTo>
                    <a:cubicBezTo>
                      <a:pt x="458" y="458"/>
                      <a:pt x="459" y="460"/>
                      <a:pt x="461" y="462"/>
                    </a:cubicBezTo>
                    <a:cubicBezTo>
                      <a:pt x="461" y="462"/>
                      <a:pt x="461" y="465"/>
                      <a:pt x="461" y="465"/>
                    </a:cubicBezTo>
                    <a:cubicBezTo>
                      <a:pt x="469" y="457"/>
                      <a:pt x="475" y="446"/>
                      <a:pt x="489" y="446"/>
                    </a:cubicBezTo>
                    <a:cubicBezTo>
                      <a:pt x="472" y="446"/>
                      <a:pt x="464" y="460"/>
                      <a:pt x="458" y="474"/>
                    </a:cubicBezTo>
                    <a:cubicBezTo>
                      <a:pt x="450" y="510"/>
                      <a:pt x="486" y="518"/>
                      <a:pt x="509" y="531"/>
                    </a:cubicBezTo>
                    <a:cubicBezTo>
                      <a:pt x="509" y="533"/>
                      <a:pt x="510" y="535"/>
                      <a:pt x="511" y="537"/>
                    </a:cubicBezTo>
                    <a:cubicBezTo>
                      <a:pt x="513" y="543"/>
                      <a:pt x="516" y="550"/>
                      <a:pt x="519" y="556"/>
                    </a:cubicBezTo>
                    <a:cubicBezTo>
                      <a:pt x="513" y="562"/>
                      <a:pt x="508" y="568"/>
                      <a:pt x="502" y="575"/>
                    </a:cubicBezTo>
                    <a:cubicBezTo>
                      <a:pt x="497" y="581"/>
                      <a:pt x="492" y="587"/>
                      <a:pt x="486" y="594"/>
                    </a:cubicBezTo>
                    <a:cubicBezTo>
                      <a:pt x="483" y="597"/>
                      <a:pt x="478" y="602"/>
                      <a:pt x="475" y="602"/>
                    </a:cubicBezTo>
                    <a:cubicBezTo>
                      <a:pt x="473" y="601"/>
                      <a:pt x="470" y="600"/>
                      <a:pt x="468" y="598"/>
                    </a:cubicBezTo>
                    <a:cubicBezTo>
                      <a:pt x="465" y="597"/>
                      <a:pt x="463" y="596"/>
                      <a:pt x="460" y="595"/>
                    </a:cubicBezTo>
                    <a:cubicBezTo>
                      <a:pt x="464" y="569"/>
                      <a:pt x="447" y="549"/>
                      <a:pt x="425" y="546"/>
                    </a:cubicBezTo>
                    <a:cubicBezTo>
                      <a:pt x="411" y="545"/>
                      <a:pt x="395" y="553"/>
                      <a:pt x="386" y="564"/>
                    </a:cubicBezTo>
                    <a:cubicBezTo>
                      <a:pt x="385" y="567"/>
                      <a:pt x="383" y="569"/>
                      <a:pt x="382" y="571"/>
                    </a:cubicBezTo>
                    <a:cubicBezTo>
                      <a:pt x="383" y="574"/>
                      <a:pt x="383" y="577"/>
                      <a:pt x="386" y="577"/>
                    </a:cubicBezTo>
                    <a:cubicBezTo>
                      <a:pt x="360" y="563"/>
                      <a:pt x="330" y="583"/>
                      <a:pt x="328" y="609"/>
                    </a:cubicBezTo>
                    <a:cubicBezTo>
                      <a:pt x="328" y="611"/>
                      <a:pt x="326" y="613"/>
                      <a:pt x="324" y="615"/>
                    </a:cubicBezTo>
                    <a:cubicBezTo>
                      <a:pt x="318" y="620"/>
                      <a:pt x="312" y="626"/>
                      <a:pt x="306" y="632"/>
                    </a:cubicBezTo>
                    <a:cubicBezTo>
                      <a:pt x="304" y="634"/>
                      <a:pt x="302" y="636"/>
                      <a:pt x="301" y="638"/>
                    </a:cubicBezTo>
                    <a:cubicBezTo>
                      <a:pt x="277" y="633"/>
                      <a:pt x="246" y="616"/>
                      <a:pt x="229" y="644"/>
                    </a:cubicBezTo>
                    <a:cubicBezTo>
                      <a:pt x="214" y="668"/>
                      <a:pt x="225" y="686"/>
                      <a:pt x="243" y="699"/>
                    </a:cubicBezTo>
                    <a:cubicBezTo>
                      <a:pt x="245" y="701"/>
                      <a:pt x="243" y="698"/>
                      <a:pt x="243" y="698"/>
                    </a:cubicBezTo>
                    <a:cubicBezTo>
                      <a:pt x="243" y="692"/>
                      <a:pt x="251" y="697"/>
                      <a:pt x="251" y="692"/>
                    </a:cubicBezTo>
                    <a:cubicBezTo>
                      <a:pt x="229" y="704"/>
                      <a:pt x="229" y="737"/>
                      <a:pt x="241" y="758"/>
                    </a:cubicBezTo>
                    <a:cubicBezTo>
                      <a:pt x="243" y="760"/>
                      <a:pt x="244" y="762"/>
                      <a:pt x="246" y="764"/>
                    </a:cubicBezTo>
                    <a:cubicBezTo>
                      <a:pt x="249" y="767"/>
                      <a:pt x="249" y="767"/>
                      <a:pt x="249" y="767"/>
                    </a:cubicBezTo>
                    <a:cubicBezTo>
                      <a:pt x="254" y="762"/>
                      <a:pt x="254" y="750"/>
                      <a:pt x="263" y="748"/>
                    </a:cubicBezTo>
                    <a:cubicBezTo>
                      <a:pt x="246" y="762"/>
                      <a:pt x="240" y="781"/>
                      <a:pt x="251" y="801"/>
                    </a:cubicBezTo>
                    <a:cubicBezTo>
                      <a:pt x="265" y="829"/>
                      <a:pt x="293" y="826"/>
                      <a:pt x="318" y="826"/>
                    </a:cubicBezTo>
                    <a:cubicBezTo>
                      <a:pt x="319" y="827"/>
                      <a:pt x="322" y="827"/>
                      <a:pt x="325" y="827"/>
                    </a:cubicBezTo>
                    <a:cubicBezTo>
                      <a:pt x="327" y="827"/>
                      <a:pt x="329" y="827"/>
                      <a:pt x="328" y="830"/>
                    </a:cubicBezTo>
                    <a:cubicBezTo>
                      <a:pt x="323" y="837"/>
                      <a:pt x="318" y="845"/>
                      <a:pt x="314" y="851"/>
                    </a:cubicBezTo>
                    <a:cubicBezTo>
                      <a:pt x="309" y="858"/>
                      <a:pt x="304" y="865"/>
                      <a:pt x="299" y="872"/>
                    </a:cubicBezTo>
                    <a:cubicBezTo>
                      <a:pt x="265" y="837"/>
                      <a:pt x="214" y="832"/>
                      <a:pt x="170" y="845"/>
                    </a:cubicBezTo>
                    <a:cubicBezTo>
                      <a:pt x="168" y="846"/>
                      <a:pt x="165" y="847"/>
                      <a:pt x="163" y="848"/>
                    </a:cubicBezTo>
                    <a:cubicBezTo>
                      <a:pt x="154" y="831"/>
                      <a:pt x="134" y="826"/>
                      <a:pt x="117" y="831"/>
                    </a:cubicBezTo>
                    <a:cubicBezTo>
                      <a:pt x="100" y="837"/>
                      <a:pt x="89" y="851"/>
                      <a:pt x="84" y="868"/>
                    </a:cubicBezTo>
                    <a:cubicBezTo>
                      <a:pt x="83" y="871"/>
                      <a:pt x="83" y="874"/>
                      <a:pt x="84" y="877"/>
                    </a:cubicBezTo>
                    <a:cubicBezTo>
                      <a:pt x="85" y="880"/>
                      <a:pt x="87" y="883"/>
                      <a:pt x="89" y="885"/>
                    </a:cubicBezTo>
                    <a:cubicBezTo>
                      <a:pt x="73" y="876"/>
                      <a:pt x="56" y="865"/>
                      <a:pt x="39" y="876"/>
                    </a:cubicBezTo>
                    <a:cubicBezTo>
                      <a:pt x="22" y="887"/>
                      <a:pt x="17" y="907"/>
                      <a:pt x="22" y="924"/>
                    </a:cubicBezTo>
                    <a:cubicBezTo>
                      <a:pt x="31" y="943"/>
                      <a:pt x="47" y="952"/>
                      <a:pt x="67" y="957"/>
                    </a:cubicBezTo>
                    <a:cubicBezTo>
                      <a:pt x="56" y="954"/>
                      <a:pt x="45" y="946"/>
                      <a:pt x="33" y="941"/>
                    </a:cubicBezTo>
                    <a:cubicBezTo>
                      <a:pt x="31" y="942"/>
                      <a:pt x="29" y="943"/>
                      <a:pt x="27" y="944"/>
                    </a:cubicBezTo>
                    <a:cubicBezTo>
                      <a:pt x="23" y="947"/>
                      <a:pt x="19" y="950"/>
                      <a:pt x="17" y="954"/>
                    </a:cubicBezTo>
                    <a:cubicBezTo>
                      <a:pt x="0" y="982"/>
                      <a:pt x="14" y="1019"/>
                      <a:pt x="44" y="1024"/>
                    </a:cubicBezTo>
                    <a:cubicBezTo>
                      <a:pt x="44" y="1024"/>
                      <a:pt x="44" y="1022"/>
                      <a:pt x="44" y="1024"/>
                    </a:cubicBezTo>
                    <a:cubicBezTo>
                      <a:pt x="45" y="1029"/>
                      <a:pt x="46" y="1034"/>
                      <a:pt x="47" y="1038"/>
                    </a:cubicBezTo>
                    <a:cubicBezTo>
                      <a:pt x="59" y="1058"/>
                      <a:pt x="81" y="1063"/>
                      <a:pt x="103" y="1058"/>
                    </a:cubicBezTo>
                    <a:cubicBezTo>
                      <a:pt x="105" y="1060"/>
                      <a:pt x="107" y="1062"/>
                      <a:pt x="109" y="1065"/>
                    </a:cubicBezTo>
                    <a:cubicBezTo>
                      <a:pt x="147" y="1111"/>
                      <a:pt x="209" y="1142"/>
                      <a:pt x="265" y="1152"/>
                    </a:cubicBezTo>
                    <a:cubicBezTo>
                      <a:pt x="273" y="1153"/>
                      <a:pt x="281" y="1155"/>
                      <a:pt x="289" y="1157"/>
                    </a:cubicBezTo>
                    <a:cubicBezTo>
                      <a:pt x="330" y="1166"/>
                      <a:pt x="373" y="1170"/>
                      <a:pt x="411" y="1179"/>
                    </a:cubicBezTo>
                    <a:cubicBezTo>
                      <a:pt x="508" y="1205"/>
                      <a:pt x="610" y="1213"/>
                      <a:pt x="710" y="1221"/>
                    </a:cubicBezTo>
                    <a:close/>
                  </a:path>
                </a:pathLst>
              </a:custGeom>
              <a:solidFill>
                <a:schemeClr val="accent2">
                  <a:alpha val="2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a:bodyPr>
              <a:lstStyle/>
              <a:p>
                <a:endParaRPr lang="zh-CN" altLang="en-US" dirty="0">
                  <a:latin typeface="微软雅黑" panose="020B0503020204020204" pitchFamily="34" charset="-122"/>
                  <a:ea typeface="微软雅黑" panose="020B0503020204020204" pitchFamily="34" charset="-122"/>
                </a:endParaRPr>
              </a:p>
            </p:txBody>
          </p:sp>
          <p:sp>
            <p:nvSpPr>
              <p:cNvPr id="22" name="Freeform 6"/>
              <p:cNvSpPr/>
              <p:nvPr>
                <p:custDataLst>
                  <p:tags r:id="rId4"/>
                </p:custDataLst>
              </p:nvPr>
            </p:nvSpPr>
            <p:spPr bwMode="auto">
              <a:xfrm>
                <a:off x="1473" y="2880"/>
                <a:ext cx="1793" cy="582"/>
              </a:xfrm>
              <a:custGeom>
                <a:avLst/>
                <a:gdLst>
                  <a:gd name="T0" fmla="*/ 667 w 758"/>
                  <a:gd name="T1" fmla="*/ 236 h 246"/>
                  <a:gd name="T2" fmla="*/ 507 w 758"/>
                  <a:gd name="T3" fmla="*/ 229 h 246"/>
                  <a:gd name="T4" fmla="*/ 370 w 758"/>
                  <a:gd name="T5" fmla="*/ 245 h 246"/>
                  <a:gd name="T6" fmla="*/ 215 w 758"/>
                  <a:gd name="T7" fmla="*/ 229 h 246"/>
                  <a:gd name="T8" fmla="*/ 0 w 758"/>
                  <a:gd name="T9" fmla="*/ 232 h 246"/>
                  <a:gd name="T10" fmla="*/ 51 w 758"/>
                  <a:gd name="T11" fmla="*/ 215 h 246"/>
                  <a:gd name="T12" fmla="*/ 85 w 758"/>
                  <a:gd name="T13" fmla="*/ 180 h 246"/>
                  <a:gd name="T14" fmla="*/ 111 w 758"/>
                  <a:gd name="T15" fmla="*/ 145 h 246"/>
                  <a:gd name="T16" fmla="*/ 106 w 758"/>
                  <a:gd name="T17" fmla="*/ 84 h 246"/>
                  <a:gd name="T18" fmla="*/ 146 w 758"/>
                  <a:gd name="T19" fmla="*/ 82 h 246"/>
                  <a:gd name="T20" fmla="*/ 223 w 758"/>
                  <a:gd name="T21" fmla="*/ 55 h 246"/>
                  <a:gd name="T22" fmla="*/ 272 w 758"/>
                  <a:gd name="T23" fmla="*/ 89 h 246"/>
                  <a:gd name="T24" fmla="*/ 343 w 758"/>
                  <a:gd name="T25" fmla="*/ 145 h 246"/>
                  <a:gd name="T26" fmla="*/ 454 w 758"/>
                  <a:gd name="T27" fmla="*/ 179 h 246"/>
                  <a:gd name="T28" fmla="*/ 536 w 758"/>
                  <a:gd name="T29" fmla="*/ 181 h 246"/>
                  <a:gd name="T30" fmla="*/ 635 w 758"/>
                  <a:gd name="T31" fmla="*/ 193 h 246"/>
                  <a:gd name="T32" fmla="*/ 758 w 758"/>
                  <a:gd name="T33" fmla="*/ 209 h 246"/>
                  <a:gd name="T34" fmla="*/ 579 w 758"/>
                  <a:gd name="T35" fmla="*/ 211 h 246"/>
                  <a:gd name="T36" fmla="*/ 665 w 758"/>
                  <a:gd name="T37" fmla="*/ 23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8" h="246">
                    <a:moveTo>
                      <a:pt x="667" y="236"/>
                    </a:moveTo>
                    <a:cubicBezTo>
                      <a:pt x="607" y="239"/>
                      <a:pt x="565" y="230"/>
                      <a:pt x="507" y="229"/>
                    </a:cubicBezTo>
                    <a:cubicBezTo>
                      <a:pt x="451" y="229"/>
                      <a:pt x="434" y="245"/>
                      <a:pt x="370" y="245"/>
                    </a:cubicBezTo>
                    <a:cubicBezTo>
                      <a:pt x="280" y="246"/>
                      <a:pt x="260" y="233"/>
                      <a:pt x="215" y="229"/>
                    </a:cubicBezTo>
                    <a:cubicBezTo>
                      <a:pt x="156" y="224"/>
                      <a:pt x="80" y="228"/>
                      <a:pt x="0" y="232"/>
                    </a:cubicBezTo>
                    <a:cubicBezTo>
                      <a:pt x="9" y="225"/>
                      <a:pt x="31" y="227"/>
                      <a:pt x="51" y="215"/>
                    </a:cubicBezTo>
                    <a:cubicBezTo>
                      <a:pt x="41" y="206"/>
                      <a:pt x="75" y="183"/>
                      <a:pt x="85" y="180"/>
                    </a:cubicBezTo>
                    <a:cubicBezTo>
                      <a:pt x="72" y="167"/>
                      <a:pt x="76" y="148"/>
                      <a:pt x="111" y="145"/>
                    </a:cubicBezTo>
                    <a:cubicBezTo>
                      <a:pt x="102" y="124"/>
                      <a:pt x="92" y="102"/>
                      <a:pt x="106" y="84"/>
                    </a:cubicBezTo>
                    <a:cubicBezTo>
                      <a:pt x="115" y="72"/>
                      <a:pt x="134" y="80"/>
                      <a:pt x="146" y="82"/>
                    </a:cubicBezTo>
                    <a:cubicBezTo>
                      <a:pt x="139" y="67"/>
                      <a:pt x="180" y="0"/>
                      <a:pt x="223" y="55"/>
                    </a:cubicBezTo>
                    <a:cubicBezTo>
                      <a:pt x="265" y="50"/>
                      <a:pt x="275" y="53"/>
                      <a:pt x="272" y="89"/>
                    </a:cubicBezTo>
                    <a:cubicBezTo>
                      <a:pt x="313" y="82"/>
                      <a:pt x="347" y="102"/>
                      <a:pt x="343" y="145"/>
                    </a:cubicBezTo>
                    <a:cubicBezTo>
                      <a:pt x="385" y="138"/>
                      <a:pt x="437" y="127"/>
                      <a:pt x="454" y="179"/>
                    </a:cubicBezTo>
                    <a:cubicBezTo>
                      <a:pt x="482" y="167"/>
                      <a:pt x="510" y="148"/>
                      <a:pt x="536" y="181"/>
                    </a:cubicBezTo>
                    <a:cubicBezTo>
                      <a:pt x="558" y="160"/>
                      <a:pt x="610" y="186"/>
                      <a:pt x="635" y="193"/>
                    </a:cubicBezTo>
                    <a:cubicBezTo>
                      <a:pt x="674" y="203"/>
                      <a:pt x="712" y="207"/>
                      <a:pt x="758" y="209"/>
                    </a:cubicBezTo>
                    <a:cubicBezTo>
                      <a:pt x="758" y="217"/>
                      <a:pt x="580" y="207"/>
                      <a:pt x="579" y="211"/>
                    </a:cubicBezTo>
                    <a:cubicBezTo>
                      <a:pt x="575" y="222"/>
                      <a:pt x="682" y="234"/>
                      <a:pt x="665" y="236"/>
                    </a:cubicBezTo>
                  </a:path>
                </a:pathLst>
              </a:custGeom>
              <a:solidFill>
                <a:schemeClr val="accent2">
                  <a:alpha val="46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a:bodyPr>
              <a:lstStyle/>
              <a:p>
                <a:endParaRPr lang="zh-CN" altLang="en-US" dirty="0">
                  <a:latin typeface="微软雅黑" panose="020B0503020204020204" pitchFamily="34" charset="-122"/>
                  <a:ea typeface="微软雅黑" panose="020B0503020204020204" pitchFamily="34" charset="-122"/>
                </a:endParaRPr>
              </a:p>
            </p:txBody>
          </p:sp>
        </p:grpSp>
        <p:grpSp>
          <p:nvGrpSpPr>
            <p:cNvPr id="23" name="Group 4"/>
            <p:cNvGrpSpPr>
              <a:grpSpLocks noChangeAspect="1"/>
            </p:cNvGrpSpPr>
            <p:nvPr/>
          </p:nvGrpSpPr>
          <p:grpSpPr bwMode="auto">
            <a:xfrm>
              <a:off x="5678592" y="2912353"/>
              <a:ext cx="5360645" cy="3328110"/>
              <a:chOff x="1473" y="692"/>
              <a:chExt cx="4779" cy="2967"/>
            </a:xfrm>
            <a:solidFill>
              <a:schemeClr val="accent5">
                <a:alpha val="35000"/>
              </a:schemeClr>
            </a:solidFill>
          </p:grpSpPr>
          <p:sp>
            <p:nvSpPr>
              <p:cNvPr id="24" name="Freeform 5"/>
              <p:cNvSpPr/>
              <p:nvPr>
                <p:custDataLst>
                  <p:tags r:id="rId5"/>
                </p:custDataLst>
              </p:nvPr>
            </p:nvSpPr>
            <p:spPr bwMode="auto">
              <a:xfrm>
                <a:off x="2452" y="692"/>
                <a:ext cx="3800" cy="2967"/>
              </a:xfrm>
              <a:custGeom>
                <a:avLst/>
                <a:gdLst>
                  <a:gd name="T0" fmla="*/ 1549 w 1606"/>
                  <a:gd name="T1" fmla="*/ 1122 h 1253"/>
                  <a:gd name="T2" fmla="*/ 1529 w 1606"/>
                  <a:gd name="T3" fmla="*/ 325 h 1253"/>
                  <a:gd name="T4" fmla="*/ 1379 w 1606"/>
                  <a:gd name="T5" fmla="*/ 88 h 1253"/>
                  <a:gd name="T6" fmla="*/ 1305 w 1606"/>
                  <a:gd name="T7" fmla="*/ 49 h 1253"/>
                  <a:gd name="T8" fmla="*/ 1280 w 1606"/>
                  <a:gd name="T9" fmla="*/ 4 h 1253"/>
                  <a:gd name="T10" fmla="*/ 1235 w 1606"/>
                  <a:gd name="T11" fmla="*/ 40 h 1253"/>
                  <a:gd name="T12" fmla="*/ 1166 w 1606"/>
                  <a:gd name="T13" fmla="*/ 91 h 1253"/>
                  <a:gd name="T14" fmla="*/ 1157 w 1606"/>
                  <a:gd name="T15" fmla="*/ 158 h 1253"/>
                  <a:gd name="T16" fmla="*/ 1129 w 1606"/>
                  <a:gd name="T17" fmla="*/ 68 h 1253"/>
                  <a:gd name="T18" fmla="*/ 1034 w 1606"/>
                  <a:gd name="T19" fmla="*/ 66 h 1253"/>
                  <a:gd name="T20" fmla="*/ 947 w 1606"/>
                  <a:gd name="T21" fmla="*/ 40 h 1253"/>
                  <a:gd name="T22" fmla="*/ 928 w 1606"/>
                  <a:gd name="T23" fmla="*/ 75 h 1253"/>
                  <a:gd name="T24" fmla="*/ 877 w 1606"/>
                  <a:gd name="T25" fmla="*/ 136 h 1253"/>
                  <a:gd name="T26" fmla="*/ 877 w 1606"/>
                  <a:gd name="T27" fmla="*/ 220 h 1253"/>
                  <a:gd name="T28" fmla="*/ 947 w 1606"/>
                  <a:gd name="T29" fmla="*/ 267 h 1253"/>
                  <a:gd name="T30" fmla="*/ 791 w 1606"/>
                  <a:gd name="T31" fmla="*/ 261 h 1253"/>
                  <a:gd name="T32" fmla="*/ 794 w 1606"/>
                  <a:gd name="T33" fmla="*/ 292 h 1253"/>
                  <a:gd name="T34" fmla="*/ 762 w 1606"/>
                  <a:gd name="T35" fmla="*/ 372 h 1253"/>
                  <a:gd name="T36" fmla="*/ 721 w 1606"/>
                  <a:gd name="T37" fmla="*/ 354 h 1253"/>
                  <a:gd name="T38" fmla="*/ 675 w 1606"/>
                  <a:gd name="T39" fmla="*/ 298 h 1253"/>
                  <a:gd name="T40" fmla="*/ 654 w 1606"/>
                  <a:gd name="T41" fmla="*/ 284 h 1253"/>
                  <a:gd name="T42" fmla="*/ 612 w 1606"/>
                  <a:gd name="T43" fmla="*/ 314 h 1253"/>
                  <a:gd name="T44" fmla="*/ 546 w 1606"/>
                  <a:gd name="T45" fmla="*/ 352 h 1253"/>
                  <a:gd name="T46" fmla="*/ 480 w 1606"/>
                  <a:gd name="T47" fmla="*/ 385 h 1253"/>
                  <a:gd name="T48" fmla="*/ 453 w 1606"/>
                  <a:gd name="T49" fmla="*/ 435 h 1253"/>
                  <a:gd name="T50" fmla="*/ 461 w 1606"/>
                  <a:gd name="T51" fmla="*/ 465 h 1253"/>
                  <a:gd name="T52" fmla="*/ 509 w 1606"/>
                  <a:gd name="T53" fmla="*/ 531 h 1253"/>
                  <a:gd name="T54" fmla="*/ 502 w 1606"/>
                  <a:gd name="T55" fmla="*/ 575 h 1253"/>
                  <a:gd name="T56" fmla="*/ 468 w 1606"/>
                  <a:gd name="T57" fmla="*/ 598 h 1253"/>
                  <a:gd name="T58" fmla="*/ 386 w 1606"/>
                  <a:gd name="T59" fmla="*/ 564 h 1253"/>
                  <a:gd name="T60" fmla="*/ 328 w 1606"/>
                  <a:gd name="T61" fmla="*/ 609 h 1253"/>
                  <a:gd name="T62" fmla="*/ 301 w 1606"/>
                  <a:gd name="T63" fmla="*/ 638 h 1253"/>
                  <a:gd name="T64" fmla="*/ 243 w 1606"/>
                  <a:gd name="T65" fmla="*/ 698 h 1253"/>
                  <a:gd name="T66" fmla="*/ 246 w 1606"/>
                  <a:gd name="T67" fmla="*/ 764 h 1253"/>
                  <a:gd name="T68" fmla="*/ 251 w 1606"/>
                  <a:gd name="T69" fmla="*/ 801 h 1253"/>
                  <a:gd name="T70" fmla="*/ 328 w 1606"/>
                  <a:gd name="T71" fmla="*/ 830 h 1253"/>
                  <a:gd name="T72" fmla="*/ 170 w 1606"/>
                  <a:gd name="T73" fmla="*/ 845 h 1253"/>
                  <a:gd name="T74" fmla="*/ 84 w 1606"/>
                  <a:gd name="T75" fmla="*/ 868 h 1253"/>
                  <a:gd name="T76" fmla="*/ 39 w 1606"/>
                  <a:gd name="T77" fmla="*/ 876 h 1253"/>
                  <a:gd name="T78" fmla="*/ 33 w 1606"/>
                  <a:gd name="T79" fmla="*/ 941 h 1253"/>
                  <a:gd name="T80" fmla="*/ 44 w 1606"/>
                  <a:gd name="T81" fmla="*/ 1024 h 1253"/>
                  <a:gd name="T82" fmla="*/ 103 w 1606"/>
                  <a:gd name="T83" fmla="*/ 1058 h 1253"/>
                  <a:gd name="T84" fmla="*/ 289 w 1606"/>
                  <a:gd name="T85" fmla="*/ 1157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6" h="1253">
                    <a:moveTo>
                      <a:pt x="710" y="1221"/>
                    </a:moveTo>
                    <a:cubicBezTo>
                      <a:pt x="934" y="1239"/>
                      <a:pt x="1158" y="1253"/>
                      <a:pt x="1377" y="1200"/>
                    </a:cubicBezTo>
                    <a:cubicBezTo>
                      <a:pt x="1432" y="1186"/>
                      <a:pt x="1514" y="1171"/>
                      <a:pt x="1549" y="1122"/>
                    </a:cubicBezTo>
                    <a:cubicBezTo>
                      <a:pt x="1606" y="1039"/>
                      <a:pt x="1585" y="907"/>
                      <a:pt x="1568" y="817"/>
                    </a:cubicBezTo>
                    <a:cubicBezTo>
                      <a:pt x="1549" y="719"/>
                      <a:pt x="1554" y="619"/>
                      <a:pt x="1556" y="521"/>
                    </a:cubicBezTo>
                    <a:cubicBezTo>
                      <a:pt x="1557" y="450"/>
                      <a:pt x="1544" y="393"/>
                      <a:pt x="1529" y="325"/>
                    </a:cubicBezTo>
                    <a:cubicBezTo>
                      <a:pt x="1515" y="262"/>
                      <a:pt x="1539" y="143"/>
                      <a:pt x="1471" y="106"/>
                    </a:cubicBezTo>
                    <a:cubicBezTo>
                      <a:pt x="1450" y="94"/>
                      <a:pt x="1425" y="90"/>
                      <a:pt x="1398" y="89"/>
                    </a:cubicBezTo>
                    <a:cubicBezTo>
                      <a:pt x="1391" y="89"/>
                      <a:pt x="1384" y="89"/>
                      <a:pt x="1379" y="88"/>
                    </a:cubicBezTo>
                    <a:cubicBezTo>
                      <a:pt x="1377" y="88"/>
                      <a:pt x="1375" y="87"/>
                      <a:pt x="1374" y="87"/>
                    </a:cubicBezTo>
                    <a:cubicBezTo>
                      <a:pt x="1383" y="68"/>
                      <a:pt x="1383" y="46"/>
                      <a:pt x="1367" y="32"/>
                    </a:cubicBezTo>
                    <a:cubicBezTo>
                      <a:pt x="1347" y="15"/>
                      <a:pt x="1316" y="26"/>
                      <a:pt x="1305" y="49"/>
                    </a:cubicBezTo>
                    <a:cubicBezTo>
                      <a:pt x="1305" y="46"/>
                      <a:pt x="1308" y="43"/>
                      <a:pt x="1309" y="40"/>
                    </a:cubicBezTo>
                    <a:cubicBezTo>
                      <a:pt x="1309" y="38"/>
                      <a:pt x="1309" y="35"/>
                      <a:pt x="1309" y="33"/>
                    </a:cubicBezTo>
                    <a:cubicBezTo>
                      <a:pt x="1306" y="19"/>
                      <a:pt x="1295" y="8"/>
                      <a:pt x="1280" y="4"/>
                    </a:cubicBezTo>
                    <a:cubicBezTo>
                      <a:pt x="1258" y="0"/>
                      <a:pt x="1239" y="13"/>
                      <a:pt x="1232" y="32"/>
                    </a:cubicBezTo>
                    <a:cubicBezTo>
                      <a:pt x="1231" y="35"/>
                      <a:pt x="1231" y="37"/>
                      <a:pt x="1231" y="38"/>
                    </a:cubicBezTo>
                    <a:cubicBezTo>
                      <a:pt x="1233" y="38"/>
                      <a:pt x="1235" y="40"/>
                      <a:pt x="1235" y="40"/>
                    </a:cubicBezTo>
                    <a:cubicBezTo>
                      <a:pt x="1221" y="29"/>
                      <a:pt x="1199" y="32"/>
                      <a:pt x="1185" y="43"/>
                    </a:cubicBezTo>
                    <a:cubicBezTo>
                      <a:pt x="1171" y="54"/>
                      <a:pt x="1174" y="71"/>
                      <a:pt x="1171" y="85"/>
                    </a:cubicBezTo>
                    <a:cubicBezTo>
                      <a:pt x="1169" y="87"/>
                      <a:pt x="1167" y="89"/>
                      <a:pt x="1166" y="91"/>
                    </a:cubicBezTo>
                    <a:cubicBezTo>
                      <a:pt x="1161" y="97"/>
                      <a:pt x="1156" y="103"/>
                      <a:pt x="1152" y="110"/>
                    </a:cubicBezTo>
                    <a:cubicBezTo>
                      <a:pt x="1148" y="117"/>
                      <a:pt x="1145" y="124"/>
                      <a:pt x="1142" y="131"/>
                    </a:cubicBezTo>
                    <a:cubicBezTo>
                      <a:pt x="1143" y="141"/>
                      <a:pt x="1151" y="149"/>
                      <a:pt x="1157" y="158"/>
                    </a:cubicBezTo>
                    <a:cubicBezTo>
                      <a:pt x="1151" y="148"/>
                      <a:pt x="1144" y="138"/>
                      <a:pt x="1137" y="129"/>
                    </a:cubicBezTo>
                    <a:cubicBezTo>
                      <a:pt x="1135" y="127"/>
                      <a:pt x="1133" y="125"/>
                      <a:pt x="1131" y="122"/>
                    </a:cubicBezTo>
                    <a:cubicBezTo>
                      <a:pt x="1137" y="105"/>
                      <a:pt x="1143" y="85"/>
                      <a:pt x="1129" y="68"/>
                    </a:cubicBezTo>
                    <a:cubicBezTo>
                      <a:pt x="1110" y="46"/>
                      <a:pt x="1073" y="43"/>
                      <a:pt x="1059" y="71"/>
                    </a:cubicBezTo>
                    <a:cubicBezTo>
                      <a:pt x="1058" y="71"/>
                      <a:pt x="1055" y="70"/>
                      <a:pt x="1052" y="69"/>
                    </a:cubicBezTo>
                    <a:cubicBezTo>
                      <a:pt x="1046" y="68"/>
                      <a:pt x="1040" y="67"/>
                      <a:pt x="1034" y="66"/>
                    </a:cubicBezTo>
                    <a:cubicBezTo>
                      <a:pt x="1029" y="65"/>
                      <a:pt x="1023" y="64"/>
                      <a:pt x="1017" y="64"/>
                    </a:cubicBezTo>
                    <a:cubicBezTo>
                      <a:pt x="1015" y="64"/>
                      <a:pt x="1012" y="64"/>
                      <a:pt x="1009" y="65"/>
                    </a:cubicBezTo>
                    <a:cubicBezTo>
                      <a:pt x="1006" y="35"/>
                      <a:pt x="970" y="26"/>
                      <a:pt x="947" y="40"/>
                    </a:cubicBezTo>
                    <a:cubicBezTo>
                      <a:pt x="936" y="52"/>
                      <a:pt x="931" y="66"/>
                      <a:pt x="933" y="82"/>
                    </a:cubicBezTo>
                    <a:cubicBezTo>
                      <a:pt x="933" y="80"/>
                      <a:pt x="933" y="80"/>
                      <a:pt x="934" y="77"/>
                    </a:cubicBezTo>
                    <a:cubicBezTo>
                      <a:pt x="932" y="76"/>
                      <a:pt x="930" y="76"/>
                      <a:pt x="928" y="75"/>
                    </a:cubicBezTo>
                    <a:cubicBezTo>
                      <a:pt x="913" y="69"/>
                      <a:pt x="897" y="67"/>
                      <a:pt x="883" y="82"/>
                    </a:cubicBezTo>
                    <a:cubicBezTo>
                      <a:pt x="872" y="99"/>
                      <a:pt x="866" y="127"/>
                      <a:pt x="883" y="141"/>
                    </a:cubicBezTo>
                    <a:cubicBezTo>
                      <a:pt x="880" y="138"/>
                      <a:pt x="880" y="138"/>
                      <a:pt x="877" y="136"/>
                    </a:cubicBezTo>
                    <a:cubicBezTo>
                      <a:pt x="875" y="136"/>
                      <a:pt x="874" y="136"/>
                      <a:pt x="872" y="137"/>
                    </a:cubicBezTo>
                    <a:cubicBezTo>
                      <a:pt x="862" y="140"/>
                      <a:pt x="854" y="148"/>
                      <a:pt x="847" y="155"/>
                    </a:cubicBezTo>
                    <a:cubicBezTo>
                      <a:pt x="830" y="183"/>
                      <a:pt x="852" y="208"/>
                      <a:pt x="877" y="220"/>
                    </a:cubicBezTo>
                    <a:cubicBezTo>
                      <a:pt x="877" y="222"/>
                      <a:pt x="877" y="223"/>
                      <a:pt x="878" y="225"/>
                    </a:cubicBezTo>
                    <a:cubicBezTo>
                      <a:pt x="879" y="231"/>
                      <a:pt x="880" y="236"/>
                      <a:pt x="881" y="241"/>
                    </a:cubicBezTo>
                    <a:cubicBezTo>
                      <a:pt x="894" y="264"/>
                      <a:pt x="925" y="256"/>
                      <a:pt x="947" y="267"/>
                    </a:cubicBezTo>
                    <a:cubicBezTo>
                      <a:pt x="919" y="255"/>
                      <a:pt x="890" y="254"/>
                      <a:pt x="865" y="262"/>
                    </a:cubicBezTo>
                    <a:cubicBezTo>
                      <a:pt x="862" y="263"/>
                      <a:pt x="859" y="264"/>
                      <a:pt x="856" y="265"/>
                    </a:cubicBezTo>
                    <a:cubicBezTo>
                      <a:pt x="841" y="239"/>
                      <a:pt x="808" y="239"/>
                      <a:pt x="791" y="261"/>
                    </a:cubicBezTo>
                    <a:cubicBezTo>
                      <a:pt x="787" y="268"/>
                      <a:pt x="785" y="274"/>
                      <a:pt x="785" y="281"/>
                    </a:cubicBezTo>
                    <a:cubicBezTo>
                      <a:pt x="785" y="283"/>
                      <a:pt x="785" y="285"/>
                      <a:pt x="786" y="288"/>
                    </a:cubicBezTo>
                    <a:cubicBezTo>
                      <a:pt x="785" y="292"/>
                      <a:pt x="788" y="292"/>
                      <a:pt x="794" y="292"/>
                    </a:cubicBezTo>
                    <a:cubicBezTo>
                      <a:pt x="777" y="289"/>
                      <a:pt x="763" y="292"/>
                      <a:pt x="752" y="306"/>
                    </a:cubicBezTo>
                    <a:cubicBezTo>
                      <a:pt x="738" y="326"/>
                      <a:pt x="752" y="348"/>
                      <a:pt x="764" y="366"/>
                    </a:cubicBezTo>
                    <a:cubicBezTo>
                      <a:pt x="763" y="368"/>
                      <a:pt x="762" y="370"/>
                      <a:pt x="762" y="372"/>
                    </a:cubicBezTo>
                    <a:cubicBezTo>
                      <a:pt x="759" y="381"/>
                      <a:pt x="757" y="390"/>
                      <a:pt x="756" y="399"/>
                    </a:cubicBezTo>
                    <a:cubicBezTo>
                      <a:pt x="748" y="383"/>
                      <a:pt x="738" y="369"/>
                      <a:pt x="725" y="358"/>
                    </a:cubicBezTo>
                    <a:cubicBezTo>
                      <a:pt x="723" y="356"/>
                      <a:pt x="721" y="355"/>
                      <a:pt x="721" y="354"/>
                    </a:cubicBezTo>
                    <a:cubicBezTo>
                      <a:pt x="738" y="328"/>
                      <a:pt x="715" y="295"/>
                      <a:pt x="687" y="295"/>
                    </a:cubicBezTo>
                    <a:cubicBezTo>
                      <a:pt x="685" y="295"/>
                      <a:pt x="683" y="296"/>
                      <a:pt x="681" y="296"/>
                    </a:cubicBezTo>
                    <a:cubicBezTo>
                      <a:pt x="679" y="296"/>
                      <a:pt x="677" y="297"/>
                      <a:pt x="675" y="298"/>
                    </a:cubicBezTo>
                    <a:cubicBezTo>
                      <a:pt x="673" y="298"/>
                      <a:pt x="671" y="298"/>
                      <a:pt x="671" y="295"/>
                    </a:cubicBezTo>
                    <a:cubicBezTo>
                      <a:pt x="679" y="303"/>
                      <a:pt x="682" y="314"/>
                      <a:pt x="682" y="326"/>
                    </a:cubicBezTo>
                    <a:cubicBezTo>
                      <a:pt x="682" y="306"/>
                      <a:pt x="671" y="289"/>
                      <a:pt x="654" y="284"/>
                    </a:cubicBezTo>
                    <a:cubicBezTo>
                      <a:pt x="634" y="277"/>
                      <a:pt x="614" y="288"/>
                      <a:pt x="606" y="307"/>
                    </a:cubicBezTo>
                    <a:cubicBezTo>
                      <a:pt x="605" y="309"/>
                      <a:pt x="605" y="311"/>
                      <a:pt x="606" y="311"/>
                    </a:cubicBezTo>
                    <a:cubicBezTo>
                      <a:pt x="606" y="314"/>
                      <a:pt x="609" y="314"/>
                      <a:pt x="612" y="314"/>
                    </a:cubicBezTo>
                    <a:cubicBezTo>
                      <a:pt x="595" y="303"/>
                      <a:pt x="573" y="303"/>
                      <a:pt x="559" y="317"/>
                    </a:cubicBezTo>
                    <a:cubicBezTo>
                      <a:pt x="553" y="326"/>
                      <a:pt x="548" y="337"/>
                      <a:pt x="548" y="347"/>
                    </a:cubicBezTo>
                    <a:cubicBezTo>
                      <a:pt x="548" y="349"/>
                      <a:pt x="548" y="350"/>
                      <a:pt x="546" y="352"/>
                    </a:cubicBezTo>
                    <a:cubicBezTo>
                      <a:pt x="543" y="354"/>
                      <a:pt x="545" y="351"/>
                      <a:pt x="545" y="351"/>
                    </a:cubicBezTo>
                    <a:cubicBezTo>
                      <a:pt x="525" y="331"/>
                      <a:pt x="492" y="342"/>
                      <a:pt x="481" y="365"/>
                    </a:cubicBezTo>
                    <a:cubicBezTo>
                      <a:pt x="479" y="372"/>
                      <a:pt x="478" y="379"/>
                      <a:pt x="480" y="385"/>
                    </a:cubicBezTo>
                    <a:cubicBezTo>
                      <a:pt x="480" y="388"/>
                      <a:pt x="481" y="390"/>
                      <a:pt x="482" y="392"/>
                    </a:cubicBezTo>
                    <a:cubicBezTo>
                      <a:pt x="489" y="398"/>
                      <a:pt x="500" y="387"/>
                      <a:pt x="506" y="395"/>
                    </a:cubicBezTo>
                    <a:cubicBezTo>
                      <a:pt x="481" y="395"/>
                      <a:pt x="458" y="412"/>
                      <a:pt x="453" y="435"/>
                    </a:cubicBezTo>
                    <a:cubicBezTo>
                      <a:pt x="452" y="443"/>
                      <a:pt x="454" y="450"/>
                      <a:pt x="457" y="456"/>
                    </a:cubicBezTo>
                    <a:cubicBezTo>
                      <a:pt x="458" y="458"/>
                      <a:pt x="459" y="460"/>
                      <a:pt x="461" y="462"/>
                    </a:cubicBezTo>
                    <a:cubicBezTo>
                      <a:pt x="461" y="462"/>
                      <a:pt x="461" y="465"/>
                      <a:pt x="461" y="465"/>
                    </a:cubicBezTo>
                    <a:cubicBezTo>
                      <a:pt x="469" y="457"/>
                      <a:pt x="475" y="446"/>
                      <a:pt x="489" y="446"/>
                    </a:cubicBezTo>
                    <a:cubicBezTo>
                      <a:pt x="472" y="446"/>
                      <a:pt x="464" y="460"/>
                      <a:pt x="458" y="474"/>
                    </a:cubicBezTo>
                    <a:cubicBezTo>
                      <a:pt x="450" y="510"/>
                      <a:pt x="486" y="518"/>
                      <a:pt x="509" y="531"/>
                    </a:cubicBezTo>
                    <a:cubicBezTo>
                      <a:pt x="509" y="533"/>
                      <a:pt x="510" y="535"/>
                      <a:pt x="511" y="537"/>
                    </a:cubicBezTo>
                    <a:cubicBezTo>
                      <a:pt x="513" y="543"/>
                      <a:pt x="516" y="550"/>
                      <a:pt x="519" y="556"/>
                    </a:cubicBezTo>
                    <a:cubicBezTo>
                      <a:pt x="513" y="562"/>
                      <a:pt x="508" y="568"/>
                      <a:pt x="502" y="575"/>
                    </a:cubicBezTo>
                    <a:cubicBezTo>
                      <a:pt x="497" y="581"/>
                      <a:pt x="492" y="587"/>
                      <a:pt x="486" y="594"/>
                    </a:cubicBezTo>
                    <a:cubicBezTo>
                      <a:pt x="483" y="597"/>
                      <a:pt x="478" y="602"/>
                      <a:pt x="475" y="602"/>
                    </a:cubicBezTo>
                    <a:cubicBezTo>
                      <a:pt x="473" y="601"/>
                      <a:pt x="470" y="600"/>
                      <a:pt x="468" y="598"/>
                    </a:cubicBezTo>
                    <a:cubicBezTo>
                      <a:pt x="465" y="597"/>
                      <a:pt x="463" y="596"/>
                      <a:pt x="460" y="595"/>
                    </a:cubicBezTo>
                    <a:cubicBezTo>
                      <a:pt x="464" y="569"/>
                      <a:pt x="447" y="549"/>
                      <a:pt x="425" y="546"/>
                    </a:cubicBezTo>
                    <a:cubicBezTo>
                      <a:pt x="411" y="545"/>
                      <a:pt x="395" y="553"/>
                      <a:pt x="386" y="564"/>
                    </a:cubicBezTo>
                    <a:cubicBezTo>
                      <a:pt x="385" y="567"/>
                      <a:pt x="383" y="569"/>
                      <a:pt x="382" y="571"/>
                    </a:cubicBezTo>
                    <a:cubicBezTo>
                      <a:pt x="383" y="574"/>
                      <a:pt x="383" y="577"/>
                      <a:pt x="386" y="577"/>
                    </a:cubicBezTo>
                    <a:cubicBezTo>
                      <a:pt x="360" y="563"/>
                      <a:pt x="330" y="583"/>
                      <a:pt x="328" y="609"/>
                    </a:cubicBezTo>
                    <a:cubicBezTo>
                      <a:pt x="328" y="611"/>
                      <a:pt x="326" y="613"/>
                      <a:pt x="324" y="615"/>
                    </a:cubicBezTo>
                    <a:cubicBezTo>
                      <a:pt x="318" y="620"/>
                      <a:pt x="312" y="626"/>
                      <a:pt x="306" y="632"/>
                    </a:cubicBezTo>
                    <a:cubicBezTo>
                      <a:pt x="304" y="634"/>
                      <a:pt x="302" y="636"/>
                      <a:pt x="301" y="638"/>
                    </a:cubicBezTo>
                    <a:cubicBezTo>
                      <a:pt x="277" y="633"/>
                      <a:pt x="246" y="616"/>
                      <a:pt x="229" y="644"/>
                    </a:cubicBezTo>
                    <a:cubicBezTo>
                      <a:pt x="214" y="668"/>
                      <a:pt x="225" y="686"/>
                      <a:pt x="243" y="699"/>
                    </a:cubicBezTo>
                    <a:cubicBezTo>
                      <a:pt x="245" y="701"/>
                      <a:pt x="243" y="698"/>
                      <a:pt x="243" y="698"/>
                    </a:cubicBezTo>
                    <a:cubicBezTo>
                      <a:pt x="243" y="692"/>
                      <a:pt x="251" y="697"/>
                      <a:pt x="251" y="692"/>
                    </a:cubicBezTo>
                    <a:cubicBezTo>
                      <a:pt x="229" y="704"/>
                      <a:pt x="229" y="737"/>
                      <a:pt x="241" y="758"/>
                    </a:cubicBezTo>
                    <a:cubicBezTo>
                      <a:pt x="243" y="760"/>
                      <a:pt x="244" y="762"/>
                      <a:pt x="246" y="764"/>
                    </a:cubicBezTo>
                    <a:cubicBezTo>
                      <a:pt x="249" y="767"/>
                      <a:pt x="249" y="767"/>
                      <a:pt x="249" y="767"/>
                    </a:cubicBezTo>
                    <a:cubicBezTo>
                      <a:pt x="254" y="762"/>
                      <a:pt x="254" y="750"/>
                      <a:pt x="263" y="748"/>
                    </a:cubicBezTo>
                    <a:cubicBezTo>
                      <a:pt x="246" y="762"/>
                      <a:pt x="240" y="781"/>
                      <a:pt x="251" y="801"/>
                    </a:cubicBezTo>
                    <a:cubicBezTo>
                      <a:pt x="265" y="829"/>
                      <a:pt x="293" y="826"/>
                      <a:pt x="318" y="826"/>
                    </a:cubicBezTo>
                    <a:cubicBezTo>
                      <a:pt x="319" y="827"/>
                      <a:pt x="322" y="827"/>
                      <a:pt x="325" y="827"/>
                    </a:cubicBezTo>
                    <a:cubicBezTo>
                      <a:pt x="327" y="827"/>
                      <a:pt x="329" y="827"/>
                      <a:pt x="328" y="830"/>
                    </a:cubicBezTo>
                    <a:cubicBezTo>
                      <a:pt x="323" y="837"/>
                      <a:pt x="318" y="845"/>
                      <a:pt x="314" y="851"/>
                    </a:cubicBezTo>
                    <a:cubicBezTo>
                      <a:pt x="309" y="858"/>
                      <a:pt x="304" y="865"/>
                      <a:pt x="299" y="872"/>
                    </a:cubicBezTo>
                    <a:cubicBezTo>
                      <a:pt x="265" y="837"/>
                      <a:pt x="214" y="832"/>
                      <a:pt x="170" y="845"/>
                    </a:cubicBezTo>
                    <a:cubicBezTo>
                      <a:pt x="168" y="846"/>
                      <a:pt x="165" y="847"/>
                      <a:pt x="163" y="848"/>
                    </a:cubicBezTo>
                    <a:cubicBezTo>
                      <a:pt x="154" y="831"/>
                      <a:pt x="134" y="826"/>
                      <a:pt x="117" y="831"/>
                    </a:cubicBezTo>
                    <a:cubicBezTo>
                      <a:pt x="100" y="837"/>
                      <a:pt x="89" y="851"/>
                      <a:pt x="84" y="868"/>
                    </a:cubicBezTo>
                    <a:cubicBezTo>
                      <a:pt x="83" y="871"/>
                      <a:pt x="83" y="874"/>
                      <a:pt x="84" y="877"/>
                    </a:cubicBezTo>
                    <a:cubicBezTo>
                      <a:pt x="85" y="880"/>
                      <a:pt x="87" y="883"/>
                      <a:pt x="89" y="885"/>
                    </a:cubicBezTo>
                    <a:cubicBezTo>
                      <a:pt x="73" y="876"/>
                      <a:pt x="56" y="865"/>
                      <a:pt x="39" y="876"/>
                    </a:cubicBezTo>
                    <a:cubicBezTo>
                      <a:pt x="22" y="887"/>
                      <a:pt x="17" y="907"/>
                      <a:pt x="22" y="924"/>
                    </a:cubicBezTo>
                    <a:cubicBezTo>
                      <a:pt x="31" y="943"/>
                      <a:pt x="47" y="952"/>
                      <a:pt x="67" y="957"/>
                    </a:cubicBezTo>
                    <a:cubicBezTo>
                      <a:pt x="56" y="954"/>
                      <a:pt x="45" y="946"/>
                      <a:pt x="33" y="941"/>
                    </a:cubicBezTo>
                    <a:cubicBezTo>
                      <a:pt x="31" y="942"/>
                      <a:pt x="29" y="943"/>
                      <a:pt x="27" y="944"/>
                    </a:cubicBezTo>
                    <a:cubicBezTo>
                      <a:pt x="23" y="947"/>
                      <a:pt x="19" y="950"/>
                      <a:pt x="17" y="954"/>
                    </a:cubicBezTo>
                    <a:cubicBezTo>
                      <a:pt x="0" y="982"/>
                      <a:pt x="14" y="1019"/>
                      <a:pt x="44" y="1024"/>
                    </a:cubicBezTo>
                    <a:cubicBezTo>
                      <a:pt x="44" y="1024"/>
                      <a:pt x="44" y="1022"/>
                      <a:pt x="44" y="1024"/>
                    </a:cubicBezTo>
                    <a:cubicBezTo>
                      <a:pt x="45" y="1029"/>
                      <a:pt x="46" y="1034"/>
                      <a:pt x="47" y="1038"/>
                    </a:cubicBezTo>
                    <a:cubicBezTo>
                      <a:pt x="59" y="1058"/>
                      <a:pt x="81" y="1063"/>
                      <a:pt x="103" y="1058"/>
                    </a:cubicBezTo>
                    <a:cubicBezTo>
                      <a:pt x="105" y="1060"/>
                      <a:pt x="107" y="1062"/>
                      <a:pt x="109" y="1065"/>
                    </a:cubicBezTo>
                    <a:cubicBezTo>
                      <a:pt x="147" y="1111"/>
                      <a:pt x="209" y="1142"/>
                      <a:pt x="265" y="1152"/>
                    </a:cubicBezTo>
                    <a:cubicBezTo>
                      <a:pt x="273" y="1153"/>
                      <a:pt x="281" y="1155"/>
                      <a:pt x="289" y="1157"/>
                    </a:cubicBezTo>
                    <a:cubicBezTo>
                      <a:pt x="330" y="1166"/>
                      <a:pt x="373" y="1170"/>
                      <a:pt x="411" y="1179"/>
                    </a:cubicBezTo>
                    <a:cubicBezTo>
                      <a:pt x="508" y="1205"/>
                      <a:pt x="610" y="1213"/>
                      <a:pt x="710" y="1221"/>
                    </a:cubicBezTo>
                    <a:close/>
                  </a:path>
                </a:pathLst>
              </a:custGeom>
              <a:solidFill>
                <a:schemeClr val="accent2">
                  <a:alpha val="46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a:bodyPr>
              <a:lstStyle/>
              <a:p>
                <a:endParaRPr lang="zh-CN" altLang="en-US" dirty="0">
                  <a:latin typeface="微软雅黑" panose="020B0503020204020204" pitchFamily="34" charset="-122"/>
                  <a:ea typeface="微软雅黑" panose="020B0503020204020204" pitchFamily="34" charset="-122"/>
                </a:endParaRPr>
              </a:p>
            </p:txBody>
          </p:sp>
          <p:sp>
            <p:nvSpPr>
              <p:cNvPr id="25" name="Freeform 6"/>
              <p:cNvSpPr/>
              <p:nvPr>
                <p:custDataLst>
                  <p:tags r:id="rId6"/>
                </p:custDataLst>
              </p:nvPr>
            </p:nvSpPr>
            <p:spPr bwMode="auto">
              <a:xfrm>
                <a:off x="1473" y="2880"/>
                <a:ext cx="1793" cy="582"/>
              </a:xfrm>
              <a:custGeom>
                <a:avLst/>
                <a:gdLst>
                  <a:gd name="T0" fmla="*/ 667 w 758"/>
                  <a:gd name="T1" fmla="*/ 236 h 246"/>
                  <a:gd name="T2" fmla="*/ 507 w 758"/>
                  <a:gd name="T3" fmla="*/ 229 h 246"/>
                  <a:gd name="T4" fmla="*/ 370 w 758"/>
                  <a:gd name="T5" fmla="*/ 245 h 246"/>
                  <a:gd name="T6" fmla="*/ 215 w 758"/>
                  <a:gd name="T7" fmla="*/ 229 h 246"/>
                  <a:gd name="T8" fmla="*/ 0 w 758"/>
                  <a:gd name="T9" fmla="*/ 232 h 246"/>
                  <a:gd name="T10" fmla="*/ 51 w 758"/>
                  <a:gd name="T11" fmla="*/ 215 h 246"/>
                  <a:gd name="T12" fmla="*/ 85 w 758"/>
                  <a:gd name="T13" fmla="*/ 180 h 246"/>
                  <a:gd name="T14" fmla="*/ 111 w 758"/>
                  <a:gd name="T15" fmla="*/ 145 h 246"/>
                  <a:gd name="T16" fmla="*/ 106 w 758"/>
                  <a:gd name="T17" fmla="*/ 84 h 246"/>
                  <a:gd name="T18" fmla="*/ 146 w 758"/>
                  <a:gd name="T19" fmla="*/ 82 h 246"/>
                  <a:gd name="T20" fmla="*/ 223 w 758"/>
                  <a:gd name="T21" fmla="*/ 55 h 246"/>
                  <a:gd name="T22" fmla="*/ 272 w 758"/>
                  <a:gd name="T23" fmla="*/ 89 h 246"/>
                  <a:gd name="T24" fmla="*/ 343 w 758"/>
                  <a:gd name="T25" fmla="*/ 145 h 246"/>
                  <a:gd name="T26" fmla="*/ 454 w 758"/>
                  <a:gd name="T27" fmla="*/ 179 h 246"/>
                  <a:gd name="T28" fmla="*/ 536 w 758"/>
                  <a:gd name="T29" fmla="*/ 181 h 246"/>
                  <a:gd name="T30" fmla="*/ 635 w 758"/>
                  <a:gd name="T31" fmla="*/ 193 h 246"/>
                  <a:gd name="T32" fmla="*/ 758 w 758"/>
                  <a:gd name="T33" fmla="*/ 209 h 246"/>
                  <a:gd name="T34" fmla="*/ 579 w 758"/>
                  <a:gd name="T35" fmla="*/ 211 h 246"/>
                  <a:gd name="T36" fmla="*/ 665 w 758"/>
                  <a:gd name="T37" fmla="*/ 23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8" h="246">
                    <a:moveTo>
                      <a:pt x="667" y="236"/>
                    </a:moveTo>
                    <a:cubicBezTo>
                      <a:pt x="607" y="239"/>
                      <a:pt x="565" y="230"/>
                      <a:pt x="507" y="229"/>
                    </a:cubicBezTo>
                    <a:cubicBezTo>
                      <a:pt x="451" y="229"/>
                      <a:pt x="434" y="245"/>
                      <a:pt x="370" y="245"/>
                    </a:cubicBezTo>
                    <a:cubicBezTo>
                      <a:pt x="280" y="246"/>
                      <a:pt x="260" y="233"/>
                      <a:pt x="215" y="229"/>
                    </a:cubicBezTo>
                    <a:cubicBezTo>
                      <a:pt x="156" y="224"/>
                      <a:pt x="80" y="228"/>
                      <a:pt x="0" y="232"/>
                    </a:cubicBezTo>
                    <a:cubicBezTo>
                      <a:pt x="9" y="225"/>
                      <a:pt x="31" y="227"/>
                      <a:pt x="51" y="215"/>
                    </a:cubicBezTo>
                    <a:cubicBezTo>
                      <a:pt x="41" y="206"/>
                      <a:pt x="75" y="183"/>
                      <a:pt x="85" y="180"/>
                    </a:cubicBezTo>
                    <a:cubicBezTo>
                      <a:pt x="72" y="167"/>
                      <a:pt x="76" y="148"/>
                      <a:pt x="111" y="145"/>
                    </a:cubicBezTo>
                    <a:cubicBezTo>
                      <a:pt x="102" y="124"/>
                      <a:pt x="92" y="102"/>
                      <a:pt x="106" y="84"/>
                    </a:cubicBezTo>
                    <a:cubicBezTo>
                      <a:pt x="115" y="72"/>
                      <a:pt x="134" y="80"/>
                      <a:pt x="146" y="82"/>
                    </a:cubicBezTo>
                    <a:cubicBezTo>
                      <a:pt x="139" y="67"/>
                      <a:pt x="180" y="0"/>
                      <a:pt x="223" y="55"/>
                    </a:cubicBezTo>
                    <a:cubicBezTo>
                      <a:pt x="265" y="50"/>
                      <a:pt x="275" y="53"/>
                      <a:pt x="272" y="89"/>
                    </a:cubicBezTo>
                    <a:cubicBezTo>
                      <a:pt x="313" y="82"/>
                      <a:pt x="347" y="102"/>
                      <a:pt x="343" y="145"/>
                    </a:cubicBezTo>
                    <a:cubicBezTo>
                      <a:pt x="385" y="138"/>
                      <a:pt x="437" y="127"/>
                      <a:pt x="454" y="179"/>
                    </a:cubicBezTo>
                    <a:cubicBezTo>
                      <a:pt x="482" y="167"/>
                      <a:pt x="510" y="148"/>
                      <a:pt x="536" y="181"/>
                    </a:cubicBezTo>
                    <a:cubicBezTo>
                      <a:pt x="558" y="160"/>
                      <a:pt x="610" y="186"/>
                      <a:pt x="635" y="193"/>
                    </a:cubicBezTo>
                    <a:cubicBezTo>
                      <a:pt x="674" y="203"/>
                      <a:pt x="712" y="207"/>
                      <a:pt x="758" y="209"/>
                    </a:cubicBezTo>
                    <a:cubicBezTo>
                      <a:pt x="758" y="217"/>
                      <a:pt x="580" y="207"/>
                      <a:pt x="579" y="211"/>
                    </a:cubicBezTo>
                    <a:cubicBezTo>
                      <a:pt x="575" y="222"/>
                      <a:pt x="682" y="234"/>
                      <a:pt x="665" y="236"/>
                    </a:cubicBezTo>
                  </a:path>
                </a:pathLst>
              </a:custGeom>
              <a:solidFill>
                <a:schemeClr val="accent2">
                  <a:alpha val="46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a:bodyPr>
              <a:lstStyle/>
              <a:p>
                <a:endParaRPr lang="zh-CN" altLang="en-US" dirty="0">
                  <a:latin typeface="微软雅黑" panose="020B0503020204020204" pitchFamily="34" charset="-122"/>
                  <a:ea typeface="微软雅黑" panose="020B0503020204020204" pitchFamily="34" charset="-122"/>
                </a:endParaRPr>
              </a:p>
            </p:txBody>
          </p:sp>
        </p:grpSp>
        <p:pic>
          <p:nvPicPr>
            <p:cNvPr id="26" name="图片 25"/>
            <p:cNvPicPr>
              <a:picLocks noChangeAspect="1"/>
            </p:cNvPicPr>
            <p:nvPr>
              <p:custDataLst>
                <p:tags r:id="rId7"/>
              </p:custDataLst>
            </p:nvPr>
          </p:nvPicPr>
          <p:blipFill rotWithShape="1">
            <a:blip r:embed="rId8">
              <a:duotone>
                <a:schemeClr val="bg2">
                  <a:shade val="45000"/>
                  <a:satMod val="135000"/>
                </a:schemeClr>
                <a:prstClr val="white"/>
              </a:duotone>
            </a:blip>
            <a:srcRect r="3191" b="5810"/>
            <a:stretch>
              <a:fillRect/>
            </a:stretch>
          </p:blipFill>
          <p:spPr>
            <a:xfrm>
              <a:off x="4994166" y="1087401"/>
              <a:ext cx="7203311" cy="5770599"/>
            </a:xfrm>
            <a:prstGeom prst="rect">
              <a:avLst/>
            </a:prstGeom>
          </p:spPr>
        </p:pic>
        <p:sp>
          <p:nvSpPr>
            <p:cNvPr id="27" name="Freeform 10"/>
            <p:cNvSpPr/>
            <p:nvPr>
              <p:custDataLst>
                <p:tags r:id="rId9"/>
              </p:custDataLst>
            </p:nvPr>
          </p:nvSpPr>
          <p:spPr bwMode="auto">
            <a:xfrm>
              <a:off x="2131845" y="4129526"/>
              <a:ext cx="3449638" cy="893763"/>
            </a:xfrm>
            <a:custGeom>
              <a:avLst/>
              <a:gdLst>
                <a:gd name="T0" fmla="*/ 917 w 917"/>
                <a:gd name="T1" fmla="*/ 142 h 235"/>
                <a:gd name="T2" fmla="*/ 779 w 917"/>
                <a:gd name="T3" fmla="*/ 126 h 235"/>
                <a:gd name="T4" fmla="*/ 739 w 917"/>
                <a:gd name="T5" fmla="*/ 125 h 235"/>
                <a:gd name="T6" fmla="*/ 700 w 917"/>
                <a:gd name="T7" fmla="*/ 129 h 235"/>
                <a:gd name="T8" fmla="*/ 658 w 917"/>
                <a:gd name="T9" fmla="*/ 113 h 235"/>
                <a:gd name="T10" fmla="*/ 638 w 917"/>
                <a:gd name="T11" fmla="*/ 91 h 235"/>
                <a:gd name="T12" fmla="*/ 614 w 917"/>
                <a:gd name="T13" fmla="*/ 69 h 235"/>
                <a:gd name="T14" fmla="*/ 579 w 917"/>
                <a:gd name="T15" fmla="*/ 49 h 235"/>
                <a:gd name="T16" fmla="*/ 579 w 917"/>
                <a:gd name="T17" fmla="*/ 22 h 235"/>
                <a:gd name="T18" fmla="*/ 535 w 917"/>
                <a:gd name="T19" fmla="*/ 43 h 235"/>
                <a:gd name="T20" fmla="*/ 506 w 917"/>
                <a:gd name="T21" fmla="*/ 69 h 235"/>
                <a:gd name="T22" fmla="*/ 491 w 917"/>
                <a:gd name="T23" fmla="*/ 92 h 235"/>
                <a:gd name="T24" fmla="*/ 467 w 917"/>
                <a:gd name="T25" fmla="*/ 114 h 235"/>
                <a:gd name="T26" fmla="*/ 437 w 917"/>
                <a:gd name="T27" fmla="*/ 128 h 235"/>
                <a:gd name="T28" fmla="*/ 401 w 917"/>
                <a:gd name="T29" fmla="*/ 127 h 235"/>
                <a:gd name="T30" fmla="*/ 365 w 917"/>
                <a:gd name="T31" fmla="*/ 138 h 235"/>
                <a:gd name="T32" fmla="*/ 286 w 917"/>
                <a:gd name="T33" fmla="*/ 129 h 235"/>
                <a:gd name="T34" fmla="*/ 226 w 917"/>
                <a:gd name="T35" fmla="*/ 122 h 235"/>
                <a:gd name="T36" fmla="*/ 131 w 917"/>
                <a:gd name="T37" fmla="*/ 135 h 235"/>
                <a:gd name="T38" fmla="*/ 0 w 917"/>
                <a:gd name="T39" fmla="*/ 142 h 235"/>
                <a:gd name="T40" fmla="*/ 174 w 917"/>
                <a:gd name="T41" fmla="*/ 154 h 235"/>
                <a:gd name="T42" fmla="*/ 222 w 917"/>
                <a:gd name="T43" fmla="*/ 171 h 235"/>
                <a:gd name="T44" fmla="*/ 255 w 917"/>
                <a:gd name="T45" fmla="*/ 192 h 235"/>
                <a:gd name="T46" fmla="*/ 290 w 917"/>
                <a:gd name="T47" fmla="*/ 185 h 235"/>
                <a:gd name="T48" fmla="*/ 341 w 917"/>
                <a:gd name="T49" fmla="*/ 185 h 235"/>
                <a:gd name="T50" fmla="*/ 405 w 917"/>
                <a:gd name="T51" fmla="*/ 193 h 235"/>
                <a:gd name="T52" fmla="*/ 435 w 917"/>
                <a:gd name="T53" fmla="*/ 203 h 235"/>
                <a:gd name="T54" fmla="*/ 471 w 917"/>
                <a:gd name="T55" fmla="*/ 217 h 235"/>
                <a:gd name="T56" fmla="*/ 518 w 917"/>
                <a:gd name="T57" fmla="*/ 215 h 235"/>
                <a:gd name="T58" fmla="*/ 568 w 917"/>
                <a:gd name="T59" fmla="*/ 207 h 235"/>
                <a:gd name="T60" fmla="*/ 613 w 917"/>
                <a:gd name="T61" fmla="*/ 209 h 235"/>
                <a:gd name="T62" fmla="*/ 674 w 917"/>
                <a:gd name="T63" fmla="*/ 202 h 235"/>
                <a:gd name="T64" fmla="*/ 581 w 917"/>
                <a:gd name="T65" fmla="*/ 196 h 235"/>
                <a:gd name="T66" fmla="*/ 759 w 917"/>
                <a:gd name="T67" fmla="*/ 154 h 235"/>
                <a:gd name="T68" fmla="*/ 694 w 917"/>
                <a:gd name="T69" fmla="*/ 136 h 235"/>
                <a:gd name="T70" fmla="*/ 840 w 917"/>
                <a:gd name="T71" fmla="*/ 135 h 235"/>
                <a:gd name="T72" fmla="*/ 760 w 917"/>
                <a:gd name="T73" fmla="*/ 145 h 235"/>
                <a:gd name="T74" fmla="*/ 917 w 917"/>
                <a:gd name="T75" fmla="*/ 14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7" h="235">
                  <a:moveTo>
                    <a:pt x="917" y="142"/>
                  </a:moveTo>
                  <a:cubicBezTo>
                    <a:pt x="886" y="123"/>
                    <a:pt x="810" y="121"/>
                    <a:pt x="779" y="126"/>
                  </a:cubicBezTo>
                  <a:cubicBezTo>
                    <a:pt x="767" y="115"/>
                    <a:pt x="747" y="111"/>
                    <a:pt x="739" y="125"/>
                  </a:cubicBezTo>
                  <a:cubicBezTo>
                    <a:pt x="724" y="124"/>
                    <a:pt x="710" y="115"/>
                    <a:pt x="700" y="129"/>
                  </a:cubicBezTo>
                  <a:cubicBezTo>
                    <a:pt x="689" y="118"/>
                    <a:pt x="672" y="109"/>
                    <a:pt x="658" y="113"/>
                  </a:cubicBezTo>
                  <a:cubicBezTo>
                    <a:pt x="659" y="100"/>
                    <a:pt x="652" y="93"/>
                    <a:pt x="638" y="91"/>
                  </a:cubicBezTo>
                  <a:cubicBezTo>
                    <a:pt x="647" y="74"/>
                    <a:pt x="631" y="61"/>
                    <a:pt x="614" y="69"/>
                  </a:cubicBezTo>
                  <a:cubicBezTo>
                    <a:pt x="624" y="51"/>
                    <a:pt x="599" y="32"/>
                    <a:pt x="579" y="49"/>
                  </a:cubicBezTo>
                  <a:cubicBezTo>
                    <a:pt x="582" y="32"/>
                    <a:pt x="590" y="47"/>
                    <a:pt x="579" y="22"/>
                  </a:cubicBezTo>
                  <a:cubicBezTo>
                    <a:pt x="576" y="19"/>
                    <a:pt x="538" y="0"/>
                    <a:pt x="535" y="43"/>
                  </a:cubicBezTo>
                  <a:cubicBezTo>
                    <a:pt x="516" y="32"/>
                    <a:pt x="499" y="45"/>
                    <a:pt x="506" y="69"/>
                  </a:cubicBezTo>
                  <a:cubicBezTo>
                    <a:pt x="495" y="64"/>
                    <a:pt x="479" y="80"/>
                    <a:pt x="491" y="92"/>
                  </a:cubicBezTo>
                  <a:cubicBezTo>
                    <a:pt x="476" y="81"/>
                    <a:pt x="460" y="96"/>
                    <a:pt x="467" y="114"/>
                  </a:cubicBezTo>
                  <a:cubicBezTo>
                    <a:pt x="440" y="108"/>
                    <a:pt x="425" y="112"/>
                    <a:pt x="437" y="128"/>
                  </a:cubicBezTo>
                  <a:cubicBezTo>
                    <a:pt x="410" y="106"/>
                    <a:pt x="408" y="114"/>
                    <a:pt x="401" y="127"/>
                  </a:cubicBezTo>
                  <a:cubicBezTo>
                    <a:pt x="391" y="146"/>
                    <a:pt x="388" y="110"/>
                    <a:pt x="365" y="138"/>
                  </a:cubicBezTo>
                  <a:cubicBezTo>
                    <a:pt x="357" y="117"/>
                    <a:pt x="316" y="95"/>
                    <a:pt x="286" y="129"/>
                  </a:cubicBezTo>
                  <a:cubicBezTo>
                    <a:pt x="272" y="117"/>
                    <a:pt x="253" y="92"/>
                    <a:pt x="226" y="122"/>
                  </a:cubicBezTo>
                  <a:cubicBezTo>
                    <a:pt x="206" y="121"/>
                    <a:pt x="131" y="96"/>
                    <a:pt x="131" y="135"/>
                  </a:cubicBezTo>
                  <a:cubicBezTo>
                    <a:pt x="96" y="140"/>
                    <a:pt x="35" y="137"/>
                    <a:pt x="0" y="142"/>
                  </a:cubicBezTo>
                  <a:cubicBezTo>
                    <a:pt x="76" y="151"/>
                    <a:pt x="152" y="145"/>
                    <a:pt x="174" y="154"/>
                  </a:cubicBezTo>
                  <a:cubicBezTo>
                    <a:pt x="190" y="160"/>
                    <a:pt x="206" y="168"/>
                    <a:pt x="222" y="171"/>
                  </a:cubicBezTo>
                  <a:cubicBezTo>
                    <a:pt x="236" y="173"/>
                    <a:pt x="262" y="169"/>
                    <a:pt x="255" y="192"/>
                  </a:cubicBezTo>
                  <a:cubicBezTo>
                    <a:pt x="265" y="196"/>
                    <a:pt x="281" y="193"/>
                    <a:pt x="290" y="185"/>
                  </a:cubicBezTo>
                  <a:cubicBezTo>
                    <a:pt x="293" y="215"/>
                    <a:pt x="329" y="203"/>
                    <a:pt x="341" y="185"/>
                  </a:cubicBezTo>
                  <a:cubicBezTo>
                    <a:pt x="336" y="226"/>
                    <a:pt x="386" y="206"/>
                    <a:pt x="405" y="193"/>
                  </a:cubicBezTo>
                  <a:cubicBezTo>
                    <a:pt x="399" y="214"/>
                    <a:pt x="423" y="214"/>
                    <a:pt x="435" y="203"/>
                  </a:cubicBezTo>
                  <a:cubicBezTo>
                    <a:pt x="423" y="229"/>
                    <a:pt x="458" y="229"/>
                    <a:pt x="471" y="217"/>
                  </a:cubicBezTo>
                  <a:cubicBezTo>
                    <a:pt x="468" y="235"/>
                    <a:pt x="513" y="235"/>
                    <a:pt x="518" y="215"/>
                  </a:cubicBezTo>
                  <a:cubicBezTo>
                    <a:pt x="533" y="222"/>
                    <a:pt x="564" y="224"/>
                    <a:pt x="568" y="207"/>
                  </a:cubicBezTo>
                  <a:cubicBezTo>
                    <a:pt x="575" y="226"/>
                    <a:pt x="601" y="212"/>
                    <a:pt x="613" y="209"/>
                  </a:cubicBezTo>
                  <a:cubicBezTo>
                    <a:pt x="633" y="204"/>
                    <a:pt x="656" y="205"/>
                    <a:pt x="674" y="202"/>
                  </a:cubicBezTo>
                  <a:cubicBezTo>
                    <a:pt x="643" y="199"/>
                    <a:pt x="607" y="203"/>
                    <a:pt x="581" y="196"/>
                  </a:cubicBezTo>
                  <a:cubicBezTo>
                    <a:pt x="642" y="192"/>
                    <a:pt x="700" y="169"/>
                    <a:pt x="759" y="154"/>
                  </a:cubicBezTo>
                  <a:cubicBezTo>
                    <a:pt x="739" y="156"/>
                    <a:pt x="694" y="159"/>
                    <a:pt x="694" y="136"/>
                  </a:cubicBezTo>
                  <a:cubicBezTo>
                    <a:pt x="716" y="135"/>
                    <a:pt x="817" y="132"/>
                    <a:pt x="840" y="135"/>
                  </a:cubicBezTo>
                  <a:cubicBezTo>
                    <a:pt x="837" y="136"/>
                    <a:pt x="763" y="144"/>
                    <a:pt x="760" y="145"/>
                  </a:cubicBezTo>
                  <a:cubicBezTo>
                    <a:pt x="778" y="141"/>
                    <a:pt x="898" y="142"/>
                    <a:pt x="917" y="142"/>
                  </a:cubicBezTo>
                </a:path>
              </a:pathLst>
            </a:custGeom>
            <a:solidFill>
              <a:schemeClr val="accent2">
                <a:alpha val="21000"/>
              </a:schemeClr>
            </a:solidFill>
            <a:ln w="9525">
              <a:noFill/>
              <a:round/>
            </a:ln>
          </p:spPr>
          <p:txBody>
            <a:bodyPr vert="horz" wrap="square" lIns="91440" tIns="45720" rIns="91440" bIns="45720" numCol="1" anchor="t" anchorCtr="0" compatLnSpc="1">
              <a:normAutofit/>
            </a:bodyPr>
            <a:lstStyle/>
            <a:p>
              <a:endParaRPr lang="zh-CN" altLang="en-US" dirty="0">
                <a:latin typeface="微软雅黑" panose="020B0503020204020204" pitchFamily="34" charset="-122"/>
                <a:ea typeface="微软雅黑" panose="020B0503020204020204" pitchFamily="34" charset="-122"/>
              </a:endParaRPr>
            </a:p>
          </p:txBody>
        </p:sp>
      </p:grpSp>
      <p:sp>
        <p:nvSpPr>
          <p:cNvPr id="13" name="标题 1"/>
          <p:cNvSpPr>
            <a:spLocks noGrp="1"/>
          </p:cNvSpPr>
          <p:nvPr>
            <p:ph type="ctrTitle" hasCustomPrompt="1"/>
            <p:custDataLst>
              <p:tags r:id="rId10"/>
            </p:custDataLst>
          </p:nvPr>
        </p:nvSpPr>
        <p:spPr>
          <a:xfrm>
            <a:off x="726991" y="2461278"/>
            <a:ext cx="5317149" cy="1579499"/>
          </a:xfrm>
        </p:spPr>
        <p:txBody>
          <a:bodyPr lIns="0" tIns="46800" rIns="90000" bIns="46800" anchor="ctr" anchorCtr="0">
            <a:noAutofit/>
          </a:bodyPr>
          <a:lstStyle>
            <a:lvl1pPr marL="0" indent="0" algn="ctr">
              <a:lnSpc>
                <a:spcPct val="90000"/>
              </a:lnSpc>
              <a:buFont typeface="Arial" panose="020B0604020202020204" pitchFamily="34" charset="0"/>
              <a:buNone/>
              <a:defRPr sz="9600">
                <a:solidFill>
                  <a:schemeClr val="bg1"/>
                </a:solidFill>
                <a:latin typeface="微软雅黑" panose="020B0503020204020204" pitchFamily="34" charset="-122"/>
                <a:ea typeface="微软雅黑" panose="020B0503020204020204" pitchFamily="34" charset="-122"/>
              </a:defRPr>
            </a:lvl1pPr>
          </a:lstStyle>
          <a:p>
            <a:r>
              <a:rPr lang="zh-CN" altLang="en-US" dirty="0"/>
              <a:t>编辑标题</a:t>
            </a:r>
            <a:endParaRPr lang="zh-CN" altLang="en-US" dirty="0"/>
          </a:p>
        </p:txBody>
      </p:sp>
      <p:sp>
        <p:nvSpPr>
          <p:cNvPr id="3" name="日期占位符 2"/>
          <p:cNvSpPr>
            <a:spLocks noGrp="1"/>
          </p:cNvSpPr>
          <p:nvPr>
            <p:ph type="dt" sz="half" idx="21"/>
            <p:custDataLst>
              <p:tags r:id="rId11"/>
            </p:custDataLst>
          </p:nvPr>
        </p:nvSpPr>
        <p:spPr/>
        <p:txBody>
          <a:bodyPr/>
          <a:lstStyle>
            <a:lvl1pPr>
              <a:defRPr>
                <a:latin typeface="微软雅黑" panose="020B0503020204020204" pitchFamily="34" charset="-122"/>
                <a:ea typeface="微软雅黑" panose="020B0503020204020204" pitchFamily="34" charset="-122"/>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22"/>
            <p:custDataLst>
              <p:tags r:id="rId12"/>
            </p:custDataLst>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23"/>
            <p:custDataLst>
              <p:tags r:id="rId13"/>
            </p:custDataLst>
          </p:nvPr>
        </p:nvSpPr>
        <p:spPr/>
        <p:txBody>
          <a:bodyPr/>
          <a:lstStyle>
            <a:lvl1pPr>
              <a:defRPr>
                <a:latin typeface="微软雅黑" panose="020B0503020204020204" pitchFamily="34" charset="-122"/>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15" name="组合 14"/>
          <p:cNvGrpSpPr/>
          <p:nvPr>
            <p:custDataLst>
              <p:tags r:id="rId2"/>
            </p:custDataLst>
          </p:nvPr>
        </p:nvGrpSpPr>
        <p:grpSpPr>
          <a:xfrm>
            <a:off x="8332149" y="4419600"/>
            <a:ext cx="3865327" cy="2374232"/>
            <a:chOff x="2131845" y="1087401"/>
            <a:chExt cx="10065632" cy="5770599"/>
          </a:xfrm>
        </p:grpSpPr>
        <p:grpSp>
          <p:nvGrpSpPr>
            <p:cNvPr id="11" name="Group 4"/>
            <p:cNvGrpSpPr>
              <a:grpSpLocks noChangeAspect="1"/>
            </p:cNvGrpSpPr>
            <p:nvPr/>
          </p:nvGrpSpPr>
          <p:grpSpPr bwMode="auto">
            <a:xfrm>
              <a:off x="4211618" y="2304568"/>
              <a:ext cx="6687014" cy="4151574"/>
              <a:chOff x="1473" y="692"/>
              <a:chExt cx="4779" cy="2967"/>
            </a:xfrm>
            <a:solidFill>
              <a:schemeClr val="accent5">
                <a:alpha val="35000"/>
              </a:schemeClr>
            </a:solidFill>
          </p:grpSpPr>
          <p:sp>
            <p:nvSpPr>
              <p:cNvPr id="12" name="Freeform 5"/>
              <p:cNvSpPr/>
              <p:nvPr>
                <p:custDataLst>
                  <p:tags r:id="rId3"/>
                </p:custDataLst>
              </p:nvPr>
            </p:nvSpPr>
            <p:spPr bwMode="auto">
              <a:xfrm>
                <a:off x="2452" y="692"/>
                <a:ext cx="3800" cy="2967"/>
              </a:xfrm>
              <a:custGeom>
                <a:avLst/>
                <a:gdLst>
                  <a:gd name="T0" fmla="*/ 1549 w 1606"/>
                  <a:gd name="T1" fmla="*/ 1122 h 1253"/>
                  <a:gd name="T2" fmla="*/ 1529 w 1606"/>
                  <a:gd name="T3" fmla="*/ 325 h 1253"/>
                  <a:gd name="T4" fmla="*/ 1379 w 1606"/>
                  <a:gd name="T5" fmla="*/ 88 h 1253"/>
                  <a:gd name="T6" fmla="*/ 1305 w 1606"/>
                  <a:gd name="T7" fmla="*/ 49 h 1253"/>
                  <a:gd name="T8" fmla="*/ 1280 w 1606"/>
                  <a:gd name="T9" fmla="*/ 4 h 1253"/>
                  <a:gd name="T10" fmla="*/ 1235 w 1606"/>
                  <a:gd name="T11" fmla="*/ 40 h 1253"/>
                  <a:gd name="T12" fmla="*/ 1166 w 1606"/>
                  <a:gd name="T13" fmla="*/ 91 h 1253"/>
                  <a:gd name="T14" fmla="*/ 1157 w 1606"/>
                  <a:gd name="T15" fmla="*/ 158 h 1253"/>
                  <a:gd name="T16" fmla="*/ 1129 w 1606"/>
                  <a:gd name="T17" fmla="*/ 68 h 1253"/>
                  <a:gd name="T18" fmla="*/ 1034 w 1606"/>
                  <a:gd name="T19" fmla="*/ 66 h 1253"/>
                  <a:gd name="T20" fmla="*/ 947 w 1606"/>
                  <a:gd name="T21" fmla="*/ 40 h 1253"/>
                  <a:gd name="T22" fmla="*/ 928 w 1606"/>
                  <a:gd name="T23" fmla="*/ 75 h 1253"/>
                  <a:gd name="T24" fmla="*/ 877 w 1606"/>
                  <a:gd name="T25" fmla="*/ 136 h 1253"/>
                  <a:gd name="T26" fmla="*/ 877 w 1606"/>
                  <a:gd name="T27" fmla="*/ 220 h 1253"/>
                  <a:gd name="T28" fmla="*/ 947 w 1606"/>
                  <a:gd name="T29" fmla="*/ 267 h 1253"/>
                  <a:gd name="T30" fmla="*/ 791 w 1606"/>
                  <a:gd name="T31" fmla="*/ 261 h 1253"/>
                  <a:gd name="T32" fmla="*/ 794 w 1606"/>
                  <a:gd name="T33" fmla="*/ 292 h 1253"/>
                  <a:gd name="T34" fmla="*/ 762 w 1606"/>
                  <a:gd name="T35" fmla="*/ 372 h 1253"/>
                  <a:gd name="T36" fmla="*/ 721 w 1606"/>
                  <a:gd name="T37" fmla="*/ 354 h 1253"/>
                  <a:gd name="T38" fmla="*/ 675 w 1606"/>
                  <a:gd name="T39" fmla="*/ 298 h 1253"/>
                  <a:gd name="T40" fmla="*/ 654 w 1606"/>
                  <a:gd name="T41" fmla="*/ 284 h 1253"/>
                  <a:gd name="T42" fmla="*/ 612 w 1606"/>
                  <a:gd name="T43" fmla="*/ 314 h 1253"/>
                  <a:gd name="T44" fmla="*/ 546 w 1606"/>
                  <a:gd name="T45" fmla="*/ 352 h 1253"/>
                  <a:gd name="T46" fmla="*/ 480 w 1606"/>
                  <a:gd name="T47" fmla="*/ 385 h 1253"/>
                  <a:gd name="T48" fmla="*/ 453 w 1606"/>
                  <a:gd name="T49" fmla="*/ 435 h 1253"/>
                  <a:gd name="T50" fmla="*/ 461 w 1606"/>
                  <a:gd name="T51" fmla="*/ 465 h 1253"/>
                  <a:gd name="T52" fmla="*/ 509 w 1606"/>
                  <a:gd name="T53" fmla="*/ 531 h 1253"/>
                  <a:gd name="T54" fmla="*/ 502 w 1606"/>
                  <a:gd name="T55" fmla="*/ 575 h 1253"/>
                  <a:gd name="T56" fmla="*/ 468 w 1606"/>
                  <a:gd name="T57" fmla="*/ 598 h 1253"/>
                  <a:gd name="T58" fmla="*/ 386 w 1606"/>
                  <a:gd name="T59" fmla="*/ 564 h 1253"/>
                  <a:gd name="T60" fmla="*/ 328 w 1606"/>
                  <a:gd name="T61" fmla="*/ 609 h 1253"/>
                  <a:gd name="T62" fmla="*/ 301 w 1606"/>
                  <a:gd name="T63" fmla="*/ 638 h 1253"/>
                  <a:gd name="T64" fmla="*/ 243 w 1606"/>
                  <a:gd name="T65" fmla="*/ 698 h 1253"/>
                  <a:gd name="T66" fmla="*/ 246 w 1606"/>
                  <a:gd name="T67" fmla="*/ 764 h 1253"/>
                  <a:gd name="T68" fmla="*/ 251 w 1606"/>
                  <a:gd name="T69" fmla="*/ 801 h 1253"/>
                  <a:gd name="T70" fmla="*/ 328 w 1606"/>
                  <a:gd name="T71" fmla="*/ 830 h 1253"/>
                  <a:gd name="T72" fmla="*/ 170 w 1606"/>
                  <a:gd name="T73" fmla="*/ 845 h 1253"/>
                  <a:gd name="T74" fmla="*/ 84 w 1606"/>
                  <a:gd name="T75" fmla="*/ 868 h 1253"/>
                  <a:gd name="T76" fmla="*/ 39 w 1606"/>
                  <a:gd name="T77" fmla="*/ 876 h 1253"/>
                  <a:gd name="T78" fmla="*/ 33 w 1606"/>
                  <a:gd name="T79" fmla="*/ 941 h 1253"/>
                  <a:gd name="T80" fmla="*/ 44 w 1606"/>
                  <a:gd name="T81" fmla="*/ 1024 h 1253"/>
                  <a:gd name="T82" fmla="*/ 103 w 1606"/>
                  <a:gd name="T83" fmla="*/ 1058 h 1253"/>
                  <a:gd name="T84" fmla="*/ 289 w 1606"/>
                  <a:gd name="T85" fmla="*/ 1157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6" h="1253">
                    <a:moveTo>
                      <a:pt x="710" y="1221"/>
                    </a:moveTo>
                    <a:cubicBezTo>
                      <a:pt x="934" y="1239"/>
                      <a:pt x="1158" y="1253"/>
                      <a:pt x="1377" y="1200"/>
                    </a:cubicBezTo>
                    <a:cubicBezTo>
                      <a:pt x="1432" y="1186"/>
                      <a:pt x="1514" y="1171"/>
                      <a:pt x="1549" y="1122"/>
                    </a:cubicBezTo>
                    <a:cubicBezTo>
                      <a:pt x="1606" y="1039"/>
                      <a:pt x="1585" y="907"/>
                      <a:pt x="1568" y="817"/>
                    </a:cubicBezTo>
                    <a:cubicBezTo>
                      <a:pt x="1549" y="719"/>
                      <a:pt x="1554" y="619"/>
                      <a:pt x="1556" y="521"/>
                    </a:cubicBezTo>
                    <a:cubicBezTo>
                      <a:pt x="1557" y="450"/>
                      <a:pt x="1544" y="393"/>
                      <a:pt x="1529" y="325"/>
                    </a:cubicBezTo>
                    <a:cubicBezTo>
                      <a:pt x="1515" y="262"/>
                      <a:pt x="1539" y="143"/>
                      <a:pt x="1471" y="106"/>
                    </a:cubicBezTo>
                    <a:cubicBezTo>
                      <a:pt x="1450" y="94"/>
                      <a:pt x="1425" y="90"/>
                      <a:pt x="1398" y="89"/>
                    </a:cubicBezTo>
                    <a:cubicBezTo>
                      <a:pt x="1391" y="89"/>
                      <a:pt x="1384" y="89"/>
                      <a:pt x="1379" y="88"/>
                    </a:cubicBezTo>
                    <a:cubicBezTo>
                      <a:pt x="1377" y="88"/>
                      <a:pt x="1375" y="87"/>
                      <a:pt x="1374" y="87"/>
                    </a:cubicBezTo>
                    <a:cubicBezTo>
                      <a:pt x="1383" y="68"/>
                      <a:pt x="1383" y="46"/>
                      <a:pt x="1367" y="32"/>
                    </a:cubicBezTo>
                    <a:cubicBezTo>
                      <a:pt x="1347" y="15"/>
                      <a:pt x="1316" y="26"/>
                      <a:pt x="1305" y="49"/>
                    </a:cubicBezTo>
                    <a:cubicBezTo>
                      <a:pt x="1305" y="46"/>
                      <a:pt x="1308" y="43"/>
                      <a:pt x="1309" y="40"/>
                    </a:cubicBezTo>
                    <a:cubicBezTo>
                      <a:pt x="1309" y="38"/>
                      <a:pt x="1309" y="35"/>
                      <a:pt x="1309" y="33"/>
                    </a:cubicBezTo>
                    <a:cubicBezTo>
                      <a:pt x="1306" y="19"/>
                      <a:pt x="1295" y="8"/>
                      <a:pt x="1280" y="4"/>
                    </a:cubicBezTo>
                    <a:cubicBezTo>
                      <a:pt x="1258" y="0"/>
                      <a:pt x="1239" y="13"/>
                      <a:pt x="1232" y="32"/>
                    </a:cubicBezTo>
                    <a:cubicBezTo>
                      <a:pt x="1231" y="35"/>
                      <a:pt x="1231" y="37"/>
                      <a:pt x="1231" y="38"/>
                    </a:cubicBezTo>
                    <a:cubicBezTo>
                      <a:pt x="1233" y="38"/>
                      <a:pt x="1235" y="40"/>
                      <a:pt x="1235" y="40"/>
                    </a:cubicBezTo>
                    <a:cubicBezTo>
                      <a:pt x="1221" y="29"/>
                      <a:pt x="1199" y="32"/>
                      <a:pt x="1185" y="43"/>
                    </a:cubicBezTo>
                    <a:cubicBezTo>
                      <a:pt x="1171" y="54"/>
                      <a:pt x="1174" y="71"/>
                      <a:pt x="1171" y="85"/>
                    </a:cubicBezTo>
                    <a:cubicBezTo>
                      <a:pt x="1169" y="87"/>
                      <a:pt x="1167" y="89"/>
                      <a:pt x="1166" y="91"/>
                    </a:cubicBezTo>
                    <a:cubicBezTo>
                      <a:pt x="1161" y="97"/>
                      <a:pt x="1156" y="103"/>
                      <a:pt x="1152" y="110"/>
                    </a:cubicBezTo>
                    <a:cubicBezTo>
                      <a:pt x="1148" y="117"/>
                      <a:pt x="1145" y="124"/>
                      <a:pt x="1142" y="131"/>
                    </a:cubicBezTo>
                    <a:cubicBezTo>
                      <a:pt x="1143" y="141"/>
                      <a:pt x="1151" y="149"/>
                      <a:pt x="1157" y="158"/>
                    </a:cubicBezTo>
                    <a:cubicBezTo>
                      <a:pt x="1151" y="148"/>
                      <a:pt x="1144" y="138"/>
                      <a:pt x="1137" y="129"/>
                    </a:cubicBezTo>
                    <a:cubicBezTo>
                      <a:pt x="1135" y="127"/>
                      <a:pt x="1133" y="125"/>
                      <a:pt x="1131" y="122"/>
                    </a:cubicBezTo>
                    <a:cubicBezTo>
                      <a:pt x="1137" y="105"/>
                      <a:pt x="1143" y="85"/>
                      <a:pt x="1129" y="68"/>
                    </a:cubicBezTo>
                    <a:cubicBezTo>
                      <a:pt x="1110" y="46"/>
                      <a:pt x="1073" y="43"/>
                      <a:pt x="1059" y="71"/>
                    </a:cubicBezTo>
                    <a:cubicBezTo>
                      <a:pt x="1058" y="71"/>
                      <a:pt x="1055" y="70"/>
                      <a:pt x="1052" y="69"/>
                    </a:cubicBezTo>
                    <a:cubicBezTo>
                      <a:pt x="1046" y="68"/>
                      <a:pt x="1040" y="67"/>
                      <a:pt x="1034" y="66"/>
                    </a:cubicBezTo>
                    <a:cubicBezTo>
                      <a:pt x="1029" y="65"/>
                      <a:pt x="1023" y="64"/>
                      <a:pt x="1017" y="64"/>
                    </a:cubicBezTo>
                    <a:cubicBezTo>
                      <a:pt x="1015" y="64"/>
                      <a:pt x="1012" y="64"/>
                      <a:pt x="1009" y="65"/>
                    </a:cubicBezTo>
                    <a:cubicBezTo>
                      <a:pt x="1006" y="35"/>
                      <a:pt x="970" y="26"/>
                      <a:pt x="947" y="40"/>
                    </a:cubicBezTo>
                    <a:cubicBezTo>
                      <a:pt x="936" y="52"/>
                      <a:pt x="931" y="66"/>
                      <a:pt x="933" y="82"/>
                    </a:cubicBezTo>
                    <a:cubicBezTo>
                      <a:pt x="933" y="80"/>
                      <a:pt x="933" y="80"/>
                      <a:pt x="934" y="77"/>
                    </a:cubicBezTo>
                    <a:cubicBezTo>
                      <a:pt x="932" y="76"/>
                      <a:pt x="930" y="76"/>
                      <a:pt x="928" y="75"/>
                    </a:cubicBezTo>
                    <a:cubicBezTo>
                      <a:pt x="913" y="69"/>
                      <a:pt x="897" y="67"/>
                      <a:pt x="883" y="82"/>
                    </a:cubicBezTo>
                    <a:cubicBezTo>
                      <a:pt x="872" y="99"/>
                      <a:pt x="866" y="127"/>
                      <a:pt x="883" y="141"/>
                    </a:cubicBezTo>
                    <a:cubicBezTo>
                      <a:pt x="880" y="138"/>
                      <a:pt x="880" y="138"/>
                      <a:pt x="877" y="136"/>
                    </a:cubicBezTo>
                    <a:cubicBezTo>
                      <a:pt x="875" y="136"/>
                      <a:pt x="874" y="136"/>
                      <a:pt x="872" y="137"/>
                    </a:cubicBezTo>
                    <a:cubicBezTo>
                      <a:pt x="862" y="140"/>
                      <a:pt x="854" y="148"/>
                      <a:pt x="847" y="155"/>
                    </a:cubicBezTo>
                    <a:cubicBezTo>
                      <a:pt x="830" y="183"/>
                      <a:pt x="852" y="208"/>
                      <a:pt x="877" y="220"/>
                    </a:cubicBezTo>
                    <a:cubicBezTo>
                      <a:pt x="877" y="222"/>
                      <a:pt x="877" y="223"/>
                      <a:pt x="878" y="225"/>
                    </a:cubicBezTo>
                    <a:cubicBezTo>
                      <a:pt x="879" y="231"/>
                      <a:pt x="880" y="236"/>
                      <a:pt x="881" y="241"/>
                    </a:cubicBezTo>
                    <a:cubicBezTo>
                      <a:pt x="894" y="264"/>
                      <a:pt x="925" y="256"/>
                      <a:pt x="947" y="267"/>
                    </a:cubicBezTo>
                    <a:cubicBezTo>
                      <a:pt x="919" y="255"/>
                      <a:pt x="890" y="254"/>
                      <a:pt x="865" y="262"/>
                    </a:cubicBezTo>
                    <a:cubicBezTo>
                      <a:pt x="862" y="263"/>
                      <a:pt x="859" y="264"/>
                      <a:pt x="856" y="265"/>
                    </a:cubicBezTo>
                    <a:cubicBezTo>
                      <a:pt x="841" y="239"/>
                      <a:pt x="808" y="239"/>
                      <a:pt x="791" y="261"/>
                    </a:cubicBezTo>
                    <a:cubicBezTo>
                      <a:pt x="787" y="268"/>
                      <a:pt x="785" y="274"/>
                      <a:pt x="785" y="281"/>
                    </a:cubicBezTo>
                    <a:cubicBezTo>
                      <a:pt x="785" y="283"/>
                      <a:pt x="785" y="285"/>
                      <a:pt x="786" y="288"/>
                    </a:cubicBezTo>
                    <a:cubicBezTo>
                      <a:pt x="785" y="292"/>
                      <a:pt x="788" y="292"/>
                      <a:pt x="794" y="292"/>
                    </a:cubicBezTo>
                    <a:cubicBezTo>
                      <a:pt x="777" y="289"/>
                      <a:pt x="763" y="292"/>
                      <a:pt x="752" y="306"/>
                    </a:cubicBezTo>
                    <a:cubicBezTo>
                      <a:pt x="738" y="326"/>
                      <a:pt x="752" y="348"/>
                      <a:pt x="764" y="366"/>
                    </a:cubicBezTo>
                    <a:cubicBezTo>
                      <a:pt x="763" y="368"/>
                      <a:pt x="762" y="370"/>
                      <a:pt x="762" y="372"/>
                    </a:cubicBezTo>
                    <a:cubicBezTo>
                      <a:pt x="759" y="381"/>
                      <a:pt x="757" y="390"/>
                      <a:pt x="756" y="399"/>
                    </a:cubicBezTo>
                    <a:cubicBezTo>
                      <a:pt x="748" y="383"/>
                      <a:pt x="738" y="369"/>
                      <a:pt x="725" y="358"/>
                    </a:cubicBezTo>
                    <a:cubicBezTo>
                      <a:pt x="723" y="356"/>
                      <a:pt x="721" y="355"/>
                      <a:pt x="721" y="354"/>
                    </a:cubicBezTo>
                    <a:cubicBezTo>
                      <a:pt x="738" y="328"/>
                      <a:pt x="715" y="295"/>
                      <a:pt x="687" y="295"/>
                    </a:cubicBezTo>
                    <a:cubicBezTo>
                      <a:pt x="685" y="295"/>
                      <a:pt x="683" y="296"/>
                      <a:pt x="681" y="296"/>
                    </a:cubicBezTo>
                    <a:cubicBezTo>
                      <a:pt x="679" y="296"/>
                      <a:pt x="677" y="297"/>
                      <a:pt x="675" y="298"/>
                    </a:cubicBezTo>
                    <a:cubicBezTo>
                      <a:pt x="673" y="298"/>
                      <a:pt x="671" y="298"/>
                      <a:pt x="671" y="295"/>
                    </a:cubicBezTo>
                    <a:cubicBezTo>
                      <a:pt x="679" y="303"/>
                      <a:pt x="682" y="314"/>
                      <a:pt x="682" y="326"/>
                    </a:cubicBezTo>
                    <a:cubicBezTo>
                      <a:pt x="682" y="306"/>
                      <a:pt x="671" y="289"/>
                      <a:pt x="654" y="284"/>
                    </a:cubicBezTo>
                    <a:cubicBezTo>
                      <a:pt x="634" y="277"/>
                      <a:pt x="614" y="288"/>
                      <a:pt x="606" y="307"/>
                    </a:cubicBezTo>
                    <a:cubicBezTo>
                      <a:pt x="605" y="309"/>
                      <a:pt x="605" y="311"/>
                      <a:pt x="606" y="311"/>
                    </a:cubicBezTo>
                    <a:cubicBezTo>
                      <a:pt x="606" y="314"/>
                      <a:pt x="609" y="314"/>
                      <a:pt x="612" y="314"/>
                    </a:cubicBezTo>
                    <a:cubicBezTo>
                      <a:pt x="595" y="303"/>
                      <a:pt x="573" y="303"/>
                      <a:pt x="559" y="317"/>
                    </a:cubicBezTo>
                    <a:cubicBezTo>
                      <a:pt x="553" y="326"/>
                      <a:pt x="548" y="337"/>
                      <a:pt x="548" y="347"/>
                    </a:cubicBezTo>
                    <a:cubicBezTo>
                      <a:pt x="548" y="349"/>
                      <a:pt x="548" y="350"/>
                      <a:pt x="546" y="352"/>
                    </a:cubicBezTo>
                    <a:cubicBezTo>
                      <a:pt x="543" y="354"/>
                      <a:pt x="545" y="351"/>
                      <a:pt x="545" y="351"/>
                    </a:cubicBezTo>
                    <a:cubicBezTo>
                      <a:pt x="525" y="331"/>
                      <a:pt x="492" y="342"/>
                      <a:pt x="481" y="365"/>
                    </a:cubicBezTo>
                    <a:cubicBezTo>
                      <a:pt x="479" y="372"/>
                      <a:pt x="478" y="379"/>
                      <a:pt x="480" y="385"/>
                    </a:cubicBezTo>
                    <a:cubicBezTo>
                      <a:pt x="480" y="388"/>
                      <a:pt x="481" y="390"/>
                      <a:pt x="482" y="392"/>
                    </a:cubicBezTo>
                    <a:cubicBezTo>
                      <a:pt x="489" y="398"/>
                      <a:pt x="500" y="387"/>
                      <a:pt x="506" y="395"/>
                    </a:cubicBezTo>
                    <a:cubicBezTo>
                      <a:pt x="481" y="395"/>
                      <a:pt x="458" y="412"/>
                      <a:pt x="453" y="435"/>
                    </a:cubicBezTo>
                    <a:cubicBezTo>
                      <a:pt x="452" y="443"/>
                      <a:pt x="454" y="450"/>
                      <a:pt x="457" y="456"/>
                    </a:cubicBezTo>
                    <a:cubicBezTo>
                      <a:pt x="458" y="458"/>
                      <a:pt x="459" y="460"/>
                      <a:pt x="461" y="462"/>
                    </a:cubicBezTo>
                    <a:cubicBezTo>
                      <a:pt x="461" y="462"/>
                      <a:pt x="461" y="465"/>
                      <a:pt x="461" y="465"/>
                    </a:cubicBezTo>
                    <a:cubicBezTo>
                      <a:pt x="469" y="457"/>
                      <a:pt x="475" y="446"/>
                      <a:pt x="489" y="446"/>
                    </a:cubicBezTo>
                    <a:cubicBezTo>
                      <a:pt x="472" y="446"/>
                      <a:pt x="464" y="460"/>
                      <a:pt x="458" y="474"/>
                    </a:cubicBezTo>
                    <a:cubicBezTo>
                      <a:pt x="450" y="510"/>
                      <a:pt x="486" y="518"/>
                      <a:pt x="509" y="531"/>
                    </a:cubicBezTo>
                    <a:cubicBezTo>
                      <a:pt x="509" y="533"/>
                      <a:pt x="510" y="535"/>
                      <a:pt x="511" y="537"/>
                    </a:cubicBezTo>
                    <a:cubicBezTo>
                      <a:pt x="513" y="543"/>
                      <a:pt x="516" y="550"/>
                      <a:pt x="519" y="556"/>
                    </a:cubicBezTo>
                    <a:cubicBezTo>
                      <a:pt x="513" y="562"/>
                      <a:pt x="508" y="568"/>
                      <a:pt x="502" y="575"/>
                    </a:cubicBezTo>
                    <a:cubicBezTo>
                      <a:pt x="497" y="581"/>
                      <a:pt x="492" y="587"/>
                      <a:pt x="486" y="594"/>
                    </a:cubicBezTo>
                    <a:cubicBezTo>
                      <a:pt x="483" y="597"/>
                      <a:pt x="478" y="602"/>
                      <a:pt x="475" y="602"/>
                    </a:cubicBezTo>
                    <a:cubicBezTo>
                      <a:pt x="473" y="601"/>
                      <a:pt x="470" y="600"/>
                      <a:pt x="468" y="598"/>
                    </a:cubicBezTo>
                    <a:cubicBezTo>
                      <a:pt x="465" y="597"/>
                      <a:pt x="463" y="596"/>
                      <a:pt x="460" y="595"/>
                    </a:cubicBezTo>
                    <a:cubicBezTo>
                      <a:pt x="464" y="569"/>
                      <a:pt x="447" y="549"/>
                      <a:pt x="425" y="546"/>
                    </a:cubicBezTo>
                    <a:cubicBezTo>
                      <a:pt x="411" y="545"/>
                      <a:pt x="395" y="553"/>
                      <a:pt x="386" y="564"/>
                    </a:cubicBezTo>
                    <a:cubicBezTo>
                      <a:pt x="385" y="567"/>
                      <a:pt x="383" y="569"/>
                      <a:pt x="382" y="571"/>
                    </a:cubicBezTo>
                    <a:cubicBezTo>
                      <a:pt x="383" y="574"/>
                      <a:pt x="383" y="577"/>
                      <a:pt x="386" y="577"/>
                    </a:cubicBezTo>
                    <a:cubicBezTo>
                      <a:pt x="360" y="563"/>
                      <a:pt x="330" y="583"/>
                      <a:pt x="328" y="609"/>
                    </a:cubicBezTo>
                    <a:cubicBezTo>
                      <a:pt x="328" y="611"/>
                      <a:pt x="326" y="613"/>
                      <a:pt x="324" y="615"/>
                    </a:cubicBezTo>
                    <a:cubicBezTo>
                      <a:pt x="318" y="620"/>
                      <a:pt x="312" y="626"/>
                      <a:pt x="306" y="632"/>
                    </a:cubicBezTo>
                    <a:cubicBezTo>
                      <a:pt x="304" y="634"/>
                      <a:pt x="302" y="636"/>
                      <a:pt x="301" y="638"/>
                    </a:cubicBezTo>
                    <a:cubicBezTo>
                      <a:pt x="277" y="633"/>
                      <a:pt x="246" y="616"/>
                      <a:pt x="229" y="644"/>
                    </a:cubicBezTo>
                    <a:cubicBezTo>
                      <a:pt x="214" y="668"/>
                      <a:pt x="225" y="686"/>
                      <a:pt x="243" y="699"/>
                    </a:cubicBezTo>
                    <a:cubicBezTo>
                      <a:pt x="245" y="701"/>
                      <a:pt x="243" y="698"/>
                      <a:pt x="243" y="698"/>
                    </a:cubicBezTo>
                    <a:cubicBezTo>
                      <a:pt x="243" y="692"/>
                      <a:pt x="251" y="697"/>
                      <a:pt x="251" y="692"/>
                    </a:cubicBezTo>
                    <a:cubicBezTo>
                      <a:pt x="229" y="704"/>
                      <a:pt x="229" y="737"/>
                      <a:pt x="241" y="758"/>
                    </a:cubicBezTo>
                    <a:cubicBezTo>
                      <a:pt x="243" y="760"/>
                      <a:pt x="244" y="762"/>
                      <a:pt x="246" y="764"/>
                    </a:cubicBezTo>
                    <a:cubicBezTo>
                      <a:pt x="249" y="767"/>
                      <a:pt x="249" y="767"/>
                      <a:pt x="249" y="767"/>
                    </a:cubicBezTo>
                    <a:cubicBezTo>
                      <a:pt x="254" y="762"/>
                      <a:pt x="254" y="750"/>
                      <a:pt x="263" y="748"/>
                    </a:cubicBezTo>
                    <a:cubicBezTo>
                      <a:pt x="246" y="762"/>
                      <a:pt x="240" y="781"/>
                      <a:pt x="251" y="801"/>
                    </a:cubicBezTo>
                    <a:cubicBezTo>
                      <a:pt x="265" y="829"/>
                      <a:pt x="293" y="826"/>
                      <a:pt x="318" y="826"/>
                    </a:cubicBezTo>
                    <a:cubicBezTo>
                      <a:pt x="319" y="827"/>
                      <a:pt x="322" y="827"/>
                      <a:pt x="325" y="827"/>
                    </a:cubicBezTo>
                    <a:cubicBezTo>
                      <a:pt x="327" y="827"/>
                      <a:pt x="329" y="827"/>
                      <a:pt x="328" y="830"/>
                    </a:cubicBezTo>
                    <a:cubicBezTo>
                      <a:pt x="323" y="837"/>
                      <a:pt x="318" y="845"/>
                      <a:pt x="314" y="851"/>
                    </a:cubicBezTo>
                    <a:cubicBezTo>
                      <a:pt x="309" y="858"/>
                      <a:pt x="304" y="865"/>
                      <a:pt x="299" y="872"/>
                    </a:cubicBezTo>
                    <a:cubicBezTo>
                      <a:pt x="265" y="837"/>
                      <a:pt x="214" y="832"/>
                      <a:pt x="170" y="845"/>
                    </a:cubicBezTo>
                    <a:cubicBezTo>
                      <a:pt x="168" y="846"/>
                      <a:pt x="165" y="847"/>
                      <a:pt x="163" y="848"/>
                    </a:cubicBezTo>
                    <a:cubicBezTo>
                      <a:pt x="154" y="831"/>
                      <a:pt x="134" y="826"/>
                      <a:pt x="117" y="831"/>
                    </a:cubicBezTo>
                    <a:cubicBezTo>
                      <a:pt x="100" y="837"/>
                      <a:pt x="89" y="851"/>
                      <a:pt x="84" y="868"/>
                    </a:cubicBezTo>
                    <a:cubicBezTo>
                      <a:pt x="83" y="871"/>
                      <a:pt x="83" y="874"/>
                      <a:pt x="84" y="877"/>
                    </a:cubicBezTo>
                    <a:cubicBezTo>
                      <a:pt x="85" y="880"/>
                      <a:pt x="87" y="883"/>
                      <a:pt x="89" y="885"/>
                    </a:cubicBezTo>
                    <a:cubicBezTo>
                      <a:pt x="73" y="876"/>
                      <a:pt x="56" y="865"/>
                      <a:pt x="39" y="876"/>
                    </a:cubicBezTo>
                    <a:cubicBezTo>
                      <a:pt x="22" y="887"/>
                      <a:pt x="17" y="907"/>
                      <a:pt x="22" y="924"/>
                    </a:cubicBezTo>
                    <a:cubicBezTo>
                      <a:pt x="31" y="943"/>
                      <a:pt x="47" y="952"/>
                      <a:pt x="67" y="957"/>
                    </a:cubicBezTo>
                    <a:cubicBezTo>
                      <a:pt x="56" y="954"/>
                      <a:pt x="45" y="946"/>
                      <a:pt x="33" y="941"/>
                    </a:cubicBezTo>
                    <a:cubicBezTo>
                      <a:pt x="31" y="942"/>
                      <a:pt x="29" y="943"/>
                      <a:pt x="27" y="944"/>
                    </a:cubicBezTo>
                    <a:cubicBezTo>
                      <a:pt x="23" y="947"/>
                      <a:pt x="19" y="950"/>
                      <a:pt x="17" y="954"/>
                    </a:cubicBezTo>
                    <a:cubicBezTo>
                      <a:pt x="0" y="982"/>
                      <a:pt x="14" y="1019"/>
                      <a:pt x="44" y="1024"/>
                    </a:cubicBezTo>
                    <a:cubicBezTo>
                      <a:pt x="44" y="1024"/>
                      <a:pt x="44" y="1022"/>
                      <a:pt x="44" y="1024"/>
                    </a:cubicBezTo>
                    <a:cubicBezTo>
                      <a:pt x="45" y="1029"/>
                      <a:pt x="46" y="1034"/>
                      <a:pt x="47" y="1038"/>
                    </a:cubicBezTo>
                    <a:cubicBezTo>
                      <a:pt x="59" y="1058"/>
                      <a:pt x="81" y="1063"/>
                      <a:pt x="103" y="1058"/>
                    </a:cubicBezTo>
                    <a:cubicBezTo>
                      <a:pt x="105" y="1060"/>
                      <a:pt x="107" y="1062"/>
                      <a:pt x="109" y="1065"/>
                    </a:cubicBezTo>
                    <a:cubicBezTo>
                      <a:pt x="147" y="1111"/>
                      <a:pt x="209" y="1142"/>
                      <a:pt x="265" y="1152"/>
                    </a:cubicBezTo>
                    <a:cubicBezTo>
                      <a:pt x="273" y="1153"/>
                      <a:pt x="281" y="1155"/>
                      <a:pt x="289" y="1157"/>
                    </a:cubicBezTo>
                    <a:cubicBezTo>
                      <a:pt x="330" y="1166"/>
                      <a:pt x="373" y="1170"/>
                      <a:pt x="411" y="1179"/>
                    </a:cubicBezTo>
                    <a:cubicBezTo>
                      <a:pt x="508" y="1205"/>
                      <a:pt x="610" y="1213"/>
                      <a:pt x="710" y="12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a:bodyPr>
              <a:lstStyle/>
              <a:p>
                <a:endParaRPr lang="zh-CN" altLang="en-US" dirty="0">
                  <a:latin typeface="微软雅黑" panose="020B0503020204020204" pitchFamily="34" charset="-122"/>
                  <a:ea typeface="微软雅黑" panose="020B0503020204020204" pitchFamily="34" charset="-122"/>
                </a:endParaRPr>
              </a:p>
            </p:txBody>
          </p:sp>
          <p:sp>
            <p:nvSpPr>
              <p:cNvPr id="13" name="Freeform 6"/>
              <p:cNvSpPr/>
              <p:nvPr>
                <p:custDataLst>
                  <p:tags r:id="rId4"/>
                </p:custDataLst>
              </p:nvPr>
            </p:nvSpPr>
            <p:spPr bwMode="auto">
              <a:xfrm>
                <a:off x="1473" y="2880"/>
                <a:ext cx="1793" cy="582"/>
              </a:xfrm>
              <a:custGeom>
                <a:avLst/>
                <a:gdLst>
                  <a:gd name="T0" fmla="*/ 667 w 758"/>
                  <a:gd name="T1" fmla="*/ 236 h 246"/>
                  <a:gd name="T2" fmla="*/ 507 w 758"/>
                  <a:gd name="T3" fmla="*/ 229 h 246"/>
                  <a:gd name="T4" fmla="*/ 370 w 758"/>
                  <a:gd name="T5" fmla="*/ 245 h 246"/>
                  <a:gd name="T6" fmla="*/ 215 w 758"/>
                  <a:gd name="T7" fmla="*/ 229 h 246"/>
                  <a:gd name="T8" fmla="*/ 0 w 758"/>
                  <a:gd name="T9" fmla="*/ 232 h 246"/>
                  <a:gd name="T10" fmla="*/ 51 w 758"/>
                  <a:gd name="T11" fmla="*/ 215 h 246"/>
                  <a:gd name="T12" fmla="*/ 85 w 758"/>
                  <a:gd name="T13" fmla="*/ 180 h 246"/>
                  <a:gd name="T14" fmla="*/ 111 w 758"/>
                  <a:gd name="T15" fmla="*/ 145 h 246"/>
                  <a:gd name="T16" fmla="*/ 106 w 758"/>
                  <a:gd name="T17" fmla="*/ 84 h 246"/>
                  <a:gd name="T18" fmla="*/ 146 w 758"/>
                  <a:gd name="T19" fmla="*/ 82 h 246"/>
                  <a:gd name="T20" fmla="*/ 223 w 758"/>
                  <a:gd name="T21" fmla="*/ 55 h 246"/>
                  <a:gd name="T22" fmla="*/ 272 w 758"/>
                  <a:gd name="T23" fmla="*/ 89 h 246"/>
                  <a:gd name="T24" fmla="*/ 343 w 758"/>
                  <a:gd name="T25" fmla="*/ 145 h 246"/>
                  <a:gd name="T26" fmla="*/ 454 w 758"/>
                  <a:gd name="T27" fmla="*/ 179 h 246"/>
                  <a:gd name="T28" fmla="*/ 536 w 758"/>
                  <a:gd name="T29" fmla="*/ 181 h 246"/>
                  <a:gd name="T30" fmla="*/ 635 w 758"/>
                  <a:gd name="T31" fmla="*/ 193 h 246"/>
                  <a:gd name="T32" fmla="*/ 758 w 758"/>
                  <a:gd name="T33" fmla="*/ 209 h 246"/>
                  <a:gd name="T34" fmla="*/ 579 w 758"/>
                  <a:gd name="T35" fmla="*/ 211 h 246"/>
                  <a:gd name="T36" fmla="*/ 665 w 758"/>
                  <a:gd name="T37" fmla="*/ 23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8" h="246">
                    <a:moveTo>
                      <a:pt x="667" y="236"/>
                    </a:moveTo>
                    <a:cubicBezTo>
                      <a:pt x="607" y="239"/>
                      <a:pt x="565" y="230"/>
                      <a:pt x="507" y="229"/>
                    </a:cubicBezTo>
                    <a:cubicBezTo>
                      <a:pt x="451" y="229"/>
                      <a:pt x="434" y="245"/>
                      <a:pt x="370" y="245"/>
                    </a:cubicBezTo>
                    <a:cubicBezTo>
                      <a:pt x="280" y="246"/>
                      <a:pt x="260" y="233"/>
                      <a:pt x="215" y="229"/>
                    </a:cubicBezTo>
                    <a:cubicBezTo>
                      <a:pt x="156" y="224"/>
                      <a:pt x="80" y="228"/>
                      <a:pt x="0" y="232"/>
                    </a:cubicBezTo>
                    <a:cubicBezTo>
                      <a:pt x="9" y="225"/>
                      <a:pt x="31" y="227"/>
                      <a:pt x="51" y="215"/>
                    </a:cubicBezTo>
                    <a:cubicBezTo>
                      <a:pt x="41" y="206"/>
                      <a:pt x="75" y="183"/>
                      <a:pt x="85" y="180"/>
                    </a:cubicBezTo>
                    <a:cubicBezTo>
                      <a:pt x="72" y="167"/>
                      <a:pt x="76" y="148"/>
                      <a:pt x="111" y="145"/>
                    </a:cubicBezTo>
                    <a:cubicBezTo>
                      <a:pt x="102" y="124"/>
                      <a:pt x="92" y="102"/>
                      <a:pt x="106" y="84"/>
                    </a:cubicBezTo>
                    <a:cubicBezTo>
                      <a:pt x="115" y="72"/>
                      <a:pt x="134" y="80"/>
                      <a:pt x="146" y="82"/>
                    </a:cubicBezTo>
                    <a:cubicBezTo>
                      <a:pt x="139" y="67"/>
                      <a:pt x="180" y="0"/>
                      <a:pt x="223" y="55"/>
                    </a:cubicBezTo>
                    <a:cubicBezTo>
                      <a:pt x="265" y="50"/>
                      <a:pt x="275" y="53"/>
                      <a:pt x="272" y="89"/>
                    </a:cubicBezTo>
                    <a:cubicBezTo>
                      <a:pt x="313" y="82"/>
                      <a:pt x="347" y="102"/>
                      <a:pt x="343" y="145"/>
                    </a:cubicBezTo>
                    <a:cubicBezTo>
                      <a:pt x="385" y="138"/>
                      <a:pt x="437" y="127"/>
                      <a:pt x="454" y="179"/>
                    </a:cubicBezTo>
                    <a:cubicBezTo>
                      <a:pt x="482" y="167"/>
                      <a:pt x="510" y="148"/>
                      <a:pt x="536" y="181"/>
                    </a:cubicBezTo>
                    <a:cubicBezTo>
                      <a:pt x="558" y="160"/>
                      <a:pt x="610" y="186"/>
                      <a:pt x="635" y="193"/>
                    </a:cubicBezTo>
                    <a:cubicBezTo>
                      <a:pt x="674" y="203"/>
                      <a:pt x="712" y="207"/>
                      <a:pt x="758" y="209"/>
                    </a:cubicBezTo>
                    <a:cubicBezTo>
                      <a:pt x="758" y="217"/>
                      <a:pt x="580" y="207"/>
                      <a:pt x="579" y="211"/>
                    </a:cubicBezTo>
                    <a:cubicBezTo>
                      <a:pt x="575" y="222"/>
                      <a:pt x="682" y="234"/>
                      <a:pt x="665" y="236"/>
                    </a:cubicBezTo>
                  </a:path>
                </a:pathLst>
              </a:custGeom>
              <a:solidFill>
                <a:schemeClr val="accent5">
                  <a:alpha val="46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92500" lnSpcReduction="10000"/>
              </a:bodyPr>
              <a:lstStyle/>
              <a:p>
                <a:endParaRPr lang="zh-CN" altLang="en-US" dirty="0">
                  <a:latin typeface="微软雅黑" panose="020B0503020204020204" pitchFamily="34" charset="-122"/>
                  <a:ea typeface="微软雅黑" panose="020B0503020204020204" pitchFamily="34" charset="-122"/>
                </a:endParaRPr>
              </a:p>
            </p:txBody>
          </p:sp>
        </p:grpSp>
        <p:grpSp>
          <p:nvGrpSpPr>
            <p:cNvPr id="8" name="Group 4"/>
            <p:cNvGrpSpPr>
              <a:grpSpLocks noChangeAspect="1"/>
            </p:cNvGrpSpPr>
            <p:nvPr/>
          </p:nvGrpSpPr>
          <p:grpSpPr bwMode="auto">
            <a:xfrm>
              <a:off x="5678592" y="2912353"/>
              <a:ext cx="5360645" cy="3328110"/>
              <a:chOff x="1473" y="692"/>
              <a:chExt cx="4779" cy="2967"/>
            </a:xfrm>
            <a:solidFill>
              <a:schemeClr val="accent5">
                <a:alpha val="35000"/>
              </a:schemeClr>
            </a:solidFill>
          </p:grpSpPr>
          <p:sp>
            <p:nvSpPr>
              <p:cNvPr id="9" name="Freeform 5"/>
              <p:cNvSpPr/>
              <p:nvPr>
                <p:custDataLst>
                  <p:tags r:id="rId5"/>
                </p:custDataLst>
              </p:nvPr>
            </p:nvSpPr>
            <p:spPr bwMode="auto">
              <a:xfrm>
                <a:off x="2452" y="692"/>
                <a:ext cx="3800" cy="2967"/>
              </a:xfrm>
              <a:custGeom>
                <a:avLst/>
                <a:gdLst>
                  <a:gd name="T0" fmla="*/ 1549 w 1606"/>
                  <a:gd name="T1" fmla="*/ 1122 h 1253"/>
                  <a:gd name="T2" fmla="*/ 1529 w 1606"/>
                  <a:gd name="T3" fmla="*/ 325 h 1253"/>
                  <a:gd name="T4" fmla="*/ 1379 w 1606"/>
                  <a:gd name="T5" fmla="*/ 88 h 1253"/>
                  <a:gd name="T6" fmla="*/ 1305 w 1606"/>
                  <a:gd name="T7" fmla="*/ 49 h 1253"/>
                  <a:gd name="T8" fmla="*/ 1280 w 1606"/>
                  <a:gd name="T9" fmla="*/ 4 h 1253"/>
                  <a:gd name="T10" fmla="*/ 1235 w 1606"/>
                  <a:gd name="T11" fmla="*/ 40 h 1253"/>
                  <a:gd name="T12" fmla="*/ 1166 w 1606"/>
                  <a:gd name="T13" fmla="*/ 91 h 1253"/>
                  <a:gd name="T14" fmla="*/ 1157 w 1606"/>
                  <a:gd name="T15" fmla="*/ 158 h 1253"/>
                  <a:gd name="T16" fmla="*/ 1129 w 1606"/>
                  <a:gd name="T17" fmla="*/ 68 h 1253"/>
                  <a:gd name="T18" fmla="*/ 1034 w 1606"/>
                  <a:gd name="T19" fmla="*/ 66 h 1253"/>
                  <a:gd name="T20" fmla="*/ 947 w 1606"/>
                  <a:gd name="T21" fmla="*/ 40 h 1253"/>
                  <a:gd name="T22" fmla="*/ 928 w 1606"/>
                  <a:gd name="T23" fmla="*/ 75 h 1253"/>
                  <a:gd name="T24" fmla="*/ 877 w 1606"/>
                  <a:gd name="T25" fmla="*/ 136 h 1253"/>
                  <a:gd name="T26" fmla="*/ 877 w 1606"/>
                  <a:gd name="T27" fmla="*/ 220 h 1253"/>
                  <a:gd name="T28" fmla="*/ 947 w 1606"/>
                  <a:gd name="T29" fmla="*/ 267 h 1253"/>
                  <a:gd name="T30" fmla="*/ 791 w 1606"/>
                  <a:gd name="T31" fmla="*/ 261 h 1253"/>
                  <a:gd name="T32" fmla="*/ 794 w 1606"/>
                  <a:gd name="T33" fmla="*/ 292 h 1253"/>
                  <a:gd name="T34" fmla="*/ 762 w 1606"/>
                  <a:gd name="T35" fmla="*/ 372 h 1253"/>
                  <a:gd name="T36" fmla="*/ 721 w 1606"/>
                  <a:gd name="T37" fmla="*/ 354 h 1253"/>
                  <a:gd name="T38" fmla="*/ 675 w 1606"/>
                  <a:gd name="T39" fmla="*/ 298 h 1253"/>
                  <a:gd name="T40" fmla="*/ 654 w 1606"/>
                  <a:gd name="T41" fmla="*/ 284 h 1253"/>
                  <a:gd name="T42" fmla="*/ 612 w 1606"/>
                  <a:gd name="T43" fmla="*/ 314 h 1253"/>
                  <a:gd name="T44" fmla="*/ 546 w 1606"/>
                  <a:gd name="T45" fmla="*/ 352 h 1253"/>
                  <a:gd name="T46" fmla="*/ 480 w 1606"/>
                  <a:gd name="T47" fmla="*/ 385 h 1253"/>
                  <a:gd name="T48" fmla="*/ 453 w 1606"/>
                  <a:gd name="T49" fmla="*/ 435 h 1253"/>
                  <a:gd name="T50" fmla="*/ 461 w 1606"/>
                  <a:gd name="T51" fmla="*/ 465 h 1253"/>
                  <a:gd name="T52" fmla="*/ 509 w 1606"/>
                  <a:gd name="T53" fmla="*/ 531 h 1253"/>
                  <a:gd name="T54" fmla="*/ 502 w 1606"/>
                  <a:gd name="T55" fmla="*/ 575 h 1253"/>
                  <a:gd name="T56" fmla="*/ 468 w 1606"/>
                  <a:gd name="T57" fmla="*/ 598 h 1253"/>
                  <a:gd name="T58" fmla="*/ 386 w 1606"/>
                  <a:gd name="T59" fmla="*/ 564 h 1253"/>
                  <a:gd name="T60" fmla="*/ 328 w 1606"/>
                  <a:gd name="T61" fmla="*/ 609 h 1253"/>
                  <a:gd name="T62" fmla="*/ 301 w 1606"/>
                  <a:gd name="T63" fmla="*/ 638 h 1253"/>
                  <a:gd name="T64" fmla="*/ 243 w 1606"/>
                  <a:gd name="T65" fmla="*/ 698 h 1253"/>
                  <a:gd name="T66" fmla="*/ 246 w 1606"/>
                  <a:gd name="T67" fmla="*/ 764 h 1253"/>
                  <a:gd name="T68" fmla="*/ 251 w 1606"/>
                  <a:gd name="T69" fmla="*/ 801 h 1253"/>
                  <a:gd name="T70" fmla="*/ 328 w 1606"/>
                  <a:gd name="T71" fmla="*/ 830 h 1253"/>
                  <a:gd name="T72" fmla="*/ 170 w 1606"/>
                  <a:gd name="T73" fmla="*/ 845 h 1253"/>
                  <a:gd name="T74" fmla="*/ 84 w 1606"/>
                  <a:gd name="T75" fmla="*/ 868 h 1253"/>
                  <a:gd name="T76" fmla="*/ 39 w 1606"/>
                  <a:gd name="T77" fmla="*/ 876 h 1253"/>
                  <a:gd name="T78" fmla="*/ 33 w 1606"/>
                  <a:gd name="T79" fmla="*/ 941 h 1253"/>
                  <a:gd name="T80" fmla="*/ 44 w 1606"/>
                  <a:gd name="T81" fmla="*/ 1024 h 1253"/>
                  <a:gd name="T82" fmla="*/ 103 w 1606"/>
                  <a:gd name="T83" fmla="*/ 1058 h 1253"/>
                  <a:gd name="T84" fmla="*/ 289 w 1606"/>
                  <a:gd name="T85" fmla="*/ 1157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6" h="1253">
                    <a:moveTo>
                      <a:pt x="710" y="1221"/>
                    </a:moveTo>
                    <a:cubicBezTo>
                      <a:pt x="934" y="1239"/>
                      <a:pt x="1158" y="1253"/>
                      <a:pt x="1377" y="1200"/>
                    </a:cubicBezTo>
                    <a:cubicBezTo>
                      <a:pt x="1432" y="1186"/>
                      <a:pt x="1514" y="1171"/>
                      <a:pt x="1549" y="1122"/>
                    </a:cubicBezTo>
                    <a:cubicBezTo>
                      <a:pt x="1606" y="1039"/>
                      <a:pt x="1585" y="907"/>
                      <a:pt x="1568" y="817"/>
                    </a:cubicBezTo>
                    <a:cubicBezTo>
                      <a:pt x="1549" y="719"/>
                      <a:pt x="1554" y="619"/>
                      <a:pt x="1556" y="521"/>
                    </a:cubicBezTo>
                    <a:cubicBezTo>
                      <a:pt x="1557" y="450"/>
                      <a:pt x="1544" y="393"/>
                      <a:pt x="1529" y="325"/>
                    </a:cubicBezTo>
                    <a:cubicBezTo>
                      <a:pt x="1515" y="262"/>
                      <a:pt x="1539" y="143"/>
                      <a:pt x="1471" y="106"/>
                    </a:cubicBezTo>
                    <a:cubicBezTo>
                      <a:pt x="1450" y="94"/>
                      <a:pt x="1425" y="90"/>
                      <a:pt x="1398" y="89"/>
                    </a:cubicBezTo>
                    <a:cubicBezTo>
                      <a:pt x="1391" y="89"/>
                      <a:pt x="1384" y="89"/>
                      <a:pt x="1379" y="88"/>
                    </a:cubicBezTo>
                    <a:cubicBezTo>
                      <a:pt x="1377" y="88"/>
                      <a:pt x="1375" y="87"/>
                      <a:pt x="1374" y="87"/>
                    </a:cubicBezTo>
                    <a:cubicBezTo>
                      <a:pt x="1383" y="68"/>
                      <a:pt x="1383" y="46"/>
                      <a:pt x="1367" y="32"/>
                    </a:cubicBezTo>
                    <a:cubicBezTo>
                      <a:pt x="1347" y="15"/>
                      <a:pt x="1316" y="26"/>
                      <a:pt x="1305" y="49"/>
                    </a:cubicBezTo>
                    <a:cubicBezTo>
                      <a:pt x="1305" y="46"/>
                      <a:pt x="1308" y="43"/>
                      <a:pt x="1309" y="40"/>
                    </a:cubicBezTo>
                    <a:cubicBezTo>
                      <a:pt x="1309" y="38"/>
                      <a:pt x="1309" y="35"/>
                      <a:pt x="1309" y="33"/>
                    </a:cubicBezTo>
                    <a:cubicBezTo>
                      <a:pt x="1306" y="19"/>
                      <a:pt x="1295" y="8"/>
                      <a:pt x="1280" y="4"/>
                    </a:cubicBezTo>
                    <a:cubicBezTo>
                      <a:pt x="1258" y="0"/>
                      <a:pt x="1239" y="13"/>
                      <a:pt x="1232" y="32"/>
                    </a:cubicBezTo>
                    <a:cubicBezTo>
                      <a:pt x="1231" y="35"/>
                      <a:pt x="1231" y="37"/>
                      <a:pt x="1231" y="38"/>
                    </a:cubicBezTo>
                    <a:cubicBezTo>
                      <a:pt x="1233" y="38"/>
                      <a:pt x="1235" y="40"/>
                      <a:pt x="1235" y="40"/>
                    </a:cubicBezTo>
                    <a:cubicBezTo>
                      <a:pt x="1221" y="29"/>
                      <a:pt x="1199" y="32"/>
                      <a:pt x="1185" y="43"/>
                    </a:cubicBezTo>
                    <a:cubicBezTo>
                      <a:pt x="1171" y="54"/>
                      <a:pt x="1174" y="71"/>
                      <a:pt x="1171" y="85"/>
                    </a:cubicBezTo>
                    <a:cubicBezTo>
                      <a:pt x="1169" y="87"/>
                      <a:pt x="1167" y="89"/>
                      <a:pt x="1166" y="91"/>
                    </a:cubicBezTo>
                    <a:cubicBezTo>
                      <a:pt x="1161" y="97"/>
                      <a:pt x="1156" y="103"/>
                      <a:pt x="1152" y="110"/>
                    </a:cubicBezTo>
                    <a:cubicBezTo>
                      <a:pt x="1148" y="117"/>
                      <a:pt x="1145" y="124"/>
                      <a:pt x="1142" y="131"/>
                    </a:cubicBezTo>
                    <a:cubicBezTo>
                      <a:pt x="1143" y="141"/>
                      <a:pt x="1151" y="149"/>
                      <a:pt x="1157" y="158"/>
                    </a:cubicBezTo>
                    <a:cubicBezTo>
                      <a:pt x="1151" y="148"/>
                      <a:pt x="1144" y="138"/>
                      <a:pt x="1137" y="129"/>
                    </a:cubicBezTo>
                    <a:cubicBezTo>
                      <a:pt x="1135" y="127"/>
                      <a:pt x="1133" y="125"/>
                      <a:pt x="1131" y="122"/>
                    </a:cubicBezTo>
                    <a:cubicBezTo>
                      <a:pt x="1137" y="105"/>
                      <a:pt x="1143" y="85"/>
                      <a:pt x="1129" y="68"/>
                    </a:cubicBezTo>
                    <a:cubicBezTo>
                      <a:pt x="1110" y="46"/>
                      <a:pt x="1073" y="43"/>
                      <a:pt x="1059" y="71"/>
                    </a:cubicBezTo>
                    <a:cubicBezTo>
                      <a:pt x="1058" y="71"/>
                      <a:pt x="1055" y="70"/>
                      <a:pt x="1052" y="69"/>
                    </a:cubicBezTo>
                    <a:cubicBezTo>
                      <a:pt x="1046" y="68"/>
                      <a:pt x="1040" y="67"/>
                      <a:pt x="1034" y="66"/>
                    </a:cubicBezTo>
                    <a:cubicBezTo>
                      <a:pt x="1029" y="65"/>
                      <a:pt x="1023" y="64"/>
                      <a:pt x="1017" y="64"/>
                    </a:cubicBezTo>
                    <a:cubicBezTo>
                      <a:pt x="1015" y="64"/>
                      <a:pt x="1012" y="64"/>
                      <a:pt x="1009" y="65"/>
                    </a:cubicBezTo>
                    <a:cubicBezTo>
                      <a:pt x="1006" y="35"/>
                      <a:pt x="970" y="26"/>
                      <a:pt x="947" y="40"/>
                    </a:cubicBezTo>
                    <a:cubicBezTo>
                      <a:pt x="936" y="52"/>
                      <a:pt x="931" y="66"/>
                      <a:pt x="933" y="82"/>
                    </a:cubicBezTo>
                    <a:cubicBezTo>
                      <a:pt x="933" y="80"/>
                      <a:pt x="933" y="80"/>
                      <a:pt x="934" y="77"/>
                    </a:cubicBezTo>
                    <a:cubicBezTo>
                      <a:pt x="932" y="76"/>
                      <a:pt x="930" y="76"/>
                      <a:pt x="928" y="75"/>
                    </a:cubicBezTo>
                    <a:cubicBezTo>
                      <a:pt x="913" y="69"/>
                      <a:pt x="897" y="67"/>
                      <a:pt x="883" y="82"/>
                    </a:cubicBezTo>
                    <a:cubicBezTo>
                      <a:pt x="872" y="99"/>
                      <a:pt x="866" y="127"/>
                      <a:pt x="883" y="141"/>
                    </a:cubicBezTo>
                    <a:cubicBezTo>
                      <a:pt x="880" y="138"/>
                      <a:pt x="880" y="138"/>
                      <a:pt x="877" y="136"/>
                    </a:cubicBezTo>
                    <a:cubicBezTo>
                      <a:pt x="875" y="136"/>
                      <a:pt x="874" y="136"/>
                      <a:pt x="872" y="137"/>
                    </a:cubicBezTo>
                    <a:cubicBezTo>
                      <a:pt x="862" y="140"/>
                      <a:pt x="854" y="148"/>
                      <a:pt x="847" y="155"/>
                    </a:cubicBezTo>
                    <a:cubicBezTo>
                      <a:pt x="830" y="183"/>
                      <a:pt x="852" y="208"/>
                      <a:pt x="877" y="220"/>
                    </a:cubicBezTo>
                    <a:cubicBezTo>
                      <a:pt x="877" y="222"/>
                      <a:pt x="877" y="223"/>
                      <a:pt x="878" y="225"/>
                    </a:cubicBezTo>
                    <a:cubicBezTo>
                      <a:pt x="879" y="231"/>
                      <a:pt x="880" y="236"/>
                      <a:pt x="881" y="241"/>
                    </a:cubicBezTo>
                    <a:cubicBezTo>
                      <a:pt x="894" y="264"/>
                      <a:pt x="925" y="256"/>
                      <a:pt x="947" y="267"/>
                    </a:cubicBezTo>
                    <a:cubicBezTo>
                      <a:pt x="919" y="255"/>
                      <a:pt x="890" y="254"/>
                      <a:pt x="865" y="262"/>
                    </a:cubicBezTo>
                    <a:cubicBezTo>
                      <a:pt x="862" y="263"/>
                      <a:pt x="859" y="264"/>
                      <a:pt x="856" y="265"/>
                    </a:cubicBezTo>
                    <a:cubicBezTo>
                      <a:pt x="841" y="239"/>
                      <a:pt x="808" y="239"/>
                      <a:pt x="791" y="261"/>
                    </a:cubicBezTo>
                    <a:cubicBezTo>
                      <a:pt x="787" y="268"/>
                      <a:pt x="785" y="274"/>
                      <a:pt x="785" y="281"/>
                    </a:cubicBezTo>
                    <a:cubicBezTo>
                      <a:pt x="785" y="283"/>
                      <a:pt x="785" y="285"/>
                      <a:pt x="786" y="288"/>
                    </a:cubicBezTo>
                    <a:cubicBezTo>
                      <a:pt x="785" y="292"/>
                      <a:pt x="788" y="292"/>
                      <a:pt x="794" y="292"/>
                    </a:cubicBezTo>
                    <a:cubicBezTo>
                      <a:pt x="777" y="289"/>
                      <a:pt x="763" y="292"/>
                      <a:pt x="752" y="306"/>
                    </a:cubicBezTo>
                    <a:cubicBezTo>
                      <a:pt x="738" y="326"/>
                      <a:pt x="752" y="348"/>
                      <a:pt x="764" y="366"/>
                    </a:cubicBezTo>
                    <a:cubicBezTo>
                      <a:pt x="763" y="368"/>
                      <a:pt x="762" y="370"/>
                      <a:pt x="762" y="372"/>
                    </a:cubicBezTo>
                    <a:cubicBezTo>
                      <a:pt x="759" y="381"/>
                      <a:pt x="757" y="390"/>
                      <a:pt x="756" y="399"/>
                    </a:cubicBezTo>
                    <a:cubicBezTo>
                      <a:pt x="748" y="383"/>
                      <a:pt x="738" y="369"/>
                      <a:pt x="725" y="358"/>
                    </a:cubicBezTo>
                    <a:cubicBezTo>
                      <a:pt x="723" y="356"/>
                      <a:pt x="721" y="355"/>
                      <a:pt x="721" y="354"/>
                    </a:cubicBezTo>
                    <a:cubicBezTo>
                      <a:pt x="738" y="328"/>
                      <a:pt x="715" y="295"/>
                      <a:pt x="687" y="295"/>
                    </a:cubicBezTo>
                    <a:cubicBezTo>
                      <a:pt x="685" y="295"/>
                      <a:pt x="683" y="296"/>
                      <a:pt x="681" y="296"/>
                    </a:cubicBezTo>
                    <a:cubicBezTo>
                      <a:pt x="679" y="296"/>
                      <a:pt x="677" y="297"/>
                      <a:pt x="675" y="298"/>
                    </a:cubicBezTo>
                    <a:cubicBezTo>
                      <a:pt x="673" y="298"/>
                      <a:pt x="671" y="298"/>
                      <a:pt x="671" y="295"/>
                    </a:cubicBezTo>
                    <a:cubicBezTo>
                      <a:pt x="679" y="303"/>
                      <a:pt x="682" y="314"/>
                      <a:pt x="682" y="326"/>
                    </a:cubicBezTo>
                    <a:cubicBezTo>
                      <a:pt x="682" y="306"/>
                      <a:pt x="671" y="289"/>
                      <a:pt x="654" y="284"/>
                    </a:cubicBezTo>
                    <a:cubicBezTo>
                      <a:pt x="634" y="277"/>
                      <a:pt x="614" y="288"/>
                      <a:pt x="606" y="307"/>
                    </a:cubicBezTo>
                    <a:cubicBezTo>
                      <a:pt x="605" y="309"/>
                      <a:pt x="605" y="311"/>
                      <a:pt x="606" y="311"/>
                    </a:cubicBezTo>
                    <a:cubicBezTo>
                      <a:pt x="606" y="314"/>
                      <a:pt x="609" y="314"/>
                      <a:pt x="612" y="314"/>
                    </a:cubicBezTo>
                    <a:cubicBezTo>
                      <a:pt x="595" y="303"/>
                      <a:pt x="573" y="303"/>
                      <a:pt x="559" y="317"/>
                    </a:cubicBezTo>
                    <a:cubicBezTo>
                      <a:pt x="553" y="326"/>
                      <a:pt x="548" y="337"/>
                      <a:pt x="548" y="347"/>
                    </a:cubicBezTo>
                    <a:cubicBezTo>
                      <a:pt x="548" y="349"/>
                      <a:pt x="548" y="350"/>
                      <a:pt x="546" y="352"/>
                    </a:cubicBezTo>
                    <a:cubicBezTo>
                      <a:pt x="543" y="354"/>
                      <a:pt x="545" y="351"/>
                      <a:pt x="545" y="351"/>
                    </a:cubicBezTo>
                    <a:cubicBezTo>
                      <a:pt x="525" y="331"/>
                      <a:pt x="492" y="342"/>
                      <a:pt x="481" y="365"/>
                    </a:cubicBezTo>
                    <a:cubicBezTo>
                      <a:pt x="479" y="372"/>
                      <a:pt x="478" y="379"/>
                      <a:pt x="480" y="385"/>
                    </a:cubicBezTo>
                    <a:cubicBezTo>
                      <a:pt x="480" y="388"/>
                      <a:pt x="481" y="390"/>
                      <a:pt x="482" y="392"/>
                    </a:cubicBezTo>
                    <a:cubicBezTo>
                      <a:pt x="489" y="398"/>
                      <a:pt x="500" y="387"/>
                      <a:pt x="506" y="395"/>
                    </a:cubicBezTo>
                    <a:cubicBezTo>
                      <a:pt x="481" y="395"/>
                      <a:pt x="458" y="412"/>
                      <a:pt x="453" y="435"/>
                    </a:cubicBezTo>
                    <a:cubicBezTo>
                      <a:pt x="452" y="443"/>
                      <a:pt x="454" y="450"/>
                      <a:pt x="457" y="456"/>
                    </a:cubicBezTo>
                    <a:cubicBezTo>
                      <a:pt x="458" y="458"/>
                      <a:pt x="459" y="460"/>
                      <a:pt x="461" y="462"/>
                    </a:cubicBezTo>
                    <a:cubicBezTo>
                      <a:pt x="461" y="462"/>
                      <a:pt x="461" y="465"/>
                      <a:pt x="461" y="465"/>
                    </a:cubicBezTo>
                    <a:cubicBezTo>
                      <a:pt x="469" y="457"/>
                      <a:pt x="475" y="446"/>
                      <a:pt x="489" y="446"/>
                    </a:cubicBezTo>
                    <a:cubicBezTo>
                      <a:pt x="472" y="446"/>
                      <a:pt x="464" y="460"/>
                      <a:pt x="458" y="474"/>
                    </a:cubicBezTo>
                    <a:cubicBezTo>
                      <a:pt x="450" y="510"/>
                      <a:pt x="486" y="518"/>
                      <a:pt x="509" y="531"/>
                    </a:cubicBezTo>
                    <a:cubicBezTo>
                      <a:pt x="509" y="533"/>
                      <a:pt x="510" y="535"/>
                      <a:pt x="511" y="537"/>
                    </a:cubicBezTo>
                    <a:cubicBezTo>
                      <a:pt x="513" y="543"/>
                      <a:pt x="516" y="550"/>
                      <a:pt x="519" y="556"/>
                    </a:cubicBezTo>
                    <a:cubicBezTo>
                      <a:pt x="513" y="562"/>
                      <a:pt x="508" y="568"/>
                      <a:pt x="502" y="575"/>
                    </a:cubicBezTo>
                    <a:cubicBezTo>
                      <a:pt x="497" y="581"/>
                      <a:pt x="492" y="587"/>
                      <a:pt x="486" y="594"/>
                    </a:cubicBezTo>
                    <a:cubicBezTo>
                      <a:pt x="483" y="597"/>
                      <a:pt x="478" y="602"/>
                      <a:pt x="475" y="602"/>
                    </a:cubicBezTo>
                    <a:cubicBezTo>
                      <a:pt x="473" y="601"/>
                      <a:pt x="470" y="600"/>
                      <a:pt x="468" y="598"/>
                    </a:cubicBezTo>
                    <a:cubicBezTo>
                      <a:pt x="465" y="597"/>
                      <a:pt x="463" y="596"/>
                      <a:pt x="460" y="595"/>
                    </a:cubicBezTo>
                    <a:cubicBezTo>
                      <a:pt x="464" y="569"/>
                      <a:pt x="447" y="549"/>
                      <a:pt x="425" y="546"/>
                    </a:cubicBezTo>
                    <a:cubicBezTo>
                      <a:pt x="411" y="545"/>
                      <a:pt x="395" y="553"/>
                      <a:pt x="386" y="564"/>
                    </a:cubicBezTo>
                    <a:cubicBezTo>
                      <a:pt x="385" y="567"/>
                      <a:pt x="383" y="569"/>
                      <a:pt x="382" y="571"/>
                    </a:cubicBezTo>
                    <a:cubicBezTo>
                      <a:pt x="383" y="574"/>
                      <a:pt x="383" y="577"/>
                      <a:pt x="386" y="577"/>
                    </a:cubicBezTo>
                    <a:cubicBezTo>
                      <a:pt x="360" y="563"/>
                      <a:pt x="330" y="583"/>
                      <a:pt x="328" y="609"/>
                    </a:cubicBezTo>
                    <a:cubicBezTo>
                      <a:pt x="328" y="611"/>
                      <a:pt x="326" y="613"/>
                      <a:pt x="324" y="615"/>
                    </a:cubicBezTo>
                    <a:cubicBezTo>
                      <a:pt x="318" y="620"/>
                      <a:pt x="312" y="626"/>
                      <a:pt x="306" y="632"/>
                    </a:cubicBezTo>
                    <a:cubicBezTo>
                      <a:pt x="304" y="634"/>
                      <a:pt x="302" y="636"/>
                      <a:pt x="301" y="638"/>
                    </a:cubicBezTo>
                    <a:cubicBezTo>
                      <a:pt x="277" y="633"/>
                      <a:pt x="246" y="616"/>
                      <a:pt x="229" y="644"/>
                    </a:cubicBezTo>
                    <a:cubicBezTo>
                      <a:pt x="214" y="668"/>
                      <a:pt x="225" y="686"/>
                      <a:pt x="243" y="699"/>
                    </a:cubicBezTo>
                    <a:cubicBezTo>
                      <a:pt x="245" y="701"/>
                      <a:pt x="243" y="698"/>
                      <a:pt x="243" y="698"/>
                    </a:cubicBezTo>
                    <a:cubicBezTo>
                      <a:pt x="243" y="692"/>
                      <a:pt x="251" y="697"/>
                      <a:pt x="251" y="692"/>
                    </a:cubicBezTo>
                    <a:cubicBezTo>
                      <a:pt x="229" y="704"/>
                      <a:pt x="229" y="737"/>
                      <a:pt x="241" y="758"/>
                    </a:cubicBezTo>
                    <a:cubicBezTo>
                      <a:pt x="243" y="760"/>
                      <a:pt x="244" y="762"/>
                      <a:pt x="246" y="764"/>
                    </a:cubicBezTo>
                    <a:cubicBezTo>
                      <a:pt x="249" y="767"/>
                      <a:pt x="249" y="767"/>
                      <a:pt x="249" y="767"/>
                    </a:cubicBezTo>
                    <a:cubicBezTo>
                      <a:pt x="254" y="762"/>
                      <a:pt x="254" y="750"/>
                      <a:pt x="263" y="748"/>
                    </a:cubicBezTo>
                    <a:cubicBezTo>
                      <a:pt x="246" y="762"/>
                      <a:pt x="240" y="781"/>
                      <a:pt x="251" y="801"/>
                    </a:cubicBezTo>
                    <a:cubicBezTo>
                      <a:pt x="265" y="829"/>
                      <a:pt x="293" y="826"/>
                      <a:pt x="318" y="826"/>
                    </a:cubicBezTo>
                    <a:cubicBezTo>
                      <a:pt x="319" y="827"/>
                      <a:pt x="322" y="827"/>
                      <a:pt x="325" y="827"/>
                    </a:cubicBezTo>
                    <a:cubicBezTo>
                      <a:pt x="327" y="827"/>
                      <a:pt x="329" y="827"/>
                      <a:pt x="328" y="830"/>
                    </a:cubicBezTo>
                    <a:cubicBezTo>
                      <a:pt x="323" y="837"/>
                      <a:pt x="318" y="845"/>
                      <a:pt x="314" y="851"/>
                    </a:cubicBezTo>
                    <a:cubicBezTo>
                      <a:pt x="309" y="858"/>
                      <a:pt x="304" y="865"/>
                      <a:pt x="299" y="872"/>
                    </a:cubicBezTo>
                    <a:cubicBezTo>
                      <a:pt x="265" y="837"/>
                      <a:pt x="214" y="832"/>
                      <a:pt x="170" y="845"/>
                    </a:cubicBezTo>
                    <a:cubicBezTo>
                      <a:pt x="168" y="846"/>
                      <a:pt x="165" y="847"/>
                      <a:pt x="163" y="848"/>
                    </a:cubicBezTo>
                    <a:cubicBezTo>
                      <a:pt x="154" y="831"/>
                      <a:pt x="134" y="826"/>
                      <a:pt x="117" y="831"/>
                    </a:cubicBezTo>
                    <a:cubicBezTo>
                      <a:pt x="100" y="837"/>
                      <a:pt x="89" y="851"/>
                      <a:pt x="84" y="868"/>
                    </a:cubicBezTo>
                    <a:cubicBezTo>
                      <a:pt x="83" y="871"/>
                      <a:pt x="83" y="874"/>
                      <a:pt x="84" y="877"/>
                    </a:cubicBezTo>
                    <a:cubicBezTo>
                      <a:pt x="85" y="880"/>
                      <a:pt x="87" y="883"/>
                      <a:pt x="89" y="885"/>
                    </a:cubicBezTo>
                    <a:cubicBezTo>
                      <a:pt x="73" y="876"/>
                      <a:pt x="56" y="865"/>
                      <a:pt x="39" y="876"/>
                    </a:cubicBezTo>
                    <a:cubicBezTo>
                      <a:pt x="22" y="887"/>
                      <a:pt x="17" y="907"/>
                      <a:pt x="22" y="924"/>
                    </a:cubicBezTo>
                    <a:cubicBezTo>
                      <a:pt x="31" y="943"/>
                      <a:pt x="47" y="952"/>
                      <a:pt x="67" y="957"/>
                    </a:cubicBezTo>
                    <a:cubicBezTo>
                      <a:pt x="56" y="954"/>
                      <a:pt x="45" y="946"/>
                      <a:pt x="33" y="941"/>
                    </a:cubicBezTo>
                    <a:cubicBezTo>
                      <a:pt x="31" y="942"/>
                      <a:pt x="29" y="943"/>
                      <a:pt x="27" y="944"/>
                    </a:cubicBezTo>
                    <a:cubicBezTo>
                      <a:pt x="23" y="947"/>
                      <a:pt x="19" y="950"/>
                      <a:pt x="17" y="954"/>
                    </a:cubicBezTo>
                    <a:cubicBezTo>
                      <a:pt x="0" y="982"/>
                      <a:pt x="14" y="1019"/>
                      <a:pt x="44" y="1024"/>
                    </a:cubicBezTo>
                    <a:cubicBezTo>
                      <a:pt x="44" y="1024"/>
                      <a:pt x="44" y="1022"/>
                      <a:pt x="44" y="1024"/>
                    </a:cubicBezTo>
                    <a:cubicBezTo>
                      <a:pt x="45" y="1029"/>
                      <a:pt x="46" y="1034"/>
                      <a:pt x="47" y="1038"/>
                    </a:cubicBezTo>
                    <a:cubicBezTo>
                      <a:pt x="59" y="1058"/>
                      <a:pt x="81" y="1063"/>
                      <a:pt x="103" y="1058"/>
                    </a:cubicBezTo>
                    <a:cubicBezTo>
                      <a:pt x="105" y="1060"/>
                      <a:pt x="107" y="1062"/>
                      <a:pt x="109" y="1065"/>
                    </a:cubicBezTo>
                    <a:cubicBezTo>
                      <a:pt x="147" y="1111"/>
                      <a:pt x="209" y="1142"/>
                      <a:pt x="265" y="1152"/>
                    </a:cubicBezTo>
                    <a:cubicBezTo>
                      <a:pt x="273" y="1153"/>
                      <a:pt x="281" y="1155"/>
                      <a:pt x="289" y="1157"/>
                    </a:cubicBezTo>
                    <a:cubicBezTo>
                      <a:pt x="330" y="1166"/>
                      <a:pt x="373" y="1170"/>
                      <a:pt x="411" y="1179"/>
                    </a:cubicBezTo>
                    <a:cubicBezTo>
                      <a:pt x="508" y="1205"/>
                      <a:pt x="610" y="1213"/>
                      <a:pt x="710" y="12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a:bodyPr>
              <a:lstStyle/>
              <a:p>
                <a:endParaRPr lang="zh-CN" altLang="en-US" dirty="0">
                  <a:latin typeface="微软雅黑" panose="020B0503020204020204" pitchFamily="34" charset="-122"/>
                  <a:ea typeface="微软雅黑" panose="020B0503020204020204" pitchFamily="34" charset="-122"/>
                </a:endParaRPr>
              </a:p>
            </p:txBody>
          </p:sp>
          <p:sp>
            <p:nvSpPr>
              <p:cNvPr id="10" name="Freeform 6"/>
              <p:cNvSpPr/>
              <p:nvPr>
                <p:custDataLst>
                  <p:tags r:id="rId6"/>
                </p:custDataLst>
              </p:nvPr>
            </p:nvSpPr>
            <p:spPr bwMode="auto">
              <a:xfrm>
                <a:off x="1473" y="2880"/>
                <a:ext cx="1793" cy="582"/>
              </a:xfrm>
              <a:custGeom>
                <a:avLst/>
                <a:gdLst>
                  <a:gd name="T0" fmla="*/ 667 w 758"/>
                  <a:gd name="T1" fmla="*/ 236 h 246"/>
                  <a:gd name="T2" fmla="*/ 507 w 758"/>
                  <a:gd name="T3" fmla="*/ 229 h 246"/>
                  <a:gd name="T4" fmla="*/ 370 w 758"/>
                  <a:gd name="T5" fmla="*/ 245 h 246"/>
                  <a:gd name="T6" fmla="*/ 215 w 758"/>
                  <a:gd name="T7" fmla="*/ 229 h 246"/>
                  <a:gd name="T8" fmla="*/ 0 w 758"/>
                  <a:gd name="T9" fmla="*/ 232 h 246"/>
                  <a:gd name="T10" fmla="*/ 51 w 758"/>
                  <a:gd name="T11" fmla="*/ 215 h 246"/>
                  <a:gd name="T12" fmla="*/ 85 w 758"/>
                  <a:gd name="T13" fmla="*/ 180 h 246"/>
                  <a:gd name="T14" fmla="*/ 111 w 758"/>
                  <a:gd name="T15" fmla="*/ 145 h 246"/>
                  <a:gd name="T16" fmla="*/ 106 w 758"/>
                  <a:gd name="T17" fmla="*/ 84 h 246"/>
                  <a:gd name="T18" fmla="*/ 146 w 758"/>
                  <a:gd name="T19" fmla="*/ 82 h 246"/>
                  <a:gd name="T20" fmla="*/ 223 w 758"/>
                  <a:gd name="T21" fmla="*/ 55 h 246"/>
                  <a:gd name="T22" fmla="*/ 272 w 758"/>
                  <a:gd name="T23" fmla="*/ 89 h 246"/>
                  <a:gd name="T24" fmla="*/ 343 w 758"/>
                  <a:gd name="T25" fmla="*/ 145 h 246"/>
                  <a:gd name="T26" fmla="*/ 454 w 758"/>
                  <a:gd name="T27" fmla="*/ 179 h 246"/>
                  <a:gd name="T28" fmla="*/ 536 w 758"/>
                  <a:gd name="T29" fmla="*/ 181 h 246"/>
                  <a:gd name="T30" fmla="*/ 635 w 758"/>
                  <a:gd name="T31" fmla="*/ 193 h 246"/>
                  <a:gd name="T32" fmla="*/ 758 w 758"/>
                  <a:gd name="T33" fmla="*/ 209 h 246"/>
                  <a:gd name="T34" fmla="*/ 579 w 758"/>
                  <a:gd name="T35" fmla="*/ 211 h 246"/>
                  <a:gd name="T36" fmla="*/ 665 w 758"/>
                  <a:gd name="T37" fmla="*/ 23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8" h="246">
                    <a:moveTo>
                      <a:pt x="667" y="236"/>
                    </a:moveTo>
                    <a:cubicBezTo>
                      <a:pt x="607" y="239"/>
                      <a:pt x="565" y="230"/>
                      <a:pt x="507" y="229"/>
                    </a:cubicBezTo>
                    <a:cubicBezTo>
                      <a:pt x="451" y="229"/>
                      <a:pt x="434" y="245"/>
                      <a:pt x="370" y="245"/>
                    </a:cubicBezTo>
                    <a:cubicBezTo>
                      <a:pt x="280" y="246"/>
                      <a:pt x="260" y="233"/>
                      <a:pt x="215" y="229"/>
                    </a:cubicBezTo>
                    <a:cubicBezTo>
                      <a:pt x="156" y="224"/>
                      <a:pt x="80" y="228"/>
                      <a:pt x="0" y="232"/>
                    </a:cubicBezTo>
                    <a:cubicBezTo>
                      <a:pt x="9" y="225"/>
                      <a:pt x="31" y="227"/>
                      <a:pt x="51" y="215"/>
                    </a:cubicBezTo>
                    <a:cubicBezTo>
                      <a:pt x="41" y="206"/>
                      <a:pt x="75" y="183"/>
                      <a:pt x="85" y="180"/>
                    </a:cubicBezTo>
                    <a:cubicBezTo>
                      <a:pt x="72" y="167"/>
                      <a:pt x="76" y="148"/>
                      <a:pt x="111" y="145"/>
                    </a:cubicBezTo>
                    <a:cubicBezTo>
                      <a:pt x="102" y="124"/>
                      <a:pt x="92" y="102"/>
                      <a:pt x="106" y="84"/>
                    </a:cubicBezTo>
                    <a:cubicBezTo>
                      <a:pt x="115" y="72"/>
                      <a:pt x="134" y="80"/>
                      <a:pt x="146" y="82"/>
                    </a:cubicBezTo>
                    <a:cubicBezTo>
                      <a:pt x="139" y="67"/>
                      <a:pt x="180" y="0"/>
                      <a:pt x="223" y="55"/>
                    </a:cubicBezTo>
                    <a:cubicBezTo>
                      <a:pt x="265" y="50"/>
                      <a:pt x="275" y="53"/>
                      <a:pt x="272" y="89"/>
                    </a:cubicBezTo>
                    <a:cubicBezTo>
                      <a:pt x="313" y="82"/>
                      <a:pt x="347" y="102"/>
                      <a:pt x="343" y="145"/>
                    </a:cubicBezTo>
                    <a:cubicBezTo>
                      <a:pt x="385" y="138"/>
                      <a:pt x="437" y="127"/>
                      <a:pt x="454" y="179"/>
                    </a:cubicBezTo>
                    <a:cubicBezTo>
                      <a:pt x="482" y="167"/>
                      <a:pt x="510" y="148"/>
                      <a:pt x="536" y="181"/>
                    </a:cubicBezTo>
                    <a:cubicBezTo>
                      <a:pt x="558" y="160"/>
                      <a:pt x="610" y="186"/>
                      <a:pt x="635" y="193"/>
                    </a:cubicBezTo>
                    <a:cubicBezTo>
                      <a:pt x="674" y="203"/>
                      <a:pt x="712" y="207"/>
                      <a:pt x="758" y="209"/>
                    </a:cubicBezTo>
                    <a:cubicBezTo>
                      <a:pt x="758" y="217"/>
                      <a:pt x="580" y="207"/>
                      <a:pt x="579" y="211"/>
                    </a:cubicBezTo>
                    <a:cubicBezTo>
                      <a:pt x="575" y="222"/>
                      <a:pt x="682" y="234"/>
                      <a:pt x="665" y="23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77500" lnSpcReduction="20000"/>
              </a:bodyPr>
              <a:lstStyle/>
              <a:p>
                <a:endParaRPr lang="zh-CN" altLang="en-US" dirty="0">
                  <a:latin typeface="微软雅黑" panose="020B0503020204020204" pitchFamily="34" charset="-122"/>
                  <a:ea typeface="微软雅黑" panose="020B0503020204020204" pitchFamily="34" charset="-122"/>
                </a:endParaRPr>
              </a:p>
            </p:txBody>
          </p:sp>
        </p:grpSp>
        <p:pic>
          <p:nvPicPr>
            <p:cNvPr id="7" name="图片 6"/>
            <p:cNvPicPr>
              <a:picLocks noChangeAspect="1"/>
            </p:cNvPicPr>
            <p:nvPr>
              <p:custDataLst>
                <p:tags r:id="rId7"/>
              </p:custDataLst>
            </p:nvPr>
          </p:nvPicPr>
          <p:blipFill rotWithShape="1">
            <a:blip r:embed="rId8">
              <a:duotone>
                <a:schemeClr val="bg2">
                  <a:shade val="45000"/>
                  <a:satMod val="135000"/>
                </a:schemeClr>
                <a:prstClr val="white"/>
              </a:duotone>
            </a:blip>
            <a:srcRect r="3191" b="5810"/>
            <a:stretch>
              <a:fillRect/>
            </a:stretch>
          </p:blipFill>
          <p:spPr>
            <a:xfrm>
              <a:off x="4994166" y="1087401"/>
              <a:ext cx="7203311" cy="5770599"/>
            </a:xfrm>
            <a:prstGeom prst="rect">
              <a:avLst/>
            </a:prstGeom>
          </p:spPr>
        </p:pic>
        <p:sp>
          <p:nvSpPr>
            <p:cNvPr id="14" name="Freeform 10"/>
            <p:cNvSpPr/>
            <p:nvPr>
              <p:custDataLst>
                <p:tags r:id="rId9"/>
              </p:custDataLst>
            </p:nvPr>
          </p:nvSpPr>
          <p:spPr bwMode="auto">
            <a:xfrm>
              <a:off x="2131845" y="4129526"/>
              <a:ext cx="3449638" cy="893763"/>
            </a:xfrm>
            <a:custGeom>
              <a:avLst/>
              <a:gdLst>
                <a:gd name="T0" fmla="*/ 917 w 917"/>
                <a:gd name="T1" fmla="*/ 142 h 235"/>
                <a:gd name="T2" fmla="*/ 779 w 917"/>
                <a:gd name="T3" fmla="*/ 126 h 235"/>
                <a:gd name="T4" fmla="*/ 739 w 917"/>
                <a:gd name="T5" fmla="*/ 125 h 235"/>
                <a:gd name="T6" fmla="*/ 700 w 917"/>
                <a:gd name="T7" fmla="*/ 129 h 235"/>
                <a:gd name="T8" fmla="*/ 658 w 917"/>
                <a:gd name="T9" fmla="*/ 113 h 235"/>
                <a:gd name="T10" fmla="*/ 638 w 917"/>
                <a:gd name="T11" fmla="*/ 91 h 235"/>
                <a:gd name="T12" fmla="*/ 614 w 917"/>
                <a:gd name="T13" fmla="*/ 69 h 235"/>
                <a:gd name="T14" fmla="*/ 579 w 917"/>
                <a:gd name="T15" fmla="*/ 49 h 235"/>
                <a:gd name="T16" fmla="*/ 579 w 917"/>
                <a:gd name="T17" fmla="*/ 22 h 235"/>
                <a:gd name="T18" fmla="*/ 535 w 917"/>
                <a:gd name="T19" fmla="*/ 43 h 235"/>
                <a:gd name="T20" fmla="*/ 506 w 917"/>
                <a:gd name="T21" fmla="*/ 69 h 235"/>
                <a:gd name="T22" fmla="*/ 491 w 917"/>
                <a:gd name="T23" fmla="*/ 92 h 235"/>
                <a:gd name="T24" fmla="*/ 467 w 917"/>
                <a:gd name="T25" fmla="*/ 114 h 235"/>
                <a:gd name="T26" fmla="*/ 437 w 917"/>
                <a:gd name="T27" fmla="*/ 128 h 235"/>
                <a:gd name="T28" fmla="*/ 401 w 917"/>
                <a:gd name="T29" fmla="*/ 127 h 235"/>
                <a:gd name="T30" fmla="*/ 365 w 917"/>
                <a:gd name="T31" fmla="*/ 138 h 235"/>
                <a:gd name="T32" fmla="*/ 286 w 917"/>
                <a:gd name="T33" fmla="*/ 129 h 235"/>
                <a:gd name="T34" fmla="*/ 226 w 917"/>
                <a:gd name="T35" fmla="*/ 122 h 235"/>
                <a:gd name="T36" fmla="*/ 131 w 917"/>
                <a:gd name="T37" fmla="*/ 135 h 235"/>
                <a:gd name="T38" fmla="*/ 0 w 917"/>
                <a:gd name="T39" fmla="*/ 142 h 235"/>
                <a:gd name="T40" fmla="*/ 174 w 917"/>
                <a:gd name="T41" fmla="*/ 154 h 235"/>
                <a:gd name="T42" fmla="*/ 222 w 917"/>
                <a:gd name="T43" fmla="*/ 171 h 235"/>
                <a:gd name="T44" fmla="*/ 255 w 917"/>
                <a:gd name="T45" fmla="*/ 192 h 235"/>
                <a:gd name="T46" fmla="*/ 290 w 917"/>
                <a:gd name="T47" fmla="*/ 185 h 235"/>
                <a:gd name="T48" fmla="*/ 341 w 917"/>
                <a:gd name="T49" fmla="*/ 185 h 235"/>
                <a:gd name="T50" fmla="*/ 405 w 917"/>
                <a:gd name="T51" fmla="*/ 193 h 235"/>
                <a:gd name="T52" fmla="*/ 435 w 917"/>
                <a:gd name="T53" fmla="*/ 203 h 235"/>
                <a:gd name="T54" fmla="*/ 471 w 917"/>
                <a:gd name="T55" fmla="*/ 217 h 235"/>
                <a:gd name="T56" fmla="*/ 518 w 917"/>
                <a:gd name="T57" fmla="*/ 215 h 235"/>
                <a:gd name="T58" fmla="*/ 568 w 917"/>
                <a:gd name="T59" fmla="*/ 207 h 235"/>
                <a:gd name="T60" fmla="*/ 613 w 917"/>
                <a:gd name="T61" fmla="*/ 209 h 235"/>
                <a:gd name="T62" fmla="*/ 674 w 917"/>
                <a:gd name="T63" fmla="*/ 202 h 235"/>
                <a:gd name="T64" fmla="*/ 581 w 917"/>
                <a:gd name="T65" fmla="*/ 196 h 235"/>
                <a:gd name="T66" fmla="*/ 759 w 917"/>
                <a:gd name="T67" fmla="*/ 154 h 235"/>
                <a:gd name="T68" fmla="*/ 694 w 917"/>
                <a:gd name="T69" fmla="*/ 136 h 235"/>
                <a:gd name="T70" fmla="*/ 840 w 917"/>
                <a:gd name="T71" fmla="*/ 135 h 235"/>
                <a:gd name="T72" fmla="*/ 760 w 917"/>
                <a:gd name="T73" fmla="*/ 145 h 235"/>
                <a:gd name="T74" fmla="*/ 917 w 917"/>
                <a:gd name="T75" fmla="*/ 14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7" h="235">
                  <a:moveTo>
                    <a:pt x="917" y="142"/>
                  </a:moveTo>
                  <a:cubicBezTo>
                    <a:pt x="886" y="123"/>
                    <a:pt x="810" y="121"/>
                    <a:pt x="779" y="126"/>
                  </a:cubicBezTo>
                  <a:cubicBezTo>
                    <a:pt x="767" y="115"/>
                    <a:pt x="747" y="111"/>
                    <a:pt x="739" y="125"/>
                  </a:cubicBezTo>
                  <a:cubicBezTo>
                    <a:pt x="724" y="124"/>
                    <a:pt x="710" y="115"/>
                    <a:pt x="700" y="129"/>
                  </a:cubicBezTo>
                  <a:cubicBezTo>
                    <a:pt x="689" y="118"/>
                    <a:pt x="672" y="109"/>
                    <a:pt x="658" y="113"/>
                  </a:cubicBezTo>
                  <a:cubicBezTo>
                    <a:pt x="659" y="100"/>
                    <a:pt x="652" y="93"/>
                    <a:pt x="638" y="91"/>
                  </a:cubicBezTo>
                  <a:cubicBezTo>
                    <a:pt x="647" y="74"/>
                    <a:pt x="631" y="61"/>
                    <a:pt x="614" y="69"/>
                  </a:cubicBezTo>
                  <a:cubicBezTo>
                    <a:pt x="624" y="51"/>
                    <a:pt x="599" y="32"/>
                    <a:pt x="579" y="49"/>
                  </a:cubicBezTo>
                  <a:cubicBezTo>
                    <a:pt x="582" y="32"/>
                    <a:pt x="590" y="47"/>
                    <a:pt x="579" y="22"/>
                  </a:cubicBezTo>
                  <a:cubicBezTo>
                    <a:pt x="576" y="19"/>
                    <a:pt x="538" y="0"/>
                    <a:pt x="535" y="43"/>
                  </a:cubicBezTo>
                  <a:cubicBezTo>
                    <a:pt x="516" y="32"/>
                    <a:pt x="499" y="45"/>
                    <a:pt x="506" y="69"/>
                  </a:cubicBezTo>
                  <a:cubicBezTo>
                    <a:pt x="495" y="64"/>
                    <a:pt x="479" y="80"/>
                    <a:pt x="491" y="92"/>
                  </a:cubicBezTo>
                  <a:cubicBezTo>
                    <a:pt x="476" y="81"/>
                    <a:pt x="460" y="96"/>
                    <a:pt x="467" y="114"/>
                  </a:cubicBezTo>
                  <a:cubicBezTo>
                    <a:pt x="440" y="108"/>
                    <a:pt x="425" y="112"/>
                    <a:pt x="437" y="128"/>
                  </a:cubicBezTo>
                  <a:cubicBezTo>
                    <a:pt x="410" y="106"/>
                    <a:pt x="408" y="114"/>
                    <a:pt x="401" y="127"/>
                  </a:cubicBezTo>
                  <a:cubicBezTo>
                    <a:pt x="391" y="146"/>
                    <a:pt x="388" y="110"/>
                    <a:pt x="365" y="138"/>
                  </a:cubicBezTo>
                  <a:cubicBezTo>
                    <a:pt x="357" y="117"/>
                    <a:pt x="316" y="95"/>
                    <a:pt x="286" y="129"/>
                  </a:cubicBezTo>
                  <a:cubicBezTo>
                    <a:pt x="272" y="117"/>
                    <a:pt x="253" y="92"/>
                    <a:pt x="226" y="122"/>
                  </a:cubicBezTo>
                  <a:cubicBezTo>
                    <a:pt x="206" y="121"/>
                    <a:pt x="131" y="96"/>
                    <a:pt x="131" y="135"/>
                  </a:cubicBezTo>
                  <a:cubicBezTo>
                    <a:pt x="96" y="140"/>
                    <a:pt x="35" y="137"/>
                    <a:pt x="0" y="142"/>
                  </a:cubicBezTo>
                  <a:cubicBezTo>
                    <a:pt x="76" y="151"/>
                    <a:pt x="152" y="145"/>
                    <a:pt x="174" y="154"/>
                  </a:cubicBezTo>
                  <a:cubicBezTo>
                    <a:pt x="190" y="160"/>
                    <a:pt x="206" y="168"/>
                    <a:pt x="222" y="171"/>
                  </a:cubicBezTo>
                  <a:cubicBezTo>
                    <a:pt x="236" y="173"/>
                    <a:pt x="262" y="169"/>
                    <a:pt x="255" y="192"/>
                  </a:cubicBezTo>
                  <a:cubicBezTo>
                    <a:pt x="265" y="196"/>
                    <a:pt x="281" y="193"/>
                    <a:pt x="290" y="185"/>
                  </a:cubicBezTo>
                  <a:cubicBezTo>
                    <a:pt x="293" y="215"/>
                    <a:pt x="329" y="203"/>
                    <a:pt x="341" y="185"/>
                  </a:cubicBezTo>
                  <a:cubicBezTo>
                    <a:pt x="336" y="226"/>
                    <a:pt x="386" y="206"/>
                    <a:pt x="405" y="193"/>
                  </a:cubicBezTo>
                  <a:cubicBezTo>
                    <a:pt x="399" y="214"/>
                    <a:pt x="423" y="214"/>
                    <a:pt x="435" y="203"/>
                  </a:cubicBezTo>
                  <a:cubicBezTo>
                    <a:pt x="423" y="229"/>
                    <a:pt x="458" y="229"/>
                    <a:pt x="471" y="217"/>
                  </a:cubicBezTo>
                  <a:cubicBezTo>
                    <a:pt x="468" y="235"/>
                    <a:pt x="513" y="235"/>
                    <a:pt x="518" y="215"/>
                  </a:cubicBezTo>
                  <a:cubicBezTo>
                    <a:pt x="533" y="222"/>
                    <a:pt x="564" y="224"/>
                    <a:pt x="568" y="207"/>
                  </a:cubicBezTo>
                  <a:cubicBezTo>
                    <a:pt x="575" y="226"/>
                    <a:pt x="601" y="212"/>
                    <a:pt x="613" y="209"/>
                  </a:cubicBezTo>
                  <a:cubicBezTo>
                    <a:pt x="633" y="204"/>
                    <a:pt x="656" y="205"/>
                    <a:pt x="674" y="202"/>
                  </a:cubicBezTo>
                  <a:cubicBezTo>
                    <a:pt x="643" y="199"/>
                    <a:pt x="607" y="203"/>
                    <a:pt x="581" y="196"/>
                  </a:cubicBezTo>
                  <a:cubicBezTo>
                    <a:pt x="642" y="192"/>
                    <a:pt x="700" y="169"/>
                    <a:pt x="759" y="154"/>
                  </a:cubicBezTo>
                  <a:cubicBezTo>
                    <a:pt x="739" y="156"/>
                    <a:pt x="694" y="159"/>
                    <a:pt x="694" y="136"/>
                  </a:cubicBezTo>
                  <a:cubicBezTo>
                    <a:pt x="716" y="135"/>
                    <a:pt x="817" y="132"/>
                    <a:pt x="840" y="135"/>
                  </a:cubicBezTo>
                  <a:cubicBezTo>
                    <a:pt x="837" y="136"/>
                    <a:pt x="763" y="144"/>
                    <a:pt x="760" y="145"/>
                  </a:cubicBezTo>
                  <a:cubicBezTo>
                    <a:pt x="778" y="141"/>
                    <a:pt x="898" y="142"/>
                    <a:pt x="917" y="142"/>
                  </a:cubicBezTo>
                </a:path>
              </a:pathLst>
            </a:custGeom>
            <a:solidFill>
              <a:schemeClr val="accent5">
                <a:alpha val="21000"/>
              </a:schemeClr>
            </a:solidFill>
            <a:ln w="9525">
              <a:noFill/>
              <a:round/>
            </a:ln>
          </p:spPr>
          <p:txBody>
            <a:bodyPr vert="horz" wrap="square" lIns="91440" tIns="45720" rIns="91440" bIns="45720" numCol="1" anchor="t" anchorCtr="0" compatLnSpc="1">
              <a:normAutofit/>
            </a:bodyPr>
            <a:lstStyle/>
            <a:p>
              <a:endParaRPr lang="zh-CN" altLang="en-US" dirty="0">
                <a:latin typeface="微软雅黑" panose="020B0503020204020204" pitchFamily="34" charset="-122"/>
                <a:ea typeface="微软雅黑" panose="020B0503020204020204" pitchFamily="34" charset="-122"/>
              </a:endParaRPr>
            </a:p>
          </p:txBody>
        </p:sp>
      </p:grpSp>
      <p:sp>
        <p:nvSpPr>
          <p:cNvPr id="2" name="标题 1"/>
          <p:cNvSpPr>
            <a:spLocks noGrp="1"/>
          </p:cNvSpPr>
          <p:nvPr>
            <p:ph type="title"/>
            <p:custDataLst>
              <p:tags r:id="rId10"/>
            </p:custDataLst>
          </p:nvPr>
        </p:nvSpPr>
        <p:spPr>
          <a:xfrm>
            <a:off x="876000" y="334800"/>
            <a:ext cx="10440000" cy="1368000"/>
          </a:xfrm>
        </p:spPr>
        <p:txBody>
          <a:bodyPr>
            <a:normAutofit/>
          </a:bodyPr>
          <a:lstStyle>
            <a:lvl1pPr>
              <a:defRPr sz="40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custDataLst>
              <p:tags r:id="rId11"/>
            </p:custDataLst>
          </p:nvPr>
        </p:nvSpPr>
        <p:spPr>
          <a:xfrm>
            <a:off x="876000" y="1852295"/>
            <a:ext cx="10440000" cy="4320000"/>
          </a:xfrm>
        </p:spPr>
        <p:txBody>
          <a:bodyPr>
            <a:normAutofit/>
          </a:bodyPr>
          <a:lstStyle>
            <a:lvl1pPr>
              <a:defRPr>
                <a:solidFill>
                  <a:schemeClr val="tx1">
                    <a:lumMod val="85000"/>
                    <a:lumOff val="15000"/>
                  </a:schemeClr>
                </a:solidFill>
                <a:latin typeface="微软雅黑" panose="020B0503020204020204" pitchFamily="34" charset="-122"/>
                <a:ea typeface="微软雅黑" panose="020B0503020204020204" pitchFamily="34" charset="-122"/>
              </a:defRPr>
            </a:lvl1pPr>
            <a:lvl2pPr>
              <a:defRPr>
                <a:solidFill>
                  <a:schemeClr val="tx1">
                    <a:lumMod val="85000"/>
                    <a:lumOff val="15000"/>
                  </a:schemeClr>
                </a:solidFill>
                <a:latin typeface="微软雅黑" panose="020B0503020204020204" pitchFamily="34" charset="-122"/>
                <a:ea typeface="微软雅黑" panose="020B0503020204020204" pitchFamily="34" charset="-122"/>
              </a:defRPr>
            </a:lvl2pPr>
            <a:lvl3pPr>
              <a:defRPr>
                <a:solidFill>
                  <a:schemeClr val="tx1">
                    <a:lumMod val="85000"/>
                    <a:lumOff val="15000"/>
                  </a:schemeClr>
                </a:solidFill>
                <a:latin typeface="微软雅黑" panose="020B0503020204020204" pitchFamily="34" charset="-122"/>
                <a:ea typeface="微软雅黑" panose="020B0503020204020204" pitchFamily="34" charset="-122"/>
              </a:defRPr>
            </a:lvl3pPr>
            <a:lvl4pPr>
              <a:defRPr>
                <a:solidFill>
                  <a:schemeClr val="tx1">
                    <a:lumMod val="85000"/>
                    <a:lumOff val="15000"/>
                  </a:schemeClr>
                </a:solidFill>
                <a:latin typeface="微软雅黑" panose="020B0503020204020204" pitchFamily="34" charset="-122"/>
                <a:ea typeface="微软雅黑" panose="020B0503020204020204" pitchFamily="34" charset="-122"/>
              </a:defRPr>
            </a:lvl4pPr>
            <a:lvl5pPr>
              <a:defRPr>
                <a:solidFill>
                  <a:schemeClr val="tx1">
                    <a:lumMod val="85000"/>
                    <a:lumOff val="15000"/>
                  </a:schemeClr>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2"/>
            </p:custDataLst>
          </p:nvPr>
        </p:nvSpPr>
        <p:spPr/>
        <p:txBody>
          <a:bodyPr>
            <a:normAutofit/>
          </a:bodyPr>
          <a:lstStyle>
            <a:lvl1pPr>
              <a:defRPr>
                <a:latin typeface="微软雅黑" panose="020B0503020204020204" pitchFamily="34" charset="-122"/>
                <a:ea typeface="微软雅黑" panose="020B0503020204020204" pitchFamily="34" charset="-122"/>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custDataLst>
              <p:tags r:id="rId13"/>
            </p:custDataLst>
          </p:nvPr>
        </p:nvSpPr>
        <p:spPr/>
        <p:txBody>
          <a:bodyPr>
            <a:normAutofit/>
          </a:bodyPr>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12"/>
            <p:custDataLst>
              <p:tags r:id="rId14"/>
            </p:custDataLst>
          </p:nvPr>
        </p:nvSpPr>
        <p:spPr/>
        <p:txBody>
          <a:bodyPr>
            <a:normAutofit/>
          </a:bodyPr>
          <a:lstStyle>
            <a:lvl1pPr>
              <a:defRPr>
                <a:latin typeface="微软雅黑" panose="020B0503020204020204" pitchFamily="34" charset="-122"/>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0" y="2034179"/>
            <a:ext cx="12192000" cy="2562307"/>
            <a:chOff x="0" y="2034179"/>
            <a:chExt cx="12192000" cy="2562307"/>
          </a:xfrm>
        </p:grpSpPr>
        <p:sp>
          <p:nvSpPr>
            <p:cNvPr id="2" name="矩形 1"/>
            <p:cNvSpPr/>
            <p:nvPr>
              <p:custDataLst>
                <p:tags r:id="rId3"/>
              </p:custDataLst>
            </p:nvPr>
          </p:nvSpPr>
          <p:spPr>
            <a:xfrm>
              <a:off x="0" y="2129742"/>
              <a:ext cx="12192000" cy="2466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custDataLst>
                <p:tags r:id="rId4"/>
              </p:custDataLst>
            </p:nvPr>
          </p:nvPicPr>
          <p:blipFill rotWithShape="1">
            <a:blip r:embed="rId5" cstate="screen">
              <a:duotone>
                <a:schemeClr val="bg2">
                  <a:shade val="45000"/>
                  <a:satMod val="135000"/>
                </a:schemeClr>
                <a:prstClr val="white"/>
              </a:duotone>
            </a:blip>
            <a:srcRect r="3191" b="5810"/>
            <a:stretch>
              <a:fillRect/>
            </a:stretch>
          </p:blipFill>
          <p:spPr>
            <a:xfrm>
              <a:off x="8610599" y="2034179"/>
              <a:ext cx="3198471" cy="2562307"/>
            </a:xfrm>
            <a:prstGeom prst="rect">
              <a:avLst/>
            </a:prstGeom>
          </p:spPr>
        </p:pic>
      </p:grpSp>
      <p:sp>
        <p:nvSpPr>
          <p:cNvPr id="20" name="标题 1"/>
          <p:cNvSpPr>
            <a:spLocks noGrp="1"/>
          </p:cNvSpPr>
          <p:nvPr>
            <p:ph type="title" hasCustomPrompt="1"/>
            <p:custDataLst>
              <p:tags r:id="rId6"/>
            </p:custDataLst>
          </p:nvPr>
        </p:nvSpPr>
        <p:spPr>
          <a:xfrm>
            <a:off x="669925" y="2371038"/>
            <a:ext cx="7432354" cy="870111"/>
          </a:xfrm>
          <a:noFill/>
        </p:spPr>
        <p:txBody>
          <a:bodyPr lIns="90000" rIns="90000" anchor="b">
            <a:normAutofit/>
          </a:bodyPr>
          <a:lstStyle>
            <a:lvl1pPr>
              <a:lnSpc>
                <a:spcPct val="90000"/>
              </a:lnSpc>
              <a:defRPr sz="36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单击此处编辑标题</a:t>
            </a:r>
            <a:endParaRPr lang="zh-CN" altLang="en-US" dirty="0"/>
          </a:p>
        </p:txBody>
      </p:sp>
      <p:sp>
        <p:nvSpPr>
          <p:cNvPr id="21" name="文本占位符 2"/>
          <p:cNvSpPr>
            <a:spLocks noGrp="1"/>
          </p:cNvSpPr>
          <p:nvPr>
            <p:ph type="body" idx="1"/>
            <p:custDataLst>
              <p:tags r:id="rId7"/>
            </p:custDataLst>
          </p:nvPr>
        </p:nvSpPr>
        <p:spPr>
          <a:xfrm>
            <a:off x="669925" y="3315332"/>
            <a:ext cx="7432354" cy="1082874"/>
          </a:xfrm>
          <a:noFill/>
        </p:spPr>
        <p:txBody>
          <a:bodyPr lIns="90000" rIns="90000" anchor="t">
            <a:normAutofit/>
          </a:bodyPr>
          <a:lstStyle>
            <a:lvl1pPr marL="0" indent="0">
              <a:lnSpc>
                <a:spcPct val="120000"/>
              </a:lnSpc>
              <a:spcBef>
                <a:spcPts val="0"/>
              </a:spcBef>
              <a:buNone/>
              <a:defRPr sz="1800">
                <a:solidFill>
                  <a:schemeClr val="bg1"/>
                </a:solidFill>
                <a:latin typeface="微软雅黑" panose="020B0503020204020204" pitchFamily="34" charset="-122"/>
                <a:ea typeface="微软雅黑"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lstStyle>
            <a:lvl1pPr>
              <a:defRPr>
                <a:latin typeface="微软雅黑" panose="020B0503020204020204" pitchFamily="34" charset="-122"/>
                <a:ea typeface="微软雅黑" panose="020B0503020204020204" pitchFamily="34" charset="-122"/>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custDataLst>
              <p:tags r:id="rId9"/>
            </p:custDataLst>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12"/>
            <p:custDataLst>
              <p:tags r:id="rId10"/>
            </p:custDataLst>
          </p:nvPr>
        </p:nvSpPr>
        <p:spPr/>
        <p:txBody>
          <a:bodyPr/>
          <a:lstStyle>
            <a:lvl1pPr>
              <a:defRPr>
                <a:latin typeface="微软雅黑" panose="020B0503020204020204" pitchFamily="34" charset="-122"/>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lvl1pPr>
              <a:defRPr sz="4000"/>
            </a:lvl1pPr>
          </a:lstStyle>
          <a:p>
            <a:r>
              <a:rPr lang="zh-CN" altLang="en-US" dirty="0"/>
              <a:t>单击此处编辑母版标题样式</a:t>
            </a:r>
            <a:endParaRPr lang="zh-CN" altLang="en-US" dirty="0"/>
          </a:p>
        </p:txBody>
      </p:sp>
      <p:sp>
        <p:nvSpPr>
          <p:cNvPr id="3" name="内容占位符 2"/>
          <p:cNvSpPr>
            <a:spLocks noGrp="1"/>
          </p:cNvSpPr>
          <p:nvPr>
            <p:ph sz="half" idx="1"/>
            <p:custDataLst>
              <p:tags r:id="rId3"/>
            </p:custDataLst>
          </p:nvPr>
        </p:nvSpPr>
        <p:spPr>
          <a:xfrm>
            <a:off x="874712" y="1854200"/>
            <a:ext cx="5112000" cy="43211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custDataLst>
              <p:tags r:id="rId4"/>
            </p:custDataLst>
          </p:nvPr>
        </p:nvSpPr>
        <p:spPr>
          <a:xfrm>
            <a:off x="6198600" y="1854200"/>
            <a:ext cx="5112000" cy="43211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74800" y="334800"/>
            <a:ext cx="10440000" cy="1368000"/>
          </a:xfrm>
        </p:spPr>
        <p:txBody>
          <a:bodyPr>
            <a:normAutofit/>
          </a:bodyPr>
          <a:lstStyle>
            <a:lvl1pPr>
              <a:defRPr sz="4000"/>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874713" y="1854298"/>
            <a:ext cx="5112000" cy="72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874712" y="2716271"/>
            <a:ext cx="5112000" cy="34560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custDataLst>
              <p:tags r:id="rId5"/>
            </p:custDataLst>
          </p:nvPr>
        </p:nvSpPr>
        <p:spPr>
          <a:xfrm>
            <a:off x="6195764" y="1854298"/>
            <a:ext cx="5112000" cy="72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95760" y="2716271"/>
            <a:ext cx="5112001" cy="34560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lvl1pPr>
              <a:defRPr sz="4000"/>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74800" y="334800"/>
            <a:ext cx="4176000" cy="1620000"/>
          </a:xfrm>
        </p:spPr>
        <p:txBody>
          <a:bodyPr anchor="t" anchorCtr="0">
            <a:normAutofit/>
          </a:bodyPr>
          <a:lstStyle>
            <a:lvl1pPr>
              <a:defRPr sz="4000"/>
            </a:lvl1pPr>
          </a:lstStyle>
          <a:p>
            <a:r>
              <a:rPr lang="zh-CN" altLang="en-US" dirty="0"/>
              <a:t>单击此处编辑母版标题样式</a:t>
            </a:r>
            <a:endParaRPr lang="zh-CN" altLang="en-US" dirty="0"/>
          </a:p>
        </p:txBody>
      </p:sp>
      <p:sp>
        <p:nvSpPr>
          <p:cNvPr id="3" name="图片占位符 2"/>
          <p:cNvSpPr>
            <a:spLocks noGrp="1" noChangeAspect="1"/>
          </p:cNvSpPr>
          <p:nvPr>
            <p:ph type="pic" idx="1"/>
            <p:custDataLst>
              <p:tags r:id="rId3"/>
            </p:custDataLst>
          </p:nvPr>
        </p:nvSpPr>
        <p:spPr>
          <a:xfrm>
            <a:off x="5193525" y="334800"/>
            <a:ext cx="6120000" cy="583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4"/>
            </p:custDataLst>
          </p:nvPr>
        </p:nvSpPr>
        <p:spPr>
          <a:xfrm>
            <a:off x="874800" y="2111473"/>
            <a:ext cx="4176000" cy="40536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9795909" y="333375"/>
            <a:ext cx="1512000" cy="5832000"/>
          </a:xfrm>
        </p:spPr>
        <p:txBody>
          <a:bodyPr vert="eaVert">
            <a:normAutofit/>
          </a:bodyPr>
          <a:lstStyle>
            <a:lvl1pPr>
              <a:defRPr sz="36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custDataLst>
              <p:tags r:id="rId3"/>
            </p:custDataLst>
          </p:nvPr>
        </p:nvSpPr>
        <p:spPr>
          <a:xfrm>
            <a:off x="874800" y="334800"/>
            <a:ext cx="8784000" cy="5832000"/>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85.xml"/><Relationship Id="rId16" Type="http://schemas.openxmlformats.org/officeDocument/2006/relationships/tags" Target="../tags/tag84.xml"/><Relationship Id="rId15" Type="http://schemas.openxmlformats.org/officeDocument/2006/relationships/tags" Target="../tags/tag83.xml"/><Relationship Id="rId14" Type="http://schemas.openxmlformats.org/officeDocument/2006/relationships/tags" Target="../tags/tag82.xml"/><Relationship Id="rId13" Type="http://schemas.openxmlformats.org/officeDocument/2006/relationships/tags" Target="../tags/tag81.xml"/><Relationship Id="rId12" Type="http://schemas.openxmlformats.org/officeDocument/2006/relationships/tags" Target="../tags/tag8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76000" y="333375"/>
            <a:ext cx="10440000" cy="1366838"/>
          </a:xfrm>
          <a:prstGeom prst="rect">
            <a:avLst/>
          </a:prstGeom>
        </p:spPr>
        <p:txBody>
          <a:bodyPr vert="horz" lIns="91440" tIns="45720" rIns="91440" bIns="46800" rtlCol="0" anchor="b">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876000" y="1854000"/>
            <a:ext cx="10440000" cy="4320000"/>
          </a:xfrm>
          <a:prstGeom prst="rect">
            <a:avLst/>
          </a:prstGeom>
        </p:spPr>
        <p:txBody>
          <a:bodyPr vert="horz" lIns="91440" tIns="45720" rIns="9144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6800" rtlCol="0" anchor="ctr">
            <a:normAutofit/>
          </a:bodyPr>
          <a:lstStyle>
            <a:lvl1pPr algn="l">
              <a:lnSpc>
                <a:spcPct val="120000"/>
              </a:lnSpc>
              <a:defRPr sz="1200">
                <a:solidFill>
                  <a:schemeClr val="tx1">
                    <a:tint val="75000"/>
                  </a:schemeClr>
                </a:solidFill>
                <a:latin typeface="微软雅黑" panose="020B0503020204020204" pitchFamily="34" charset="-122"/>
                <a:ea typeface="微软雅黑" panose="020B0503020204020204" pitchFamily="34" charset="-122"/>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6800" rtlCol="0" anchor="ctr">
            <a:normAutofit/>
          </a:bodyPr>
          <a:lstStyle>
            <a:lvl1pPr algn="ctr">
              <a:lnSpc>
                <a:spcPct val="120000"/>
              </a:lnSpc>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6800" rtlCol="0" anchor="ctr">
            <a:normAutofit/>
          </a:bodyPr>
          <a:lstStyle>
            <a:lvl1pPr algn="r">
              <a:lnSpc>
                <a:spcPct val="120000"/>
              </a:lnSpc>
              <a:defRPr sz="1200">
                <a:solidFill>
                  <a:schemeClr val="tx1">
                    <a:tint val="75000"/>
                  </a:schemeClr>
                </a:solidFill>
                <a:latin typeface="微软雅黑" panose="020B0503020204020204" pitchFamily="34" charset="-122"/>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20000"/>
        </a:lnSpc>
        <a:spcBef>
          <a:spcPct val="0"/>
        </a:spcBef>
        <a:buNone/>
        <a:defRPr sz="40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1.xml"/><Relationship Id="rId2" Type="http://schemas.openxmlformats.org/officeDocument/2006/relationships/image" Target="../media/image15.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2.xml"/><Relationship Id="rId2" Type="http://schemas.openxmlformats.org/officeDocument/2006/relationships/image" Target="../media/image2.png"/><Relationship Id="rId1" Type="http://schemas.openxmlformats.org/officeDocument/2006/relationships/tags" Target="../tags/tag9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3.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4.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9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6.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7.xml"/><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副标题 18"/>
          <p:cNvSpPr>
            <a:spLocks noGrp="1"/>
          </p:cNvSpPr>
          <p:nvPr>
            <p:ph type="subTitle" idx="1"/>
            <p:custDataLst>
              <p:tags r:id="rId1"/>
            </p:custDataLst>
          </p:nvPr>
        </p:nvSpPr>
        <p:spPr>
          <a:xfrm>
            <a:off x="2738121" y="2723979"/>
            <a:ext cx="6106819" cy="343813"/>
          </a:xfrm>
        </p:spPr>
        <p:txBody>
          <a:bodyPr>
            <a:noAutofit/>
          </a:bodyPr>
          <a:p>
            <a:r>
              <a:rPr lang="zh-CN" altLang="en-US" sz="2400" dirty="0">
                <a:sym typeface="+mn-ea"/>
              </a:rPr>
              <a:t>天池工业蒸汽量</a:t>
            </a:r>
            <a:endParaRPr lang="zh-CN" altLang="en-US" sz="2400" dirty="0"/>
          </a:p>
          <a:p>
            <a:endParaRPr lang="zh-CN" altLang="zh-CN" sz="2400" dirty="0"/>
          </a:p>
          <a:p>
            <a:r>
              <a:rPr lang="zh-CN" altLang="zh-CN" sz="2400" dirty="0"/>
              <a:t>        智能科学学院  王帅 </a:t>
            </a:r>
            <a:r>
              <a:rPr lang="en-US" altLang="zh-CN" sz="2400" dirty="0"/>
              <a:t>20053008</a:t>
            </a:r>
            <a:endParaRPr lang="en-US" altLang="zh-CN" sz="2400" dirty="0"/>
          </a:p>
        </p:txBody>
      </p:sp>
      <p:sp>
        <p:nvSpPr>
          <p:cNvPr id="18" name="标题 17"/>
          <p:cNvSpPr>
            <a:spLocks noGrp="1"/>
          </p:cNvSpPr>
          <p:nvPr>
            <p:ph type="ctrTitle"/>
            <p:custDataLst>
              <p:tags r:id="rId2"/>
            </p:custDataLst>
          </p:nvPr>
        </p:nvSpPr>
        <p:spPr>
          <a:xfrm>
            <a:off x="669926" y="1729105"/>
            <a:ext cx="6106819" cy="897834"/>
          </a:xfrm>
        </p:spPr>
        <p:txBody>
          <a:bodyPr>
            <a:normAutofit/>
          </a:bodyPr>
          <a:p>
            <a:r>
              <a:rPr lang="zh-CN" altLang="en-US" dirty="0"/>
              <a:t>数据挖掘竞赛汇报</a:t>
            </a:r>
            <a:endParaRPr lang="zh-CN" altLang="en-US" dirty="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76300" y="243840"/>
            <a:ext cx="10440035" cy="2237105"/>
          </a:xfrm>
        </p:spPr>
        <p:txBody>
          <a:bodyPr>
            <a:normAutofit fontScale="90000"/>
          </a:bodyPr>
          <a:p>
            <a:r>
              <a:rPr lang="zh-CN" altLang="en-US" sz="3100"/>
              <a:t>1.13 异常值过滤</a:t>
            </a:r>
            <a:br>
              <a:rPr lang="zh-CN" altLang="en-US"/>
            </a:br>
            <a:r>
              <a:rPr lang="zh-CN" altLang="en-US"/>
              <a:t>   </a:t>
            </a:r>
            <a:r>
              <a:rPr lang="zh-CN" altLang="en-US" sz="2200"/>
              <a:t>过滤异常样本的基本思想为：利用岭回归先对train 数据进行建模，建模后的获取 x_train的预测值y_train_predict，若真实值与预测值相减的绝对值 |y_train-y_train_predict| &gt;α*y_train.std()，则判定该样本为异常值；此处α参数经过多次测试，取了0.8 较为合适；</a:t>
            </a:r>
            <a:endParaRPr lang="zh-CN" altLang="en-US" sz="2200"/>
          </a:p>
        </p:txBody>
      </p:sp>
      <p:sp>
        <p:nvSpPr>
          <p:cNvPr id="3" name="内容占位符 2"/>
          <p:cNvSpPr>
            <a:spLocks noGrp="1"/>
          </p:cNvSpPr>
          <p:nvPr>
            <p:ph idx="1"/>
          </p:nvPr>
        </p:nvSpPr>
        <p:spPr>
          <a:xfrm>
            <a:off x="876300" y="2480945"/>
            <a:ext cx="10440035" cy="3691255"/>
          </a:xfrm>
        </p:spPr>
        <p:txBody>
          <a:bodyPr>
            <a:normAutofit fontScale="90000"/>
          </a:bodyPr>
          <a:p>
            <a:r>
              <a:rPr lang="en-US" altLang="zh-CN" sz="3100"/>
              <a:t>2.1 使用领回归进行训练</a:t>
            </a:r>
            <a:endParaRPr lang="en-US" altLang="zh-CN" sz="3100"/>
          </a:p>
          <a:p>
            <a:pPr marL="0" indent="0">
              <a:buNone/>
            </a:pPr>
            <a:r>
              <a:rPr lang="en-US" altLang="zh-CN"/>
              <a:t>   岭回归：</a:t>
            </a:r>
            <a:endParaRPr lang="en-US" altLang="zh-CN"/>
          </a:p>
          <a:p>
            <a:pPr marL="0" indent="0">
              <a:buNone/>
            </a:pPr>
            <a:r>
              <a:rPr lang="en-US" altLang="zh-CN"/>
              <a:t>           </a:t>
            </a:r>
            <a:r>
              <a:rPr lang="en-US" altLang="zh-CN" sz="2200"/>
              <a:t> 普通线性回归模型使用基于梯度下降的最小二乘法，在最小化损失函数的前提下，寻找最优模型参数，在此过程中，包括少数异常样本在内的全部训练数据都会对最终模型参数造成程度相等的影响，异常值对模型所带来影响无法在训练过程中被识别出来。为此，岭回归在模型迭代过程所依据的损失函数中增加了正则项以限制模型参数对异常样本的匹配程度，进而提高模型面对多数正常样本的拟合精度</a:t>
            </a:r>
            <a:r>
              <a:rPr lang="en-US" altLang="zh-CN"/>
              <a:t>。</a:t>
            </a:r>
            <a:endParaRPr lang="en-US" altLang="zh-CN"/>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76300" y="1696720"/>
            <a:ext cx="10440035" cy="3583305"/>
          </a:xfrm>
        </p:spPr>
        <p:txBody>
          <a:bodyPr>
            <a:normAutofit lnSpcReduction="10000"/>
          </a:bodyPr>
          <a:p>
            <a:r>
              <a:rPr lang="zh-CN" altLang="en-US"/>
              <a:t> 岭回归的目的：</a:t>
            </a:r>
            <a:endParaRPr lang="zh-CN" altLang="en-US"/>
          </a:p>
          <a:p>
            <a:pPr marL="0" indent="0">
              <a:buNone/>
            </a:pPr>
            <a:r>
              <a:rPr lang="zh-CN" altLang="en-US"/>
              <a:t>       </a:t>
            </a:r>
            <a:r>
              <a:rPr lang="zh-CN" altLang="en-US" sz="2000"/>
              <a:t>1普通线性回归无法识别或者避免异常样本对模型参数的影响，导致在预测时效果查（预测结果偏向于异常样本），岭回归可以通过正则强度的设置来减少异常样本对模型参数的影响，从而使得预测结果更偏向于正常样本，提高了模型拟合精度。</a:t>
            </a:r>
            <a:endParaRPr lang="zh-CN" altLang="en-US" sz="2000"/>
          </a:p>
          <a:p>
            <a:pPr marL="0" indent="0">
              <a:buNone/>
            </a:pPr>
            <a:r>
              <a:rPr lang="zh-CN" altLang="en-US" sz="2000"/>
              <a:t>       2加入正则项后，其R2得分肯定会低于普通线性回归，原因：普通线性回归考虑的是全部样本损失函数最小值，而岭回归就是为了避免异常值对预测的影响从而刻意减少异常样本在计算中的权重，进而导致其损失函数最小值是大于普通线性回归的损失函数最小值。</a:t>
            </a:r>
            <a:endParaRPr lang="zh-CN" altLang="en-US" sz="2000"/>
          </a:p>
          <a:p>
            <a:pPr marL="0" indent="0">
              <a:buNone/>
            </a:pPr>
            <a:r>
              <a:rPr lang="zh-CN" altLang="en-US" sz="2000"/>
              <a:t>       正则强度越大，泛化能力越强</a:t>
            </a:r>
            <a:endParaRPr lang="zh-CN" altLang="en-US" sz="2000"/>
          </a:p>
          <a:p>
            <a:pPr marL="0" indent="0">
              <a:buNone/>
            </a:pPr>
            <a:endParaRPr lang="zh-CN" altLang="en-US" sz="2800"/>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76300" y="905510"/>
            <a:ext cx="10440035" cy="5266690"/>
          </a:xfrm>
        </p:spPr>
        <p:txBody>
          <a:bodyPr>
            <a:normAutofit lnSpcReduction="10000"/>
          </a:bodyPr>
          <a:p>
            <a:r>
              <a:rPr lang="zh-CN" altLang="en-US" sz="2800">
                <a:sym typeface="+mn-ea"/>
              </a:rPr>
              <a:t>2.</a:t>
            </a:r>
            <a:r>
              <a:rPr lang="en-US" altLang="zh-CN" sz="2800">
                <a:sym typeface="+mn-ea"/>
              </a:rPr>
              <a:t>2</a:t>
            </a:r>
            <a:r>
              <a:rPr lang="zh-CN" altLang="en-US" sz="2800">
                <a:sym typeface="+mn-ea"/>
              </a:rPr>
              <a:t>弹性网络ElasticNet模型训练</a:t>
            </a:r>
            <a:endParaRPr lang="zh-CN" altLang="en-US" sz="2800"/>
          </a:p>
          <a:p>
            <a:pPr marL="0" indent="0">
              <a:buNone/>
            </a:pPr>
            <a:r>
              <a:rPr lang="zh-CN" altLang="en-US"/>
              <a:t>       ElasticNet 是一种使用L1和L2先验作为正则化矩阵的线性回归模型.这种组合用于只有很少的权重非零的稀疏模型，比如:class:Lasso, 但是又能保持:class:Ridge 的正则化属性.我们可以使用 l1_ratio 参数来调节L1和L2的凸组合(一类特殊的线性组合)。</a:t>
            </a:r>
            <a:endParaRPr lang="zh-CN" altLang="en-US"/>
          </a:p>
          <a:p>
            <a:pPr marL="0" indent="0">
              <a:buNone/>
            </a:pPr>
            <a:r>
              <a:rPr lang="zh-CN" altLang="en-US"/>
              <a:t>       当多个特征和另一个特征相关的时候弹性网络非常有用。Lasso 倾向于随机选择其中一个，而弹性网络更倾向于选择两个</a:t>
            </a:r>
            <a:r>
              <a:rPr lang="en-US" altLang="zh-CN"/>
              <a:t>.</a:t>
            </a:r>
            <a:endParaRPr lang="zh-CN" altLang="en-US"/>
          </a:p>
          <a:p>
            <a:pPr marL="0" indent="0">
              <a:buNone/>
            </a:pPr>
            <a:r>
              <a:rPr lang="zh-CN" altLang="en-US"/>
              <a:t>在实践中，Lasso 和 Ridge 之间权衡的一个优势是它允许在循环过程（Under rotate）中继承 Ridge 的稳定性.</a:t>
            </a:r>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76300" y="504825"/>
            <a:ext cx="10440035" cy="5667375"/>
          </a:xfrm>
        </p:spPr>
        <p:txBody>
          <a:bodyPr/>
          <a:p>
            <a:pPr marL="0" indent="0">
              <a:buNone/>
            </a:pPr>
            <a:r>
              <a:rPr lang="zh-CN" altLang="en-US" sz="2800"/>
              <a:t>三</a:t>
            </a:r>
            <a:r>
              <a:rPr lang="en-US" altLang="zh-CN" sz="2800"/>
              <a:t>.</a:t>
            </a:r>
            <a:r>
              <a:rPr lang="zh-CN" altLang="en-US" sz="2800"/>
              <a:t>预测与提交</a:t>
            </a:r>
            <a:endParaRPr lang="zh-CN" altLang="en-US" sz="2800"/>
          </a:p>
          <a:p>
            <a:endParaRPr lang="zh-CN" altLang="en-US" sz="2800"/>
          </a:p>
        </p:txBody>
      </p:sp>
      <p:pic>
        <p:nvPicPr>
          <p:cNvPr id="4" name="图片 3"/>
          <p:cNvPicPr>
            <a:picLocks noChangeAspect="1"/>
          </p:cNvPicPr>
          <p:nvPr/>
        </p:nvPicPr>
        <p:blipFill>
          <a:blip r:embed="rId1"/>
          <a:srcRect l="569" t="248" r="73055" b="54229"/>
          <a:stretch>
            <a:fillRect/>
          </a:stretch>
        </p:blipFill>
        <p:spPr>
          <a:xfrm>
            <a:off x="876300" y="1383665"/>
            <a:ext cx="4856480" cy="4714875"/>
          </a:xfrm>
          <a:prstGeom prst="rect">
            <a:avLst/>
          </a:prstGeom>
        </p:spPr>
      </p:pic>
      <p:pic>
        <p:nvPicPr>
          <p:cNvPr id="5" name="图片 4"/>
          <p:cNvPicPr>
            <a:picLocks noChangeAspect="1"/>
          </p:cNvPicPr>
          <p:nvPr/>
        </p:nvPicPr>
        <p:blipFill>
          <a:blip r:embed="rId2"/>
          <a:srcRect l="10583" t="3425" r="8992" b="18371"/>
          <a:stretch>
            <a:fillRect/>
          </a:stretch>
        </p:blipFill>
        <p:spPr>
          <a:xfrm>
            <a:off x="4222115" y="1644015"/>
            <a:ext cx="7667625" cy="4194175"/>
          </a:xfrm>
          <a:prstGeom prst="rect">
            <a:avLst/>
          </a:prstGeom>
        </p:spPr>
      </p:pic>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12800" y="349885"/>
            <a:ext cx="10440035" cy="5666105"/>
          </a:xfrm>
        </p:spPr>
        <p:txBody>
          <a:bodyPr/>
          <a:p>
            <a:pPr marL="0" indent="0" algn="ctr">
              <a:buNone/>
            </a:pPr>
            <a:r>
              <a:rPr lang="en-US" altLang="zh-CN" sz="16600">
                <a:gradFill>
                  <a:gsLst>
                    <a:gs pos="21000">
                      <a:srgbClr val="53575C"/>
                    </a:gs>
                    <a:gs pos="88000">
                      <a:srgbClr val="C5C7CA"/>
                    </a:gs>
                  </a:gsLst>
                  <a:lin ang="5400000"/>
                </a:gradFill>
                <a:effectLst/>
              </a:rPr>
              <a:t> </a:t>
            </a:r>
            <a:r>
              <a:rPr lang="en-US" altLang="zh-CN" sz="13800">
                <a:gradFill>
                  <a:gsLst>
                    <a:gs pos="21000">
                      <a:srgbClr val="53575C"/>
                    </a:gs>
                    <a:gs pos="88000">
                      <a:srgbClr val="C5C7CA"/>
                    </a:gs>
                  </a:gsLst>
                  <a:lin ang="5400000"/>
                </a:gradFill>
                <a:effectLst/>
              </a:rPr>
              <a:t> </a:t>
            </a:r>
            <a:r>
              <a:rPr lang="zh-CN" altLang="en-US" sz="11500">
                <a:gradFill>
                  <a:gsLst>
                    <a:gs pos="21000">
                      <a:srgbClr val="53575C"/>
                    </a:gs>
                    <a:gs pos="88000">
                      <a:srgbClr val="C5C7CA"/>
                    </a:gs>
                  </a:gsLst>
                  <a:lin ang="5400000"/>
                </a:gradFill>
                <a:effectLst/>
              </a:rPr>
              <a:t>谢 谢！</a:t>
            </a:r>
            <a:endParaRPr lang="zh-CN" altLang="en-US" sz="11500">
              <a:gradFill>
                <a:gsLst>
                  <a:gs pos="21000">
                    <a:srgbClr val="53575C"/>
                  </a:gs>
                  <a:gs pos="88000">
                    <a:srgbClr val="C5C7CA"/>
                  </a:gs>
                </a:gsLst>
                <a:lin ang="5400000"/>
              </a:gradFill>
              <a:effectLst/>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930910" y="824230"/>
            <a:ext cx="10440035" cy="4573905"/>
          </a:xfrm>
        </p:spPr>
        <p:txBody>
          <a:bodyPr/>
          <a:p>
            <a:endParaRPr lang="zh-CN" altLang="en-US"/>
          </a:p>
          <a:p>
            <a:r>
              <a:rPr lang="zh-CN" altLang="en-US"/>
              <a:t>一、</a:t>
            </a:r>
            <a:r>
              <a:rPr lang="zh-CN" altLang="en-US">
                <a:sym typeface="+mn-ea"/>
              </a:rPr>
              <a:t>题目与数据介绍</a:t>
            </a:r>
            <a:endParaRPr lang="zh-CN" altLang="en-US">
              <a:sym typeface="+mn-ea"/>
            </a:endParaRPr>
          </a:p>
          <a:p>
            <a:pPr marL="0" indent="0">
              <a:buNone/>
            </a:pPr>
            <a:endParaRPr lang="zh-CN" altLang="en-US">
              <a:sym typeface="+mn-ea"/>
            </a:endParaRPr>
          </a:p>
          <a:p>
            <a:r>
              <a:rPr lang="zh-CN" altLang="en-US">
                <a:sym typeface="+mn-ea"/>
              </a:rPr>
              <a:t>二、建模过程</a:t>
            </a:r>
            <a:endParaRPr lang="zh-CN" altLang="en-US">
              <a:sym typeface="+mn-ea"/>
            </a:endParaRPr>
          </a:p>
          <a:p>
            <a:pPr marL="0" indent="0">
              <a:buNone/>
            </a:pPr>
            <a:endParaRPr lang="zh-CN" altLang="en-US">
              <a:sym typeface="+mn-ea"/>
            </a:endParaRPr>
          </a:p>
          <a:p>
            <a:r>
              <a:rPr lang="zh-CN" altLang="en-US">
                <a:sym typeface="+mn-ea"/>
              </a:rPr>
              <a:t>三</a:t>
            </a:r>
            <a:r>
              <a:rPr lang="en-US" altLang="zh-CN">
                <a:sym typeface="+mn-ea"/>
              </a:rPr>
              <a:t>.</a:t>
            </a:r>
            <a:r>
              <a:rPr lang="zh-CN" altLang="en-US">
                <a:sym typeface="+mn-ea"/>
              </a:rPr>
              <a:t>预测与提交</a:t>
            </a:r>
            <a:endParaRPr lang="zh-CN" altLang="en-US"/>
          </a:p>
          <a:p>
            <a:endParaRPr lang="zh-CN" altLang="en-US"/>
          </a:p>
          <a:p>
            <a:endParaRPr lang="zh-CN" altLang="en-US"/>
          </a:p>
          <a:p>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44855" y="575945"/>
            <a:ext cx="10440035" cy="776605"/>
          </a:xfrm>
        </p:spPr>
        <p:txBody>
          <a:bodyPr/>
          <a:p>
            <a:r>
              <a:rPr lang="zh-CN" altLang="en-US" sz="2400"/>
              <a:t>题目来源：天池</a:t>
            </a:r>
            <a:endParaRPr lang="zh-CN" altLang="en-US" sz="2400"/>
          </a:p>
        </p:txBody>
      </p:sp>
      <p:sp>
        <p:nvSpPr>
          <p:cNvPr id="3" name="内容占位符 2"/>
          <p:cNvSpPr>
            <a:spLocks noGrp="1"/>
          </p:cNvSpPr>
          <p:nvPr>
            <p:ph idx="1"/>
          </p:nvPr>
        </p:nvSpPr>
        <p:spPr>
          <a:xfrm>
            <a:off x="876300" y="1352550"/>
            <a:ext cx="10440035" cy="4819650"/>
          </a:xfrm>
        </p:spPr>
        <p:txBody>
          <a:bodyPr>
            <a:normAutofit fontScale="90000"/>
          </a:bodyPr>
          <a:p>
            <a:r>
              <a:rPr lang="zh-CN" altLang="en-US"/>
              <a:t>赛题背景</a:t>
            </a:r>
            <a:endParaRPr lang="zh-CN" altLang="en-US"/>
          </a:p>
          <a:p>
            <a:r>
              <a:rPr lang="zh-CN" altLang="en-US"/>
              <a:t>火力发电的基本原理是：燃料在燃烧时加热水生成蒸汽，蒸汽压力推动汽轮机旋转，然后汽轮机带动发电机旋转，产生电能。在这一系列的能量转化中，影响发电效率的核心是锅炉的燃烧效率，即燃料燃烧加热水产生高温高压蒸汽。锅炉的燃烧效率的影响因素很多，包括锅炉的可调参数，如燃烧给量，一二次风，引风，返料风，给水水量；以及锅炉的工况，比如锅炉床温、床压，炉膛温度、压力，过热器的温度等。</a:t>
            </a:r>
            <a:endParaRPr lang="zh-CN" altLang="en-US"/>
          </a:p>
          <a:p>
            <a:r>
              <a:rPr lang="zh-CN" altLang="en-US"/>
              <a:t>赛题描述</a:t>
            </a:r>
            <a:endParaRPr lang="zh-CN" altLang="en-US"/>
          </a:p>
          <a:p>
            <a:r>
              <a:rPr lang="zh-CN" altLang="en-US"/>
              <a:t>经脱敏后的锅炉传感器采集的数据（采集频率是分钟级别），根据锅炉的工况，预测产生的蒸汽量</a:t>
            </a:r>
            <a:endParaRPr lang="zh-CN" altLang="en-US"/>
          </a:p>
        </p:txBody>
      </p:sp>
      <p:sp>
        <p:nvSpPr>
          <p:cNvPr id="4" name="文本框 3"/>
          <p:cNvSpPr txBox="1"/>
          <p:nvPr/>
        </p:nvSpPr>
        <p:spPr>
          <a:xfrm>
            <a:off x="307340" y="154305"/>
            <a:ext cx="5260340" cy="645160"/>
          </a:xfrm>
          <a:prstGeom prst="rect">
            <a:avLst/>
          </a:prstGeom>
          <a:noFill/>
        </p:spPr>
        <p:txBody>
          <a:bodyPr wrap="square" rtlCol="0">
            <a:spAutoFit/>
          </a:bodyPr>
          <a:p>
            <a:r>
              <a:rPr lang="zh-CN" altLang="en-US" sz="3600"/>
              <a:t>一、题目与数据介绍</a:t>
            </a:r>
            <a:endParaRPr lang="zh-CN" altLang="en-US" sz="360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44550" y="535305"/>
            <a:ext cx="10502900" cy="2049780"/>
          </a:xfrm>
        </p:spPr>
        <p:txBody>
          <a:bodyPr>
            <a:noAutofit/>
          </a:bodyPr>
          <a:p>
            <a:r>
              <a:rPr lang="zh-CN" altLang="en-US" sz="2400"/>
              <a:t>数据说明：      </a:t>
            </a:r>
            <a:br>
              <a:rPr lang="zh-CN" altLang="en-US" sz="2400"/>
            </a:br>
            <a:r>
              <a:rPr lang="zh-CN" altLang="en-US" sz="2400"/>
              <a:t>        数据分成训练数据（train.txt）和测试数据（test.txt），其中字段”V0”-“V37”，这38个字段是作为特征变量，”target”作为目标变量。选手利用训练数据训练出模型，预测测试数据的目标变量，排名结果依据预测结果的MSE（mean square error）</a:t>
            </a:r>
            <a:endParaRPr lang="zh-CN" altLang="en-US" sz="2400"/>
          </a:p>
        </p:txBody>
      </p:sp>
      <p:pic>
        <p:nvPicPr>
          <p:cNvPr id="4" name="内容占位符 3"/>
          <p:cNvPicPr>
            <a:picLocks noChangeAspect="1"/>
          </p:cNvPicPr>
          <p:nvPr>
            <p:ph idx="1"/>
            <p:custDataLst>
              <p:tags r:id="rId1"/>
            </p:custDataLst>
          </p:nvPr>
        </p:nvPicPr>
        <p:blipFill>
          <a:blip r:embed="rId2"/>
          <a:srcRect t="-88" r="916" b="73610"/>
          <a:stretch>
            <a:fillRect/>
          </a:stretch>
        </p:blipFill>
        <p:spPr>
          <a:xfrm>
            <a:off x="993140" y="3284220"/>
            <a:ext cx="10478770" cy="3085465"/>
          </a:xfrm>
          <a:prstGeom prst="rect">
            <a:avLst/>
          </a:prstGeom>
        </p:spPr>
      </p:pic>
      <p:sp>
        <p:nvSpPr>
          <p:cNvPr id="5" name="文本框 4"/>
          <p:cNvSpPr txBox="1"/>
          <p:nvPr/>
        </p:nvSpPr>
        <p:spPr>
          <a:xfrm>
            <a:off x="1270635" y="2585085"/>
            <a:ext cx="4426585" cy="52197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r>
              <a:rPr lang="en-US" altLang="zh-CN" sz="2800">
                <a:solidFill>
                  <a:srgbClr val="FF0000"/>
                </a:solidFill>
                <a:effectLst/>
              </a:rPr>
              <a:t>test:</a:t>
            </a:r>
            <a:endParaRPr lang="en-US" altLang="zh-CN" sz="2800">
              <a:solidFill>
                <a:srgbClr val="FF0000"/>
              </a:solidFill>
              <a:effectLst/>
            </a:endParaRPr>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75665" y="294005"/>
            <a:ext cx="10440035" cy="728345"/>
          </a:xfrm>
        </p:spPr>
        <p:txBody>
          <a:bodyPr/>
          <a:p>
            <a:r>
              <a:rPr lang="en-US" altLang="zh-CN" sz="3200">
                <a:solidFill>
                  <a:srgbClr val="FF0000"/>
                </a:solidFill>
              </a:rPr>
              <a:t>train:</a:t>
            </a:r>
            <a:endParaRPr lang="en-US" altLang="zh-CN" sz="3200">
              <a:solidFill>
                <a:srgbClr val="FF0000"/>
              </a:solidFill>
            </a:endParaRPr>
          </a:p>
        </p:txBody>
      </p:sp>
      <p:pic>
        <p:nvPicPr>
          <p:cNvPr id="4" name="内容占位符 3"/>
          <p:cNvPicPr>
            <a:picLocks noChangeAspect="1"/>
          </p:cNvPicPr>
          <p:nvPr>
            <p:ph idx="1"/>
          </p:nvPr>
        </p:nvPicPr>
        <p:blipFill>
          <a:blip r:embed="rId1"/>
          <a:srcRect r="868" b="62575"/>
          <a:stretch>
            <a:fillRect/>
          </a:stretch>
        </p:blipFill>
        <p:spPr>
          <a:xfrm>
            <a:off x="1096010" y="1122045"/>
            <a:ext cx="9998710" cy="2123440"/>
          </a:xfrm>
          <a:prstGeom prst="rect">
            <a:avLst/>
          </a:prstGeom>
        </p:spPr>
      </p:pic>
      <p:sp>
        <p:nvSpPr>
          <p:cNvPr id="5" name="文本框 4"/>
          <p:cNvSpPr txBox="1"/>
          <p:nvPr/>
        </p:nvSpPr>
        <p:spPr>
          <a:xfrm>
            <a:off x="993775" y="3621405"/>
            <a:ext cx="9878695" cy="2676525"/>
          </a:xfrm>
          <a:prstGeom prst="rect">
            <a:avLst/>
          </a:prstGeom>
          <a:noFill/>
        </p:spPr>
        <p:txBody>
          <a:bodyPr wrap="square" rtlCol="0">
            <a:spAutoFit/>
          </a:bodyPr>
          <a:p>
            <a:r>
              <a:rPr lang="zh-CN" altLang="en-US" sz="2400"/>
              <a:t>其中 train 数据包含从 V0-V37 的 38 个特征，以及目标值 target;</a:t>
            </a:r>
            <a:endParaRPr lang="zh-CN" altLang="en-US" sz="2400"/>
          </a:p>
          <a:p>
            <a:r>
              <a:rPr lang="zh-CN" altLang="en-US" sz="2400"/>
              <a:t>test 则只包含从 V0-V37 的 38 个特征；</a:t>
            </a:r>
            <a:endParaRPr lang="zh-CN" altLang="en-US" sz="2400"/>
          </a:p>
          <a:p>
            <a:endParaRPr lang="zh-CN" altLang="en-US" sz="2400"/>
          </a:p>
          <a:p>
            <a:r>
              <a:rPr lang="zh-CN" altLang="en-US" sz="2400"/>
              <a:t>很明显这是一个回归问题，我将采取回归模型来进行建模；</a:t>
            </a:r>
            <a:endParaRPr lang="zh-CN" altLang="en-US" sz="2400"/>
          </a:p>
          <a:p>
            <a:r>
              <a:rPr lang="zh-CN" altLang="en-US" sz="2400"/>
              <a:t>此次数据建模中，我们的核心思想是，采用多种建模方式来一一测试 MSE 值，最后选取 MSE 值较小的几类模型，通过平均的方式获得最后的目标值；</a:t>
            </a:r>
            <a:endParaRPr lang="zh-CN" altLang="en-US" sz="2400"/>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69900" y="176530"/>
            <a:ext cx="10561320" cy="763905"/>
          </a:xfrm>
        </p:spPr>
        <p:txBody>
          <a:bodyPr>
            <a:normAutofit fontScale="90000"/>
          </a:bodyPr>
          <a:p>
            <a:r>
              <a:rPr lang="zh-CN" altLang="en-US"/>
              <a:t>二、建模过程</a:t>
            </a:r>
            <a:endParaRPr lang="zh-CN" altLang="en-US"/>
          </a:p>
        </p:txBody>
      </p:sp>
      <p:sp>
        <p:nvSpPr>
          <p:cNvPr id="3" name="内容占位符 2"/>
          <p:cNvSpPr>
            <a:spLocks noGrp="1"/>
          </p:cNvSpPr>
          <p:nvPr>
            <p:ph idx="1"/>
          </p:nvPr>
        </p:nvSpPr>
        <p:spPr/>
        <p:txBody>
          <a:bodyPr>
            <a:normAutofit/>
          </a:bodyPr>
          <a:p>
            <a:r>
              <a:rPr lang="en-US" altLang="zh-CN"/>
              <a:t>1.1导包</a:t>
            </a:r>
            <a:endParaRPr lang="en-US" altLang="zh-CN"/>
          </a:p>
          <a:p>
            <a:r>
              <a:rPr lang="en-US" altLang="zh-CN"/>
              <a:t>1.2 数据载入</a:t>
            </a:r>
            <a:endParaRPr lang="en-US" altLang="zh-CN"/>
          </a:p>
          <a:p>
            <a:r>
              <a:rPr lang="en-US" altLang="zh-CN"/>
              <a:t>1.3 数据合并</a:t>
            </a:r>
            <a:endParaRPr lang="en-US" altLang="zh-CN"/>
          </a:p>
          <a:p>
            <a:r>
              <a:rPr lang="en-US" altLang="zh-CN" sz="900"/>
              <a:t>  #合并训练数据和测试数据</a:t>
            </a:r>
            <a:endParaRPr lang="en-US" altLang="zh-CN" sz="900"/>
          </a:p>
          <a:p>
            <a:r>
              <a:rPr lang="en-US" altLang="zh-CN" sz="900"/>
              <a:t>data_train["oringin"]="train"</a:t>
            </a:r>
            <a:endParaRPr lang="en-US" altLang="zh-CN" sz="900"/>
          </a:p>
          <a:p>
            <a:r>
              <a:rPr lang="en-US" altLang="zh-CN" sz="900"/>
              <a:t>data_test["oringin"]="test"</a:t>
            </a:r>
            <a:endParaRPr lang="en-US" altLang="zh-CN" sz="900"/>
          </a:p>
          <a:p>
            <a:r>
              <a:rPr lang="en-US" altLang="zh-CN" sz="900"/>
              <a:t>data_all=pd.concat([data_train,data_test],axis=0,ignore_index=True)</a:t>
            </a:r>
            <a:endParaRPr lang="en-US" altLang="zh-CN" sz="900"/>
          </a:p>
          <a:p>
            <a:r>
              <a:rPr lang="en-US" altLang="zh-CN" sz="900"/>
              <a:t>#显示前5条数据</a:t>
            </a:r>
            <a:endParaRPr lang="en-US" altLang="zh-CN" sz="900"/>
          </a:p>
          <a:p>
            <a:r>
              <a:rPr lang="en-US" altLang="zh-CN" sz="900"/>
              <a:t>print(data_all.head())</a:t>
            </a:r>
            <a:endParaRPr lang="en-US" altLang="zh-CN" sz="900"/>
          </a:p>
        </p:txBody>
      </p:sp>
      <p:pic>
        <p:nvPicPr>
          <p:cNvPr id="4" name="图片 1"/>
          <p:cNvPicPr>
            <a:picLocks noChangeAspect="1"/>
          </p:cNvPicPr>
          <p:nvPr/>
        </p:nvPicPr>
        <p:blipFill>
          <a:blip r:embed="rId1"/>
          <a:srcRect l="37618" t="70723" r="23969" b="12902"/>
          <a:stretch>
            <a:fillRect/>
          </a:stretch>
        </p:blipFill>
        <p:spPr>
          <a:xfrm>
            <a:off x="5145405" y="3777615"/>
            <a:ext cx="5793740" cy="1389380"/>
          </a:xfrm>
          <a:prstGeom prst="rect">
            <a:avLst/>
          </a:prstGeom>
          <a:noFill/>
          <a:ln>
            <a:noFill/>
          </a:ln>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75665" y="1005205"/>
            <a:ext cx="10440035" cy="5512435"/>
          </a:xfrm>
        </p:spPr>
        <p:txBody>
          <a:bodyPr/>
          <a:p>
            <a:r>
              <a:rPr lang="zh-CN" altLang="en-US"/>
              <a:t>1.4 数据分布</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zh-CN" altLang="en-US"/>
              <a:t>从所有的图中发现，"V5","V9","V11","V17","V22","V28"，测试集与训练集中数据分布有较大差异，为了避免影响最后的训练模型，将其予以剔除。</a:t>
            </a:r>
            <a:endParaRPr lang="zh-CN" altLang="en-US"/>
          </a:p>
          <a:p>
            <a:endParaRPr lang="zh-CN" altLang="en-US"/>
          </a:p>
        </p:txBody>
      </p:sp>
      <p:pic>
        <p:nvPicPr>
          <p:cNvPr id="111" name="图片 111" descr="Figure 2020-12-06 211138 (9)"/>
          <p:cNvPicPr>
            <a:picLocks noChangeAspect="1"/>
          </p:cNvPicPr>
          <p:nvPr/>
        </p:nvPicPr>
        <p:blipFill>
          <a:blip r:embed="rId1"/>
          <a:stretch>
            <a:fillRect/>
          </a:stretch>
        </p:blipFill>
        <p:spPr>
          <a:xfrm>
            <a:off x="4801235" y="1792923"/>
            <a:ext cx="2588260" cy="1757045"/>
          </a:xfrm>
          <a:prstGeom prst="rect">
            <a:avLst/>
          </a:prstGeom>
        </p:spPr>
      </p:pic>
      <p:pic>
        <p:nvPicPr>
          <p:cNvPr id="109" name="图片 109" descr="Figure 2020-12-06 211138 (11)"/>
          <p:cNvPicPr>
            <a:picLocks noChangeAspect="1"/>
          </p:cNvPicPr>
          <p:nvPr/>
        </p:nvPicPr>
        <p:blipFill>
          <a:blip r:embed="rId2"/>
          <a:stretch>
            <a:fillRect/>
          </a:stretch>
        </p:blipFill>
        <p:spPr>
          <a:xfrm>
            <a:off x="7871460" y="1801495"/>
            <a:ext cx="2594610" cy="1788160"/>
          </a:xfrm>
          <a:prstGeom prst="rect">
            <a:avLst/>
          </a:prstGeom>
        </p:spPr>
      </p:pic>
      <p:pic>
        <p:nvPicPr>
          <p:cNvPr id="103" name="图片 103" descr="Figure 2020-12-06 211138 (17)"/>
          <p:cNvPicPr>
            <a:picLocks noChangeAspect="1"/>
          </p:cNvPicPr>
          <p:nvPr/>
        </p:nvPicPr>
        <p:blipFill>
          <a:blip r:embed="rId3"/>
          <a:stretch>
            <a:fillRect/>
          </a:stretch>
        </p:blipFill>
        <p:spPr>
          <a:xfrm>
            <a:off x="1593215" y="3558858"/>
            <a:ext cx="2477770" cy="1682115"/>
          </a:xfrm>
          <a:prstGeom prst="rect">
            <a:avLst/>
          </a:prstGeom>
        </p:spPr>
      </p:pic>
      <p:pic>
        <p:nvPicPr>
          <p:cNvPr id="92" name="图片 92" descr="Figure 2020-12-06 211138 (28)"/>
          <p:cNvPicPr>
            <a:picLocks noChangeAspect="1"/>
          </p:cNvPicPr>
          <p:nvPr/>
        </p:nvPicPr>
        <p:blipFill>
          <a:blip r:embed="rId4"/>
          <a:stretch>
            <a:fillRect/>
          </a:stretch>
        </p:blipFill>
        <p:spPr>
          <a:xfrm>
            <a:off x="7929245" y="3559175"/>
            <a:ext cx="2479040" cy="1700530"/>
          </a:xfrm>
          <a:prstGeom prst="rect">
            <a:avLst/>
          </a:prstGeom>
        </p:spPr>
      </p:pic>
      <p:pic>
        <p:nvPicPr>
          <p:cNvPr id="4" name="图片 115" descr="Figure 2020-12-06 211138 (5)"/>
          <p:cNvPicPr>
            <a:picLocks noChangeAspect="1"/>
          </p:cNvPicPr>
          <p:nvPr/>
        </p:nvPicPr>
        <p:blipFill>
          <a:blip r:embed="rId5"/>
          <a:stretch>
            <a:fillRect/>
          </a:stretch>
        </p:blipFill>
        <p:spPr>
          <a:xfrm>
            <a:off x="1593215" y="1801495"/>
            <a:ext cx="2575560" cy="1748790"/>
          </a:xfrm>
          <a:prstGeom prst="rect">
            <a:avLst/>
          </a:prstGeom>
        </p:spPr>
      </p:pic>
      <p:pic>
        <p:nvPicPr>
          <p:cNvPr id="98" name="图片 98" descr="Figure 2020-12-06 211138 (22)"/>
          <p:cNvPicPr>
            <a:picLocks noChangeAspect="1"/>
          </p:cNvPicPr>
          <p:nvPr/>
        </p:nvPicPr>
        <p:blipFill>
          <a:blip r:embed="rId6"/>
          <a:stretch>
            <a:fillRect/>
          </a:stretch>
        </p:blipFill>
        <p:spPr>
          <a:xfrm>
            <a:off x="4865053" y="3610928"/>
            <a:ext cx="2524125" cy="1713865"/>
          </a:xfrm>
          <a:prstGeom prst="rect">
            <a:avLst/>
          </a:prstGeom>
        </p:spPr>
      </p:pic>
    </p:spTree>
    <p:custDataLst>
      <p:tags r:id="rId7"/>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sz="2400"/>
              <a:t>1.5 特征清洗</a:t>
            </a:r>
            <a:br>
              <a:rPr lang="zh-CN" altLang="en-US"/>
            </a:br>
            <a:r>
              <a:rPr lang="zh-CN" altLang="en-US" sz="2400"/>
              <a:t>#删除特征"V5","V9","V11","V17","V22","V28"，训练集和测试集分布不均</a:t>
            </a:r>
            <a:endParaRPr lang="zh-CN" altLang="en-US" sz="2400"/>
          </a:p>
        </p:txBody>
      </p:sp>
      <p:sp>
        <p:nvSpPr>
          <p:cNvPr id="3" name="内容占位符 2"/>
          <p:cNvSpPr>
            <a:spLocks noGrp="1"/>
          </p:cNvSpPr>
          <p:nvPr>
            <p:ph idx="1"/>
          </p:nvPr>
        </p:nvSpPr>
        <p:spPr/>
        <p:txBody>
          <a:bodyPr/>
          <a:p>
            <a:r>
              <a:rPr lang="zh-CN" altLang="en-US"/>
              <a:t> 1.6 特征可视化</a:t>
            </a:r>
            <a:endParaRPr lang="zh-CN" altLang="en-US"/>
          </a:p>
          <a:p>
            <a:r>
              <a:rPr lang="zh-CN" altLang="en-US"/>
              <a:t>通过特征绘图，可以观察特征的变化分布情况</a:t>
            </a:r>
            <a:endParaRPr lang="zh-CN" altLang="en-US"/>
          </a:p>
        </p:txBody>
      </p:sp>
      <p:pic>
        <p:nvPicPr>
          <p:cNvPr id="4" name="图片 3"/>
          <p:cNvPicPr>
            <a:picLocks noChangeAspect="1"/>
          </p:cNvPicPr>
          <p:nvPr/>
        </p:nvPicPr>
        <p:blipFill>
          <a:blip r:embed="rId1"/>
          <a:srcRect l="26740" t="24218" r="31354" b="22197"/>
          <a:stretch>
            <a:fillRect/>
          </a:stretch>
        </p:blipFill>
        <p:spPr>
          <a:xfrm>
            <a:off x="4286885" y="3152140"/>
            <a:ext cx="3507105" cy="2903855"/>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7220" y="715645"/>
            <a:ext cx="10758170" cy="4413885"/>
          </a:xfrm>
        </p:spPr>
        <p:txBody>
          <a:bodyPr>
            <a:normAutofit fontScale="90000"/>
          </a:bodyPr>
          <a:p>
            <a:r>
              <a:rPr lang="zh-CN" altLang="en-US" sz="2400"/>
              <a:t>1.7 相关性系数</a:t>
            </a:r>
            <a:br>
              <a:rPr lang="zh-CN" altLang="en-US" sz="2400"/>
            </a:br>
            <a:r>
              <a:rPr lang="zh-CN" altLang="en-US" sz="2400"/>
              <a:t># 找出相关程度</a:t>
            </a:r>
            <a:br>
              <a:rPr lang="zh-CN" altLang="en-US" sz="2400"/>
            </a:br>
            <a:r>
              <a:rPr lang="zh-CN" altLang="en-US" sz="2400"/>
              <a:t>相关性系数绝对值比较小的属性删除，</a:t>
            </a:r>
            <a:br>
              <a:rPr lang="zh-CN" altLang="en-US" sz="2400"/>
            </a:br>
            <a:r>
              <a:rPr lang="zh-CN" altLang="en-US" sz="2400"/>
              <a:t>相关性差说明关联度不强</a:t>
            </a:r>
            <a:br>
              <a:rPr lang="zh-CN" altLang="en-US" sz="2400"/>
            </a:br>
            <a:br>
              <a:rPr lang="zh-CN" altLang="en-US" sz="2400"/>
            </a:br>
            <a:r>
              <a:rPr lang="zh-CN" altLang="en-US" sz="2400"/>
              <a:t>1.8 归一化</a:t>
            </a:r>
            <a:br>
              <a:rPr lang="zh-CN" altLang="en-US" sz="2400"/>
            </a:br>
            <a:br>
              <a:rPr lang="zh-CN" altLang="en-US" sz="2400"/>
            </a:br>
            <a:br>
              <a:rPr lang="zh-CN" altLang="en-US" sz="2400"/>
            </a:br>
            <a:br>
              <a:rPr lang="zh-CN" altLang="en-US" sz="2400"/>
            </a:br>
            <a:endParaRPr lang="zh-CN" altLang="en-US" sz="2400"/>
          </a:p>
        </p:txBody>
      </p:sp>
      <p:pic>
        <p:nvPicPr>
          <p:cNvPr id="118" name="图片 42"/>
          <p:cNvPicPr>
            <a:picLocks noChangeAspect="1"/>
          </p:cNvPicPr>
          <p:nvPr>
            <p:ph idx="1"/>
          </p:nvPr>
        </p:nvPicPr>
        <p:blipFill>
          <a:blip r:embed="rId1"/>
          <a:stretch>
            <a:fillRect/>
          </a:stretch>
        </p:blipFill>
        <p:spPr>
          <a:xfrm>
            <a:off x="6657975" y="1299210"/>
            <a:ext cx="4872990" cy="4259580"/>
          </a:xfrm>
          <a:prstGeom prst="rect">
            <a:avLst/>
          </a:prstGeom>
          <a:noFill/>
          <a:ln>
            <a:noFill/>
          </a:ln>
        </p:spPr>
      </p:pic>
      <p:pic>
        <p:nvPicPr>
          <p:cNvPr id="119" name="图片 43"/>
          <p:cNvPicPr>
            <a:picLocks noChangeAspect="1"/>
          </p:cNvPicPr>
          <p:nvPr/>
        </p:nvPicPr>
        <p:blipFill>
          <a:blip r:embed="rId2"/>
          <a:srcRect l="39016" t="65281" r="27562" b="13909"/>
          <a:stretch>
            <a:fillRect/>
          </a:stretch>
        </p:blipFill>
        <p:spPr>
          <a:xfrm>
            <a:off x="792480" y="3734435"/>
            <a:ext cx="5301615" cy="1857375"/>
          </a:xfrm>
          <a:prstGeom prst="rect">
            <a:avLst/>
          </a:prstGeom>
          <a:noFill/>
          <a:ln>
            <a:noFill/>
          </a:ln>
        </p:spPr>
      </p:pic>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186549"/>
</p:tagLst>
</file>

<file path=ppt/tags/tag101.xml><?xml version="1.0" encoding="utf-8"?>
<p:tagLst xmlns:p="http://schemas.openxmlformats.org/presentationml/2006/main">
  <p:tag name="KSO_WM_BEAUTIFY_FLAG" val="#wm#"/>
  <p:tag name="KSO_WM_TEMPLATE_CATEGORY" val="custom"/>
  <p:tag name="KSO_WM_TEMPLATE_INDEX" val="20186549"/>
</p:tagLst>
</file>

<file path=ppt/tags/tag102.xml><?xml version="1.0" encoding="utf-8"?>
<p:tagLst xmlns:p="http://schemas.openxmlformats.org/presentationml/2006/main">
  <p:tag name="KSO_WM_BEAUTIFY_FLAG" val="#wm#"/>
  <p:tag name="KSO_WM_TEMPLATE_CATEGORY" val="custom"/>
  <p:tag name="KSO_WM_TEMPLATE_INDEX" val="20186549"/>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86549"/>
</p:tagLst>
</file>

<file path=ppt/tags/tag81.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86549"/>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5.xml><?xml version="1.0" encoding="utf-8"?>
<p:tagLst xmlns:p="http://schemas.openxmlformats.org/presentationml/2006/main">
  <p:tag name="KSO_WM_BEAUTIFY_FLAG" val="#wm#"/>
  <p:tag name="KSO_WM_TAG_VERSION" val="1.0"/>
  <p:tag name="KSO_WM_TEMPLATE_INDEX" val="20186549"/>
  <p:tag name="KSO_WM_TEMPLATE_CATEGORY" val="custom"/>
  <p:tag name="KSO_WM_TEMPLATE_THUMBS_INDEX" val="1、2、3、4、5、6、7、8、9、10、11、12、13、14、15"/>
</p:tagLst>
</file>

<file path=ppt/tags/tag86.xml><?xml version="1.0" encoding="utf-8"?>
<p:tagLst xmlns:p="http://schemas.openxmlformats.org/presentationml/2006/main">
  <p:tag name="KSO_WM_TEMPLATE_CATEGORY" val="custom"/>
  <p:tag name="KSO_WM_TEMPLATE_INDEX" val="20186549"/>
  <p:tag name="KSO_WM_TAG_VERSION" val="1.0"/>
  <p:tag name="KSO_WM_UNIT_TYPE" val="b"/>
  <p:tag name="KSO_WM_UNIT_INDEX" val="1"/>
  <p:tag name="KSO_WM_UNIT_ID" val="custom20186549_1*b*1"/>
  <p:tag name="KSO_WM_UNIT_LAYERLEVEL" val="1"/>
  <p:tag name="KSO_WM_UNIT_VALUE" val="25"/>
  <p:tag name="KSO_WM_UNIT_ISCONTENTSTITLE" val="0"/>
  <p:tag name="KSO_WM_UNIT_HIGHLIGHT" val="0"/>
  <p:tag name="KSO_WM_UNIT_COMPATIBLE" val="0"/>
  <p:tag name="KSO_WM_BEAUTIFY_FLAG" val="#wm#"/>
  <p:tag name="KSO_WM_UNIT_PRESET_TEXT" val="单击此处添加副标题"/>
  <p:tag name="KSO_WM_UNIT_DIAGRAM_ISNUMVISUAL" val="0"/>
  <p:tag name="KSO_WM_UNIT_DIAGRAM_ISREFERUNIT" val="0"/>
</p:tagLst>
</file>

<file path=ppt/tags/tag87.xml><?xml version="1.0" encoding="utf-8"?>
<p:tagLst xmlns:p="http://schemas.openxmlformats.org/presentationml/2006/main">
  <p:tag name="KSO_WM_TEMPLATE_CATEGORY" val="custom"/>
  <p:tag name="KSO_WM_TEMPLATE_INDEX" val="20186549"/>
  <p:tag name="KSO_WM_TAG_VERSION" val="1.0"/>
  <p:tag name="KSO_WM_UNIT_TYPE" val="a"/>
  <p:tag name="KSO_WM_UNIT_INDEX" val="1"/>
  <p:tag name="KSO_WM_UNIT_ID" val="custom20186549_1*a*1"/>
  <p:tag name="KSO_WM_UNIT_LAYERLEVEL" val="1"/>
  <p:tag name="KSO_WM_UNIT_VALUE" val="14"/>
  <p:tag name="KSO_WM_UNIT_ISCONTENTSTITLE" val="0"/>
  <p:tag name="KSO_WM_UNIT_HIGHLIGHT" val="0"/>
  <p:tag name="KSO_WM_UNIT_COMPATIBLE" val="0"/>
  <p:tag name="KSO_WM_BEAUTIFY_FLAG" val="#wm#"/>
  <p:tag name="KSO_WM_UNIT_PRESET_TEXT" val="单击此处添加标题"/>
  <p:tag name="KSO_WM_UNIT_DIAGRAM_ISNUMVISUAL" val="0"/>
  <p:tag name="KSO_WM_UNIT_DIAGRAM_ISREFERUNIT" val="0"/>
</p:tagLst>
</file>

<file path=ppt/tags/tag88.xml><?xml version="1.0" encoding="utf-8"?>
<p:tagLst xmlns:p="http://schemas.openxmlformats.org/presentationml/2006/main">
  <p:tag name="KSO_WM_SLIDE_ID" val="custom20186549_1"/>
  <p:tag name="KSO_WM_TEMPLATE_SUBCATEGORY" val="19"/>
  <p:tag name="KSO_WM_TEMPLATE_MASTER_TYPE" val="0"/>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6549"/>
  <p:tag name="KSO_WM_SLIDE_LAYOUT" val="a_b"/>
  <p:tag name="KSO_WM_SLIDE_LAYOUT_CNT" val="1_1"/>
  <p:tag name="KSO_WM_UNIT_SHOW_EDIT_AREA_INDICATION" val="1"/>
  <p:tag name="KSO_WM_TEMPLATE_THUMBS_INDEX" val="1、2、3、4、5、6、7、8、9、10、11、12、13、14、15"/>
</p:tagLst>
</file>

<file path=ppt/tags/tag89.xml><?xml version="1.0" encoding="utf-8"?>
<p:tagLst xmlns:p="http://schemas.openxmlformats.org/presentationml/2006/main">
  <p:tag name="KSO_WM_BEAUTIFY_FLAG" val="#wm#"/>
  <p:tag name="KSO_WM_TEMPLATE_CATEGORY" val="custom"/>
  <p:tag name="KSO_WM_TEMPLATE_INDEX" val="20186549"/>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186549"/>
</p:tagLst>
</file>

<file path=ppt/tags/tag91.xml><?xml version="1.0" encoding="utf-8"?>
<p:tagLst xmlns:p="http://schemas.openxmlformats.org/presentationml/2006/main">
  <p:tag name="KSO_WM_UNIT_PLACING_PICTURE_USER_VIEWPORT" val="{&quot;height&quot;:6803,&quot;width&quot;:12094}"/>
</p:tagLst>
</file>

<file path=ppt/tags/tag92.xml><?xml version="1.0" encoding="utf-8"?>
<p:tagLst xmlns:p="http://schemas.openxmlformats.org/presentationml/2006/main">
  <p:tag name="KSO_WM_BEAUTIFY_FLAG" val="#wm#"/>
  <p:tag name="KSO_WM_TEMPLATE_CATEGORY" val="custom"/>
  <p:tag name="KSO_WM_TEMPLATE_INDEX" val="20186549"/>
</p:tagLst>
</file>

<file path=ppt/tags/tag93.xml><?xml version="1.0" encoding="utf-8"?>
<p:tagLst xmlns:p="http://schemas.openxmlformats.org/presentationml/2006/main">
  <p:tag name="KSO_WM_BEAUTIFY_FLAG" val="#wm#"/>
  <p:tag name="KSO_WM_TEMPLATE_CATEGORY" val="custom"/>
  <p:tag name="KSO_WM_TEMPLATE_INDEX" val="20186549"/>
</p:tagLst>
</file>

<file path=ppt/tags/tag94.xml><?xml version="1.0" encoding="utf-8"?>
<p:tagLst xmlns:p="http://schemas.openxmlformats.org/presentationml/2006/main">
  <p:tag name="KSO_WM_BEAUTIFY_FLAG" val="#wm#"/>
  <p:tag name="KSO_WM_TEMPLATE_CATEGORY" val="custom"/>
  <p:tag name="KSO_WM_TEMPLATE_INDEX" val="20186549"/>
</p:tagLst>
</file>

<file path=ppt/tags/tag95.xml><?xml version="1.0" encoding="utf-8"?>
<p:tagLst xmlns:p="http://schemas.openxmlformats.org/presentationml/2006/main">
  <p:tag name="KSO_WM_BEAUTIFY_FLAG" val="#wm#"/>
  <p:tag name="KSO_WM_TEMPLATE_CATEGORY" val="custom"/>
  <p:tag name="KSO_WM_TEMPLATE_INDEX" val="20186549"/>
</p:tagLst>
</file>

<file path=ppt/tags/tag96.xml><?xml version="1.0" encoding="utf-8"?>
<p:tagLst xmlns:p="http://schemas.openxmlformats.org/presentationml/2006/main">
  <p:tag name="KSO_WM_BEAUTIFY_FLAG" val="#wm#"/>
  <p:tag name="KSO_WM_TEMPLATE_CATEGORY" val="custom"/>
  <p:tag name="KSO_WM_TEMPLATE_INDEX" val="20186549"/>
</p:tagLst>
</file>

<file path=ppt/tags/tag97.xml><?xml version="1.0" encoding="utf-8"?>
<p:tagLst xmlns:p="http://schemas.openxmlformats.org/presentationml/2006/main">
  <p:tag name="KSO_WM_BEAUTIFY_FLAG" val="#wm#"/>
  <p:tag name="KSO_WM_TEMPLATE_CATEGORY" val="custom"/>
  <p:tag name="KSO_WM_TEMPLATE_INDEX" val="20186549"/>
</p:tagLst>
</file>

<file path=ppt/tags/tag98.xml><?xml version="1.0" encoding="utf-8"?>
<p:tagLst xmlns:p="http://schemas.openxmlformats.org/presentationml/2006/main">
  <p:tag name="KSO_WM_BEAUTIFY_FLAG" val="#wm#"/>
  <p:tag name="KSO_WM_TEMPLATE_CATEGORY" val="custom"/>
  <p:tag name="KSO_WM_TEMPLATE_INDEX" val="20186549"/>
</p:tagLst>
</file>

<file path=ppt/tags/tag99.xml><?xml version="1.0" encoding="utf-8"?>
<p:tagLst xmlns:p="http://schemas.openxmlformats.org/presentationml/2006/main">
  <p:tag name="KSO_WM_BEAUTIFY_FLAG" val="#wm#"/>
  <p:tag name="KSO_WM_TEMPLATE_CATEGORY" val="custom"/>
  <p:tag name="KSO_WM_TEMPLATE_INDEX" val="20186549"/>
</p:tagLst>
</file>

<file path=ppt/theme/theme1.xml><?xml version="1.0" encoding="utf-8"?>
<a:theme xmlns:a="http://schemas.openxmlformats.org/drawingml/2006/main" name="2_Office 主题​​">
  <a:themeElements>
    <a:clrScheme name="20186549">
      <a:dk1>
        <a:srgbClr val="000000"/>
      </a:dk1>
      <a:lt1>
        <a:srgbClr val="FFFFFF"/>
      </a:lt1>
      <a:dk2>
        <a:srgbClr val="465674"/>
      </a:dk2>
      <a:lt2>
        <a:srgbClr val="DCD8DC"/>
      </a:lt2>
      <a:accent1>
        <a:srgbClr val="455673"/>
      </a:accent1>
      <a:accent2>
        <a:srgbClr val="AEB5C2"/>
      </a:accent2>
      <a:accent3>
        <a:srgbClr val="455673"/>
      </a:accent3>
      <a:accent4>
        <a:srgbClr val="AEB5C2"/>
      </a:accent4>
      <a:accent5>
        <a:srgbClr val="455673"/>
      </a:accent5>
      <a:accent6>
        <a:srgbClr val="AEB5C2"/>
      </a:accent6>
      <a:hlink>
        <a:srgbClr val="5D739A"/>
      </a:hlink>
      <a:folHlink>
        <a:srgbClr val="8C8C8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2051</Words>
  <Application>WPS 演示</Application>
  <PresentationFormat>宽屏</PresentationFormat>
  <Paragraphs>88</Paragraphs>
  <Slides>14</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宋体</vt:lpstr>
      <vt:lpstr>Wingdings</vt:lpstr>
      <vt:lpstr>微软雅黑</vt:lpstr>
      <vt:lpstr>Arial Unicode MS</vt:lpstr>
      <vt:lpstr>Calibri</vt:lpstr>
      <vt:lpstr>黑体</vt:lpstr>
      <vt:lpstr>2_Office 主题​​</vt:lpstr>
      <vt:lpstr>天池工业蒸汽量</vt:lpstr>
      <vt:lpstr>PowerPoint 演示文稿</vt:lpstr>
      <vt:lpstr>题目来源：天池</vt:lpstr>
      <vt:lpstr>数据说明：               数据分成训练数据（train.txt）和测试数据（test.txt），其中字段”V0”-“V37”，这38个字段是作为特征变量，”target”作为目标变量。选手利用训练数据训练出模型，预测测试数据的目标变量，排名结果依据预测结果的MSE（mean square error）</vt:lpstr>
      <vt:lpstr>train:</vt:lpstr>
      <vt:lpstr>二、建模过程</vt:lpstr>
      <vt:lpstr>PowerPoint 演示文稿</vt:lpstr>
      <vt:lpstr>1.5 特征清洗 #删除特征"V5","V9","V11","V17","V22","V28"，训练集和测试集分布不均</vt:lpstr>
      <vt:lpstr>1.7 相关性系数 # 找出相关程度 相关性系数绝对值比较小的属性删除， 相关性差说明关联度不强  1.8 归一化    </vt:lpstr>
      <vt:lpstr>1.13 异常值过滤 过滤异常样本的基本思想为：利用岭回归先对train 数据进行建模，建模后的获取 x_train的预测值y_train_predict，若真实值与预测值相减的绝对值 |y_train-y_train_predict| &gt;α*y_train.std()，则判定该样本为异常值；此处α参数经过多次测试，取了0.8 较为合适；</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大捡币</cp:lastModifiedBy>
  <cp:revision>178</cp:revision>
  <dcterms:created xsi:type="dcterms:W3CDTF">2019-06-19T02:08:00Z</dcterms:created>
  <dcterms:modified xsi:type="dcterms:W3CDTF">2020-12-09T01:37:50Z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