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78" r:id="rId6"/>
    <p:sldId id="271" r:id="rId7"/>
    <p:sldId id="261" r:id="rId8"/>
    <p:sldId id="268" r:id="rId9"/>
    <p:sldId id="260" r:id="rId10"/>
    <p:sldId id="273" r:id="rId11"/>
    <p:sldId id="267" r:id="rId12"/>
    <p:sldId id="262" r:id="rId13"/>
    <p:sldId id="265" r:id="rId14"/>
    <p:sldId id="266" r:id="rId15"/>
    <p:sldId id="270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860"/>
    <a:srgbClr val="8DA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42" y="4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1F99-FBDC-4A1D-B246-11414C0E076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4EC11-0E3E-4378-A623-F2B077892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艾果素材</a:t>
            </a:r>
            <a:r>
              <a:rPr lang="en-US" altLang="zh-CN" dirty="0"/>
              <a:t>】 </a:t>
            </a:r>
            <a:r>
              <a:rPr lang="zh-CN" altLang="en-US" dirty="0"/>
              <a:t>专注</a:t>
            </a:r>
            <a:r>
              <a:rPr lang="en-US" altLang="zh-CN" dirty="0"/>
              <a:t>PPT</a:t>
            </a:r>
            <a:r>
              <a:rPr lang="zh-CN" altLang="en-US" dirty="0"/>
              <a:t>模板分享、</a:t>
            </a:r>
            <a:r>
              <a:rPr lang="en-US" altLang="zh-CN" dirty="0"/>
              <a:t>PPT</a:t>
            </a:r>
            <a:r>
              <a:rPr lang="zh-CN" altLang="en-US" dirty="0"/>
              <a:t>代制作以及各类实用素材、软件、教程等资源共享 </a:t>
            </a:r>
            <a:r>
              <a:rPr lang="en-US" altLang="zh-CN" dirty="0"/>
              <a:t>【</a:t>
            </a:r>
            <a:r>
              <a:rPr lang="zh-CN" altLang="en-US" dirty="0"/>
              <a:t>微信：</a:t>
            </a:r>
            <a:r>
              <a:rPr lang="en-US" altLang="zh-CN" dirty="0"/>
              <a:t>zhhth1314 </a:t>
            </a:r>
            <a:r>
              <a:rPr lang="zh-CN" altLang="en-US" dirty="0"/>
              <a:t>，公众号：</a:t>
            </a:r>
            <a:r>
              <a:rPr lang="en-US" altLang="zh-CN" dirty="0"/>
              <a:t>share1858】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37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艾果素材</a:t>
            </a:r>
            <a:r>
              <a:rPr lang="en-US" altLang="zh-CN" dirty="0"/>
              <a:t>】 </a:t>
            </a:r>
            <a:r>
              <a:rPr lang="zh-CN" altLang="en-US" dirty="0"/>
              <a:t>专注</a:t>
            </a:r>
            <a:r>
              <a:rPr lang="en-US" altLang="zh-CN" dirty="0"/>
              <a:t>PPT</a:t>
            </a:r>
            <a:r>
              <a:rPr lang="zh-CN" altLang="en-US" dirty="0"/>
              <a:t>模板分享、</a:t>
            </a:r>
            <a:r>
              <a:rPr lang="en-US" altLang="zh-CN" dirty="0"/>
              <a:t>PPT</a:t>
            </a:r>
            <a:r>
              <a:rPr lang="zh-CN" altLang="en-US" dirty="0"/>
              <a:t>代制作以及各类实用素材、软件、教程等资源共享 </a:t>
            </a:r>
            <a:r>
              <a:rPr lang="en-US" altLang="zh-CN" dirty="0"/>
              <a:t>【</a:t>
            </a:r>
            <a:r>
              <a:rPr lang="zh-CN" altLang="en-US" dirty="0"/>
              <a:t>微信：</a:t>
            </a:r>
            <a:r>
              <a:rPr lang="en-US" altLang="zh-CN" dirty="0"/>
              <a:t>zhhth1314 </a:t>
            </a:r>
            <a:r>
              <a:rPr lang="zh-CN" altLang="en-US" dirty="0"/>
              <a:t>，公众号：</a:t>
            </a:r>
            <a:r>
              <a:rPr lang="en-US" altLang="zh-CN" dirty="0"/>
              <a:t>share1858】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06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4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28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艾果素材</a:t>
            </a:r>
            <a:r>
              <a:rPr lang="en-US" altLang="zh-CN" dirty="0"/>
              <a:t>】 </a:t>
            </a:r>
            <a:r>
              <a:rPr lang="zh-CN" altLang="en-US" dirty="0"/>
              <a:t>专注</a:t>
            </a:r>
            <a:r>
              <a:rPr lang="en-US" altLang="zh-CN" dirty="0"/>
              <a:t>PPT</a:t>
            </a:r>
            <a:r>
              <a:rPr lang="zh-CN" altLang="en-US" dirty="0"/>
              <a:t>模板分享、</a:t>
            </a:r>
            <a:r>
              <a:rPr lang="en-US" altLang="zh-CN" dirty="0"/>
              <a:t>PPT</a:t>
            </a:r>
            <a:r>
              <a:rPr lang="zh-CN" altLang="en-US" dirty="0"/>
              <a:t>代制作以及各类实用素材、软件、教程等资源共享 </a:t>
            </a:r>
            <a:r>
              <a:rPr lang="en-US" altLang="zh-CN" dirty="0"/>
              <a:t>【</a:t>
            </a:r>
            <a:r>
              <a:rPr lang="zh-CN" altLang="en-US" dirty="0"/>
              <a:t>微信：</a:t>
            </a:r>
            <a:r>
              <a:rPr lang="en-US" altLang="zh-CN" dirty="0"/>
              <a:t>zhhth1314 </a:t>
            </a:r>
            <a:r>
              <a:rPr lang="zh-CN" altLang="en-US" dirty="0"/>
              <a:t>，公众号：</a:t>
            </a:r>
            <a:r>
              <a:rPr lang="en-US" altLang="zh-CN" dirty="0"/>
              <a:t>share1858】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7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1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8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8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1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8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07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艾果素材</a:t>
            </a:r>
            <a:r>
              <a:rPr lang="en-US" altLang="zh-CN" dirty="0"/>
              <a:t>】 </a:t>
            </a:r>
            <a:r>
              <a:rPr lang="zh-CN" altLang="en-US" dirty="0"/>
              <a:t>专注</a:t>
            </a:r>
            <a:r>
              <a:rPr lang="en-US" altLang="zh-CN" dirty="0"/>
              <a:t>PPT</a:t>
            </a:r>
            <a:r>
              <a:rPr lang="zh-CN" altLang="en-US" dirty="0"/>
              <a:t>模板分享、</a:t>
            </a:r>
            <a:r>
              <a:rPr lang="en-US" altLang="zh-CN" dirty="0"/>
              <a:t>PPT</a:t>
            </a:r>
            <a:r>
              <a:rPr lang="zh-CN" altLang="en-US" dirty="0"/>
              <a:t>代制作以及各类实用素材、软件、教程等资源共享 </a:t>
            </a:r>
            <a:r>
              <a:rPr lang="en-US" altLang="zh-CN" dirty="0"/>
              <a:t>【</a:t>
            </a:r>
            <a:r>
              <a:rPr lang="zh-CN" altLang="en-US" dirty="0"/>
              <a:t>微信：</a:t>
            </a:r>
            <a:r>
              <a:rPr lang="en-US" altLang="zh-CN" dirty="0"/>
              <a:t>zhhth1314 </a:t>
            </a:r>
            <a:r>
              <a:rPr lang="zh-CN" altLang="en-US" dirty="0"/>
              <a:t>，公众号：</a:t>
            </a:r>
            <a:r>
              <a:rPr lang="en-US" altLang="zh-CN" dirty="0"/>
              <a:t>share1858】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1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EC11-0E3E-4378-A623-F2B0778923E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0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8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4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8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9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89EC-6AA7-44E3-BD11-96A1CFC3D0C4}" type="datetimeFigureOut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AE2E-E0A2-4A85-AA1E-FCF56DE8D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9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64229" y="2967335"/>
            <a:ext cx="809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304860"/>
                </a:solidFill>
              </a:rPr>
              <a:t>员工购买预测竞赛汇报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108395" y="4021294"/>
            <a:ext cx="562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304860"/>
                </a:solidFill>
              </a:rPr>
              <a:t>ADD YOUR PAPER ENGLISH NAME HERE</a:t>
            </a:r>
            <a:endParaRPr lang="zh-CN" altLang="en-US" sz="2000" dirty="0">
              <a:solidFill>
                <a:srgbClr val="30486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849632" y="4647792"/>
            <a:ext cx="272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汇报人：朱文凯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36689" y="4659525"/>
            <a:ext cx="272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20063012</a:t>
            </a:r>
            <a:endParaRPr lang="zh-CN" altLang="en-US" sz="20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12"/>
          <p:cNvGrpSpPr>
            <a:grpSpLocks/>
          </p:cNvGrpSpPr>
          <p:nvPr/>
        </p:nvGrpSpPr>
        <p:grpSpPr bwMode="auto">
          <a:xfrm>
            <a:off x="3279946" y="4647792"/>
            <a:ext cx="411843" cy="411843"/>
            <a:chOff x="5986" y="18339"/>
            <a:chExt cx="600" cy="600"/>
          </a:xfrm>
        </p:grpSpPr>
        <p:sp>
          <p:nvSpPr>
            <p:cNvPr id="64" name="椭圆 74"/>
            <p:cNvSpPr>
              <a:spLocks noChangeArrowheads="1"/>
            </p:cNvSpPr>
            <p:nvPr/>
          </p:nvSpPr>
          <p:spPr bwMode="auto">
            <a:xfrm>
              <a:off x="5986" y="18339"/>
              <a:ext cx="600" cy="60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"/>
            <p:cNvSpPr>
              <a:spLocks noEditPoints="1" noChangeArrowheads="1"/>
            </p:cNvSpPr>
            <p:nvPr/>
          </p:nvSpPr>
          <p:spPr bwMode="auto">
            <a:xfrm flipH="1">
              <a:off x="6074" y="18513"/>
              <a:ext cx="425" cy="280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6" name="组合 4"/>
          <p:cNvGrpSpPr>
            <a:grpSpLocks/>
          </p:cNvGrpSpPr>
          <p:nvPr/>
        </p:nvGrpSpPr>
        <p:grpSpPr bwMode="auto">
          <a:xfrm>
            <a:off x="6265755" y="4647471"/>
            <a:ext cx="413091" cy="415374"/>
            <a:chOff x="0" y="0"/>
            <a:chExt cx="454" cy="454"/>
          </a:xfrm>
        </p:grpSpPr>
        <p:sp>
          <p:nvSpPr>
            <p:cNvPr id="67" name="正圆 1244"/>
            <p:cNvSpPr>
              <a:spLocks noChangeArrowheads="1"/>
            </p:cNvSpPr>
            <p:nvPr/>
          </p:nvSpPr>
          <p:spPr bwMode="auto">
            <a:xfrm>
              <a:off x="0" y="0"/>
              <a:ext cx="454" cy="454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99" tIns="47159" rIns="89999" bIns="471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方形小人2 1235"/>
            <p:cNvSpPr>
              <a:spLocks noChangeArrowheads="1"/>
            </p:cNvSpPr>
            <p:nvPr/>
          </p:nvSpPr>
          <p:spPr bwMode="auto">
            <a:xfrm>
              <a:off x="113" y="114"/>
              <a:ext cx="226" cy="226"/>
            </a:xfrm>
            <a:custGeom>
              <a:avLst/>
              <a:gdLst>
                <a:gd name="T0" fmla="*/ 393420 w 1520415"/>
                <a:gd name="T1" fmla="*/ 849255 h 1755576"/>
                <a:gd name="T2" fmla="*/ 760208 w 1520415"/>
                <a:gd name="T3" fmla="*/ 1098122 h 1755576"/>
                <a:gd name="T4" fmla="*/ 1126995 w 1520415"/>
                <a:gd name="T5" fmla="*/ 849255 h 1755576"/>
                <a:gd name="T6" fmla="*/ 1520415 w 1520415"/>
                <a:gd name="T7" fmla="*/ 1475516 h 1755576"/>
                <a:gd name="T8" fmla="*/ 1520415 w 1520415"/>
                <a:gd name="T9" fmla="*/ 1755576 h 1755576"/>
                <a:gd name="T10" fmla="*/ 0 w 1520415"/>
                <a:gd name="T11" fmla="*/ 1755576 h 1755576"/>
                <a:gd name="T12" fmla="*/ 0 w 1520415"/>
                <a:gd name="T13" fmla="*/ 1475516 h 1755576"/>
                <a:gd name="T14" fmla="*/ 393420 w 1520415"/>
                <a:gd name="T15" fmla="*/ 849255 h 1755576"/>
                <a:gd name="T16" fmla="*/ 760207 w 1520415"/>
                <a:gd name="T17" fmla="*/ 0 h 1755576"/>
                <a:gd name="T18" fmla="*/ 1138249 w 1520415"/>
                <a:gd name="T19" fmla="*/ 477053 h 1755576"/>
                <a:gd name="T20" fmla="*/ 760207 w 1520415"/>
                <a:gd name="T21" fmla="*/ 954106 h 1755576"/>
                <a:gd name="T22" fmla="*/ 382165 w 1520415"/>
                <a:gd name="T23" fmla="*/ 477053 h 1755576"/>
                <a:gd name="T24" fmla="*/ 760207 w 1520415"/>
                <a:gd name="T25" fmla="*/ 0 h 1755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0415" h="1755576">
                  <a:moveTo>
                    <a:pt x="393420" y="849255"/>
                  </a:moveTo>
                  <a:cubicBezTo>
                    <a:pt x="462894" y="997863"/>
                    <a:pt x="601240" y="1098122"/>
                    <a:pt x="760208" y="1098122"/>
                  </a:cubicBezTo>
                  <a:cubicBezTo>
                    <a:pt x="919176" y="1098122"/>
                    <a:pt x="1057521" y="997863"/>
                    <a:pt x="1126995" y="849255"/>
                  </a:cubicBezTo>
                  <a:cubicBezTo>
                    <a:pt x="1344348" y="849804"/>
                    <a:pt x="1520415" y="1129988"/>
                    <a:pt x="1520415" y="1475516"/>
                  </a:cubicBezTo>
                  <a:lnTo>
                    <a:pt x="1520415" y="1755576"/>
                  </a:lnTo>
                  <a:lnTo>
                    <a:pt x="0" y="1755576"/>
                  </a:lnTo>
                  <a:lnTo>
                    <a:pt x="0" y="1475516"/>
                  </a:lnTo>
                  <a:cubicBezTo>
                    <a:pt x="0" y="1129988"/>
                    <a:pt x="176067" y="849804"/>
                    <a:pt x="393420" y="849255"/>
                  </a:cubicBezTo>
                  <a:close/>
                  <a:moveTo>
                    <a:pt x="760207" y="0"/>
                  </a:moveTo>
                  <a:cubicBezTo>
                    <a:pt x="968994" y="0"/>
                    <a:pt x="1138249" y="213584"/>
                    <a:pt x="1138249" y="477053"/>
                  </a:cubicBezTo>
                  <a:cubicBezTo>
                    <a:pt x="1138249" y="740522"/>
                    <a:pt x="968994" y="954106"/>
                    <a:pt x="760207" y="954106"/>
                  </a:cubicBezTo>
                  <a:cubicBezTo>
                    <a:pt x="551420" y="954106"/>
                    <a:pt x="382165" y="740522"/>
                    <a:pt x="382165" y="477053"/>
                  </a:cubicBezTo>
                  <a:cubicBezTo>
                    <a:pt x="382165" y="213584"/>
                    <a:pt x="551420" y="0"/>
                    <a:pt x="760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89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 47"/>
          <p:cNvSpPr/>
          <p:nvPr/>
        </p:nvSpPr>
        <p:spPr>
          <a:xfrm>
            <a:off x="4086568" y="3408682"/>
            <a:ext cx="408435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模型构建</a:t>
            </a:r>
            <a:endParaRPr lang="en-US" sz="44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5167240" y="4289568"/>
            <a:ext cx="18575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选题整体分析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选题现状描述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选题目标概括</a:t>
            </a:r>
          </a:p>
        </p:txBody>
      </p: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5624273" y="2133825"/>
            <a:ext cx="1008941" cy="1071079"/>
            <a:chOff x="3361" y="697"/>
            <a:chExt cx="958" cy="1017"/>
          </a:xfrm>
        </p:grpSpPr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3399" y="1631"/>
              <a:ext cx="882" cy="83"/>
            </a:xfrm>
            <a:custGeom>
              <a:avLst/>
              <a:gdLst>
                <a:gd name="T0" fmla="*/ 164 w 328"/>
                <a:gd name="T1" fmla="*/ 31 h 31"/>
                <a:gd name="T2" fmla="*/ 2 w 328"/>
                <a:gd name="T3" fmla="*/ 16 h 31"/>
                <a:gd name="T4" fmla="*/ 164 w 328"/>
                <a:gd name="T5" fmla="*/ 1 h 31"/>
                <a:gd name="T6" fmla="*/ 326 w 328"/>
                <a:gd name="T7" fmla="*/ 16 h 31"/>
                <a:gd name="T8" fmla="*/ 164 w 328"/>
                <a:gd name="T9" fmla="*/ 31 h 31"/>
                <a:gd name="T10" fmla="*/ 164 w 328"/>
                <a:gd name="T11" fmla="*/ 0 h 31"/>
                <a:gd name="T12" fmla="*/ 0 w 328"/>
                <a:gd name="T13" fmla="*/ 16 h 31"/>
                <a:gd name="T14" fmla="*/ 164 w 328"/>
                <a:gd name="T15" fmla="*/ 31 h 31"/>
                <a:gd name="T16" fmla="*/ 328 w 328"/>
                <a:gd name="T17" fmla="*/ 16 h 31"/>
                <a:gd name="T18" fmla="*/ 164 w 3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31">
                  <a:moveTo>
                    <a:pt x="164" y="31"/>
                  </a:moveTo>
                  <a:cubicBezTo>
                    <a:pt x="74" y="31"/>
                    <a:pt x="2" y="24"/>
                    <a:pt x="2" y="16"/>
                  </a:cubicBezTo>
                  <a:cubicBezTo>
                    <a:pt x="2" y="7"/>
                    <a:pt x="74" y="1"/>
                    <a:pt x="164" y="1"/>
                  </a:cubicBezTo>
                  <a:cubicBezTo>
                    <a:pt x="254" y="1"/>
                    <a:pt x="326" y="7"/>
                    <a:pt x="326" y="16"/>
                  </a:cubicBezTo>
                  <a:cubicBezTo>
                    <a:pt x="326" y="24"/>
                    <a:pt x="254" y="31"/>
                    <a:pt x="164" y="31"/>
                  </a:cubicBezTo>
                  <a:moveTo>
                    <a:pt x="164" y="0"/>
                  </a:moveTo>
                  <a:cubicBezTo>
                    <a:pt x="74" y="0"/>
                    <a:pt x="0" y="7"/>
                    <a:pt x="0" y="16"/>
                  </a:cubicBezTo>
                  <a:cubicBezTo>
                    <a:pt x="0" y="24"/>
                    <a:pt x="74" y="31"/>
                    <a:pt x="164" y="31"/>
                  </a:cubicBezTo>
                  <a:cubicBezTo>
                    <a:pt x="254" y="31"/>
                    <a:pt x="328" y="24"/>
                    <a:pt x="328" y="16"/>
                  </a:cubicBezTo>
                  <a:cubicBezTo>
                    <a:pt x="328" y="7"/>
                    <a:pt x="254" y="0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"/>
            <p:cNvSpPr>
              <a:spLocks noEditPoints="1"/>
            </p:cNvSpPr>
            <p:nvPr/>
          </p:nvSpPr>
          <p:spPr bwMode="auto">
            <a:xfrm>
              <a:off x="3404" y="1634"/>
              <a:ext cx="872" cy="80"/>
            </a:xfrm>
            <a:custGeom>
              <a:avLst/>
              <a:gdLst>
                <a:gd name="T0" fmla="*/ 162 w 324"/>
                <a:gd name="T1" fmla="*/ 30 h 30"/>
                <a:gd name="T2" fmla="*/ 1 w 324"/>
                <a:gd name="T3" fmla="*/ 15 h 30"/>
                <a:gd name="T4" fmla="*/ 162 w 324"/>
                <a:gd name="T5" fmla="*/ 0 h 30"/>
                <a:gd name="T6" fmla="*/ 323 w 324"/>
                <a:gd name="T7" fmla="*/ 15 h 30"/>
                <a:gd name="T8" fmla="*/ 162 w 324"/>
                <a:gd name="T9" fmla="*/ 30 h 30"/>
                <a:gd name="T10" fmla="*/ 162 w 324"/>
                <a:gd name="T11" fmla="*/ 0 h 30"/>
                <a:gd name="T12" fmla="*/ 0 w 324"/>
                <a:gd name="T13" fmla="*/ 15 h 30"/>
                <a:gd name="T14" fmla="*/ 162 w 324"/>
                <a:gd name="T15" fmla="*/ 30 h 30"/>
                <a:gd name="T16" fmla="*/ 324 w 324"/>
                <a:gd name="T17" fmla="*/ 15 h 30"/>
                <a:gd name="T18" fmla="*/ 162 w 32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30">
                  <a:moveTo>
                    <a:pt x="162" y="30"/>
                  </a:moveTo>
                  <a:cubicBezTo>
                    <a:pt x="73" y="30"/>
                    <a:pt x="1" y="23"/>
                    <a:pt x="1" y="15"/>
                  </a:cubicBezTo>
                  <a:cubicBezTo>
                    <a:pt x="1" y="7"/>
                    <a:pt x="73" y="0"/>
                    <a:pt x="162" y="0"/>
                  </a:cubicBezTo>
                  <a:cubicBezTo>
                    <a:pt x="251" y="0"/>
                    <a:pt x="323" y="7"/>
                    <a:pt x="323" y="15"/>
                  </a:cubicBezTo>
                  <a:cubicBezTo>
                    <a:pt x="323" y="23"/>
                    <a:pt x="251" y="30"/>
                    <a:pt x="162" y="30"/>
                  </a:cubicBezTo>
                  <a:moveTo>
                    <a:pt x="162" y="0"/>
                  </a:moveTo>
                  <a:cubicBezTo>
                    <a:pt x="72" y="0"/>
                    <a:pt x="0" y="6"/>
                    <a:pt x="0" y="15"/>
                  </a:cubicBezTo>
                  <a:cubicBezTo>
                    <a:pt x="0" y="23"/>
                    <a:pt x="72" y="30"/>
                    <a:pt x="162" y="30"/>
                  </a:cubicBezTo>
                  <a:cubicBezTo>
                    <a:pt x="252" y="30"/>
                    <a:pt x="324" y="23"/>
                    <a:pt x="324" y="15"/>
                  </a:cubicBezTo>
                  <a:cubicBezTo>
                    <a:pt x="324" y="6"/>
                    <a:pt x="252" y="0"/>
                    <a:pt x="162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"/>
            <p:cNvSpPr>
              <a:spLocks noEditPoints="1"/>
            </p:cNvSpPr>
            <p:nvPr/>
          </p:nvSpPr>
          <p:spPr bwMode="auto">
            <a:xfrm>
              <a:off x="3407" y="1634"/>
              <a:ext cx="866" cy="80"/>
            </a:xfrm>
            <a:custGeom>
              <a:avLst/>
              <a:gdLst>
                <a:gd name="T0" fmla="*/ 161 w 322"/>
                <a:gd name="T1" fmla="*/ 30 h 30"/>
                <a:gd name="T2" fmla="*/ 2 w 322"/>
                <a:gd name="T3" fmla="*/ 15 h 30"/>
                <a:gd name="T4" fmla="*/ 161 w 322"/>
                <a:gd name="T5" fmla="*/ 0 h 30"/>
                <a:gd name="T6" fmla="*/ 320 w 322"/>
                <a:gd name="T7" fmla="*/ 15 h 30"/>
                <a:gd name="T8" fmla="*/ 161 w 322"/>
                <a:gd name="T9" fmla="*/ 30 h 30"/>
                <a:gd name="T10" fmla="*/ 161 w 322"/>
                <a:gd name="T11" fmla="*/ 0 h 30"/>
                <a:gd name="T12" fmla="*/ 0 w 322"/>
                <a:gd name="T13" fmla="*/ 15 h 30"/>
                <a:gd name="T14" fmla="*/ 161 w 322"/>
                <a:gd name="T15" fmla="*/ 30 h 30"/>
                <a:gd name="T16" fmla="*/ 322 w 322"/>
                <a:gd name="T17" fmla="*/ 15 h 30"/>
                <a:gd name="T18" fmla="*/ 161 w 322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0">
                  <a:moveTo>
                    <a:pt x="161" y="30"/>
                  </a:moveTo>
                  <a:cubicBezTo>
                    <a:pt x="73" y="30"/>
                    <a:pt x="2" y="23"/>
                    <a:pt x="2" y="15"/>
                  </a:cubicBezTo>
                  <a:cubicBezTo>
                    <a:pt x="2" y="7"/>
                    <a:pt x="73" y="0"/>
                    <a:pt x="161" y="0"/>
                  </a:cubicBezTo>
                  <a:cubicBezTo>
                    <a:pt x="249" y="0"/>
                    <a:pt x="320" y="7"/>
                    <a:pt x="320" y="15"/>
                  </a:cubicBezTo>
                  <a:cubicBezTo>
                    <a:pt x="320" y="23"/>
                    <a:pt x="249" y="30"/>
                    <a:pt x="161" y="30"/>
                  </a:cubicBezTo>
                  <a:moveTo>
                    <a:pt x="161" y="0"/>
                  </a:moveTo>
                  <a:cubicBezTo>
                    <a:pt x="72" y="0"/>
                    <a:pt x="0" y="7"/>
                    <a:pt x="0" y="15"/>
                  </a:cubicBezTo>
                  <a:cubicBezTo>
                    <a:pt x="0" y="23"/>
                    <a:pt x="72" y="30"/>
                    <a:pt x="161" y="30"/>
                  </a:cubicBezTo>
                  <a:cubicBezTo>
                    <a:pt x="250" y="30"/>
                    <a:pt x="322" y="23"/>
                    <a:pt x="322" y="15"/>
                  </a:cubicBezTo>
                  <a:cubicBezTo>
                    <a:pt x="322" y="7"/>
                    <a:pt x="250" y="0"/>
                    <a:pt x="161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"/>
            <p:cNvSpPr>
              <a:spLocks noEditPoints="1"/>
            </p:cNvSpPr>
            <p:nvPr/>
          </p:nvSpPr>
          <p:spPr bwMode="auto">
            <a:xfrm>
              <a:off x="3412" y="1634"/>
              <a:ext cx="856" cy="80"/>
            </a:xfrm>
            <a:custGeom>
              <a:avLst/>
              <a:gdLst>
                <a:gd name="T0" fmla="*/ 159 w 318"/>
                <a:gd name="T1" fmla="*/ 30 h 30"/>
                <a:gd name="T2" fmla="*/ 2 w 318"/>
                <a:gd name="T3" fmla="*/ 15 h 30"/>
                <a:gd name="T4" fmla="*/ 159 w 318"/>
                <a:gd name="T5" fmla="*/ 0 h 30"/>
                <a:gd name="T6" fmla="*/ 317 w 318"/>
                <a:gd name="T7" fmla="*/ 15 h 30"/>
                <a:gd name="T8" fmla="*/ 159 w 318"/>
                <a:gd name="T9" fmla="*/ 30 h 30"/>
                <a:gd name="T10" fmla="*/ 159 w 318"/>
                <a:gd name="T11" fmla="*/ 0 h 30"/>
                <a:gd name="T12" fmla="*/ 0 w 318"/>
                <a:gd name="T13" fmla="*/ 15 h 30"/>
                <a:gd name="T14" fmla="*/ 159 w 318"/>
                <a:gd name="T15" fmla="*/ 30 h 30"/>
                <a:gd name="T16" fmla="*/ 318 w 318"/>
                <a:gd name="T17" fmla="*/ 15 h 30"/>
                <a:gd name="T18" fmla="*/ 159 w 318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0">
                  <a:moveTo>
                    <a:pt x="159" y="30"/>
                  </a:moveTo>
                  <a:cubicBezTo>
                    <a:pt x="72" y="30"/>
                    <a:pt x="2" y="23"/>
                    <a:pt x="2" y="15"/>
                  </a:cubicBezTo>
                  <a:cubicBezTo>
                    <a:pt x="2" y="7"/>
                    <a:pt x="72" y="0"/>
                    <a:pt x="159" y="0"/>
                  </a:cubicBezTo>
                  <a:cubicBezTo>
                    <a:pt x="246" y="0"/>
                    <a:pt x="317" y="7"/>
                    <a:pt x="317" y="15"/>
                  </a:cubicBezTo>
                  <a:cubicBezTo>
                    <a:pt x="317" y="23"/>
                    <a:pt x="246" y="30"/>
                    <a:pt x="159" y="30"/>
                  </a:cubicBezTo>
                  <a:moveTo>
                    <a:pt x="159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9" y="30"/>
                  </a:cubicBezTo>
                  <a:cubicBezTo>
                    <a:pt x="247" y="30"/>
                    <a:pt x="318" y="23"/>
                    <a:pt x="318" y="15"/>
                  </a:cubicBezTo>
                  <a:cubicBezTo>
                    <a:pt x="318" y="7"/>
                    <a:pt x="247" y="0"/>
                    <a:pt x="159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"/>
            <p:cNvSpPr>
              <a:spLocks noEditPoints="1"/>
            </p:cNvSpPr>
            <p:nvPr/>
          </p:nvSpPr>
          <p:spPr bwMode="auto">
            <a:xfrm>
              <a:off x="3418" y="1634"/>
              <a:ext cx="847" cy="80"/>
            </a:xfrm>
            <a:custGeom>
              <a:avLst/>
              <a:gdLst>
                <a:gd name="T0" fmla="*/ 157 w 315"/>
                <a:gd name="T1" fmla="*/ 29 h 30"/>
                <a:gd name="T2" fmla="*/ 1 w 315"/>
                <a:gd name="T3" fmla="*/ 15 h 30"/>
                <a:gd name="T4" fmla="*/ 157 w 315"/>
                <a:gd name="T5" fmla="*/ 0 h 30"/>
                <a:gd name="T6" fmla="*/ 313 w 315"/>
                <a:gd name="T7" fmla="*/ 15 h 30"/>
                <a:gd name="T8" fmla="*/ 157 w 315"/>
                <a:gd name="T9" fmla="*/ 29 h 30"/>
                <a:gd name="T10" fmla="*/ 157 w 315"/>
                <a:gd name="T11" fmla="*/ 0 h 30"/>
                <a:gd name="T12" fmla="*/ 0 w 315"/>
                <a:gd name="T13" fmla="*/ 15 h 30"/>
                <a:gd name="T14" fmla="*/ 157 w 315"/>
                <a:gd name="T15" fmla="*/ 30 h 30"/>
                <a:gd name="T16" fmla="*/ 315 w 315"/>
                <a:gd name="T17" fmla="*/ 15 h 30"/>
                <a:gd name="T18" fmla="*/ 157 w 31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30">
                  <a:moveTo>
                    <a:pt x="157" y="29"/>
                  </a:moveTo>
                  <a:cubicBezTo>
                    <a:pt x="71" y="29"/>
                    <a:pt x="1" y="23"/>
                    <a:pt x="1" y="15"/>
                  </a:cubicBezTo>
                  <a:cubicBezTo>
                    <a:pt x="1" y="7"/>
                    <a:pt x="71" y="0"/>
                    <a:pt x="157" y="0"/>
                  </a:cubicBezTo>
                  <a:cubicBezTo>
                    <a:pt x="243" y="0"/>
                    <a:pt x="313" y="7"/>
                    <a:pt x="313" y="15"/>
                  </a:cubicBezTo>
                  <a:cubicBezTo>
                    <a:pt x="313" y="23"/>
                    <a:pt x="243" y="29"/>
                    <a:pt x="157" y="29"/>
                  </a:cubicBezTo>
                  <a:moveTo>
                    <a:pt x="157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30"/>
                    <a:pt x="157" y="30"/>
                  </a:cubicBezTo>
                  <a:cubicBezTo>
                    <a:pt x="244" y="30"/>
                    <a:pt x="315" y="23"/>
                    <a:pt x="315" y="15"/>
                  </a:cubicBezTo>
                  <a:cubicBezTo>
                    <a:pt x="315" y="7"/>
                    <a:pt x="244" y="0"/>
                    <a:pt x="157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0"/>
            <p:cNvSpPr>
              <a:spLocks noEditPoints="1"/>
            </p:cNvSpPr>
            <p:nvPr/>
          </p:nvSpPr>
          <p:spPr bwMode="auto">
            <a:xfrm>
              <a:off x="3420" y="1634"/>
              <a:ext cx="840" cy="78"/>
            </a:xfrm>
            <a:custGeom>
              <a:avLst/>
              <a:gdLst>
                <a:gd name="T0" fmla="*/ 156 w 312"/>
                <a:gd name="T1" fmla="*/ 29 h 29"/>
                <a:gd name="T2" fmla="*/ 2 w 312"/>
                <a:gd name="T3" fmla="*/ 15 h 29"/>
                <a:gd name="T4" fmla="*/ 156 w 312"/>
                <a:gd name="T5" fmla="*/ 0 h 29"/>
                <a:gd name="T6" fmla="*/ 311 w 312"/>
                <a:gd name="T7" fmla="*/ 15 h 29"/>
                <a:gd name="T8" fmla="*/ 156 w 312"/>
                <a:gd name="T9" fmla="*/ 29 h 29"/>
                <a:gd name="T10" fmla="*/ 156 w 312"/>
                <a:gd name="T11" fmla="*/ 0 h 29"/>
                <a:gd name="T12" fmla="*/ 0 w 312"/>
                <a:gd name="T13" fmla="*/ 15 h 29"/>
                <a:gd name="T14" fmla="*/ 156 w 312"/>
                <a:gd name="T15" fmla="*/ 29 h 29"/>
                <a:gd name="T16" fmla="*/ 312 w 312"/>
                <a:gd name="T17" fmla="*/ 15 h 29"/>
                <a:gd name="T18" fmla="*/ 156 w 3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9">
                  <a:moveTo>
                    <a:pt x="156" y="29"/>
                  </a:moveTo>
                  <a:cubicBezTo>
                    <a:pt x="71" y="29"/>
                    <a:pt x="2" y="23"/>
                    <a:pt x="2" y="15"/>
                  </a:cubicBezTo>
                  <a:cubicBezTo>
                    <a:pt x="2" y="7"/>
                    <a:pt x="71" y="0"/>
                    <a:pt x="156" y="0"/>
                  </a:cubicBezTo>
                  <a:cubicBezTo>
                    <a:pt x="241" y="0"/>
                    <a:pt x="311" y="7"/>
                    <a:pt x="311" y="15"/>
                  </a:cubicBezTo>
                  <a:cubicBezTo>
                    <a:pt x="311" y="23"/>
                    <a:pt x="241" y="29"/>
                    <a:pt x="156" y="29"/>
                  </a:cubicBezTo>
                  <a:moveTo>
                    <a:pt x="156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6" y="29"/>
                  </a:cubicBezTo>
                  <a:cubicBezTo>
                    <a:pt x="242" y="29"/>
                    <a:pt x="312" y="23"/>
                    <a:pt x="312" y="15"/>
                  </a:cubicBezTo>
                  <a:cubicBezTo>
                    <a:pt x="312" y="7"/>
                    <a:pt x="242" y="0"/>
                    <a:pt x="156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"/>
            <p:cNvSpPr>
              <a:spLocks noEditPoints="1"/>
            </p:cNvSpPr>
            <p:nvPr/>
          </p:nvSpPr>
          <p:spPr bwMode="auto">
            <a:xfrm>
              <a:off x="3426" y="1634"/>
              <a:ext cx="831" cy="78"/>
            </a:xfrm>
            <a:custGeom>
              <a:avLst/>
              <a:gdLst>
                <a:gd name="T0" fmla="*/ 154 w 309"/>
                <a:gd name="T1" fmla="*/ 29 h 29"/>
                <a:gd name="T2" fmla="*/ 1 w 309"/>
                <a:gd name="T3" fmla="*/ 15 h 29"/>
                <a:gd name="T4" fmla="*/ 154 w 309"/>
                <a:gd name="T5" fmla="*/ 0 h 29"/>
                <a:gd name="T6" fmla="*/ 307 w 309"/>
                <a:gd name="T7" fmla="*/ 15 h 29"/>
                <a:gd name="T8" fmla="*/ 154 w 309"/>
                <a:gd name="T9" fmla="*/ 29 h 29"/>
                <a:gd name="T10" fmla="*/ 154 w 309"/>
                <a:gd name="T11" fmla="*/ 0 h 29"/>
                <a:gd name="T12" fmla="*/ 0 w 309"/>
                <a:gd name="T13" fmla="*/ 15 h 29"/>
                <a:gd name="T14" fmla="*/ 154 w 309"/>
                <a:gd name="T15" fmla="*/ 29 h 29"/>
                <a:gd name="T16" fmla="*/ 309 w 309"/>
                <a:gd name="T17" fmla="*/ 15 h 29"/>
                <a:gd name="T18" fmla="*/ 154 w 30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9">
                  <a:moveTo>
                    <a:pt x="154" y="29"/>
                  </a:moveTo>
                  <a:cubicBezTo>
                    <a:pt x="70" y="29"/>
                    <a:pt x="1" y="23"/>
                    <a:pt x="1" y="15"/>
                  </a:cubicBezTo>
                  <a:cubicBezTo>
                    <a:pt x="1" y="7"/>
                    <a:pt x="70" y="0"/>
                    <a:pt x="154" y="0"/>
                  </a:cubicBezTo>
                  <a:cubicBezTo>
                    <a:pt x="239" y="0"/>
                    <a:pt x="307" y="7"/>
                    <a:pt x="307" y="15"/>
                  </a:cubicBezTo>
                  <a:cubicBezTo>
                    <a:pt x="307" y="23"/>
                    <a:pt x="239" y="29"/>
                    <a:pt x="154" y="29"/>
                  </a:cubicBezTo>
                  <a:moveTo>
                    <a:pt x="154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4" y="29"/>
                  </a:cubicBezTo>
                  <a:cubicBezTo>
                    <a:pt x="239" y="29"/>
                    <a:pt x="309" y="23"/>
                    <a:pt x="309" y="15"/>
                  </a:cubicBezTo>
                  <a:cubicBezTo>
                    <a:pt x="309" y="7"/>
                    <a:pt x="239" y="0"/>
                    <a:pt x="15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2"/>
            <p:cNvSpPr>
              <a:spLocks noEditPoints="1"/>
            </p:cNvSpPr>
            <p:nvPr/>
          </p:nvSpPr>
          <p:spPr bwMode="auto">
            <a:xfrm>
              <a:off x="3428" y="1634"/>
              <a:ext cx="823" cy="78"/>
            </a:xfrm>
            <a:custGeom>
              <a:avLst/>
              <a:gdLst>
                <a:gd name="T0" fmla="*/ 153 w 306"/>
                <a:gd name="T1" fmla="*/ 29 h 29"/>
                <a:gd name="T2" fmla="*/ 2 w 306"/>
                <a:gd name="T3" fmla="*/ 15 h 29"/>
                <a:gd name="T4" fmla="*/ 153 w 306"/>
                <a:gd name="T5" fmla="*/ 1 h 29"/>
                <a:gd name="T6" fmla="*/ 305 w 306"/>
                <a:gd name="T7" fmla="*/ 15 h 29"/>
                <a:gd name="T8" fmla="*/ 153 w 306"/>
                <a:gd name="T9" fmla="*/ 29 h 29"/>
                <a:gd name="T10" fmla="*/ 153 w 306"/>
                <a:gd name="T11" fmla="*/ 0 h 29"/>
                <a:gd name="T12" fmla="*/ 0 w 306"/>
                <a:gd name="T13" fmla="*/ 15 h 29"/>
                <a:gd name="T14" fmla="*/ 153 w 306"/>
                <a:gd name="T15" fmla="*/ 29 h 29"/>
                <a:gd name="T16" fmla="*/ 306 w 306"/>
                <a:gd name="T17" fmla="*/ 15 h 29"/>
                <a:gd name="T18" fmla="*/ 153 w 306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9">
                  <a:moveTo>
                    <a:pt x="153" y="29"/>
                  </a:moveTo>
                  <a:cubicBezTo>
                    <a:pt x="70" y="29"/>
                    <a:pt x="2" y="22"/>
                    <a:pt x="2" y="15"/>
                  </a:cubicBezTo>
                  <a:cubicBezTo>
                    <a:pt x="2" y="7"/>
                    <a:pt x="70" y="1"/>
                    <a:pt x="153" y="1"/>
                  </a:cubicBezTo>
                  <a:cubicBezTo>
                    <a:pt x="237" y="1"/>
                    <a:pt x="305" y="7"/>
                    <a:pt x="305" y="15"/>
                  </a:cubicBezTo>
                  <a:cubicBezTo>
                    <a:pt x="305" y="22"/>
                    <a:pt x="237" y="29"/>
                    <a:pt x="153" y="29"/>
                  </a:cubicBezTo>
                  <a:moveTo>
                    <a:pt x="153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3" y="29"/>
                  </a:cubicBezTo>
                  <a:cubicBezTo>
                    <a:pt x="238" y="29"/>
                    <a:pt x="306" y="23"/>
                    <a:pt x="306" y="15"/>
                  </a:cubicBezTo>
                  <a:cubicBezTo>
                    <a:pt x="306" y="7"/>
                    <a:pt x="238" y="0"/>
                    <a:pt x="153" y="0"/>
                  </a:cubicBezTo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3"/>
            <p:cNvSpPr>
              <a:spLocks noEditPoints="1"/>
            </p:cNvSpPr>
            <p:nvPr/>
          </p:nvSpPr>
          <p:spPr bwMode="auto">
            <a:xfrm>
              <a:off x="3434" y="1636"/>
              <a:ext cx="815" cy="76"/>
            </a:xfrm>
            <a:custGeom>
              <a:avLst/>
              <a:gdLst>
                <a:gd name="T0" fmla="*/ 151 w 303"/>
                <a:gd name="T1" fmla="*/ 28 h 28"/>
                <a:gd name="T2" fmla="*/ 1 w 303"/>
                <a:gd name="T3" fmla="*/ 14 h 28"/>
                <a:gd name="T4" fmla="*/ 151 w 303"/>
                <a:gd name="T5" fmla="*/ 0 h 28"/>
                <a:gd name="T6" fmla="*/ 301 w 303"/>
                <a:gd name="T7" fmla="*/ 14 h 28"/>
                <a:gd name="T8" fmla="*/ 151 w 303"/>
                <a:gd name="T9" fmla="*/ 28 h 28"/>
                <a:gd name="T10" fmla="*/ 151 w 303"/>
                <a:gd name="T11" fmla="*/ 0 h 28"/>
                <a:gd name="T12" fmla="*/ 0 w 303"/>
                <a:gd name="T13" fmla="*/ 14 h 28"/>
                <a:gd name="T14" fmla="*/ 151 w 303"/>
                <a:gd name="T15" fmla="*/ 28 h 28"/>
                <a:gd name="T16" fmla="*/ 303 w 303"/>
                <a:gd name="T17" fmla="*/ 14 h 28"/>
                <a:gd name="T18" fmla="*/ 151 w 303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" h="28">
                  <a:moveTo>
                    <a:pt x="151" y="28"/>
                  </a:moveTo>
                  <a:cubicBezTo>
                    <a:pt x="69" y="28"/>
                    <a:pt x="1" y="21"/>
                    <a:pt x="1" y="14"/>
                  </a:cubicBezTo>
                  <a:cubicBezTo>
                    <a:pt x="1" y="6"/>
                    <a:pt x="69" y="0"/>
                    <a:pt x="151" y="0"/>
                  </a:cubicBezTo>
                  <a:cubicBezTo>
                    <a:pt x="234" y="0"/>
                    <a:pt x="301" y="6"/>
                    <a:pt x="301" y="14"/>
                  </a:cubicBezTo>
                  <a:cubicBezTo>
                    <a:pt x="301" y="21"/>
                    <a:pt x="234" y="28"/>
                    <a:pt x="151" y="28"/>
                  </a:cubicBezTo>
                  <a:moveTo>
                    <a:pt x="151" y="0"/>
                  </a:moveTo>
                  <a:cubicBezTo>
                    <a:pt x="68" y="0"/>
                    <a:pt x="0" y="6"/>
                    <a:pt x="0" y="14"/>
                  </a:cubicBezTo>
                  <a:cubicBezTo>
                    <a:pt x="0" y="21"/>
                    <a:pt x="68" y="28"/>
                    <a:pt x="151" y="28"/>
                  </a:cubicBezTo>
                  <a:cubicBezTo>
                    <a:pt x="235" y="28"/>
                    <a:pt x="303" y="21"/>
                    <a:pt x="303" y="14"/>
                  </a:cubicBezTo>
                  <a:cubicBezTo>
                    <a:pt x="303" y="6"/>
                    <a:pt x="235" y="0"/>
                    <a:pt x="151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4"/>
            <p:cNvSpPr>
              <a:spLocks noEditPoints="1"/>
            </p:cNvSpPr>
            <p:nvPr/>
          </p:nvSpPr>
          <p:spPr bwMode="auto">
            <a:xfrm>
              <a:off x="3436" y="1636"/>
              <a:ext cx="807" cy="76"/>
            </a:xfrm>
            <a:custGeom>
              <a:avLst/>
              <a:gdLst>
                <a:gd name="T0" fmla="*/ 150 w 300"/>
                <a:gd name="T1" fmla="*/ 27 h 28"/>
                <a:gd name="T2" fmla="*/ 2 w 300"/>
                <a:gd name="T3" fmla="*/ 14 h 28"/>
                <a:gd name="T4" fmla="*/ 150 w 300"/>
                <a:gd name="T5" fmla="*/ 0 h 28"/>
                <a:gd name="T6" fmla="*/ 298 w 300"/>
                <a:gd name="T7" fmla="*/ 14 h 28"/>
                <a:gd name="T8" fmla="*/ 150 w 300"/>
                <a:gd name="T9" fmla="*/ 27 h 28"/>
                <a:gd name="T10" fmla="*/ 150 w 300"/>
                <a:gd name="T11" fmla="*/ 0 h 28"/>
                <a:gd name="T12" fmla="*/ 0 w 300"/>
                <a:gd name="T13" fmla="*/ 14 h 28"/>
                <a:gd name="T14" fmla="*/ 150 w 300"/>
                <a:gd name="T15" fmla="*/ 28 h 28"/>
                <a:gd name="T16" fmla="*/ 300 w 300"/>
                <a:gd name="T17" fmla="*/ 14 h 28"/>
                <a:gd name="T18" fmla="*/ 150 w 30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28">
                  <a:moveTo>
                    <a:pt x="150" y="27"/>
                  </a:moveTo>
                  <a:cubicBezTo>
                    <a:pt x="68" y="27"/>
                    <a:pt x="2" y="21"/>
                    <a:pt x="2" y="14"/>
                  </a:cubicBezTo>
                  <a:cubicBezTo>
                    <a:pt x="2" y="6"/>
                    <a:pt x="68" y="0"/>
                    <a:pt x="150" y="0"/>
                  </a:cubicBezTo>
                  <a:cubicBezTo>
                    <a:pt x="232" y="0"/>
                    <a:pt x="298" y="6"/>
                    <a:pt x="298" y="14"/>
                  </a:cubicBezTo>
                  <a:cubicBezTo>
                    <a:pt x="298" y="21"/>
                    <a:pt x="232" y="27"/>
                    <a:pt x="150" y="27"/>
                  </a:cubicBezTo>
                  <a:moveTo>
                    <a:pt x="150" y="0"/>
                  </a:moveTo>
                  <a:cubicBezTo>
                    <a:pt x="68" y="0"/>
                    <a:pt x="0" y="6"/>
                    <a:pt x="0" y="14"/>
                  </a:cubicBezTo>
                  <a:cubicBezTo>
                    <a:pt x="0" y="21"/>
                    <a:pt x="68" y="28"/>
                    <a:pt x="150" y="28"/>
                  </a:cubicBezTo>
                  <a:cubicBezTo>
                    <a:pt x="233" y="28"/>
                    <a:pt x="300" y="21"/>
                    <a:pt x="300" y="14"/>
                  </a:cubicBezTo>
                  <a:cubicBezTo>
                    <a:pt x="300" y="6"/>
                    <a:pt x="233" y="0"/>
                    <a:pt x="15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5"/>
            <p:cNvSpPr>
              <a:spLocks noEditPoints="1"/>
            </p:cNvSpPr>
            <p:nvPr/>
          </p:nvSpPr>
          <p:spPr bwMode="auto">
            <a:xfrm>
              <a:off x="3442" y="1636"/>
              <a:ext cx="796" cy="73"/>
            </a:xfrm>
            <a:custGeom>
              <a:avLst/>
              <a:gdLst>
                <a:gd name="T0" fmla="*/ 148 w 296"/>
                <a:gd name="T1" fmla="*/ 27 h 27"/>
                <a:gd name="T2" fmla="*/ 2 w 296"/>
                <a:gd name="T3" fmla="*/ 14 h 27"/>
                <a:gd name="T4" fmla="*/ 148 w 296"/>
                <a:gd name="T5" fmla="*/ 0 h 27"/>
                <a:gd name="T6" fmla="*/ 295 w 296"/>
                <a:gd name="T7" fmla="*/ 14 h 27"/>
                <a:gd name="T8" fmla="*/ 148 w 296"/>
                <a:gd name="T9" fmla="*/ 27 h 27"/>
                <a:gd name="T10" fmla="*/ 148 w 296"/>
                <a:gd name="T11" fmla="*/ 0 h 27"/>
                <a:gd name="T12" fmla="*/ 0 w 296"/>
                <a:gd name="T13" fmla="*/ 14 h 27"/>
                <a:gd name="T14" fmla="*/ 148 w 296"/>
                <a:gd name="T15" fmla="*/ 27 h 27"/>
                <a:gd name="T16" fmla="*/ 296 w 296"/>
                <a:gd name="T17" fmla="*/ 14 h 27"/>
                <a:gd name="T18" fmla="*/ 148 w 29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7">
                  <a:moveTo>
                    <a:pt x="148" y="27"/>
                  </a:moveTo>
                  <a:cubicBezTo>
                    <a:pt x="67" y="27"/>
                    <a:pt x="2" y="21"/>
                    <a:pt x="2" y="14"/>
                  </a:cubicBezTo>
                  <a:cubicBezTo>
                    <a:pt x="2" y="6"/>
                    <a:pt x="67" y="0"/>
                    <a:pt x="148" y="0"/>
                  </a:cubicBezTo>
                  <a:cubicBezTo>
                    <a:pt x="229" y="0"/>
                    <a:pt x="295" y="6"/>
                    <a:pt x="295" y="14"/>
                  </a:cubicBezTo>
                  <a:cubicBezTo>
                    <a:pt x="295" y="21"/>
                    <a:pt x="229" y="27"/>
                    <a:pt x="148" y="27"/>
                  </a:cubicBezTo>
                  <a:moveTo>
                    <a:pt x="148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8" y="27"/>
                  </a:cubicBezTo>
                  <a:cubicBezTo>
                    <a:pt x="230" y="27"/>
                    <a:pt x="296" y="21"/>
                    <a:pt x="296" y="14"/>
                  </a:cubicBezTo>
                  <a:cubicBezTo>
                    <a:pt x="296" y="6"/>
                    <a:pt x="230" y="0"/>
                    <a:pt x="148" y="0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"/>
            <p:cNvSpPr>
              <a:spLocks noEditPoints="1"/>
            </p:cNvSpPr>
            <p:nvPr/>
          </p:nvSpPr>
          <p:spPr bwMode="auto">
            <a:xfrm>
              <a:off x="3447" y="1636"/>
              <a:ext cx="788" cy="73"/>
            </a:xfrm>
            <a:custGeom>
              <a:avLst/>
              <a:gdLst>
                <a:gd name="T0" fmla="*/ 146 w 293"/>
                <a:gd name="T1" fmla="*/ 27 h 27"/>
                <a:gd name="T2" fmla="*/ 1 w 293"/>
                <a:gd name="T3" fmla="*/ 14 h 27"/>
                <a:gd name="T4" fmla="*/ 146 w 293"/>
                <a:gd name="T5" fmla="*/ 0 h 27"/>
                <a:gd name="T6" fmla="*/ 291 w 293"/>
                <a:gd name="T7" fmla="*/ 14 h 27"/>
                <a:gd name="T8" fmla="*/ 146 w 293"/>
                <a:gd name="T9" fmla="*/ 27 h 27"/>
                <a:gd name="T10" fmla="*/ 146 w 293"/>
                <a:gd name="T11" fmla="*/ 0 h 27"/>
                <a:gd name="T12" fmla="*/ 0 w 293"/>
                <a:gd name="T13" fmla="*/ 14 h 27"/>
                <a:gd name="T14" fmla="*/ 146 w 293"/>
                <a:gd name="T15" fmla="*/ 27 h 27"/>
                <a:gd name="T16" fmla="*/ 293 w 293"/>
                <a:gd name="T17" fmla="*/ 14 h 27"/>
                <a:gd name="T18" fmla="*/ 146 w 293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27">
                  <a:moveTo>
                    <a:pt x="146" y="27"/>
                  </a:moveTo>
                  <a:cubicBezTo>
                    <a:pt x="66" y="27"/>
                    <a:pt x="1" y="21"/>
                    <a:pt x="1" y="14"/>
                  </a:cubicBezTo>
                  <a:cubicBezTo>
                    <a:pt x="1" y="6"/>
                    <a:pt x="66" y="0"/>
                    <a:pt x="146" y="0"/>
                  </a:cubicBezTo>
                  <a:cubicBezTo>
                    <a:pt x="226" y="0"/>
                    <a:pt x="291" y="6"/>
                    <a:pt x="291" y="14"/>
                  </a:cubicBezTo>
                  <a:cubicBezTo>
                    <a:pt x="291" y="21"/>
                    <a:pt x="226" y="27"/>
                    <a:pt x="146" y="27"/>
                  </a:cubicBezTo>
                  <a:moveTo>
                    <a:pt x="146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6" y="27"/>
                  </a:cubicBezTo>
                  <a:cubicBezTo>
                    <a:pt x="227" y="27"/>
                    <a:pt x="293" y="21"/>
                    <a:pt x="293" y="14"/>
                  </a:cubicBezTo>
                  <a:cubicBezTo>
                    <a:pt x="293" y="6"/>
                    <a:pt x="227" y="0"/>
                    <a:pt x="146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7"/>
            <p:cNvSpPr>
              <a:spLocks noEditPoints="1"/>
            </p:cNvSpPr>
            <p:nvPr/>
          </p:nvSpPr>
          <p:spPr bwMode="auto">
            <a:xfrm>
              <a:off x="3450" y="1636"/>
              <a:ext cx="780" cy="73"/>
            </a:xfrm>
            <a:custGeom>
              <a:avLst/>
              <a:gdLst>
                <a:gd name="T0" fmla="*/ 145 w 290"/>
                <a:gd name="T1" fmla="*/ 27 h 27"/>
                <a:gd name="T2" fmla="*/ 2 w 290"/>
                <a:gd name="T3" fmla="*/ 14 h 27"/>
                <a:gd name="T4" fmla="*/ 145 w 290"/>
                <a:gd name="T5" fmla="*/ 0 h 27"/>
                <a:gd name="T6" fmla="*/ 289 w 290"/>
                <a:gd name="T7" fmla="*/ 14 h 27"/>
                <a:gd name="T8" fmla="*/ 145 w 290"/>
                <a:gd name="T9" fmla="*/ 27 h 27"/>
                <a:gd name="T10" fmla="*/ 145 w 290"/>
                <a:gd name="T11" fmla="*/ 0 h 27"/>
                <a:gd name="T12" fmla="*/ 0 w 290"/>
                <a:gd name="T13" fmla="*/ 14 h 27"/>
                <a:gd name="T14" fmla="*/ 145 w 290"/>
                <a:gd name="T15" fmla="*/ 27 h 27"/>
                <a:gd name="T16" fmla="*/ 290 w 290"/>
                <a:gd name="T17" fmla="*/ 14 h 27"/>
                <a:gd name="T18" fmla="*/ 145 w 290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7">
                  <a:moveTo>
                    <a:pt x="145" y="27"/>
                  </a:moveTo>
                  <a:cubicBezTo>
                    <a:pt x="66" y="27"/>
                    <a:pt x="2" y="21"/>
                    <a:pt x="2" y="14"/>
                  </a:cubicBezTo>
                  <a:cubicBezTo>
                    <a:pt x="2" y="6"/>
                    <a:pt x="66" y="0"/>
                    <a:pt x="145" y="0"/>
                  </a:cubicBezTo>
                  <a:cubicBezTo>
                    <a:pt x="225" y="0"/>
                    <a:pt x="289" y="6"/>
                    <a:pt x="289" y="14"/>
                  </a:cubicBezTo>
                  <a:cubicBezTo>
                    <a:pt x="289" y="21"/>
                    <a:pt x="225" y="27"/>
                    <a:pt x="145" y="27"/>
                  </a:cubicBezTo>
                  <a:moveTo>
                    <a:pt x="145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5" y="27"/>
                  </a:cubicBezTo>
                  <a:cubicBezTo>
                    <a:pt x="225" y="27"/>
                    <a:pt x="290" y="21"/>
                    <a:pt x="290" y="14"/>
                  </a:cubicBezTo>
                  <a:cubicBezTo>
                    <a:pt x="290" y="6"/>
                    <a:pt x="225" y="0"/>
                    <a:pt x="1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8"/>
            <p:cNvSpPr>
              <a:spLocks noEditPoints="1"/>
            </p:cNvSpPr>
            <p:nvPr/>
          </p:nvSpPr>
          <p:spPr bwMode="auto">
            <a:xfrm>
              <a:off x="3455" y="1636"/>
              <a:ext cx="772" cy="73"/>
            </a:xfrm>
            <a:custGeom>
              <a:avLst/>
              <a:gdLst>
                <a:gd name="T0" fmla="*/ 143 w 287"/>
                <a:gd name="T1" fmla="*/ 27 h 27"/>
                <a:gd name="T2" fmla="*/ 1 w 287"/>
                <a:gd name="T3" fmla="*/ 14 h 27"/>
                <a:gd name="T4" fmla="*/ 143 w 287"/>
                <a:gd name="T5" fmla="*/ 0 h 27"/>
                <a:gd name="T6" fmla="*/ 285 w 287"/>
                <a:gd name="T7" fmla="*/ 14 h 27"/>
                <a:gd name="T8" fmla="*/ 143 w 287"/>
                <a:gd name="T9" fmla="*/ 27 h 27"/>
                <a:gd name="T10" fmla="*/ 143 w 287"/>
                <a:gd name="T11" fmla="*/ 0 h 27"/>
                <a:gd name="T12" fmla="*/ 0 w 287"/>
                <a:gd name="T13" fmla="*/ 14 h 27"/>
                <a:gd name="T14" fmla="*/ 143 w 287"/>
                <a:gd name="T15" fmla="*/ 27 h 27"/>
                <a:gd name="T16" fmla="*/ 287 w 287"/>
                <a:gd name="T17" fmla="*/ 14 h 27"/>
                <a:gd name="T18" fmla="*/ 143 w 28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27">
                  <a:moveTo>
                    <a:pt x="143" y="27"/>
                  </a:moveTo>
                  <a:cubicBezTo>
                    <a:pt x="65" y="27"/>
                    <a:pt x="1" y="21"/>
                    <a:pt x="1" y="14"/>
                  </a:cubicBezTo>
                  <a:cubicBezTo>
                    <a:pt x="1" y="6"/>
                    <a:pt x="65" y="0"/>
                    <a:pt x="143" y="0"/>
                  </a:cubicBezTo>
                  <a:cubicBezTo>
                    <a:pt x="222" y="0"/>
                    <a:pt x="285" y="6"/>
                    <a:pt x="285" y="14"/>
                  </a:cubicBezTo>
                  <a:cubicBezTo>
                    <a:pt x="285" y="21"/>
                    <a:pt x="222" y="27"/>
                    <a:pt x="143" y="27"/>
                  </a:cubicBezTo>
                  <a:moveTo>
                    <a:pt x="143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3" y="27"/>
                  </a:cubicBezTo>
                  <a:cubicBezTo>
                    <a:pt x="223" y="27"/>
                    <a:pt x="287" y="21"/>
                    <a:pt x="287" y="14"/>
                  </a:cubicBezTo>
                  <a:cubicBezTo>
                    <a:pt x="287" y="6"/>
                    <a:pt x="223" y="0"/>
                    <a:pt x="143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9"/>
            <p:cNvSpPr>
              <a:spLocks noEditPoints="1"/>
            </p:cNvSpPr>
            <p:nvPr/>
          </p:nvSpPr>
          <p:spPr bwMode="auto">
            <a:xfrm>
              <a:off x="3458" y="1636"/>
              <a:ext cx="764" cy="73"/>
            </a:xfrm>
            <a:custGeom>
              <a:avLst/>
              <a:gdLst>
                <a:gd name="T0" fmla="*/ 142 w 284"/>
                <a:gd name="T1" fmla="*/ 27 h 27"/>
                <a:gd name="T2" fmla="*/ 2 w 284"/>
                <a:gd name="T3" fmla="*/ 14 h 27"/>
                <a:gd name="T4" fmla="*/ 142 w 284"/>
                <a:gd name="T5" fmla="*/ 1 h 27"/>
                <a:gd name="T6" fmla="*/ 283 w 284"/>
                <a:gd name="T7" fmla="*/ 14 h 27"/>
                <a:gd name="T8" fmla="*/ 142 w 284"/>
                <a:gd name="T9" fmla="*/ 27 h 27"/>
                <a:gd name="T10" fmla="*/ 142 w 284"/>
                <a:gd name="T11" fmla="*/ 0 h 27"/>
                <a:gd name="T12" fmla="*/ 0 w 284"/>
                <a:gd name="T13" fmla="*/ 14 h 27"/>
                <a:gd name="T14" fmla="*/ 142 w 284"/>
                <a:gd name="T15" fmla="*/ 27 h 27"/>
                <a:gd name="T16" fmla="*/ 284 w 284"/>
                <a:gd name="T17" fmla="*/ 14 h 27"/>
                <a:gd name="T18" fmla="*/ 142 w 28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">
                  <a:moveTo>
                    <a:pt x="142" y="27"/>
                  </a:moveTo>
                  <a:cubicBezTo>
                    <a:pt x="65" y="27"/>
                    <a:pt x="2" y="21"/>
                    <a:pt x="2" y="14"/>
                  </a:cubicBezTo>
                  <a:cubicBezTo>
                    <a:pt x="2" y="6"/>
                    <a:pt x="65" y="1"/>
                    <a:pt x="142" y="1"/>
                  </a:cubicBezTo>
                  <a:cubicBezTo>
                    <a:pt x="220" y="1"/>
                    <a:pt x="283" y="6"/>
                    <a:pt x="283" y="14"/>
                  </a:cubicBezTo>
                  <a:cubicBezTo>
                    <a:pt x="283" y="21"/>
                    <a:pt x="220" y="27"/>
                    <a:pt x="142" y="27"/>
                  </a:cubicBezTo>
                  <a:moveTo>
                    <a:pt x="142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2" y="27"/>
                  </a:cubicBezTo>
                  <a:cubicBezTo>
                    <a:pt x="221" y="27"/>
                    <a:pt x="284" y="21"/>
                    <a:pt x="284" y="14"/>
                  </a:cubicBezTo>
                  <a:cubicBezTo>
                    <a:pt x="284" y="6"/>
                    <a:pt x="221" y="0"/>
                    <a:pt x="14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0"/>
            <p:cNvSpPr>
              <a:spLocks noEditPoints="1"/>
            </p:cNvSpPr>
            <p:nvPr/>
          </p:nvSpPr>
          <p:spPr bwMode="auto">
            <a:xfrm>
              <a:off x="3463" y="1639"/>
              <a:ext cx="756" cy="70"/>
            </a:xfrm>
            <a:custGeom>
              <a:avLst/>
              <a:gdLst>
                <a:gd name="T0" fmla="*/ 140 w 281"/>
                <a:gd name="T1" fmla="*/ 25 h 26"/>
                <a:gd name="T2" fmla="*/ 2 w 281"/>
                <a:gd name="T3" fmla="*/ 13 h 26"/>
                <a:gd name="T4" fmla="*/ 140 w 281"/>
                <a:gd name="T5" fmla="*/ 0 h 26"/>
                <a:gd name="T6" fmla="*/ 279 w 281"/>
                <a:gd name="T7" fmla="*/ 13 h 26"/>
                <a:gd name="T8" fmla="*/ 140 w 281"/>
                <a:gd name="T9" fmla="*/ 25 h 26"/>
                <a:gd name="T10" fmla="*/ 140 w 281"/>
                <a:gd name="T11" fmla="*/ 0 h 26"/>
                <a:gd name="T12" fmla="*/ 0 w 281"/>
                <a:gd name="T13" fmla="*/ 13 h 26"/>
                <a:gd name="T14" fmla="*/ 140 w 281"/>
                <a:gd name="T15" fmla="*/ 26 h 26"/>
                <a:gd name="T16" fmla="*/ 281 w 281"/>
                <a:gd name="T17" fmla="*/ 13 h 26"/>
                <a:gd name="T18" fmla="*/ 140 w 281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6">
                  <a:moveTo>
                    <a:pt x="140" y="25"/>
                  </a:moveTo>
                  <a:cubicBezTo>
                    <a:pt x="64" y="25"/>
                    <a:pt x="2" y="20"/>
                    <a:pt x="2" y="13"/>
                  </a:cubicBezTo>
                  <a:cubicBezTo>
                    <a:pt x="2" y="5"/>
                    <a:pt x="64" y="0"/>
                    <a:pt x="140" y="0"/>
                  </a:cubicBezTo>
                  <a:cubicBezTo>
                    <a:pt x="217" y="0"/>
                    <a:pt x="279" y="5"/>
                    <a:pt x="279" y="13"/>
                  </a:cubicBezTo>
                  <a:cubicBezTo>
                    <a:pt x="279" y="20"/>
                    <a:pt x="217" y="25"/>
                    <a:pt x="140" y="25"/>
                  </a:cubicBezTo>
                  <a:moveTo>
                    <a:pt x="140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6"/>
                    <a:pt x="140" y="26"/>
                  </a:cubicBezTo>
                  <a:cubicBezTo>
                    <a:pt x="218" y="26"/>
                    <a:pt x="281" y="20"/>
                    <a:pt x="281" y="13"/>
                  </a:cubicBezTo>
                  <a:cubicBezTo>
                    <a:pt x="281" y="5"/>
                    <a:pt x="218" y="0"/>
                    <a:pt x="140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1"/>
            <p:cNvSpPr>
              <a:spLocks noEditPoints="1"/>
            </p:cNvSpPr>
            <p:nvPr/>
          </p:nvSpPr>
          <p:spPr bwMode="auto">
            <a:xfrm>
              <a:off x="3469" y="1639"/>
              <a:ext cx="745" cy="67"/>
            </a:xfrm>
            <a:custGeom>
              <a:avLst/>
              <a:gdLst>
                <a:gd name="T0" fmla="*/ 138 w 277"/>
                <a:gd name="T1" fmla="*/ 25 h 25"/>
                <a:gd name="T2" fmla="*/ 1 w 277"/>
                <a:gd name="T3" fmla="*/ 12 h 25"/>
                <a:gd name="T4" fmla="*/ 138 w 277"/>
                <a:gd name="T5" fmla="*/ 0 h 25"/>
                <a:gd name="T6" fmla="*/ 276 w 277"/>
                <a:gd name="T7" fmla="*/ 12 h 25"/>
                <a:gd name="T8" fmla="*/ 138 w 277"/>
                <a:gd name="T9" fmla="*/ 25 h 25"/>
                <a:gd name="T10" fmla="*/ 138 w 277"/>
                <a:gd name="T11" fmla="*/ 0 h 25"/>
                <a:gd name="T12" fmla="*/ 0 w 277"/>
                <a:gd name="T13" fmla="*/ 13 h 25"/>
                <a:gd name="T14" fmla="*/ 138 w 277"/>
                <a:gd name="T15" fmla="*/ 25 h 25"/>
                <a:gd name="T16" fmla="*/ 277 w 277"/>
                <a:gd name="T17" fmla="*/ 13 h 25"/>
                <a:gd name="T18" fmla="*/ 138 w 277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25">
                  <a:moveTo>
                    <a:pt x="138" y="25"/>
                  </a:moveTo>
                  <a:cubicBezTo>
                    <a:pt x="63" y="25"/>
                    <a:pt x="1" y="19"/>
                    <a:pt x="1" y="12"/>
                  </a:cubicBezTo>
                  <a:cubicBezTo>
                    <a:pt x="1" y="5"/>
                    <a:pt x="63" y="0"/>
                    <a:pt x="138" y="0"/>
                  </a:cubicBezTo>
                  <a:cubicBezTo>
                    <a:pt x="214" y="0"/>
                    <a:pt x="276" y="5"/>
                    <a:pt x="276" y="12"/>
                  </a:cubicBezTo>
                  <a:cubicBezTo>
                    <a:pt x="276" y="19"/>
                    <a:pt x="214" y="25"/>
                    <a:pt x="138" y="25"/>
                  </a:cubicBezTo>
                  <a:moveTo>
                    <a:pt x="138" y="0"/>
                  </a:moveTo>
                  <a:cubicBezTo>
                    <a:pt x="62" y="0"/>
                    <a:pt x="0" y="5"/>
                    <a:pt x="0" y="13"/>
                  </a:cubicBezTo>
                  <a:cubicBezTo>
                    <a:pt x="0" y="20"/>
                    <a:pt x="62" y="25"/>
                    <a:pt x="138" y="25"/>
                  </a:cubicBezTo>
                  <a:cubicBezTo>
                    <a:pt x="215" y="25"/>
                    <a:pt x="277" y="20"/>
                    <a:pt x="277" y="13"/>
                  </a:cubicBezTo>
                  <a:cubicBezTo>
                    <a:pt x="277" y="5"/>
                    <a:pt x="215" y="0"/>
                    <a:pt x="138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2"/>
            <p:cNvSpPr>
              <a:spLocks noEditPoints="1"/>
            </p:cNvSpPr>
            <p:nvPr/>
          </p:nvSpPr>
          <p:spPr bwMode="auto">
            <a:xfrm>
              <a:off x="3471" y="1639"/>
              <a:ext cx="740" cy="67"/>
            </a:xfrm>
            <a:custGeom>
              <a:avLst/>
              <a:gdLst>
                <a:gd name="T0" fmla="*/ 137 w 275"/>
                <a:gd name="T1" fmla="*/ 25 h 25"/>
                <a:gd name="T2" fmla="*/ 2 w 275"/>
                <a:gd name="T3" fmla="*/ 12 h 25"/>
                <a:gd name="T4" fmla="*/ 137 w 275"/>
                <a:gd name="T5" fmla="*/ 0 h 25"/>
                <a:gd name="T6" fmla="*/ 273 w 275"/>
                <a:gd name="T7" fmla="*/ 12 h 25"/>
                <a:gd name="T8" fmla="*/ 137 w 275"/>
                <a:gd name="T9" fmla="*/ 25 h 25"/>
                <a:gd name="T10" fmla="*/ 137 w 275"/>
                <a:gd name="T11" fmla="*/ 0 h 25"/>
                <a:gd name="T12" fmla="*/ 0 w 275"/>
                <a:gd name="T13" fmla="*/ 12 h 25"/>
                <a:gd name="T14" fmla="*/ 137 w 275"/>
                <a:gd name="T15" fmla="*/ 25 h 25"/>
                <a:gd name="T16" fmla="*/ 275 w 275"/>
                <a:gd name="T17" fmla="*/ 12 h 25"/>
                <a:gd name="T18" fmla="*/ 137 w 27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" h="25">
                  <a:moveTo>
                    <a:pt x="137" y="25"/>
                  </a:moveTo>
                  <a:cubicBezTo>
                    <a:pt x="62" y="25"/>
                    <a:pt x="2" y="19"/>
                    <a:pt x="2" y="12"/>
                  </a:cubicBezTo>
                  <a:cubicBezTo>
                    <a:pt x="2" y="6"/>
                    <a:pt x="62" y="0"/>
                    <a:pt x="137" y="0"/>
                  </a:cubicBezTo>
                  <a:cubicBezTo>
                    <a:pt x="212" y="0"/>
                    <a:pt x="273" y="6"/>
                    <a:pt x="273" y="12"/>
                  </a:cubicBezTo>
                  <a:cubicBezTo>
                    <a:pt x="273" y="19"/>
                    <a:pt x="212" y="25"/>
                    <a:pt x="137" y="25"/>
                  </a:cubicBezTo>
                  <a:moveTo>
                    <a:pt x="137" y="0"/>
                  </a:moveTo>
                  <a:cubicBezTo>
                    <a:pt x="62" y="0"/>
                    <a:pt x="0" y="5"/>
                    <a:pt x="0" y="12"/>
                  </a:cubicBezTo>
                  <a:cubicBezTo>
                    <a:pt x="0" y="19"/>
                    <a:pt x="62" y="25"/>
                    <a:pt x="137" y="25"/>
                  </a:cubicBezTo>
                  <a:cubicBezTo>
                    <a:pt x="213" y="25"/>
                    <a:pt x="275" y="19"/>
                    <a:pt x="275" y="12"/>
                  </a:cubicBezTo>
                  <a:cubicBezTo>
                    <a:pt x="275" y="5"/>
                    <a:pt x="213" y="0"/>
                    <a:pt x="137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3"/>
            <p:cNvSpPr>
              <a:spLocks noEditPoints="1"/>
            </p:cNvSpPr>
            <p:nvPr/>
          </p:nvSpPr>
          <p:spPr bwMode="auto">
            <a:xfrm>
              <a:off x="3477" y="1639"/>
              <a:ext cx="729" cy="67"/>
            </a:xfrm>
            <a:custGeom>
              <a:avLst/>
              <a:gdLst>
                <a:gd name="T0" fmla="*/ 135 w 271"/>
                <a:gd name="T1" fmla="*/ 25 h 25"/>
                <a:gd name="T2" fmla="*/ 1 w 271"/>
                <a:gd name="T3" fmla="*/ 12 h 25"/>
                <a:gd name="T4" fmla="*/ 135 w 271"/>
                <a:gd name="T5" fmla="*/ 0 h 25"/>
                <a:gd name="T6" fmla="*/ 270 w 271"/>
                <a:gd name="T7" fmla="*/ 12 h 25"/>
                <a:gd name="T8" fmla="*/ 135 w 271"/>
                <a:gd name="T9" fmla="*/ 25 h 25"/>
                <a:gd name="T10" fmla="*/ 135 w 271"/>
                <a:gd name="T11" fmla="*/ 0 h 25"/>
                <a:gd name="T12" fmla="*/ 0 w 271"/>
                <a:gd name="T13" fmla="*/ 12 h 25"/>
                <a:gd name="T14" fmla="*/ 135 w 271"/>
                <a:gd name="T15" fmla="*/ 25 h 25"/>
                <a:gd name="T16" fmla="*/ 271 w 271"/>
                <a:gd name="T17" fmla="*/ 12 h 25"/>
                <a:gd name="T18" fmla="*/ 135 w 271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25">
                  <a:moveTo>
                    <a:pt x="135" y="25"/>
                  </a:moveTo>
                  <a:cubicBezTo>
                    <a:pt x="61" y="25"/>
                    <a:pt x="1" y="19"/>
                    <a:pt x="1" y="12"/>
                  </a:cubicBezTo>
                  <a:cubicBezTo>
                    <a:pt x="1" y="6"/>
                    <a:pt x="61" y="0"/>
                    <a:pt x="135" y="0"/>
                  </a:cubicBezTo>
                  <a:cubicBezTo>
                    <a:pt x="210" y="0"/>
                    <a:pt x="270" y="6"/>
                    <a:pt x="270" y="12"/>
                  </a:cubicBezTo>
                  <a:cubicBezTo>
                    <a:pt x="270" y="19"/>
                    <a:pt x="210" y="25"/>
                    <a:pt x="135" y="25"/>
                  </a:cubicBezTo>
                  <a:moveTo>
                    <a:pt x="135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5" y="25"/>
                  </a:cubicBezTo>
                  <a:cubicBezTo>
                    <a:pt x="210" y="25"/>
                    <a:pt x="271" y="19"/>
                    <a:pt x="271" y="12"/>
                  </a:cubicBezTo>
                  <a:cubicBezTo>
                    <a:pt x="271" y="6"/>
                    <a:pt x="210" y="0"/>
                    <a:pt x="135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auto">
            <a:xfrm>
              <a:off x="3480" y="1639"/>
              <a:ext cx="723" cy="67"/>
            </a:xfrm>
            <a:custGeom>
              <a:avLst/>
              <a:gdLst>
                <a:gd name="T0" fmla="*/ 134 w 269"/>
                <a:gd name="T1" fmla="*/ 25 h 25"/>
                <a:gd name="T2" fmla="*/ 2 w 269"/>
                <a:gd name="T3" fmla="*/ 12 h 25"/>
                <a:gd name="T4" fmla="*/ 134 w 269"/>
                <a:gd name="T5" fmla="*/ 0 h 25"/>
                <a:gd name="T6" fmla="*/ 267 w 269"/>
                <a:gd name="T7" fmla="*/ 12 h 25"/>
                <a:gd name="T8" fmla="*/ 134 w 269"/>
                <a:gd name="T9" fmla="*/ 25 h 25"/>
                <a:gd name="T10" fmla="*/ 134 w 269"/>
                <a:gd name="T11" fmla="*/ 0 h 25"/>
                <a:gd name="T12" fmla="*/ 0 w 269"/>
                <a:gd name="T13" fmla="*/ 12 h 25"/>
                <a:gd name="T14" fmla="*/ 134 w 269"/>
                <a:gd name="T15" fmla="*/ 25 h 25"/>
                <a:gd name="T16" fmla="*/ 269 w 269"/>
                <a:gd name="T17" fmla="*/ 12 h 25"/>
                <a:gd name="T18" fmla="*/ 134 w 269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25">
                  <a:moveTo>
                    <a:pt x="134" y="25"/>
                  </a:moveTo>
                  <a:cubicBezTo>
                    <a:pt x="61" y="25"/>
                    <a:pt x="2" y="19"/>
                    <a:pt x="2" y="12"/>
                  </a:cubicBezTo>
                  <a:cubicBezTo>
                    <a:pt x="2" y="6"/>
                    <a:pt x="61" y="0"/>
                    <a:pt x="134" y="0"/>
                  </a:cubicBezTo>
                  <a:cubicBezTo>
                    <a:pt x="208" y="0"/>
                    <a:pt x="267" y="6"/>
                    <a:pt x="267" y="12"/>
                  </a:cubicBezTo>
                  <a:cubicBezTo>
                    <a:pt x="267" y="19"/>
                    <a:pt x="208" y="25"/>
                    <a:pt x="134" y="25"/>
                  </a:cubicBezTo>
                  <a:moveTo>
                    <a:pt x="134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4" y="25"/>
                  </a:cubicBezTo>
                  <a:cubicBezTo>
                    <a:pt x="209" y="25"/>
                    <a:pt x="269" y="19"/>
                    <a:pt x="269" y="12"/>
                  </a:cubicBezTo>
                  <a:cubicBezTo>
                    <a:pt x="269" y="6"/>
                    <a:pt x="209" y="0"/>
                    <a:pt x="134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5"/>
            <p:cNvSpPr>
              <a:spLocks noEditPoints="1"/>
            </p:cNvSpPr>
            <p:nvPr/>
          </p:nvSpPr>
          <p:spPr bwMode="auto">
            <a:xfrm>
              <a:off x="3485" y="1639"/>
              <a:ext cx="713" cy="67"/>
            </a:xfrm>
            <a:custGeom>
              <a:avLst/>
              <a:gdLst>
                <a:gd name="T0" fmla="*/ 132 w 265"/>
                <a:gd name="T1" fmla="*/ 24 h 25"/>
                <a:gd name="T2" fmla="*/ 1 w 265"/>
                <a:gd name="T3" fmla="*/ 12 h 25"/>
                <a:gd name="T4" fmla="*/ 132 w 265"/>
                <a:gd name="T5" fmla="*/ 0 h 25"/>
                <a:gd name="T6" fmla="*/ 264 w 265"/>
                <a:gd name="T7" fmla="*/ 12 h 25"/>
                <a:gd name="T8" fmla="*/ 132 w 265"/>
                <a:gd name="T9" fmla="*/ 24 h 25"/>
                <a:gd name="T10" fmla="*/ 132 w 265"/>
                <a:gd name="T11" fmla="*/ 0 h 25"/>
                <a:gd name="T12" fmla="*/ 0 w 265"/>
                <a:gd name="T13" fmla="*/ 12 h 25"/>
                <a:gd name="T14" fmla="*/ 132 w 265"/>
                <a:gd name="T15" fmla="*/ 25 h 25"/>
                <a:gd name="T16" fmla="*/ 265 w 265"/>
                <a:gd name="T17" fmla="*/ 12 h 25"/>
                <a:gd name="T18" fmla="*/ 132 w 26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5">
                  <a:moveTo>
                    <a:pt x="132" y="24"/>
                  </a:moveTo>
                  <a:cubicBezTo>
                    <a:pt x="60" y="24"/>
                    <a:pt x="1" y="19"/>
                    <a:pt x="1" y="12"/>
                  </a:cubicBezTo>
                  <a:cubicBezTo>
                    <a:pt x="1" y="6"/>
                    <a:pt x="60" y="0"/>
                    <a:pt x="132" y="0"/>
                  </a:cubicBezTo>
                  <a:cubicBezTo>
                    <a:pt x="205" y="0"/>
                    <a:pt x="264" y="6"/>
                    <a:pt x="264" y="12"/>
                  </a:cubicBezTo>
                  <a:cubicBezTo>
                    <a:pt x="264" y="19"/>
                    <a:pt x="205" y="24"/>
                    <a:pt x="132" y="24"/>
                  </a:cubicBezTo>
                  <a:moveTo>
                    <a:pt x="132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5"/>
                    <a:pt x="132" y="25"/>
                  </a:cubicBezTo>
                  <a:cubicBezTo>
                    <a:pt x="206" y="25"/>
                    <a:pt x="265" y="19"/>
                    <a:pt x="265" y="12"/>
                  </a:cubicBezTo>
                  <a:cubicBezTo>
                    <a:pt x="265" y="6"/>
                    <a:pt x="206" y="0"/>
                    <a:pt x="1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"/>
            <p:cNvSpPr>
              <a:spLocks noEditPoints="1"/>
            </p:cNvSpPr>
            <p:nvPr/>
          </p:nvSpPr>
          <p:spPr bwMode="auto">
            <a:xfrm>
              <a:off x="3488" y="1639"/>
              <a:ext cx="707" cy="65"/>
            </a:xfrm>
            <a:custGeom>
              <a:avLst/>
              <a:gdLst>
                <a:gd name="T0" fmla="*/ 132 w 263"/>
                <a:gd name="T1" fmla="*/ 24 h 24"/>
                <a:gd name="T2" fmla="*/ 2 w 263"/>
                <a:gd name="T3" fmla="*/ 12 h 24"/>
                <a:gd name="T4" fmla="*/ 132 w 263"/>
                <a:gd name="T5" fmla="*/ 1 h 24"/>
                <a:gd name="T6" fmla="*/ 261 w 263"/>
                <a:gd name="T7" fmla="*/ 12 h 24"/>
                <a:gd name="T8" fmla="*/ 132 w 263"/>
                <a:gd name="T9" fmla="*/ 24 h 24"/>
                <a:gd name="T10" fmla="*/ 131 w 263"/>
                <a:gd name="T11" fmla="*/ 0 h 24"/>
                <a:gd name="T12" fmla="*/ 0 w 263"/>
                <a:gd name="T13" fmla="*/ 12 h 24"/>
                <a:gd name="T14" fmla="*/ 131 w 263"/>
                <a:gd name="T15" fmla="*/ 24 h 24"/>
                <a:gd name="T16" fmla="*/ 263 w 263"/>
                <a:gd name="T17" fmla="*/ 12 h 24"/>
                <a:gd name="T18" fmla="*/ 131 w 263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4">
                  <a:moveTo>
                    <a:pt x="132" y="24"/>
                  </a:moveTo>
                  <a:cubicBezTo>
                    <a:pt x="60" y="24"/>
                    <a:pt x="2" y="19"/>
                    <a:pt x="2" y="12"/>
                  </a:cubicBezTo>
                  <a:cubicBezTo>
                    <a:pt x="2" y="6"/>
                    <a:pt x="60" y="1"/>
                    <a:pt x="132" y="1"/>
                  </a:cubicBezTo>
                  <a:cubicBezTo>
                    <a:pt x="203" y="1"/>
                    <a:pt x="261" y="6"/>
                    <a:pt x="261" y="12"/>
                  </a:cubicBezTo>
                  <a:cubicBezTo>
                    <a:pt x="261" y="19"/>
                    <a:pt x="203" y="24"/>
                    <a:pt x="132" y="24"/>
                  </a:cubicBezTo>
                  <a:moveTo>
                    <a:pt x="131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4"/>
                    <a:pt x="131" y="24"/>
                  </a:cubicBezTo>
                  <a:cubicBezTo>
                    <a:pt x="204" y="24"/>
                    <a:pt x="263" y="19"/>
                    <a:pt x="263" y="12"/>
                  </a:cubicBezTo>
                  <a:cubicBezTo>
                    <a:pt x="263" y="6"/>
                    <a:pt x="204" y="0"/>
                    <a:pt x="131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7"/>
            <p:cNvSpPr>
              <a:spLocks noEditPoints="1"/>
            </p:cNvSpPr>
            <p:nvPr/>
          </p:nvSpPr>
          <p:spPr bwMode="auto">
            <a:xfrm>
              <a:off x="3493" y="1642"/>
              <a:ext cx="697" cy="62"/>
            </a:xfrm>
            <a:custGeom>
              <a:avLst/>
              <a:gdLst>
                <a:gd name="T0" fmla="*/ 130 w 259"/>
                <a:gd name="T1" fmla="*/ 23 h 23"/>
                <a:gd name="T2" fmla="*/ 2 w 259"/>
                <a:gd name="T3" fmla="*/ 11 h 23"/>
                <a:gd name="T4" fmla="*/ 130 w 259"/>
                <a:gd name="T5" fmla="*/ 0 h 23"/>
                <a:gd name="T6" fmla="*/ 257 w 259"/>
                <a:gd name="T7" fmla="*/ 11 h 23"/>
                <a:gd name="T8" fmla="*/ 130 w 259"/>
                <a:gd name="T9" fmla="*/ 23 h 23"/>
                <a:gd name="T10" fmla="*/ 130 w 259"/>
                <a:gd name="T11" fmla="*/ 0 h 23"/>
                <a:gd name="T12" fmla="*/ 0 w 259"/>
                <a:gd name="T13" fmla="*/ 11 h 23"/>
                <a:gd name="T14" fmla="*/ 130 w 259"/>
                <a:gd name="T15" fmla="*/ 23 h 23"/>
                <a:gd name="T16" fmla="*/ 259 w 259"/>
                <a:gd name="T17" fmla="*/ 11 h 23"/>
                <a:gd name="T18" fmla="*/ 130 w 25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3">
                  <a:moveTo>
                    <a:pt x="130" y="23"/>
                  </a:moveTo>
                  <a:cubicBezTo>
                    <a:pt x="59" y="23"/>
                    <a:pt x="2" y="18"/>
                    <a:pt x="2" y="11"/>
                  </a:cubicBezTo>
                  <a:cubicBezTo>
                    <a:pt x="2" y="5"/>
                    <a:pt x="59" y="0"/>
                    <a:pt x="130" y="0"/>
                  </a:cubicBezTo>
                  <a:cubicBezTo>
                    <a:pt x="200" y="0"/>
                    <a:pt x="257" y="5"/>
                    <a:pt x="257" y="11"/>
                  </a:cubicBezTo>
                  <a:cubicBezTo>
                    <a:pt x="257" y="18"/>
                    <a:pt x="200" y="23"/>
                    <a:pt x="130" y="23"/>
                  </a:cubicBezTo>
                  <a:moveTo>
                    <a:pt x="130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30" y="23"/>
                  </a:cubicBezTo>
                  <a:cubicBezTo>
                    <a:pt x="201" y="23"/>
                    <a:pt x="259" y="18"/>
                    <a:pt x="259" y="11"/>
                  </a:cubicBezTo>
                  <a:cubicBezTo>
                    <a:pt x="259" y="5"/>
                    <a:pt x="201" y="0"/>
                    <a:pt x="13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8"/>
            <p:cNvSpPr>
              <a:spLocks noEditPoints="1"/>
            </p:cNvSpPr>
            <p:nvPr/>
          </p:nvSpPr>
          <p:spPr bwMode="auto">
            <a:xfrm>
              <a:off x="3498" y="1642"/>
              <a:ext cx="686" cy="62"/>
            </a:xfrm>
            <a:custGeom>
              <a:avLst/>
              <a:gdLst>
                <a:gd name="T0" fmla="*/ 128 w 255"/>
                <a:gd name="T1" fmla="*/ 23 h 23"/>
                <a:gd name="T2" fmla="*/ 1 w 255"/>
                <a:gd name="T3" fmla="*/ 11 h 23"/>
                <a:gd name="T4" fmla="*/ 128 w 255"/>
                <a:gd name="T5" fmla="*/ 0 h 23"/>
                <a:gd name="T6" fmla="*/ 254 w 255"/>
                <a:gd name="T7" fmla="*/ 11 h 23"/>
                <a:gd name="T8" fmla="*/ 128 w 255"/>
                <a:gd name="T9" fmla="*/ 23 h 23"/>
                <a:gd name="T10" fmla="*/ 128 w 255"/>
                <a:gd name="T11" fmla="*/ 0 h 23"/>
                <a:gd name="T12" fmla="*/ 0 w 255"/>
                <a:gd name="T13" fmla="*/ 11 h 23"/>
                <a:gd name="T14" fmla="*/ 128 w 255"/>
                <a:gd name="T15" fmla="*/ 23 h 23"/>
                <a:gd name="T16" fmla="*/ 255 w 255"/>
                <a:gd name="T17" fmla="*/ 11 h 23"/>
                <a:gd name="T18" fmla="*/ 128 w 255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3">
                  <a:moveTo>
                    <a:pt x="128" y="23"/>
                  </a:moveTo>
                  <a:cubicBezTo>
                    <a:pt x="58" y="23"/>
                    <a:pt x="1" y="18"/>
                    <a:pt x="1" y="11"/>
                  </a:cubicBezTo>
                  <a:cubicBezTo>
                    <a:pt x="1" y="5"/>
                    <a:pt x="58" y="0"/>
                    <a:pt x="128" y="0"/>
                  </a:cubicBezTo>
                  <a:cubicBezTo>
                    <a:pt x="197" y="0"/>
                    <a:pt x="254" y="5"/>
                    <a:pt x="254" y="11"/>
                  </a:cubicBezTo>
                  <a:cubicBezTo>
                    <a:pt x="254" y="18"/>
                    <a:pt x="197" y="23"/>
                    <a:pt x="128" y="23"/>
                  </a:cubicBezTo>
                  <a:moveTo>
                    <a:pt x="128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8" y="23"/>
                  </a:cubicBezTo>
                  <a:cubicBezTo>
                    <a:pt x="198" y="23"/>
                    <a:pt x="255" y="18"/>
                    <a:pt x="255" y="11"/>
                  </a:cubicBezTo>
                  <a:cubicBezTo>
                    <a:pt x="255" y="5"/>
                    <a:pt x="198" y="0"/>
                    <a:pt x="128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"/>
            <p:cNvSpPr>
              <a:spLocks noEditPoints="1"/>
            </p:cNvSpPr>
            <p:nvPr/>
          </p:nvSpPr>
          <p:spPr bwMode="auto">
            <a:xfrm>
              <a:off x="3501" y="1642"/>
              <a:ext cx="681" cy="62"/>
            </a:xfrm>
            <a:custGeom>
              <a:avLst/>
              <a:gdLst>
                <a:gd name="T0" fmla="*/ 127 w 253"/>
                <a:gd name="T1" fmla="*/ 23 h 23"/>
                <a:gd name="T2" fmla="*/ 2 w 253"/>
                <a:gd name="T3" fmla="*/ 11 h 23"/>
                <a:gd name="T4" fmla="*/ 127 w 253"/>
                <a:gd name="T5" fmla="*/ 0 h 23"/>
                <a:gd name="T6" fmla="*/ 251 w 253"/>
                <a:gd name="T7" fmla="*/ 11 h 23"/>
                <a:gd name="T8" fmla="*/ 127 w 253"/>
                <a:gd name="T9" fmla="*/ 23 h 23"/>
                <a:gd name="T10" fmla="*/ 127 w 253"/>
                <a:gd name="T11" fmla="*/ 0 h 23"/>
                <a:gd name="T12" fmla="*/ 0 w 253"/>
                <a:gd name="T13" fmla="*/ 11 h 23"/>
                <a:gd name="T14" fmla="*/ 127 w 253"/>
                <a:gd name="T15" fmla="*/ 23 h 23"/>
                <a:gd name="T16" fmla="*/ 253 w 253"/>
                <a:gd name="T17" fmla="*/ 11 h 23"/>
                <a:gd name="T18" fmla="*/ 127 w 25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3">
                  <a:moveTo>
                    <a:pt x="127" y="23"/>
                  </a:moveTo>
                  <a:cubicBezTo>
                    <a:pt x="58" y="23"/>
                    <a:pt x="2" y="18"/>
                    <a:pt x="2" y="11"/>
                  </a:cubicBezTo>
                  <a:cubicBezTo>
                    <a:pt x="2" y="5"/>
                    <a:pt x="58" y="0"/>
                    <a:pt x="127" y="0"/>
                  </a:cubicBezTo>
                  <a:cubicBezTo>
                    <a:pt x="195" y="0"/>
                    <a:pt x="251" y="5"/>
                    <a:pt x="251" y="11"/>
                  </a:cubicBezTo>
                  <a:cubicBezTo>
                    <a:pt x="251" y="18"/>
                    <a:pt x="195" y="23"/>
                    <a:pt x="127" y="23"/>
                  </a:cubicBezTo>
                  <a:moveTo>
                    <a:pt x="127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7" y="23"/>
                  </a:cubicBezTo>
                  <a:cubicBezTo>
                    <a:pt x="196" y="23"/>
                    <a:pt x="253" y="18"/>
                    <a:pt x="253" y="11"/>
                  </a:cubicBezTo>
                  <a:cubicBezTo>
                    <a:pt x="253" y="5"/>
                    <a:pt x="196" y="0"/>
                    <a:pt x="127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0"/>
            <p:cNvSpPr>
              <a:spLocks noEditPoints="1"/>
            </p:cNvSpPr>
            <p:nvPr/>
          </p:nvSpPr>
          <p:spPr bwMode="auto">
            <a:xfrm>
              <a:off x="3506" y="1642"/>
              <a:ext cx="670" cy="62"/>
            </a:xfrm>
            <a:custGeom>
              <a:avLst/>
              <a:gdLst>
                <a:gd name="T0" fmla="*/ 125 w 249"/>
                <a:gd name="T1" fmla="*/ 23 h 23"/>
                <a:gd name="T2" fmla="*/ 1 w 249"/>
                <a:gd name="T3" fmla="*/ 11 h 23"/>
                <a:gd name="T4" fmla="*/ 125 w 249"/>
                <a:gd name="T5" fmla="*/ 0 h 23"/>
                <a:gd name="T6" fmla="*/ 248 w 249"/>
                <a:gd name="T7" fmla="*/ 11 h 23"/>
                <a:gd name="T8" fmla="*/ 125 w 249"/>
                <a:gd name="T9" fmla="*/ 23 h 23"/>
                <a:gd name="T10" fmla="*/ 125 w 249"/>
                <a:gd name="T11" fmla="*/ 0 h 23"/>
                <a:gd name="T12" fmla="*/ 0 w 249"/>
                <a:gd name="T13" fmla="*/ 11 h 23"/>
                <a:gd name="T14" fmla="*/ 125 w 249"/>
                <a:gd name="T15" fmla="*/ 23 h 23"/>
                <a:gd name="T16" fmla="*/ 249 w 249"/>
                <a:gd name="T17" fmla="*/ 11 h 23"/>
                <a:gd name="T18" fmla="*/ 125 w 24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3">
                  <a:moveTo>
                    <a:pt x="125" y="23"/>
                  </a:moveTo>
                  <a:cubicBezTo>
                    <a:pt x="57" y="23"/>
                    <a:pt x="1" y="17"/>
                    <a:pt x="1" y="11"/>
                  </a:cubicBezTo>
                  <a:cubicBezTo>
                    <a:pt x="1" y="5"/>
                    <a:pt x="57" y="0"/>
                    <a:pt x="125" y="0"/>
                  </a:cubicBezTo>
                  <a:cubicBezTo>
                    <a:pt x="193" y="0"/>
                    <a:pt x="248" y="5"/>
                    <a:pt x="248" y="11"/>
                  </a:cubicBezTo>
                  <a:cubicBezTo>
                    <a:pt x="248" y="17"/>
                    <a:pt x="193" y="23"/>
                    <a:pt x="125" y="23"/>
                  </a:cubicBezTo>
                  <a:moveTo>
                    <a:pt x="125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5" y="23"/>
                  </a:cubicBezTo>
                  <a:cubicBezTo>
                    <a:pt x="193" y="23"/>
                    <a:pt x="249" y="18"/>
                    <a:pt x="249" y="11"/>
                  </a:cubicBezTo>
                  <a:cubicBezTo>
                    <a:pt x="249" y="5"/>
                    <a:pt x="193" y="0"/>
                    <a:pt x="125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1"/>
            <p:cNvSpPr>
              <a:spLocks noEditPoints="1"/>
            </p:cNvSpPr>
            <p:nvPr/>
          </p:nvSpPr>
          <p:spPr bwMode="auto">
            <a:xfrm>
              <a:off x="3509" y="1642"/>
              <a:ext cx="664" cy="62"/>
            </a:xfrm>
            <a:custGeom>
              <a:avLst/>
              <a:gdLst>
                <a:gd name="T0" fmla="*/ 124 w 247"/>
                <a:gd name="T1" fmla="*/ 22 h 23"/>
                <a:gd name="T2" fmla="*/ 2 w 247"/>
                <a:gd name="T3" fmla="*/ 11 h 23"/>
                <a:gd name="T4" fmla="*/ 124 w 247"/>
                <a:gd name="T5" fmla="*/ 0 h 23"/>
                <a:gd name="T6" fmla="*/ 245 w 247"/>
                <a:gd name="T7" fmla="*/ 11 h 23"/>
                <a:gd name="T8" fmla="*/ 124 w 247"/>
                <a:gd name="T9" fmla="*/ 22 h 23"/>
                <a:gd name="T10" fmla="*/ 124 w 247"/>
                <a:gd name="T11" fmla="*/ 0 h 23"/>
                <a:gd name="T12" fmla="*/ 0 w 247"/>
                <a:gd name="T13" fmla="*/ 11 h 23"/>
                <a:gd name="T14" fmla="*/ 124 w 247"/>
                <a:gd name="T15" fmla="*/ 23 h 23"/>
                <a:gd name="T16" fmla="*/ 247 w 247"/>
                <a:gd name="T17" fmla="*/ 11 h 23"/>
                <a:gd name="T18" fmla="*/ 124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124" y="22"/>
                  </a:moveTo>
                  <a:cubicBezTo>
                    <a:pt x="56" y="22"/>
                    <a:pt x="2" y="17"/>
                    <a:pt x="2" y="11"/>
                  </a:cubicBezTo>
                  <a:cubicBezTo>
                    <a:pt x="2" y="5"/>
                    <a:pt x="56" y="0"/>
                    <a:pt x="124" y="0"/>
                  </a:cubicBezTo>
                  <a:cubicBezTo>
                    <a:pt x="191" y="0"/>
                    <a:pt x="245" y="5"/>
                    <a:pt x="245" y="11"/>
                  </a:cubicBezTo>
                  <a:cubicBezTo>
                    <a:pt x="245" y="17"/>
                    <a:pt x="191" y="22"/>
                    <a:pt x="124" y="22"/>
                  </a:cubicBezTo>
                  <a:moveTo>
                    <a:pt x="124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7"/>
                    <a:pt x="56" y="23"/>
                    <a:pt x="124" y="23"/>
                  </a:cubicBezTo>
                  <a:cubicBezTo>
                    <a:pt x="192" y="23"/>
                    <a:pt x="247" y="17"/>
                    <a:pt x="247" y="11"/>
                  </a:cubicBezTo>
                  <a:cubicBezTo>
                    <a:pt x="247" y="5"/>
                    <a:pt x="192" y="0"/>
                    <a:pt x="124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2"/>
            <p:cNvSpPr>
              <a:spLocks noEditPoints="1"/>
            </p:cNvSpPr>
            <p:nvPr/>
          </p:nvSpPr>
          <p:spPr bwMode="auto">
            <a:xfrm>
              <a:off x="3514" y="1642"/>
              <a:ext cx="654" cy="59"/>
            </a:xfrm>
            <a:custGeom>
              <a:avLst/>
              <a:gdLst>
                <a:gd name="T0" fmla="*/ 122 w 243"/>
                <a:gd name="T1" fmla="*/ 22 h 22"/>
                <a:gd name="T2" fmla="*/ 1 w 243"/>
                <a:gd name="T3" fmla="*/ 11 h 22"/>
                <a:gd name="T4" fmla="*/ 122 w 243"/>
                <a:gd name="T5" fmla="*/ 0 h 22"/>
                <a:gd name="T6" fmla="*/ 242 w 243"/>
                <a:gd name="T7" fmla="*/ 11 h 22"/>
                <a:gd name="T8" fmla="*/ 122 w 243"/>
                <a:gd name="T9" fmla="*/ 22 h 22"/>
                <a:gd name="T10" fmla="*/ 122 w 243"/>
                <a:gd name="T11" fmla="*/ 0 h 22"/>
                <a:gd name="T12" fmla="*/ 0 w 243"/>
                <a:gd name="T13" fmla="*/ 11 h 22"/>
                <a:gd name="T14" fmla="*/ 122 w 243"/>
                <a:gd name="T15" fmla="*/ 22 h 22"/>
                <a:gd name="T16" fmla="*/ 243 w 243"/>
                <a:gd name="T17" fmla="*/ 11 h 22"/>
                <a:gd name="T18" fmla="*/ 122 w 24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2">
                  <a:moveTo>
                    <a:pt x="122" y="22"/>
                  </a:moveTo>
                  <a:cubicBezTo>
                    <a:pt x="55" y="22"/>
                    <a:pt x="1" y="17"/>
                    <a:pt x="1" y="11"/>
                  </a:cubicBezTo>
                  <a:cubicBezTo>
                    <a:pt x="1" y="5"/>
                    <a:pt x="55" y="0"/>
                    <a:pt x="122" y="0"/>
                  </a:cubicBezTo>
                  <a:cubicBezTo>
                    <a:pt x="188" y="0"/>
                    <a:pt x="242" y="5"/>
                    <a:pt x="242" y="11"/>
                  </a:cubicBezTo>
                  <a:cubicBezTo>
                    <a:pt x="242" y="17"/>
                    <a:pt x="188" y="22"/>
                    <a:pt x="122" y="22"/>
                  </a:cubicBezTo>
                  <a:moveTo>
                    <a:pt x="122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2" y="22"/>
                  </a:cubicBezTo>
                  <a:cubicBezTo>
                    <a:pt x="189" y="22"/>
                    <a:pt x="243" y="17"/>
                    <a:pt x="243" y="11"/>
                  </a:cubicBezTo>
                  <a:cubicBezTo>
                    <a:pt x="243" y="5"/>
                    <a:pt x="189" y="0"/>
                    <a:pt x="12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3"/>
            <p:cNvSpPr>
              <a:spLocks noEditPoints="1"/>
            </p:cNvSpPr>
            <p:nvPr/>
          </p:nvSpPr>
          <p:spPr bwMode="auto">
            <a:xfrm>
              <a:off x="3517" y="1642"/>
              <a:ext cx="648" cy="59"/>
            </a:xfrm>
            <a:custGeom>
              <a:avLst/>
              <a:gdLst>
                <a:gd name="T0" fmla="*/ 121 w 241"/>
                <a:gd name="T1" fmla="*/ 22 h 22"/>
                <a:gd name="T2" fmla="*/ 2 w 241"/>
                <a:gd name="T3" fmla="*/ 11 h 22"/>
                <a:gd name="T4" fmla="*/ 121 w 241"/>
                <a:gd name="T5" fmla="*/ 0 h 22"/>
                <a:gd name="T6" fmla="*/ 239 w 241"/>
                <a:gd name="T7" fmla="*/ 11 h 22"/>
                <a:gd name="T8" fmla="*/ 121 w 241"/>
                <a:gd name="T9" fmla="*/ 22 h 22"/>
                <a:gd name="T10" fmla="*/ 121 w 241"/>
                <a:gd name="T11" fmla="*/ 0 h 22"/>
                <a:gd name="T12" fmla="*/ 0 w 241"/>
                <a:gd name="T13" fmla="*/ 11 h 22"/>
                <a:gd name="T14" fmla="*/ 121 w 241"/>
                <a:gd name="T15" fmla="*/ 22 h 22"/>
                <a:gd name="T16" fmla="*/ 241 w 241"/>
                <a:gd name="T17" fmla="*/ 11 h 22"/>
                <a:gd name="T18" fmla="*/ 121 w 24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2">
                  <a:moveTo>
                    <a:pt x="121" y="22"/>
                  </a:moveTo>
                  <a:cubicBezTo>
                    <a:pt x="55" y="22"/>
                    <a:pt x="2" y="17"/>
                    <a:pt x="2" y="11"/>
                  </a:cubicBezTo>
                  <a:cubicBezTo>
                    <a:pt x="2" y="5"/>
                    <a:pt x="55" y="0"/>
                    <a:pt x="121" y="0"/>
                  </a:cubicBezTo>
                  <a:cubicBezTo>
                    <a:pt x="186" y="0"/>
                    <a:pt x="239" y="5"/>
                    <a:pt x="239" y="11"/>
                  </a:cubicBezTo>
                  <a:cubicBezTo>
                    <a:pt x="239" y="17"/>
                    <a:pt x="186" y="22"/>
                    <a:pt x="121" y="22"/>
                  </a:cubicBezTo>
                  <a:moveTo>
                    <a:pt x="121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1" y="22"/>
                  </a:cubicBezTo>
                  <a:cubicBezTo>
                    <a:pt x="187" y="22"/>
                    <a:pt x="241" y="17"/>
                    <a:pt x="241" y="11"/>
                  </a:cubicBezTo>
                  <a:cubicBezTo>
                    <a:pt x="241" y="5"/>
                    <a:pt x="187" y="0"/>
                    <a:pt x="121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4"/>
            <p:cNvSpPr>
              <a:spLocks noEditPoints="1"/>
            </p:cNvSpPr>
            <p:nvPr/>
          </p:nvSpPr>
          <p:spPr bwMode="auto">
            <a:xfrm>
              <a:off x="3523" y="1642"/>
              <a:ext cx="637" cy="59"/>
            </a:xfrm>
            <a:custGeom>
              <a:avLst/>
              <a:gdLst>
                <a:gd name="T0" fmla="*/ 119 w 237"/>
                <a:gd name="T1" fmla="*/ 22 h 22"/>
                <a:gd name="T2" fmla="*/ 2 w 237"/>
                <a:gd name="T3" fmla="*/ 11 h 22"/>
                <a:gd name="T4" fmla="*/ 119 w 237"/>
                <a:gd name="T5" fmla="*/ 1 h 22"/>
                <a:gd name="T6" fmla="*/ 236 w 237"/>
                <a:gd name="T7" fmla="*/ 11 h 22"/>
                <a:gd name="T8" fmla="*/ 119 w 237"/>
                <a:gd name="T9" fmla="*/ 22 h 22"/>
                <a:gd name="T10" fmla="*/ 119 w 237"/>
                <a:gd name="T11" fmla="*/ 0 h 22"/>
                <a:gd name="T12" fmla="*/ 0 w 237"/>
                <a:gd name="T13" fmla="*/ 11 h 22"/>
                <a:gd name="T14" fmla="*/ 119 w 237"/>
                <a:gd name="T15" fmla="*/ 22 h 22"/>
                <a:gd name="T16" fmla="*/ 237 w 237"/>
                <a:gd name="T17" fmla="*/ 11 h 22"/>
                <a:gd name="T18" fmla="*/ 119 w 237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2">
                  <a:moveTo>
                    <a:pt x="119" y="22"/>
                  </a:moveTo>
                  <a:cubicBezTo>
                    <a:pt x="54" y="22"/>
                    <a:pt x="2" y="17"/>
                    <a:pt x="2" y="11"/>
                  </a:cubicBezTo>
                  <a:cubicBezTo>
                    <a:pt x="2" y="5"/>
                    <a:pt x="54" y="1"/>
                    <a:pt x="119" y="1"/>
                  </a:cubicBezTo>
                  <a:cubicBezTo>
                    <a:pt x="183" y="1"/>
                    <a:pt x="236" y="5"/>
                    <a:pt x="236" y="11"/>
                  </a:cubicBezTo>
                  <a:cubicBezTo>
                    <a:pt x="236" y="17"/>
                    <a:pt x="183" y="22"/>
                    <a:pt x="119" y="22"/>
                  </a:cubicBezTo>
                  <a:moveTo>
                    <a:pt x="119" y="0"/>
                  </a:moveTo>
                  <a:cubicBezTo>
                    <a:pt x="53" y="0"/>
                    <a:pt x="0" y="5"/>
                    <a:pt x="0" y="11"/>
                  </a:cubicBezTo>
                  <a:cubicBezTo>
                    <a:pt x="0" y="17"/>
                    <a:pt x="53" y="22"/>
                    <a:pt x="119" y="22"/>
                  </a:cubicBezTo>
                  <a:cubicBezTo>
                    <a:pt x="184" y="22"/>
                    <a:pt x="237" y="17"/>
                    <a:pt x="237" y="11"/>
                  </a:cubicBezTo>
                  <a:cubicBezTo>
                    <a:pt x="237" y="5"/>
                    <a:pt x="184" y="0"/>
                    <a:pt x="11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5"/>
            <p:cNvSpPr>
              <a:spLocks noEditPoints="1"/>
            </p:cNvSpPr>
            <p:nvPr/>
          </p:nvSpPr>
          <p:spPr bwMode="auto">
            <a:xfrm>
              <a:off x="3528" y="1644"/>
              <a:ext cx="629" cy="57"/>
            </a:xfrm>
            <a:custGeom>
              <a:avLst/>
              <a:gdLst>
                <a:gd name="T0" fmla="*/ 117 w 234"/>
                <a:gd name="T1" fmla="*/ 21 h 21"/>
                <a:gd name="T2" fmla="*/ 1 w 234"/>
                <a:gd name="T3" fmla="*/ 10 h 21"/>
                <a:gd name="T4" fmla="*/ 117 w 234"/>
                <a:gd name="T5" fmla="*/ 0 h 21"/>
                <a:gd name="T6" fmla="*/ 232 w 234"/>
                <a:gd name="T7" fmla="*/ 10 h 21"/>
                <a:gd name="T8" fmla="*/ 117 w 234"/>
                <a:gd name="T9" fmla="*/ 21 h 21"/>
                <a:gd name="T10" fmla="*/ 117 w 234"/>
                <a:gd name="T11" fmla="*/ 0 h 21"/>
                <a:gd name="T12" fmla="*/ 0 w 234"/>
                <a:gd name="T13" fmla="*/ 10 h 21"/>
                <a:gd name="T14" fmla="*/ 117 w 234"/>
                <a:gd name="T15" fmla="*/ 21 h 21"/>
                <a:gd name="T16" fmla="*/ 234 w 234"/>
                <a:gd name="T17" fmla="*/ 10 h 21"/>
                <a:gd name="T18" fmla="*/ 117 w 234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">
                  <a:moveTo>
                    <a:pt x="117" y="21"/>
                  </a:moveTo>
                  <a:cubicBezTo>
                    <a:pt x="53" y="21"/>
                    <a:pt x="1" y="16"/>
                    <a:pt x="1" y="10"/>
                  </a:cubicBezTo>
                  <a:cubicBezTo>
                    <a:pt x="1" y="4"/>
                    <a:pt x="53" y="0"/>
                    <a:pt x="117" y="0"/>
                  </a:cubicBezTo>
                  <a:cubicBezTo>
                    <a:pt x="180" y="0"/>
                    <a:pt x="232" y="4"/>
                    <a:pt x="232" y="10"/>
                  </a:cubicBezTo>
                  <a:cubicBezTo>
                    <a:pt x="232" y="16"/>
                    <a:pt x="180" y="21"/>
                    <a:pt x="117" y="21"/>
                  </a:cubicBezTo>
                  <a:moveTo>
                    <a:pt x="117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7" y="21"/>
                  </a:cubicBezTo>
                  <a:cubicBezTo>
                    <a:pt x="181" y="21"/>
                    <a:pt x="234" y="16"/>
                    <a:pt x="234" y="10"/>
                  </a:cubicBezTo>
                  <a:cubicBezTo>
                    <a:pt x="234" y="4"/>
                    <a:pt x="181" y="0"/>
                    <a:pt x="117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6"/>
            <p:cNvSpPr>
              <a:spLocks noEditPoints="1"/>
            </p:cNvSpPr>
            <p:nvPr/>
          </p:nvSpPr>
          <p:spPr bwMode="auto">
            <a:xfrm>
              <a:off x="3531" y="1644"/>
              <a:ext cx="621" cy="57"/>
            </a:xfrm>
            <a:custGeom>
              <a:avLst/>
              <a:gdLst>
                <a:gd name="T0" fmla="*/ 116 w 231"/>
                <a:gd name="T1" fmla="*/ 20 h 21"/>
                <a:gd name="T2" fmla="*/ 2 w 231"/>
                <a:gd name="T3" fmla="*/ 10 h 21"/>
                <a:gd name="T4" fmla="*/ 116 w 231"/>
                <a:gd name="T5" fmla="*/ 0 h 21"/>
                <a:gd name="T6" fmla="*/ 230 w 231"/>
                <a:gd name="T7" fmla="*/ 10 h 21"/>
                <a:gd name="T8" fmla="*/ 116 w 231"/>
                <a:gd name="T9" fmla="*/ 20 h 21"/>
                <a:gd name="T10" fmla="*/ 116 w 231"/>
                <a:gd name="T11" fmla="*/ 0 h 21"/>
                <a:gd name="T12" fmla="*/ 0 w 231"/>
                <a:gd name="T13" fmla="*/ 10 h 21"/>
                <a:gd name="T14" fmla="*/ 116 w 231"/>
                <a:gd name="T15" fmla="*/ 21 h 21"/>
                <a:gd name="T16" fmla="*/ 231 w 231"/>
                <a:gd name="T17" fmla="*/ 10 h 21"/>
                <a:gd name="T18" fmla="*/ 116 w 23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1">
                  <a:moveTo>
                    <a:pt x="116" y="20"/>
                  </a:moveTo>
                  <a:cubicBezTo>
                    <a:pt x="53" y="20"/>
                    <a:pt x="2" y="16"/>
                    <a:pt x="2" y="10"/>
                  </a:cubicBezTo>
                  <a:cubicBezTo>
                    <a:pt x="2" y="4"/>
                    <a:pt x="53" y="0"/>
                    <a:pt x="116" y="0"/>
                  </a:cubicBezTo>
                  <a:cubicBezTo>
                    <a:pt x="179" y="0"/>
                    <a:pt x="230" y="4"/>
                    <a:pt x="230" y="10"/>
                  </a:cubicBezTo>
                  <a:cubicBezTo>
                    <a:pt x="230" y="16"/>
                    <a:pt x="179" y="20"/>
                    <a:pt x="116" y="20"/>
                  </a:cubicBezTo>
                  <a:moveTo>
                    <a:pt x="116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6" y="21"/>
                  </a:cubicBezTo>
                  <a:cubicBezTo>
                    <a:pt x="179" y="21"/>
                    <a:pt x="231" y="16"/>
                    <a:pt x="231" y="10"/>
                  </a:cubicBezTo>
                  <a:cubicBezTo>
                    <a:pt x="231" y="4"/>
                    <a:pt x="179" y="0"/>
                    <a:pt x="116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7"/>
            <p:cNvSpPr>
              <a:spLocks noEditPoints="1"/>
            </p:cNvSpPr>
            <p:nvPr/>
          </p:nvSpPr>
          <p:spPr bwMode="auto">
            <a:xfrm>
              <a:off x="3536" y="1644"/>
              <a:ext cx="613" cy="54"/>
            </a:xfrm>
            <a:custGeom>
              <a:avLst/>
              <a:gdLst>
                <a:gd name="T0" fmla="*/ 114 w 228"/>
                <a:gd name="T1" fmla="*/ 20 h 20"/>
                <a:gd name="T2" fmla="*/ 1 w 228"/>
                <a:gd name="T3" fmla="*/ 10 h 20"/>
                <a:gd name="T4" fmla="*/ 114 w 228"/>
                <a:gd name="T5" fmla="*/ 0 h 20"/>
                <a:gd name="T6" fmla="*/ 226 w 228"/>
                <a:gd name="T7" fmla="*/ 10 h 20"/>
                <a:gd name="T8" fmla="*/ 114 w 228"/>
                <a:gd name="T9" fmla="*/ 20 h 20"/>
                <a:gd name="T10" fmla="*/ 114 w 228"/>
                <a:gd name="T11" fmla="*/ 0 h 20"/>
                <a:gd name="T12" fmla="*/ 0 w 228"/>
                <a:gd name="T13" fmla="*/ 10 h 20"/>
                <a:gd name="T14" fmla="*/ 114 w 228"/>
                <a:gd name="T15" fmla="*/ 20 h 20"/>
                <a:gd name="T16" fmla="*/ 228 w 228"/>
                <a:gd name="T17" fmla="*/ 10 h 20"/>
                <a:gd name="T18" fmla="*/ 114 w 2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0">
                  <a:moveTo>
                    <a:pt x="114" y="20"/>
                  </a:moveTo>
                  <a:cubicBezTo>
                    <a:pt x="52" y="20"/>
                    <a:pt x="1" y="16"/>
                    <a:pt x="1" y="10"/>
                  </a:cubicBezTo>
                  <a:cubicBezTo>
                    <a:pt x="1" y="5"/>
                    <a:pt x="52" y="0"/>
                    <a:pt x="114" y="0"/>
                  </a:cubicBezTo>
                  <a:cubicBezTo>
                    <a:pt x="176" y="0"/>
                    <a:pt x="226" y="5"/>
                    <a:pt x="226" y="10"/>
                  </a:cubicBezTo>
                  <a:cubicBezTo>
                    <a:pt x="226" y="16"/>
                    <a:pt x="176" y="20"/>
                    <a:pt x="114" y="20"/>
                  </a:cubicBezTo>
                  <a:moveTo>
                    <a:pt x="114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0"/>
                    <a:pt x="114" y="20"/>
                  </a:cubicBezTo>
                  <a:cubicBezTo>
                    <a:pt x="177" y="20"/>
                    <a:pt x="228" y="16"/>
                    <a:pt x="228" y="10"/>
                  </a:cubicBezTo>
                  <a:cubicBezTo>
                    <a:pt x="228" y="4"/>
                    <a:pt x="177" y="0"/>
                    <a:pt x="114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8"/>
            <p:cNvSpPr>
              <a:spLocks noEditPoints="1"/>
            </p:cNvSpPr>
            <p:nvPr/>
          </p:nvSpPr>
          <p:spPr bwMode="auto">
            <a:xfrm>
              <a:off x="3539" y="1644"/>
              <a:ext cx="605" cy="54"/>
            </a:xfrm>
            <a:custGeom>
              <a:avLst/>
              <a:gdLst>
                <a:gd name="T0" fmla="*/ 113 w 225"/>
                <a:gd name="T1" fmla="*/ 20 h 20"/>
                <a:gd name="T2" fmla="*/ 2 w 225"/>
                <a:gd name="T3" fmla="*/ 10 h 20"/>
                <a:gd name="T4" fmla="*/ 113 w 225"/>
                <a:gd name="T5" fmla="*/ 0 h 20"/>
                <a:gd name="T6" fmla="*/ 224 w 225"/>
                <a:gd name="T7" fmla="*/ 10 h 20"/>
                <a:gd name="T8" fmla="*/ 113 w 225"/>
                <a:gd name="T9" fmla="*/ 20 h 20"/>
                <a:gd name="T10" fmla="*/ 113 w 225"/>
                <a:gd name="T11" fmla="*/ 0 h 20"/>
                <a:gd name="T12" fmla="*/ 0 w 225"/>
                <a:gd name="T13" fmla="*/ 10 h 20"/>
                <a:gd name="T14" fmla="*/ 113 w 225"/>
                <a:gd name="T15" fmla="*/ 20 h 20"/>
                <a:gd name="T16" fmla="*/ 225 w 225"/>
                <a:gd name="T17" fmla="*/ 10 h 20"/>
                <a:gd name="T18" fmla="*/ 113 w 22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0">
                  <a:moveTo>
                    <a:pt x="113" y="20"/>
                  </a:moveTo>
                  <a:cubicBezTo>
                    <a:pt x="52" y="20"/>
                    <a:pt x="2" y="16"/>
                    <a:pt x="2" y="10"/>
                  </a:cubicBezTo>
                  <a:cubicBezTo>
                    <a:pt x="2" y="5"/>
                    <a:pt x="52" y="0"/>
                    <a:pt x="113" y="0"/>
                  </a:cubicBezTo>
                  <a:cubicBezTo>
                    <a:pt x="174" y="0"/>
                    <a:pt x="224" y="5"/>
                    <a:pt x="224" y="10"/>
                  </a:cubicBezTo>
                  <a:cubicBezTo>
                    <a:pt x="224" y="16"/>
                    <a:pt x="174" y="20"/>
                    <a:pt x="113" y="20"/>
                  </a:cubicBezTo>
                  <a:moveTo>
                    <a:pt x="113" y="0"/>
                  </a:moveTo>
                  <a:cubicBezTo>
                    <a:pt x="51" y="0"/>
                    <a:pt x="0" y="5"/>
                    <a:pt x="0" y="10"/>
                  </a:cubicBezTo>
                  <a:cubicBezTo>
                    <a:pt x="0" y="16"/>
                    <a:pt x="51" y="20"/>
                    <a:pt x="113" y="20"/>
                  </a:cubicBezTo>
                  <a:cubicBezTo>
                    <a:pt x="175" y="20"/>
                    <a:pt x="225" y="16"/>
                    <a:pt x="225" y="10"/>
                  </a:cubicBezTo>
                  <a:cubicBezTo>
                    <a:pt x="225" y="5"/>
                    <a:pt x="175" y="0"/>
                    <a:pt x="113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9"/>
            <p:cNvSpPr>
              <a:spLocks noEditPoints="1"/>
            </p:cNvSpPr>
            <p:nvPr/>
          </p:nvSpPr>
          <p:spPr bwMode="auto">
            <a:xfrm>
              <a:off x="3544" y="1644"/>
              <a:ext cx="597" cy="54"/>
            </a:xfrm>
            <a:custGeom>
              <a:avLst/>
              <a:gdLst>
                <a:gd name="T0" fmla="*/ 111 w 222"/>
                <a:gd name="T1" fmla="*/ 20 h 20"/>
                <a:gd name="T2" fmla="*/ 2 w 222"/>
                <a:gd name="T3" fmla="*/ 10 h 20"/>
                <a:gd name="T4" fmla="*/ 111 w 222"/>
                <a:gd name="T5" fmla="*/ 0 h 20"/>
                <a:gd name="T6" fmla="*/ 220 w 222"/>
                <a:gd name="T7" fmla="*/ 10 h 20"/>
                <a:gd name="T8" fmla="*/ 111 w 222"/>
                <a:gd name="T9" fmla="*/ 20 h 20"/>
                <a:gd name="T10" fmla="*/ 111 w 222"/>
                <a:gd name="T11" fmla="*/ 0 h 20"/>
                <a:gd name="T12" fmla="*/ 0 w 222"/>
                <a:gd name="T13" fmla="*/ 10 h 20"/>
                <a:gd name="T14" fmla="*/ 111 w 222"/>
                <a:gd name="T15" fmla="*/ 20 h 20"/>
                <a:gd name="T16" fmla="*/ 222 w 222"/>
                <a:gd name="T17" fmla="*/ 10 h 20"/>
                <a:gd name="T18" fmla="*/ 111 w 2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20">
                  <a:moveTo>
                    <a:pt x="111" y="20"/>
                  </a:moveTo>
                  <a:cubicBezTo>
                    <a:pt x="50" y="20"/>
                    <a:pt x="2" y="15"/>
                    <a:pt x="2" y="10"/>
                  </a:cubicBezTo>
                  <a:cubicBezTo>
                    <a:pt x="2" y="5"/>
                    <a:pt x="50" y="0"/>
                    <a:pt x="111" y="0"/>
                  </a:cubicBezTo>
                  <a:cubicBezTo>
                    <a:pt x="171" y="0"/>
                    <a:pt x="220" y="5"/>
                    <a:pt x="220" y="10"/>
                  </a:cubicBezTo>
                  <a:cubicBezTo>
                    <a:pt x="220" y="15"/>
                    <a:pt x="171" y="20"/>
                    <a:pt x="111" y="20"/>
                  </a:cubicBezTo>
                  <a:moveTo>
                    <a:pt x="111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1" y="20"/>
                  </a:cubicBezTo>
                  <a:cubicBezTo>
                    <a:pt x="172" y="20"/>
                    <a:pt x="222" y="16"/>
                    <a:pt x="222" y="10"/>
                  </a:cubicBezTo>
                  <a:cubicBezTo>
                    <a:pt x="222" y="5"/>
                    <a:pt x="172" y="0"/>
                    <a:pt x="111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0"/>
            <p:cNvSpPr>
              <a:spLocks noEditPoints="1"/>
            </p:cNvSpPr>
            <p:nvPr/>
          </p:nvSpPr>
          <p:spPr bwMode="auto">
            <a:xfrm>
              <a:off x="3549" y="1644"/>
              <a:ext cx="587" cy="54"/>
            </a:xfrm>
            <a:custGeom>
              <a:avLst/>
              <a:gdLst>
                <a:gd name="T0" fmla="*/ 109 w 218"/>
                <a:gd name="T1" fmla="*/ 20 h 20"/>
                <a:gd name="T2" fmla="*/ 1 w 218"/>
                <a:gd name="T3" fmla="*/ 10 h 20"/>
                <a:gd name="T4" fmla="*/ 109 w 218"/>
                <a:gd name="T5" fmla="*/ 0 h 20"/>
                <a:gd name="T6" fmla="*/ 216 w 218"/>
                <a:gd name="T7" fmla="*/ 10 h 20"/>
                <a:gd name="T8" fmla="*/ 109 w 218"/>
                <a:gd name="T9" fmla="*/ 20 h 20"/>
                <a:gd name="T10" fmla="*/ 109 w 218"/>
                <a:gd name="T11" fmla="*/ 0 h 20"/>
                <a:gd name="T12" fmla="*/ 0 w 218"/>
                <a:gd name="T13" fmla="*/ 10 h 20"/>
                <a:gd name="T14" fmla="*/ 109 w 218"/>
                <a:gd name="T15" fmla="*/ 20 h 20"/>
                <a:gd name="T16" fmla="*/ 218 w 218"/>
                <a:gd name="T17" fmla="*/ 10 h 20"/>
                <a:gd name="T18" fmla="*/ 109 w 21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0">
                  <a:moveTo>
                    <a:pt x="109" y="20"/>
                  </a:moveTo>
                  <a:cubicBezTo>
                    <a:pt x="49" y="20"/>
                    <a:pt x="1" y="15"/>
                    <a:pt x="1" y="10"/>
                  </a:cubicBezTo>
                  <a:cubicBezTo>
                    <a:pt x="1" y="5"/>
                    <a:pt x="49" y="0"/>
                    <a:pt x="109" y="0"/>
                  </a:cubicBezTo>
                  <a:cubicBezTo>
                    <a:pt x="168" y="0"/>
                    <a:pt x="216" y="5"/>
                    <a:pt x="216" y="10"/>
                  </a:cubicBezTo>
                  <a:cubicBezTo>
                    <a:pt x="216" y="15"/>
                    <a:pt x="168" y="20"/>
                    <a:pt x="109" y="20"/>
                  </a:cubicBezTo>
                  <a:moveTo>
                    <a:pt x="109" y="0"/>
                  </a:moveTo>
                  <a:cubicBezTo>
                    <a:pt x="48" y="0"/>
                    <a:pt x="0" y="5"/>
                    <a:pt x="0" y="10"/>
                  </a:cubicBezTo>
                  <a:cubicBezTo>
                    <a:pt x="0" y="15"/>
                    <a:pt x="48" y="20"/>
                    <a:pt x="109" y="20"/>
                  </a:cubicBezTo>
                  <a:cubicBezTo>
                    <a:pt x="169" y="20"/>
                    <a:pt x="218" y="15"/>
                    <a:pt x="218" y="10"/>
                  </a:cubicBezTo>
                  <a:cubicBezTo>
                    <a:pt x="218" y="5"/>
                    <a:pt x="169" y="0"/>
                    <a:pt x="109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1"/>
            <p:cNvSpPr>
              <a:spLocks noEditPoints="1"/>
            </p:cNvSpPr>
            <p:nvPr/>
          </p:nvSpPr>
          <p:spPr bwMode="auto">
            <a:xfrm>
              <a:off x="3552" y="1644"/>
              <a:ext cx="578" cy="54"/>
            </a:xfrm>
            <a:custGeom>
              <a:avLst/>
              <a:gdLst>
                <a:gd name="T0" fmla="*/ 108 w 215"/>
                <a:gd name="T1" fmla="*/ 19 h 20"/>
                <a:gd name="T2" fmla="*/ 2 w 215"/>
                <a:gd name="T3" fmla="*/ 10 h 20"/>
                <a:gd name="T4" fmla="*/ 108 w 215"/>
                <a:gd name="T5" fmla="*/ 1 h 20"/>
                <a:gd name="T6" fmla="*/ 214 w 215"/>
                <a:gd name="T7" fmla="*/ 10 h 20"/>
                <a:gd name="T8" fmla="*/ 108 w 215"/>
                <a:gd name="T9" fmla="*/ 19 h 20"/>
                <a:gd name="T10" fmla="*/ 108 w 215"/>
                <a:gd name="T11" fmla="*/ 0 h 20"/>
                <a:gd name="T12" fmla="*/ 0 w 215"/>
                <a:gd name="T13" fmla="*/ 10 h 20"/>
                <a:gd name="T14" fmla="*/ 108 w 215"/>
                <a:gd name="T15" fmla="*/ 20 h 20"/>
                <a:gd name="T16" fmla="*/ 215 w 215"/>
                <a:gd name="T17" fmla="*/ 10 h 20"/>
                <a:gd name="T18" fmla="*/ 108 w 21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0">
                  <a:moveTo>
                    <a:pt x="108" y="19"/>
                  </a:moveTo>
                  <a:cubicBezTo>
                    <a:pt x="49" y="19"/>
                    <a:pt x="2" y="15"/>
                    <a:pt x="2" y="10"/>
                  </a:cubicBezTo>
                  <a:cubicBezTo>
                    <a:pt x="2" y="5"/>
                    <a:pt x="49" y="1"/>
                    <a:pt x="108" y="1"/>
                  </a:cubicBezTo>
                  <a:cubicBezTo>
                    <a:pt x="166" y="1"/>
                    <a:pt x="214" y="5"/>
                    <a:pt x="214" y="10"/>
                  </a:cubicBezTo>
                  <a:cubicBezTo>
                    <a:pt x="214" y="15"/>
                    <a:pt x="166" y="19"/>
                    <a:pt x="108" y="19"/>
                  </a:cubicBezTo>
                  <a:moveTo>
                    <a:pt x="108" y="0"/>
                  </a:moveTo>
                  <a:cubicBezTo>
                    <a:pt x="48" y="0"/>
                    <a:pt x="0" y="5"/>
                    <a:pt x="0" y="10"/>
                  </a:cubicBezTo>
                  <a:cubicBezTo>
                    <a:pt x="0" y="15"/>
                    <a:pt x="48" y="20"/>
                    <a:pt x="108" y="20"/>
                  </a:cubicBezTo>
                  <a:cubicBezTo>
                    <a:pt x="167" y="20"/>
                    <a:pt x="215" y="15"/>
                    <a:pt x="215" y="10"/>
                  </a:cubicBezTo>
                  <a:cubicBezTo>
                    <a:pt x="215" y="5"/>
                    <a:pt x="167" y="0"/>
                    <a:pt x="108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2"/>
            <p:cNvSpPr>
              <a:spLocks noEditPoints="1"/>
            </p:cNvSpPr>
            <p:nvPr/>
          </p:nvSpPr>
          <p:spPr bwMode="auto">
            <a:xfrm>
              <a:off x="3558" y="1647"/>
              <a:ext cx="570" cy="48"/>
            </a:xfrm>
            <a:custGeom>
              <a:avLst/>
              <a:gdLst>
                <a:gd name="T0" fmla="*/ 106 w 212"/>
                <a:gd name="T1" fmla="*/ 18 h 18"/>
                <a:gd name="T2" fmla="*/ 1 w 212"/>
                <a:gd name="T3" fmla="*/ 9 h 18"/>
                <a:gd name="T4" fmla="*/ 106 w 212"/>
                <a:gd name="T5" fmla="*/ 0 h 18"/>
                <a:gd name="T6" fmla="*/ 210 w 212"/>
                <a:gd name="T7" fmla="*/ 9 h 18"/>
                <a:gd name="T8" fmla="*/ 106 w 212"/>
                <a:gd name="T9" fmla="*/ 18 h 18"/>
                <a:gd name="T10" fmla="*/ 106 w 212"/>
                <a:gd name="T11" fmla="*/ 0 h 18"/>
                <a:gd name="T12" fmla="*/ 0 w 212"/>
                <a:gd name="T13" fmla="*/ 9 h 18"/>
                <a:gd name="T14" fmla="*/ 106 w 212"/>
                <a:gd name="T15" fmla="*/ 18 h 18"/>
                <a:gd name="T16" fmla="*/ 212 w 212"/>
                <a:gd name="T17" fmla="*/ 9 h 18"/>
                <a:gd name="T18" fmla="*/ 106 w 212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18">
                  <a:moveTo>
                    <a:pt x="106" y="18"/>
                  </a:moveTo>
                  <a:cubicBezTo>
                    <a:pt x="48" y="18"/>
                    <a:pt x="1" y="14"/>
                    <a:pt x="1" y="9"/>
                  </a:cubicBezTo>
                  <a:cubicBezTo>
                    <a:pt x="1" y="4"/>
                    <a:pt x="48" y="0"/>
                    <a:pt x="106" y="0"/>
                  </a:cubicBezTo>
                  <a:cubicBezTo>
                    <a:pt x="164" y="0"/>
                    <a:pt x="210" y="4"/>
                    <a:pt x="210" y="9"/>
                  </a:cubicBezTo>
                  <a:cubicBezTo>
                    <a:pt x="210" y="14"/>
                    <a:pt x="164" y="18"/>
                    <a:pt x="106" y="18"/>
                  </a:cubicBezTo>
                  <a:moveTo>
                    <a:pt x="106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6" y="18"/>
                  </a:cubicBezTo>
                  <a:cubicBezTo>
                    <a:pt x="164" y="18"/>
                    <a:pt x="212" y="14"/>
                    <a:pt x="212" y="9"/>
                  </a:cubicBezTo>
                  <a:cubicBezTo>
                    <a:pt x="212" y="4"/>
                    <a:pt x="164" y="0"/>
                    <a:pt x="10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3"/>
            <p:cNvSpPr>
              <a:spLocks noEditPoints="1"/>
            </p:cNvSpPr>
            <p:nvPr/>
          </p:nvSpPr>
          <p:spPr bwMode="auto">
            <a:xfrm>
              <a:off x="3560" y="1647"/>
              <a:ext cx="562" cy="48"/>
            </a:xfrm>
            <a:custGeom>
              <a:avLst/>
              <a:gdLst>
                <a:gd name="T0" fmla="*/ 105 w 209"/>
                <a:gd name="T1" fmla="*/ 18 h 18"/>
                <a:gd name="T2" fmla="*/ 2 w 209"/>
                <a:gd name="T3" fmla="*/ 9 h 18"/>
                <a:gd name="T4" fmla="*/ 105 w 209"/>
                <a:gd name="T5" fmla="*/ 0 h 18"/>
                <a:gd name="T6" fmla="*/ 208 w 209"/>
                <a:gd name="T7" fmla="*/ 9 h 18"/>
                <a:gd name="T8" fmla="*/ 105 w 209"/>
                <a:gd name="T9" fmla="*/ 18 h 18"/>
                <a:gd name="T10" fmla="*/ 105 w 209"/>
                <a:gd name="T11" fmla="*/ 0 h 18"/>
                <a:gd name="T12" fmla="*/ 0 w 209"/>
                <a:gd name="T13" fmla="*/ 9 h 18"/>
                <a:gd name="T14" fmla="*/ 105 w 209"/>
                <a:gd name="T15" fmla="*/ 18 h 18"/>
                <a:gd name="T16" fmla="*/ 209 w 209"/>
                <a:gd name="T17" fmla="*/ 9 h 18"/>
                <a:gd name="T18" fmla="*/ 105 w 20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8">
                  <a:moveTo>
                    <a:pt x="105" y="18"/>
                  </a:moveTo>
                  <a:cubicBezTo>
                    <a:pt x="48" y="18"/>
                    <a:pt x="2" y="14"/>
                    <a:pt x="2" y="9"/>
                  </a:cubicBezTo>
                  <a:cubicBezTo>
                    <a:pt x="2" y="4"/>
                    <a:pt x="48" y="0"/>
                    <a:pt x="105" y="0"/>
                  </a:cubicBezTo>
                  <a:cubicBezTo>
                    <a:pt x="162" y="0"/>
                    <a:pt x="208" y="4"/>
                    <a:pt x="208" y="9"/>
                  </a:cubicBezTo>
                  <a:cubicBezTo>
                    <a:pt x="208" y="14"/>
                    <a:pt x="162" y="18"/>
                    <a:pt x="105" y="18"/>
                  </a:cubicBezTo>
                  <a:moveTo>
                    <a:pt x="105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5" y="18"/>
                  </a:cubicBezTo>
                  <a:cubicBezTo>
                    <a:pt x="163" y="18"/>
                    <a:pt x="209" y="14"/>
                    <a:pt x="209" y="9"/>
                  </a:cubicBezTo>
                  <a:cubicBezTo>
                    <a:pt x="209" y="4"/>
                    <a:pt x="163" y="0"/>
                    <a:pt x="105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44"/>
            <p:cNvSpPr>
              <a:spLocks noEditPoints="1"/>
            </p:cNvSpPr>
            <p:nvPr/>
          </p:nvSpPr>
          <p:spPr bwMode="auto">
            <a:xfrm>
              <a:off x="3566" y="1647"/>
              <a:ext cx="554" cy="48"/>
            </a:xfrm>
            <a:custGeom>
              <a:avLst/>
              <a:gdLst>
                <a:gd name="T0" fmla="*/ 103 w 206"/>
                <a:gd name="T1" fmla="*/ 18 h 18"/>
                <a:gd name="T2" fmla="*/ 1 w 206"/>
                <a:gd name="T3" fmla="*/ 9 h 18"/>
                <a:gd name="T4" fmla="*/ 103 w 206"/>
                <a:gd name="T5" fmla="*/ 0 h 18"/>
                <a:gd name="T6" fmla="*/ 204 w 206"/>
                <a:gd name="T7" fmla="*/ 9 h 18"/>
                <a:gd name="T8" fmla="*/ 103 w 206"/>
                <a:gd name="T9" fmla="*/ 18 h 18"/>
                <a:gd name="T10" fmla="*/ 103 w 206"/>
                <a:gd name="T11" fmla="*/ 0 h 18"/>
                <a:gd name="T12" fmla="*/ 0 w 206"/>
                <a:gd name="T13" fmla="*/ 9 h 18"/>
                <a:gd name="T14" fmla="*/ 103 w 206"/>
                <a:gd name="T15" fmla="*/ 18 h 18"/>
                <a:gd name="T16" fmla="*/ 206 w 206"/>
                <a:gd name="T17" fmla="*/ 9 h 18"/>
                <a:gd name="T18" fmla="*/ 103 w 2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8">
                  <a:moveTo>
                    <a:pt x="103" y="18"/>
                  </a:moveTo>
                  <a:cubicBezTo>
                    <a:pt x="47" y="18"/>
                    <a:pt x="1" y="14"/>
                    <a:pt x="1" y="9"/>
                  </a:cubicBezTo>
                  <a:cubicBezTo>
                    <a:pt x="1" y="4"/>
                    <a:pt x="47" y="0"/>
                    <a:pt x="103" y="0"/>
                  </a:cubicBezTo>
                  <a:cubicBezTo>
                    <a:pt x="159" y="0"/>
                    <a:pt x="204" y="4"/>
                    <a:pt x="204" y="9"/>
                  </a:cubicBezTo>
                  <a:cubicBezTo>
                    <a:pt x="204" y="14"/>
                    <a:pt x="159" y="18"/>
                    <a:pt x="103" y="18"/>
                  </a:cubicBezTo>
                  <a:moveTo>
                    <a:pt x="103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3" y="18"/>
                  </a:cubicBezTo>
                  <a:cubicBezTo>
                    <a:pt x="160" y="18"/>
                    <a:pt x="206" y="14"/>
                    <a:pt x="206" y="9"/>
                  </a:cubicBezTo>
                  <a:cubicBezTo>
                    <a:pt x="206" y="4"/>
                    <a:pt x="160" y="0"/>
                    <a:pt x="10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45"/>
            <p:cNvSpPr>
              <a:spLocks noEditPoints="1"/>
            </p:cNvSpPr>
            <p:nvPr/>
          </p:nvSpPr>
          <p:spPr bwMode="auto">
            <a:xfrm>
              <a:off x="3568" y="1647"/>
              <a:ext cx="546" cy="48"/>
            </a:xfrm>
            <a:custGeom>
              <a:avLst/>
              <a:gdLst>
                <a:gd name="T0" fmla="*/ 102 w 203"/>
                <a:gd name="T1" fmla="*/ 18 h 18"/>
                <a:gd name="T2" fmla="*/ 2 w 203"/>
                <a:gd name="T3" fmla="*/ 9 h 18"/>
                <a:gd name="T4" fmla="*/ 102 w 203"/>
                <a:gd name="T5" fmla="*/ 0 h 18"/>
                <a:gd name="T6" fmla="*/ 202 w 203"/>
                <a:gd name="T7" fmla="*/ 9 h 18"/>
                <a:gd name="T8" fmla="*/ 102 w 203"/>
                <a:gd name="T9" fmla="*/ 18 h 18"/>
                <a:gd name="T10" fmla="*/ 102 w 203"/>
                <a:gd name="T11" fmla="*/ 0 h 18"/>
                <a:gd name="T12" fmla="*/ 0 w 203"/>
                <a:gd name="T13" fmla="*/ 9 h 18"/>
                <a:gd name="T14" fmla="*/ 102 w 203"/>
                <a:gd name="T15" fmla="*/ 18 h 18"/>
                <a:gd name="T16" fmla="*/ 203 w 203"/>
                <a:gd name="T17" fmla="*/ 9 h 18"/>
                <a:gd name="T18" fmla="*/ 102 w 20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8">
                  <a:moveTo>
                    <a:pt x="102" y="18"/>
                  </a:moveTo>
                  <a:cubicBezTo>
                    <a:pt x="47" y="18"/>
                    <a:pt x="2" y="14"/>
                    <a:pt x="2" y="9"/>
                  </a:cubicBezTo>
                  <a:cubicBezTo>
                    <a:pt x="2" y="4"/>
                    <a:pt x="47" y="0"/>
                    <a:pt x="102" y="0"/>
                  </a:cubicBezTo>
                  <a:cubicBezTo>
                    <a:pt x="157" y="0"/>
                    <a:pt x="202" y="4"/>
                    <a:pt x="202" y="9"/>
                  </a:cubicBezTo>
                  <a:cubicBezTo>
                    <a:pt x="202" y="14"/>
                    <a:pt x="157" y="18"/>
                    <a:pt x="102" y="18"/>
                  </a:cubicBezTo>
                  <a:moveTo>
                    <a:pt x="102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2" y="18"/>
                  </a:cubicBezTo>
                  <a:cubicBezTo>
                    <a:pt x="158" y="18"/>
                    <a:pt x="203" y="14"/>
                    <a:pt x="203" y="9"/>
                  </a:cubicBezTo>
                  <a:cubicBezTo>
                    <a:pt x="203" y="4"/>
                    <a:pt x="158" y="0"/>
                    <a:pt x="102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6"/>
            <p:cNvSpPr>
              <a:spLocks noEditPoints="1"/>
            </p:cNvSpPr>
            <p:nvPr/>
          </p:nvSpPr>
          <p:spPr bwMode="auto">
            <a:xfrm>
              <a:off x="3574" y="1647"/>
              <a:ext cx="538" cy="48"/>
            </a:xfrm>
            <a:custGeom>
              <a:avLst/>
              <a:gdLst>
                <a:gd name="T0" fmla="*/ 100 w 200"/>
                <a:gd name="T1" fmla="*/ 18 h 18"/>
                <a:gd name="T2" fmla="*/ 2 w 200"/>
                <a:gd name="T3" fmla="*/ 9 h 18"/>
                <a:gd name="T4" fmla="*/ 100 w 200"/>
                <a:gd name="T5" fmla="*/ 0 h 18"/>
                <a:gd name="T6" fmla="*/ 198 w 200"/>
                <a:gd name="T7" fmla="*/ 9 h 18"/>
                <a:gd name="T8" fmla="*/ 100 w 200"/>
                <a:gd name="T9" fmla="*/ 18 h 18"/>
                <a:gd name="T10" fmla="*/ 100 w 200"/>
                <a:gd name="T11" fmla="*/ 0 h 18"/>
                <a:gd name="T12" fmla="*/ 0 w 200"/>
                <a:gd name="T13" fmla="*/ 9 h 18"/>
                <a:gd name="T14" fmla="*/ 100 w 200"/>
                <a:gd name="T15" fmla="*/ 18 h 18"/>
                <a:gd name="T16" fmla="*/ 200 w 200"/>
                <a:gd name="T17" fmla="*/ 9 h 18"/>
                <a:gd name="T18" fmla="*/ 100 w 20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18">
                  <a:moveTo>
                    <a:pt x="100" y="18"/>
                  </a:moveTo>
                  <a:cubicBezTo>
                    <a:pt x="46" y="18"/>
                    <a:pt x="2" y="14"/>
                    <a:pt x="2" y="9"/>
                  </a:cubicBezTo>
                  <a:cubicBezTo>
                    <a:pt x="2" y="4"/>
                    <a:pt x="46" y="0"/>
                    <a:pt x="100" y="0"/>
                  </a:cubicBezTo>
                  <a:cubicBezTo>
                    <a:pt x="154" y="0"/>
                    <a:pt x="198" y="4"/>
                    <a:pt x="198" y="9"/>
                  </a:cubicBezTo>
                  <a:cubicBezTo>
                    <a:pt x="198" y="14"/>
                    <a:pt x="154" y="18"/>
                    <a:pt x="100" y="18"/>
                  </a:cubicBezTo>
                  <a:moveTo>
                    <a:pt x="100" y="0"/>
                  </a:moveTo>
                  <a:cubicBezTo>
                    <a:pt x="45" y="0"/>
                    <a:pt x="0" y="4"/>
                    <a:pt x="0" y="9"/>
                  </a:cubicBezTo>
                  <a:cubicBezTo>
                    <a:pt x="0" y="14"/>
                    <a:pt x="45" y="18"/>
                    <a:pt x="100" y="18"/>
                  </a:cubicBezTo>
                  <a:cubicBezTo>
                    <a:pt x="155" y="18"/>
                    <a:pt x="200" y="14"/>
                    <a:pt x="200" y="9"/>
                  </a:cubicBezTo>
                  <a:cubicBezTo>
                    <a:pt x="200" y="4"/>
                    <a:pt x="155" y="0"/>
                    <a:pt x="1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7"/>
            <p:cNvSpPr>
              <a:spLocks noEditPoints="1"/>
            </p:cNvSpPr>
            <p:nvPr/>
          </p:nvSpPr>
          <p:spPr bwMode="auto">
            <a:xfrm>
              <a:off x="3579" y="1647"/>
              <a:ext cx="527" cy="48"/>
            </a:xfrm>
            <a:custGeom>
              <a:avLst/>
              <a:gdLst>
                <a:gd name="T0" fmla="*/ 98 w 196"/>
                <a:gd name="T1" fmla="*/ 17 h 18"/>
                <a:gd name="T2" fmla="*/ 1 w 196"/>
                <a:gd name="T3" fmla="*/ 9 h 18"/>
                <a:gd name="T4" fmla="*/ 98 w 196"/>
                <a:gd name="T5" fmla="*/ 0 h 18"/>
                <a:gd name="T6" fmla="*/ 195 w 196"/>
                <a:gd name="T7" fmla="*/ 9 h 18"/>
                <a:gd name="T8" fmla="*/ 98 w 196"/>
                <a:gd name="T9" fmla="*/ 17 h 18"/>
                <a:gd name="T10" fmla="*/ 98 w 196"/>
                <a:gd name="T11" fmla="*/ 0 h 18"/>
                <a:gd name="T12" fmla="*/ 0 w 196"/>
                <a:gd name="T13" fmla="*/ 9 h 18"/>
                <a:gd name="T14" fmla="*/ 98 w 196"/>
                <a:gd name="T15" fmla="*/ 18 h 18"/>
                <a:gd name="T16" fmla="*/ 196 w 196"/>
                <a:gd name="T17" fmla="*/ 9 h 18"/>
                <a:gd name="T18" fmla="*/ 98 w 19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8">
                  <a:moveTo>
                    <a:pt x="98" y="17"/>
                  </a:moveTo>
                  <a:cubicBezTo>
                    <a:pt x="45" y="17"/>
                    <a:pt x="1" y="14"/>
                    <a:pt x="1" y="9"/>
                  </a:cubicBezTo>
                  <a:cubicBezTo>
                    <a:pt x="1" y="4"/>
                    <a:pt x="45" y="0"/>
                    <a:pt x="98" y="0"/>
                  </a:cubicBezTo>
                  <a:cubicBezTo>
                    <a:pt x="151" y="0"/>
                    <a:pt x="195" y="4"/>
                    <a:pt x="195" y="9"/>
                  </a:cubicBezTo>
                  <a:cubicBezTo>
                    <a:pt x="195" y="14"/>
                    <a:pt x="151" y="17"/>
                    <a:pt x="98" y="17"/>
                  </a:cubicBezTo>
                  <a:moveTo>
                    <a:pt x="98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98" y="18"/>
                  </a:cubicBezTo>
                  <a:cubicBezTo>
                    <a:pt x="152" y="18"/>
                    <a:pt x="196" y="14"/>
                    <a:pt x="196" y="9"/>
                  </a:cubicBezTo>
                  <a:cubicBezTo>
                    <a:pt x="196" y="4"/>
                    <a:pt x="152" y="0"/>
                    <a:pt x="98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8"/>
            <p:cNvSpPr>
              <a:spLocks noEditPoints="1"/>
            </p:cNvSpPr>
            <p:nvPr/>
          </p:nvSpPr>
          <p:spPr bwMode="auto">
            <a:xfrm>
              <a:off x="3582" y="1647"/>
              <a:ext cx="522" cy="46"/>
            </a:xfrm>
            <a:custGeom>
              <a:avLst/>
              <a:gdLst>
                <a:gd name="T0" fmla="*/ 97 w 194"/>
                <a:gd name="T1" fmla="*/ 17 h 17"/>
                <a:gd name="T2" fmla="*/ 2 w 194"/>
                <a:gd name="T3" fmla="*/ 9 h 17"/>
                <a:gd name="T4" fmla="*/ 97 w 194"/>
                <a:gd name="T5" fmla="*/ 1 h 17"/>
                <a:gd name="T6" fmla="*/ 192 w 194"/>
                <a:gd name="T7" fmla="*/ 9 h 17"/>
                <a:gd name="T8" fmla="*/ 97 w 194"/>
                <a:gd name="T9" fmla="*/ 17 h 17"/>
                <a:gd name="T10" fmla="*/ 97 w 194"/>
                <a:gd name="T11" fmla="*/ 0 h 17"/>
                <a:gd name="T12" fmla="*/ 0 w 194"/>
                <a:gd name="T13" fmla="*/ 9 h 17"/>
                <a:gd name="T14" fmla="*/ 97 w 194"/>
                <a:gd name="T15" fmla="*/ 17 h 17"/>
                <a:gd name="T16" fmla="*/ 194 w 194"/>
                <a:gd name="T17" fmla="*/ 9 h 17"/>
                <a:gd name="T18" fmla="*/ 97 w 194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7">
                  <a:moveTo>
                    <a:pt x="97" y="17"/>
                  </a:moveTo>
                  <a:cubicBezTo>
                    <a:pt x="44" y="17"/>
                    <a:pt x="2" y="13"/>
                    <a:pt x="2" y="9"/>
                  </a:cubicBezTo>
                  <a:cubicBezTo>
                    <a:pt x="2" y="4"/>
                    <a:pt x="44" y="1"/>
                    <a:pt x="97" y="1"/>
                  </a:cubicBezTo>
                  <a:cubicBezTo>
                    <a:pt x="150" y="1"/>
                    <a:pt x="192" y="4"/>
                    <a:pt x="192" y="9"/>
                  </a:cubicBezTo>
                  <a:cubicBezTo>
                    <a:pt x="192" y="13"/>
                    <a:pt x="150" y="17"/>
                    <a:pt x="97" y="17"/>
                  </a:cubicBezTo>
                  <a:moveTo>
                    <a:pt x="97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7"/>
                    <a:pt x="97" y="17"/>
                  </a:cubicBezTo>
                  <a:cubicBezTo>
                    <a:pt x="150" y="17"/>
                    <a:pt x="194" y="14"/>
                    <a:pt x="194" y="9"/>
                  </a:cubicBezTo>
                  <a:cubicBezTo>
                    <a:pt x="194" y="4"/>
                    <a:pt x="150" y="0"/>
                    <a:pt x="97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9"/>
            <p:cNvSpPr>
              <a:spLocks noEditPoints="1"/>
            </p:cNvSpPr>
            <p:nvPr/>
          </p:nvSpPr>
          <p:spPr bwMode="auto">
            <a:xfrm>
              <a:off x="3587" y="1650"/>
              <a:ext cx="511" cy="43"/>
            </a:xfrm>
            <a:custGeom>
              <a:avLst/>
              <a:gdLst>
                <a:gd name="T0" fmla="*/ 95 w 190"/>
                <a:gd name="T1" fmla="*/ 16 h 16"/>
                <a:gd name="T2" fmla="*/ 1 w 190"/>
                <a:gd name="T3" fmla="*/ 8 h 16"/>
                <a:gd name="T4" fmla="*/ 95 w 190"/>
                <a:gd name="T5" fmla="*/ 0 h 16"/>
                <a:gd name="T6" fmla="*/ 189 w 190"/>
                <a:gd name="T7" fmla="*/ 8 h 16"/>
                <a:gd name="T8" fmla="*/ 95 w 190"/>
                <a:gd name="T9" fmla="*/ 16 h 16"/>
                <a:gd name="T10" fmla="*/ 95 w 190"/>
                <a:gd name="T11" fmla="*/ 0 h 16"/>
                <a:gd name="T12" fmla="*/ 0 w 190"/>
                <a:gd name="T13" fmla="*/ 8 h 16"/>
                <a:gd name="T14" fmla="*/ 95 w 190"/>
                <a:gd name="T15" fmla="*/ 16 h 16"/>
                <a:gd name="T16" fmla="*/ 190 w 190"/>
                <a:gd name="T17" fmla="*/ 8 h 16"/>
                <a:gd name="T18" fmla="*/ 95 w 190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6">
                  <a:moveTo>
                    <a:pt x="95" y="16"/>
                  </a:moveTo>
                  <a:cubicBezTo>
                    <a:pt x="43" y="16"/>
                    <a:pt x="1" y="12"/>
                    <a:pt x="1" y="8"/>
                  </a:cubicBezTo>
                  <a:cubicBezTo>
                    <a:pt x="1" y="3"/>
                    <a:pt x="43" y="0"/>
                    <a:pt x="95" y="0"/>
                  </a:cubicBezTo>
                  <a:cubicBezTo>
                    <a:pt x="147" y="0"/>
                    <a:pt x="189" y="3"/>
                    <a:pt x="189" y="8"/>
                  </a:cubicBezTo>
                  <a:cubicBezTo>
                    <a:pt x="189" y="12"/>
                    <a:pt x="147" y="16"/>
                    <a:pt x="95" y="16"/>
                  </a:cubicBezTo>
                  <a:moveTo>
                    <a:pt x="95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5" y="16"/>
                  </a:cubicBezTo>
                  <a:cubicBezTo>
                    <a:pt x="148" y="16"/>
                    <a:pt x="190" y="12"/>
                    <a:pt x="190" y="8"/>
                  </a:cubicBezTo>
                  <a:cubicBezTo>
                    <a:pt x="190" y="3"/>
                    <a:pt x="148" y="0"/>
                    <a:pt x="9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"/>
            <p:cNvSpPr>
              <a:spLocks noEditPoints="1"/>
            </p:cNvSpPr>
            <p:nvPr/>
          </p:nvSpPr>
          <p:spPr bwMode="auto">
            <a:xfrm>
              <a:off x="3590" y="1650"/>
              <a:ext cx="505" cy="43"/>
            </a:xfrm>
            <a:custGeom>
              <a:avLst/>
              <a:gdLst>
                <a:gd name="T0" fmla="*/ 94 w 188"/>
                <a:gd name="T1" fmla="*/ 16 h 16"/>
                <a:gd name="T2" fmla="*/ 2 w 188"/>
                <a:gd name="T3" fmla="*/ 8 h 16"/>
                <a:gd name="T4" fmla="*/ 94 w 188"/>
                <a:gd name="T5" fmla="*/ 0 h 16"/>
                <a:gd name="T6" fmla="*/ 186 w 188"/>
                <a:gd name="T7" fmla="*/ 8 h 16"/>
                <a:gd name="T8" fmla="*/ 94 w 188"/>
                <a:gd name="T9" fmla="*/ 16 h 16"/>
                <a:gd name="T10" fmla="*/ 94 w 188"/>
                <a:gd name="T11" fmla="*/ 0 h 16"/>
                <a:gd name="T12" fmla="*/ 0 w 188"/>
                <a:gd name="T13" fmla="*/ 8 h 16"/>
                <a:gd name="T14" fmla="*/ 94 w 188"/>
                <a:gd name="T15" fmla="*/ 16 h 16"/>
                <a:gd name="T16" fmla="*/ 188 w 188"/>
                <a:gd name="T17" fmla="*/ 8 h 16"/>
                <a:gd name="T18" fmla="*/ 94 w 188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6">
                  <a:moveTo>
                    <a:pt x="94" y="16"/>
                  </a:moveTo>
                  <a:cubicBezTo>
                    <a:pt x="43" y="16"/>
                    <a:pt x="2" y="12"/>
                    <a:pt x="2" y="8"/>
                  </a:cubicBezTo>
                  <a:cubicBezTo>
                    <a:pt x="2" y="3"/>
                    <a:pt x="43" y="0"/>
                    <a:pt x="94" y="0"/>
                  </a:cubicBezTo>
                  <a:cubicBezTo>
                    <a:pt x="145" y="0"/>
                    <a:pt x="186" y="3"/>
                    <a:pt x="186" y="8"/>
                  </a:cubicBezTo>
                  <a:cubicBezTo>
                    <a:pt x="186" y="12"/>
                    <a:pt x="145" y="16"/>
                    <a:pt x="94" y="16"/>
                  </a:cubicBezTo>
                  <a:moveTo>
                    <a:pt x="94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4" y="16"/>
                  </a:cubicBezTo>
                  <a:cubicBezTo>
                    <a:pt x="146" y="16"/>
                    <a:pt x="188" y="12"/>
                    <a:pt x="188" y="8"/>
                  </a:cubicBezTo>
                  <a:cubicBezTo>
                    <a:pt x="188" y="3"/>
                    <a:pt x="146" y="0"/>
                    <a:pt x="9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1"/>
            <p:cNvSpPr>
              <a:spLocks noEditPoints="1"/>
            </p:cNvSpPr>
            <p:nvPr/>
          </p:nvSpPr>
          <p:spPr bwMode="auto">
            <a:xfrm>
              <a:off x="3595" y="1650"/>
              <a:ext cx="495" cy="43"/>
            </a:xfrm>
            <a:custGeom>
              <a:avLst/>
              <a:gdLst>
                <a:gd name="T0" fmla="*/ 92 w 184"/>
                <a:gd name="T1" fmla="*/ 16 h 16"/>
                <a:gd name="T2" fmla="*/ 2 w 184"/>
                <a:gd name="T3" fmla="*/ 8 h 16"/>
                <a:gd name="T4" fmla="*/ 92 w 184"/>
                <a:gd name="T5" fmla="*/ 0 h 16"/>
                <a:gd name="T6" fmla="*/ 183 w 184"/>
                <a:gd name="T7" fmla="*/ 8 h 16"/>
                <a:gd name="T8" fmla="*/ 92 w 184"/>
                <a:gd name="T9" fmla="*/ 16 h 16"/>
                <a:gd name="T10" fmla="*/ 92 w 184"/>
                <a:gd name="T11" fmla="*/ 0 h 16"/>
                <a:gd name="T12" fmla="*/ 0 w 184"/>
                <a:gd name="T13" fmla="*/ 8 h 16"/>
                <a:gd name="T14" fmla="*/ 92 w 184"/>
                <a:gd name="T15" fmla="*/ 16 h 16"/>
                <a:gd name="T16" fmla="*/ 184 w 184"/>
                <a:gd name="T17" fmla="*/ 8 h 16"/>
                <a:gd name="T18" fmla="*/ 92 w 184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6">
                  <a:moveTo>
                    <a:pt x="92" y="16"/>
                  </a:moveTo>
                  <a:cubicBezTo>
                    <a:pt x="42" y="16"/>
                    <a:pt x="2" y="12"/>
                    <a:pt x="2" y="8"/>
                  </a:cubicBezTo>
                  <a:cubicBezTo>
                    <a:pt x="2" y="3"/>
                    <a:pt x="42" y="0"/>
                    <a:pt x="92" y="0"/>
                  </a:cubicBezTo>
                  <a:cubicBezTo>
                    <a:pt x="142" y="0"/>
                    <a:pt x="183" y="3"/>
                    <a:pt x="183" y="8"/>
                  </a:cubicBezTo>
                  <a:cubicBezTo>
                    <a:pt x="183" y="12"/>
                    <a:pt x="142" y="16"/>
                    <a:pt x="92" y="16"/>
                  </a:cubicBezTo>
                  <a:moveTo>
                    <a:pt x="92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2" y="16"/>
                  </a:cubicBezTo>
                  <a:cubicBezTo>
                    <a:pt x="143" y="16"/>
                    <a:pt x="184" y="12"/>
                    <a:pt x="184" y="8"/>
                  </a:cubicBezTo>
                  <a:cubicBezTo>
                    <a:pt x="184" y="3"/>
                    <a:pt x="143" y="0"/>
                    <a:pt x="92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52"/>
            <p:cNvSpPr>
              <a:spLocks noEditPoints="1"/>
            </p:cNvSpPr>
            <p:nvPr/>
          </p:nvSpPr>
          <p:spPr bwMode="auto">
            <a:xfrm>
              <a:off x="3601" y="1650"/>
              <a:ext cx="486" cy="43"/>
            </a:xfrm>
            <a:custGeom>
              <a:avLst/>
              <a:gdLst>
                <a:gd name="T0" fmla="*/ 90 w 181"/>
                <a:gd name="T1" fmla="*/ 15 h 16"/>
                <a:gd name="T2" fmla="*/ 1 w 181"/>
                <a:gd name="T3" fmla="*/ 8 h 16"/>
                <a:gd name="T4" fmla="*/ 90 w 181"/>
                <a:gd name="T5" fmla="*/ 0 h 16"/>
                <a:gd name="T6" fmla="*/ 179 w 181"/>
                <a:gd name="T7" fmla="*/ 8 h 16"/>
                <a:gd name="T8" fmla="*/ 90 w 181"/>
                <a:gd name="T9" fmla="*/ 15 h 16"/>
                <a:gd name="T10" fmla="*/ 90 w 181"/>
                <a:gd name="T11" fmla="*/ 0 h 16"/>
                <a:gd name="T12" fmla="*/ 0 w 181"/>
                <a:gd name="T13" fmla="*/ 8 h 16"/>
                <a:gd name="T14" fmla="*/ 90 w 181"/>
                <a:gd name="T15" fmla="*/ 16 h 16"/>
                <a:gd name="T16" fmla="*/ 181 w 181"/>
                <a:gd name="T17" fmla="*/ 8 h 16"/>
                <a:gd name="T18" fmla="*/ 90 w 18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6">
                  <a:moveTo>
                    <a:pt x="90" y="15"/>
                  </a:moveTo>
                  <a:cubicBezTo>
                    <a:pt x="41" y="15"/>
                    <a:pt x="1" y="12"/>
                    <a:pt x="1" y="8"/>
                  </a:cubicBezTo>
                  <a:cubicBezTo>
                    <a:pt x="1" y="4"/>
                    <a:pt x="41" y="0"/>
                    <a:pt x="90" y="0"/>
                  </a:cubicBezTo>
                  <a:cubicBezTo>
                    <a:pt x="139" y="0"/>
                    <a:pt x="179" y="4"/>
                    <a:pt x="179" y="8"/>
                  </a:cubicBezTo>
                  <a:cubicBezTo>
                    <a:pt x="179" y="12"/>
                    <a:pt x="139" y="15"/>
                    <a:pt x="90" y="15"/>
                  </a:cubicBezTo>
                  <a:moveTo>
                    <a:pt x="90" y="0"/>
                  </a:moveTo>
                  <a:cubicBezTo>
                    <a:pt x="40" y="0"/>
                    <a:pt x="0" y="3"/>
                    <a:pt x="0" y="8"/>
                  </a:cubicBezTo>
                  <a:cubicBezTo>
                    <a:pt x="0" y="12"/>
                    <a:pt x="40" y="16"/>
                    <a:pt x="90" y="16"/>
                  </a:cubicBezTo>
                  <a:cubicBezTo>
                    <a:pt x="140" y="16"/>
                    <a:pt x="181" y="12"/>
                    <a:pt x="181" y="8"/>
                  </a:cubicBezTo>
                  <a:cubicBezTo>
                    <a:pt x="181" y="3"/>
                    <a:pt x="140" y="0"/>
                    <a:pt x="9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53"/>
            <p:cNvSpPr>
              <a:spLocks noEditPoints="1"/>
            </p:cNvSpPr>
            <p:nvPr/>
          </p:nvSpPr>
          <p:spPr bwMode="auto">
            <a:xfrm>
              <a:off x="3603" y="1650"/>
              <a:ext cx="479" cy="40"/>
            </a:xfrm>
            <a:custGeom>
              <a:avLst/>
              <a:gdLst>
                <a:gd name="T0" fmla="*/ 89 w 178"/>
                <a:gd name="T1" fmla="*/ 15 h 15"/>
                <a:gd name="T2" fmla="*/ 2 w 178"/>
                <a:gd name="T3" fmla="*/ 8 h 15"/>
                <a:gd name="T4" fmla="*/ 89 w 178"/>
                <a:gd name="T5" fmla="*/ 0 h 15"/>
                <a:gd name="T6" fmla="*/ 176 w 178"/>
                <a:gd name="T7" fmla="*/ 8 h 15"/>
                <a:gd name="T8" fmla="*/ 89 w 178"/>
                <a:gd name="T9" fmla="*/ 15 h 15"/>
                <a:gd name="T10" fmla="*/ 89 w 178"/>
                <a:gd name="T11" fmla="*/ 0 h 15"/>
                <a:gd name="T12" fmla="*/ 0 w 178"/>
                <a:gd name="T13" fmla="*/ 8 h 15"/>
                <a:gd name="T14" fmla="*/ 89 w 178"/>
                <a:gd name="T15" fmla="*/ 15 h 15"/>
                <a:gd name="T16" fmla="*/ 178 w 178"/>
                <a:gd name="T17" fmla="*/ 8 h 15"/>
                <a:gd name="T18" fmla="*/ 89 w 17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5">
                  <a:moveTo>
                    <a:pt x="89" y="15"/>
                  </a:moveTo>
                  <a:cubicBezTo>
                    <a:pt x="41" y="15"/>
                    <a:pt x="2" y="12"/>
                    <a:pt x="2" y="8"/>
                  </a:cubicBezTo>
                  <a:cubicBezTo>
                    <a:pt x="2" y="4"/>
                    <a:pt x="41" y="0"/>
                    <a:pt x="89" y="0"/>
                  </a:cubicBezTo>
                  <a:cubicBezTo>
                    <a:pt x="137" y="0"/>
                    <a:pt x="176" y="4"/>
                    <a:pt x="176" y="8"/>
                  </a:cubicBezTo>
                  <a:cubicBezTo>
                    <a:pt x="176" y="12"/>
                    <a:pt x="137" y="15"/>
                    <a:pt x="89" y="15"/>
                  </a:cubicBezTo>
                  <a:moveTo>
                    <a:pt x="89" y="0"/>
                  </a:moveTo>
                  <a:cubicBezTo>
                    <a:pt x="40" y="0"/>
                    <a:pt x="0" y="4"/>
                    <a:pt x="0" y="8"/>
                  </a:cubicBezTo>
                  <a:cubicBezTo>
                    <a:pt x="0" y="12"/>
                    <a:pt x="40" y="15"/>
                    <a:pt x="89" y="15"/>
                  </a:cubicBezTo>
                  <a:cubicBezTo>
                    <a:pt x="138" y="15"/>
                    <a:pt x="178" y="12"/>
                    <a:pt x="178" y="8"/>
                  </a:cubicBezTo>
                  <a:cubicBezTo>
                    <a:pt x="178" y="4"/>
                    <a:pt x="138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4"/>
            <p:cNvSpPr>
              <a:spLocks noEditPoints="1"/>
            </p:cNvSpPr>
            <p:nvPr/>
          </p:nvSpPr>
          <p:spPr bwMode="auto">
            <a:xfrm>
              <a:off x="3609" y="1650"/>
              <a:ext cx="468" cy="40"/>
            </a:xfrm>
            <a:custGeom>
              <a:avLst/>
              <a:gdLst>
                <a:gd name="T0" fmla="*/ 87 w 174"/>
                <a:gd name="T1" fmla="*/ 15 h 15"/>
                <a:gd name="T2" fmla="*/ 1 w 174"/>
                <a:gd name="T3" fmla="*/ 8 h 15"/>
                <a:gd name="T4" fmla="*/ 87 w 174"/>
                <a:gd name="T5" fmla="*/ 0 h 15"/>
                <a:gd name="T6" fmla="*/ 173 w 174"/>
                <a:gd name="T7" fmla="*/ 8 h 15"/>
                <a:gd name="T8" fmla="*/ 87 w 174"/>
                <a:gd name="T9" fmla="*/ 15 h 15"/>
                <a:gd name="T10" fmla="*/ 87 w 174"/>
                <a:gd name="T11" fmla="*/ 0 h 15"/>
                <a:gd name="T12" fmla="*/ 0 w 174"/>
                <a:gd name="T13" fmla="*/ 8 h 15"/>
                <a:gd name="T14" fmla="*/ 87 w 174"/>
                <a:gd name="T15" fmla="*/ 15 h 15"/>
                <a:gd name="T16" fmla="*/ 174 w 174"/>
                <a:gd name="T17" fmla="*/ 8 h 15"/>
                <a:gd name="T18" fmla="*/ 87 w 174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5">
                  <a:moveTo>
                    <a:pt x="87" y="15"/>
                  </a:moveTo>
                  <a:cubicBezTo>
                    <a:pt x="40" y="15"/>
                    <a:pt x="1" y="12"/>
                    <a:pt x="1" y="8"/>
                  </a:cubicBezTo>
                  <a:cubicBezTo>
                    <a:pt x="1" y="4"/>
                    <a:pt x="40" y="0"/>
                    <a:pt x="87" y="0"/>
                  </a:cubicBezTo>
                  <a:cubicBezTo>
                    <a:pt x="134" y="0"/>
                    <a:pt x="173" y="4"/>
                    <a:pt x="173" y="8"/>
                  </a:cubicBezTo>
                  <a:cubicBezTo>
                    <a:pt x="173" y="12"/>
                    <a:pt x="134" y="15"/>
                    <a:pt x="87" y="15"/>
                  </a:cubicBezTo>
                  <a:moveTo>
                    <a:pt x="87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7" y="15"/>
                  </a:cubicBezTo>
                  <a:cubicBezTo>
                    <a:pt x="135" y="15"/>
                    <a:pt x="174" y="12"/>
                    <a:pt x="174" y="8"/>
                  </a:cubicBezTo>
                  <a:cubicBezTo>
                    <a:pt x="174" y="4"/>
                    <a:pt x="135" y="0"/>
                    <a:pt x="87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5"/>
            <p:cNvSpPr>
              <a:spLocks noEditPoints="1"/>
            </p:cNvSpPr>
            <p:nvPr/>
          </p:nvSpPr>
          <p:spPr bwMode="auto">
            <a:xfrm>
              <a:off x="3611" y="1650"/>
              <a:ext cx="463" cy="40"/>
            </a:xfrm>
            <a:custGeom>
              <a:avLst/>
              <a:gdLst>
                <a:gd name="T0" fmla="*/ 86 w 172"/>
                <a:gd name="T1" fmla="*/ 15 h 15"/>
                <a:gd name="T2" fmla="*/ 2 w 172"/>
                <a:gd name="T3" fmla="*/ 8 h 15"/>
                <a:gd name="T4" fmla="*/ 86 w 172"/>
                <a:gd name="T5" fmla="*/ 1 h 15"/>
                <a:gd name="T6" fmla="*/ 170 w 172"/>
                <a:gd name="T7" fmla="*/ 8 h 15"/>
                <a:gd name="T8" fmla="*/ 86 w 172"/>
                <a:gd name="T9" fmla="*/ 15 h 15"/>
                <a:gd name="T10" fmla="*/ 86 w 172"/>
                <a:gd name="T11" fmla="*/ 0 h 15"/>
                <a:gd name="T12" fmla="*/ 0 w 172"/>
                <a:gd name="T13" fmla="*/ 8 h 15"/>
                <a:gd name="T14" fmla="*/ 86 w 172"/>
                <a:gd name="T15" fmla="*/ 15 h 15"/>
                <a:gd name="T16" fmla="*/ 172 w 172"/>
                <a:gd name="T17" fmla="*/ 8 h 15"/>
                <a:gd name="T18" fmla="*/ 86 w 17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5">
                  <a:moveTo>
                    <a:pt x="86" y="15"/>
                  </a:moveTo>
                  <a:cubicBezTo>
                    <a:pt x="40" y="15"/>
                    <a:pt x="2" y="12"/>
                    <a:pt x="2" y="8"/>
                  </a:cubicBezTo>
                  <a:cubicBezTo>
                    <a:pt x="2" y="4"/>
                    <a:pt x="40" y="1"/>
                    <a:pt x="86" y="1"/>
                  </a:cubicBezTo>
                  <a:cubicBezTo>
                    <a:pt x="133" y="1"/>
                    <a:pt x="170" y="4"/>
                    <a:pt x="170" y="8"/>
                  </a:cubicBezTo>
                  <a:cubicBezTo>
                    <a:pt x="170" y="12"/>
                    <a:pt x="133" y="15"/>
                    <a:pt x="86" y="15"/>
                  </a:cubicBezTo>
                  <a:moveTo>
                    <a:pt x="86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6" y="15"/>
                  </a:cubicBezTo>
                  <a:cubicBezTo>
                    <a:pt x="133" y="15"/>
                    <a:pt x="172" y="12"/>
                    <a:pt x="172" y="8"/>
                  </a:cubicBezTo>
                  <a:cubicBezTo>
                    <a:pt x="172" y="4"/>
                    <a:pt x="133" y="0"/>
                    <a:pt x="86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6"/>
            <p:cNvSpPr>
              <a:spLocks noEditPoints="1"/>
            </p:cNvSpPr>
            <p:nvPr/>
          </p:nvSpPr>
          <p:spPr bwMode="auto">
            <a:xfrm>
              <a:off x="3617" y="1652"/>
              <a:ext cx="452" cy="38"/>
            </a:xfrm>
            <a:custGeom>
              <a:avLst/>
              <a:gdLst>
                <a:gd name="T0" fmla="*/ 84 w 168"/>
                <a:gd name="T1" fmla="*/ 14 h 14"/>
                <a:gd name="T2" fmla="*/ 1 w 168"/>
                <a:gd name="T3" fmla="*/ 7 h 14"/>
                <a:gd name="T4" fmla="*/ 84 w 168"/>
                <a:gd name="T5" fmla="*/ 0 h 14"/>
                <a:gd name="T6" fmla="*/ 167 w 168"/>
                <a:gd name="T7" fmla="*/ 7 h 14"/>
                <a:gd name="T8" fmla="*/ 84 w 168"/>
                <a:gd name="T9" fmla="*/ 14 h 14"/>
                <a:gd name="T10" fmla="*/ 84 w 168"/>
                <a:gd name="T11" fmla="*/ 0 h 14"/>
                <a:gd name="T12" fmla="*/ 0 w 168"/>
                <a:gd name="T13" fmla="*/ 7 h 14"/>
                <a:gd name="T14" fmla="*/ 84 w 168"/>
                <a:gd name="T15" fmla="*/ 14 h 14"/>
                <a:gd name="T16" fmla="*/ 168 w 168"/>
                <a:gd name="T17" fmla="*/ 7 h 14"/>
                <a:gd name="T18" fmla="*/ 84 w 168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">
                  <a:moveTo>
                    <a:pt x="84" y="14"/>
                  </a:moveTo>
                  <a:cubicBezTo>
                    <a:pt x="38" y="14"/>
                    <a:pt x="1" y="11"/>
                    <a:pt x="1" y="7"/>
                  </a:cubicBezTo>
                  <a:cubicBezTo>
                    <a:pt x="1" y="3"/>
                    <a:pt x="38" y="0"/>
                    <a:pt x="84" y="0"/>
                  </a:cubicBezTo>
                  <a:cubicBezTo>
                    <a:pt x="130" y="0"/>
                    <a:pt x="167" y="3"/>
                    <a:pt x="167" y="7"/>
                  </a:cubicBezTo>
                  <a:cubicBezTo>
                    <a:pt x="167" y="11"/>
                    <a:pt x="130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"/>
                    <a:pt x="0" y="7"/>
                  </a:cubicBezTo>
                  <a:cubicBezTo>
                    <a:pt x="0" y="11"/>
                    <a:pt x="38" y="14"/>
                    <a:pt x="84" y="14"/>
                  </a:cubicBezTo>
                  <a:cubicBezTo>
                    <a:pt x="131" y="14"/>
                    <a:pt x="168" y="11"/>
                    <a:pt x="168" y="7"/>
                  </a:cubicBezTo>
                  <a:cubicBezTo>
                    <a:pt x="168" y="3"/>
                    <a:pt x="131" y="0"/>
                    <a:pt x="8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7"/>
            <p:cNvSpPr>
              <a:spLocks noEditPoints="1"/>
            </p:cNvSpPr>
            <p:nvPr/>
          </p:nvSpPr>
          <p:spPr bwMode="auto">
            <a:xfrm>
              <a:off x="3619" y="1652"/>
              <a:ext cx="447" cy="38"/>
            </a:xfrm>
            <a:custGeom>
              <a:avLst/>
              <a:gdLst>
                <a:gd name="T0" fmla="*/ 83 w 166"/>
                <a:gd name="T1" fmla="*/ 14 h 14"/>
                <a:gd name="T2" fmla="*/ 2 w 166"/>
                <a:gd name="T3" fmla="*/ 7 h 14"/>
                <a:gd name="T4" fmla="*/ 83 w 166"/>
                <a:gd name="T5" fmla="*/ 0 h 14"/>
                <a:gd name="T6" fmla="*/ 164 w 166"/>
                <a:gd name="T7" fmla="*/ 7 h 14"/>
                <a:gd name="T8" fmla="*/ 83 w 166"/>
                <a:gd name="T9" fmla="*/ 14 h 14"/>
                <a:gd name="T10" fmla="*/ 83 w 166"/>
                <a:gd name="T11" fmla="*/ 0 h 14"/>
                <a:gd name="T12" fmla="*/ 0 w 166"/>
                <a:gd name="T13" fmla="*/ 7 h 14"/>
                <a:gd name="T14" fmla="*/ 83 w 166"/>
                <a:gd name="T15" fmla="*/ 14 h 14"/>
                <a:gd name="T16" fmla="*/ 166 w 166"/>
                <a:gd name="T17" fmla="*/ 7 h 14"/>
                <a:gd name="T18" fmla="*/ 83 w 166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4">
                  <a:moveTo>
                    <a:pt x="83" y="14"/>
                  </a:moveTo>
                  <a:cubicBezTo>
                    <a:pt x="38" y="14"/>
                    <a:pt x="2" y="10"/>
                    <a:pt x="2" y="7"/>
                  </a:cubicBezTo>
                  <a:cubicBezTo>
                    <a:pt x="2" y="3"/>
                    <a:pt x="38" y="0"/>
                    <a:pt x="83" y="0"/>
                  </a:cubicBezTo>
                  <a:cubicBezTo>
                    <a:pt x="128" y="0"/>
                    <a:pt x="164" y="3"/>
                    <a:pt x="164" y="7"/>
                  </a:cubicBezTo>
                  <a:cubicBezTo>
                    <a:pt x="164" y="10"/>
                    <a:pt x="128" y="14"/>
                    <a:pt x="83" y="14"/>
                  </a:cubicBezTo>
                  <a:moveTo>
                    <a:pt x="83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3" y="14"/>
                  </a:cubicBezTo>
                  <a:cubicBezTo>
                    <a:pt x="129" y="14"/>
                    <a:pt x="166" y="11"/>
                    <a:pt x="166" y="7"/>
                  </a:cubicBezTo>
                  <a:cubicBezTo>
                    <a:pt x="166" y="3"/>
                    <a:pt x="129" y="0"/>
                    <a:pt x="83" y="0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8"/>
            <p:cNvSpPr>
              <a:spLocks noEditPoints="1"/>
            </p:cNvSpPr>
            <p:nvPr/>
          </p:nvSpPr>
          <p:spPr bwMode="auto">
            <a:xfrm>
              <a:off x="3625" y="1652"/>
              <a:ext cx="435" cy="38"/>
            </a:xfrm>
            <a:custGeom>
              <a:avLst/>
              <a:gdLst>
                <a:gd name="T0" fmla="*/ 81 w 162"/>
                <a:gd name="T1" fmla="*/ 13 h 14"/>
                <a:gd name="T2" fmla="*/ 2 w 162"/>
                <a:gd name="T3" fmla="*/ 7 h 14"/>
                <a:gd name="T4" fmla="*/ 81 w 162"/>
                <a:gd name="T5" fmla="*/ 0 h 14"/>
                <a:gd name="T6" fmla="*/ 161 w 162"/>
                <a:gd name="T7" fmla="*/ 7 h 14"/>
                <a:gd name="T8" fmla="*/ 81 w 162"/>
                <a:gd name="T9" fmla="*/ 13 h 14"/>
                <a:gd name="T10" fmla="*/ 81 w 162"/>
                <a:gd name="T11" fmla="*/ 0 h 14"/>
                <a:gd name="T12" fmla="*/ 0 w 162"/>
                <a:gd name="T13" fmla="*/ 7 h 14"/>
                <a:gd name="T14" fmla="*/ 81 w 162"/>
                <a:gd name="T15" fmla="*/ 14 h 14"/>
                <a:gd name="T16" fmla="*/ 162 w 162"/>
                <a:gd name="T17" fmla="*/ 7 h 14"/>
                <a:gd name="T18" fmla="*/ 81 w 16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4">
                  <a:moveTo>
                    <a:pt x="81" y="13"/>
                  </a:moveTo>
                  <a:cubicBezTo>
                    <a:pt x="37" y="13"/>
                    <a:pt x="2" y="10"/>
                    <a:pt x="2" y="7"/>
                  </a:cubicBezTo>
                  <a:cubicBezTo>
                    <a:pt x="2" y="3"/>
                    <a:pt x="37" y="0"/>
                    <a:pt x="81" y="0"/>
                  </a:cubicBezTo>
                  <a:cubicBezTo>
                    <a:pt x="125" y="0"/>
                    <a:pt x="161" y="3"/>
                    <a:pt x="161" y="7"/>
                  </a:cubicBezTo>
                  <a:cubicBezTo>
                    <a:pt x="161" y="10"/>
                    <a:pt x="125" y="13"/>
                    <a:pt x="81" y="13"/>
                  </a:cubicBezTo>
                  <a:moveTo>
                    <a:pt x="81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4"/>
                    <a:pt x="81" y="14"/>
                  </a:cubicBezTo>
                  <a:cubicBezTo>
                    <a:pt x="126" y="14"/>
                    <a:pt x="162" y="10"/>
                    <a:pt x="162" y="7"/>
                  </a:cubicBezTo>
                  <a:cubicBezTo>
                    <a:pt x="162" y="3"/>
                    <a:pt x="126" y="0"/>
                    <a:pt x="8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9"/>
            <p:cNvSpPr>
              <a:spLocks noEditPoints="1"/>
            </p:cNvSpPr>
            <p:nvPr/>
          </p:nvSpPr>
          <p:spPr bwMode="auto">
            <a:xfrm>
              <a:off x="3630" y="1652"/>
              <a:ext cx="428" cy="35"/>
            </a:xfrm>
            <a:custGeom>
              <a:avLst/>
              <a:gdLst>
                <a:gd name="T0" fmla="*/ 79 w 159"/>
                <a:gd name="T1" fmla="*/ 13 h 13"/>
                <a:gd name="T2" fmla="*/ 1 w 159"/>
                <a:gd name="T3" fmla="*/ 7 h 13"/>
                <a:gd name="T4" fmla="*/ 79 w 159"/>
                <a:gd name="T5" fmla="*/ 0 h 13"/>
                <a:gd name="T6" fmla="*/ 157 w 159"/>
                <a:gd name="T7" fmla="*/ 7 h 13"/>
                <a:gd name="T8" fmla="*/ 79 w 159"/>
                <a:gd name="T9" fmla="*/ 13 h 13"/>
                <a:gd name="T10" fmla="*/ 79 w 159"/>
                <a:gd name="T11" fmla="*/ 0 h 13"/>
                <a:gd name="T12" fmla="*/ 0 w 159"/>
                <a:gd name="T13" fmla="*/ 7 h 13"/>
                <a:gd name="T14" fmla="*/ 79 w 159"/>
                <a:gd name="T15" fmla="*/ 13 h 13"/>
                <a:gd name="T16" fmla="*/ 159 w 159"/>
                <a:gd name="T17" fmla="*/ 7 h 13"/>
                <a:gd name="T18" fmla="*/ 79 w 15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79" y="13"/>
                  </a:moveTo>
                  <a:cubicBezTo>
                    <a:pt x="36" y="13"/>
                    <a:pt x="1" y="10"/>
                    <a:pt x="1" y="7"/>
                  </a:cubicBezTo>
                  <a:cubicBezTo>
                    <a:pt x="1" y="3"/>
                    <a:pt x="36" y="0"/>
                    <a:pt x="79" y="0"/>
                  </a:cubicBezTo>
                  <a:cubicBezTo>
                    <a:pt x="122" y="0"/>
                    <a:pt x="157" y="3"/>
                    <a:pt x="157" y="7"/>
                  </a:cubicBezTo>
                  <a:cubicBezTo>
                    <a:pt x="157" y="10"/>
                    <a:pt x="122" y="13"/>
                    <a:pt x="79" y="13"/>
                  </a:cubicBezTo>
                  <a:moveTo>
                    <a:pt x="79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9" y="13"/>
                  </a:cubicBezTo>
                  <a:cubicBezTo>
                    <a:pt x="123" y="13"/>
                    <a:pt x="159" y="10"/>
                    <a:pt x="159" y="7"/>
                  </a:cubicBezTo>
                  <a:cubicBezTo>
                    <a:pt x="159" y="3"/>
                    <a:pt x="123" y="0"/>
                    <a:pt x="7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0"/>
            <p:cNvSpPr>
              <a:spLocks noEditPoints="1"/>
            </p:cNvSpPr>
            <p:nvPr/>
          </p:nvSpPr>
          <p:spPr bwMode="auto">
            <a:xfrm>
              <a:off x="3633" y="1652"/>
              <a:ext cx="419" cy="35"/>
            </a:xfrm>
            <a:custGeom>
              <a:avLst/>
              <a:gdLst>
                <a:gd name="T0" fmla="*/ 78 w 156"/>
                <a:gd name="T1" fmla="*/ 13 h 13"/>
                <a:gd name="T2" fmla="*/ 2 w 156"/>
                <a:gd name="T3" fmla="*/ 7 h 13"/>
                <a:gd name="T4" fmla="*/ 78 w 156"/>
                <a:gd name="T5" fmla="*/ 0 h 13"/>
                <a:gd name="T6" fmla="*/ 155 w 156"/>
                <a:gd name="T7" fmla="*/ 7 h 13"/>
                <a:gd name="T8" fmla="*/ 78 w 156"/>
                <a:gd name="T9" fmla="*/ 13 h 13"/>
                <a:gd name="T10" fmla="*/ 78 w 156"/>
                <a:gd name="T11" fmla="*/ 0 h 13"/>
                <a:gd name="T12" fmla="*/ 0 w 156"/>
                <a:gd name="T13" fmla="*/ 7 h 13"/>
                <a:gd name="T14" fmla="*/ 78 w 156"/>
                <a:gd name="T15" fmla="*/ 13 h 13"/>
                <a:gd name="T16" fmla="*/ 156 w 156"/>
                <a:gd name="T17" fmla="*/ 7 h 13"/>
                <a:gd name="T18" fmla="*/ 78 w 15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3">
                  <a:moveTo>
                    <a:pt x="78" y="13"/>
                  </a:moveTo>
                  <a:cubicBezTo>
                    <a:pt x="36" y="13"/>
                    <a:pt x="2" y="10"/>
                    <a:pt x="2" y="7"/>
                  </a:cubicBezTo>
                  <a:cubicBezTo>
                    <a:pt x="2" y="3"/>
                    <a:pt x="36" y="0"/>
                    <a:pt x="78" y="0"/>
                  </a:cubicBezTo>
                  <a:cubicBezTo>
                    <a:pt x="120" y="0"/>
                    <a:pt x="155" y="3"/>
                    <a:pt x="155" y="7"/>
                  </a:cubicBezTo>
                  <a:cubicBezTo>
                    <a:pt x="155" y="10"/>
                    <a:pt x="120" y="13"/>
                    <a:pt x="78" y="13"/>
                  </a:cubicBezTo>
                  <a:moveTo>
                    <a:pt x="78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8" y="13"/>
                  </a:cubicBezTo>
                  <a:cubicBezTo>
                    <a:pt x="121" y="13"/>
                    <a:pt x="156" y="10"/>
                    <a:pt x="156" y="7"/>
                  </a:cubicBezTo>
                  <a:cubicBezTo>
                    <a:pt x="156" y="3"/>
                    <a:pt x="121" y="0"/>
                    <a:pt x="78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1"/>
            <p:cNvSpPr>
              <a:spLocks noEditPoints="1"/>
            </p:cNvSpPr>
            <p:nvPr/>
          </p:nvSpPr>
          <p:spPr bwMode="auto">
            <a:xfrm>
              <a:off x="3638" y="1652"/>
              <a:ext cx="412" cy="35"/>
            </a:xfrm>
            <a:custGeom>
              <a:avLst/>
              <a:gdLst>
                <a:gd name="T0" fmla="*/ 76 w 153"/>
                <a:gd name="T1" fmla="*/ 13 h 13"/>
                <a:gd name="T2" fmla="*/ 1 w 153"/>
                <a:gd name="T3" fmla="*/ 7 h 13"/>
                <a:gd name="T4" fmla="*/ 76 w 153"/>
                <a:gd name="T5" fmla="*/ 0 h 13"/>
                <a:gd name="T6" fmla="*/ 151 w 153"/>
                <a:gd name="T7" fmla="*/ 7 h 13"/>
                <a:gd name="T8" fmla="*/ 76 w 153"/>
                <a:gd name="T9" fmla="*/ 13 h 13"/>
                <a:gd name="T10" fmla="*/ 76 w 153"/>
                <a:gd name="T11" fmla="*/ 0 h 13"/>
                <a:gd name="T12" fmla="*/ 0 w 153"/>
                <a:gd name="T13" fmla="*/ 7 h 13"/>
                <a:gd name="T14" fmla="*/ 76 w 153"/>
                <a:gd name="T15" fmla="*/ 13 h 13"/>
                <a:gd name="T16" fmla="*/ 153 w 153"/>
                <a:gd name="T17" fmla="*/ 7 h 13"/>
                <a:gd name="T18" fmla="*/ 76 w 15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3">
                  <a:moveTo>
                    <a:pt x="76" y="13"/>
                  </a:moveTo>
                  <a:cubicBezTo>
                    <a:pt x="35" y="13"/>
                    <a:pt x="1" y="10"/>
                    <a:pt x="1" y="7"/>
                  </a:cubicBezTo>
                  <a:cubicBezTo>
                    <a:pt x="1" y="3"/>
                    <a:pt x="35" y="0"/>
                    <a:pt x="76" y="0"/>
                  </a:cubicBezTo>
                  <a:cubicBezTo>
                    <a:pt x="118" y="0"/>
                    <a:pt x="151" y="3"/>
                    <a:pt x="151" y="7"/>
                  </a:cubicBezTo>
                  <a:cubicBezTo>
                    <a:pt x="151" y="10"/>
                    <a:pt x="118" y="13"/>
                    <a:pt x="76" y="13"/>
                  </a:cubicBezTo>
                  <a:moveTo>
                    <a:pt x="76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6" y="13"/>
                  </a:cubicBezTo>
                  <a:cubicBezTo>
                    <a:pt x="118" y="13"/>
                    <a:pt x="153" y="10"/>
                    <a:pt x="153" y="7"/>
                  </a:cubicBezTo>
                  <a:cubicBezTo>
                    <a:pt x="153" y="3"/>
                    <a:pt x="118" y="0"/>
                    <a:pt x="76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2"/>
            <p:cNvSpPr>
              <a:spLocks noEditPoints="1"/>
            </p:cNvSpPr>
            <p:nvPr/>
          </p:nvSpPr>
          <p:spPr bwMode="auto">
            <a:xfrm>
              <a:off x="3641" y="1652"/>
              <a:ext cx="403" cy="35"/>
            </a:xfrm>
            <a:custGeom>
              <a:avLst/>
              <a:gdLst>
                <a:gd name="T0" fmla="*/ 75 w 150"/>
                <a:gd name="T1" fmla="*/ 13 h 13"/>
                <a:gd name="T2" fmla="*/ 2 w 150"/>
                <a:gd name="T3" fmla="*/ 7 h 13"/>
                <a:gd name="T4" fmla="*/ 75 w 150"/>
                <a:gd name="T5" fmla="*/ 1 h 13"/>
                <a:gd name="T6" fmla="*/ 149 w 150"/>
                <a:gd name="T7" fmla="*/ 7 h 13"/>
                <a:gd name="T8" fmla="*/ 75 w 150"/>
                <a:gd name="T9" fmla="*/ 13 h 13"/>
                <a:gd name="T10" fmla="*/ 75 w 150"/>
                <a:gd name="T11" fmla="*/ 0 h 13"/>
                <a:gd name="T12" fmla="*/ 0 w 150"/>
                <a:gd name="T13" fmla="*/ 7 h 13"/>
                <a:gd name="T14" fmla="*/ 75 w 150"/>
                <a:gd name="T15" fmla="*/ 13 h 13"/>
                <a:gd name="T16" fmla="*/ 150 w 150"/>
                <a:gd name="T17" fmla="*/ 7 h 13"/>
                <a:gd name="T18" fmla="*/ 75 w 15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3">
                  <a:moveTo>
                    <a:pt x="75" y="13"/>
                  </a:moveTo>
                  <a:cubicBezTo>
                    <a:pt x="35" y="13"/>
                    <a:pt x="2" y="10"/>
                    <a:pt x="2" y="7"/>
                  </a:cubicBezTo>
                  <a:cubicBezTo>
                    <a:pt x="2" y="3"/>
                    <a:pt x="35" y="1"/>
                    <a:pt x="75" y="1"/>
                  </a:cubicBezTo>
                  <a:cubicBezTo>
                    <a:pt x="116" y="1"/>
                    <a:pt x="149" y="3"/>
                    <a:pt x="149" y="7"/>
                  </a:cubicBezTo>
                  <a:cubicBezTo>
                    <a:pt x="149" y="10"/>
                    <a:pt x="116" y="13"/>
                    <a:pt x="75" y="13"/>
                  </a:cubicBezTo>
                  <a:moveTo>
                    <a:pt x="75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5" y="13"/>
                  </a:cubicBezTo>
                  <a:cubicBezTo>
                    <a:pt x="117" y="13"/>
                    <a:pt x="150" y="10"/>
                    <a:pt x="150" y="7"/>
                  </a:cubicBezTo>
                  <a:cubicBezTo>
                    <a:pt x="150" y="3"/>
                    <a:pt x="117" y="0"/>
                    <a:pt x="7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3"/>
            <p:cNvSpPr>
              <a:spLocks noEditPoints="1"/>
            </p:cNvSpPr>
            <p:nvPr/>
          </p:nvSpPr>
          <p:spPr bwMode="auto">
            <a:xfrm>
              <a:off x="3646" y="1655"/>
              <a:ext cx="396" cy="32"/>
            </a:xfrm>
            <a:custGeom>
              <a:avLst/>
              <a:gdLst>
                <a:gd name="T0" fmla="*/ 73 w 147"/>
                <a:gd name="T1" fmla="*/ 11 h 12"/>
                <a:gd name="T2" fmla="*/ 1 w 147"/>
                <a:gd name="T3" fmla="*/ 6 h 12"/>
                <a:gd name="T4" fmla="*/ 73 w 147"/>
                <a:gd name="T5" fmla="*/ 0 h 12"/>
                <a:gd name="T6" fmla="*/ 145 w 147"/>
                <a:gd name="T7" fmla="*/ 6 h 12"/>
                <a:gd name="T8" fmla="*/ 73 w 147"/>
                <a:gd name="T9" fmla="*/ 11 h 12"/>
                <a:gd name="T10" fmla="*/ 73 w 147"/>
                <a:gd name="T11" fmla="*/ 0 h 12"/>
                <a:gd name="T12" fmla="*/ 0 w 147"/>
                <a:gd name="T13" fmla="*/ 6 h 12"/>
                <a:gd name="T14" fmla="*/ 73 w 147"/>
                <a:gd name="T15" fmla="*/ 12 h 12"/>
                <a:gd name="T16" fmla="*/ 147 w 147"/>
                <a:gd name="T17" fmla="*/ 6 h 12"/>
                <a:gd name="T18" fmla="*/ 73 w 14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2">
                  <a:moveTo>
                    <a:pt x="73" y="11"/>
                  </a:moveTo>
                  <a:cubicBezTo>
                    <a:pt x="34" y="11"/>
                    <a:pt x="1" y="9"/>
                    <a:pt x="1" y="6"/>
                  </a:cubicBezTo>
                  <a:cubicBezTo>
                    <a:pt x="1" y="2"/>
                    <a:pt x="34" y="0"/>
                    <a:pt x="73" y="0"/>
                  </a:cubicBezTo>
                  <a:cubicBezTo>
                    <a:pt x="113" y="0"/>
                    <a:pt x="145" y="2"/>
                    <a:pt x="145" y="6"/>
                  </a:cubicBezTo>
                  <a:cubicBezTo>
                    <a:pt x="145" y="9"/>
                    <a:pt x="113" y="11"/>
                    <a:pt x="73" y="11"/>
                  </a:cubicBezTo>
                  <a:moveTo>
                    <a:pt x="73" y="0"/>
                  </a:moveTo>
                  <a:cubicBezTo>
                    <a:pt x="33" y="0"/>
                    <a:pt x="0" y="2"/>
                    <a:pt x="0" y="6"/>
                  </a:cubicBezTo>
                  <a:cubicBezTo>
                    <a:pt x="0" y="9"/>
                    <a:pt x="33" y="12"/>
                    <a:pt x="73" y="12"/>
                  </a:cubicBezTo>
                  <a:cubicBezTo>
                    <a:pt x="114" y="12"/>
                    <a:pt x="147" y="9"/>
                    <a:pt x="147" y="6"/>
                  </a:cubicBezTo>
                  <a:cubicBezTo>
                    <a:pt x="147" y="2"/>
                    <a:pt x="114" y="0"/>
                    <a:pt x="7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4"/>
            <p:cNvSpPr>
              <a:spLocks noEditPoints="1"/>
            </p:cNvSpPr>
            <p:nvPr/>
          </p:nvSpPr>
          <p:spPr bwMode="auto">
            <a:xfrm>
              <a:off x="3649" y="1655"/>
              <a:ext cx="387" cy="30"/>
            </a:xfrm>
            <a:custGeom>
              <a:avLst/>
              <a:gdLst>
                <a:gd name="T0" fmla="*/ 72 w 144"/>
                <a:gd name="T1" fmla="*/ 11 h 11"/>
                <a:gd name="T2" fmla="*/ 2 w 144"/>
                <a:gd name="T3" fmla="*/ 6 h 11"/>
                <a:gd name="T4" fmla="*/ 72 w 144"/>
                <a:gd name="T5" fmla="*/ 0 h 11"/>
                <a:gd name="T6" fmla="*/ 143 w 144"/>
                <a:gd name="T7" fmla="*/ 6 h 11"/>
                <a:gd name="T8" fmla="*/ 72 w 144"/>
                <a:gd name="T9" fmla="*/ 11 h 11"/>
                <a:gd name="T10" fmla="*/ 72 w 144"/>
                <a:gd name="T11" fmla="*/ 0 h 11"/>
                <a:gd name="T12" fmla="*/ 0 w 144"/>
                <a:gd name="T13" fmla="*/ 6 h 11"/>
                <a:gd name="T14" fmla="*/ 72 w 144"/>
                <a:gd name="T15" fmla="*/ 11 h 11"/>
                <a:gd name="T16" fmla="*/ 144 w 144"/>
                <a:gd name="T17" fmla="*/ 6 h 11"/>
                <a:gd name="T18" fmla="*/ 72 w 14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1">
                  <a:moveTo>
                    <a:pt x="72" y="11"/>
                  </a:moveTo>
                  <a:cubicBezTo>
                    <a:pt x="34" y="11"/>
                    <a:pt x="2" y="9"/>
                    <a:pt x="2" y="6"/>
                  </a:cubicBezTo>
                  <a:cubicBezTo>
                    <a:pt x="2" y="2"/>
                    <a:pt x="34" y="0"/>
                    <a:pt x="72" y="0"/>
                  </a:cubicBezTo>
                  <a:cubicBezTo>
                    <a:pt x="111" y="0"/>
                    <a:pt x="143" y="2"/>
                    <a:pt x="143" y="6"/>
                  </a:cubicBezTo>
                  <a:cubicBezTo>
                    <a:pt x="143" y="9"/>
                    <a:pt x="111" y="11"/>
                    <a:pt x="72" y="11"/>
                  </a:cubicBezTo>
                  <a:moveTo>
                    <a:pt x="72" y="0"/>
                  </a:moveTo>
                  <a:cubicBezTo>
                    <a:pt x="33" y="0"/>
                    <a:pt x="0" y="2"/>
                    <a:pt x="0" y="6"/>
                  </a:cubicBezTo>
                  <a:cubicBezTo>
                    <a:pt x="0" y="9"/>
                    <a:pt x="33" y="11"/>
                    <a:pt x="72" y="11"/>
                  </a:cubicBezTo>
                  <a:cubicBezTo>
                    <a:pt x="112" y="11"/>
                    <a:pt x="144" y="9"/>
                    <a:pt x="144" y="6"/>
                  </a:cubicBezTo>
                  <a:cubicBezTo>
                    <a:pt x="144" y="2"/>
                    <a:pt x="112" y="0"/>
                    <a:pt x="7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5"/>
            <p:cNvSpPr>
              <a:spLocks noEditPoints="1"/>
            </p:cNvSpPr>
            <p:nvPr/>
          </p:nvSpPr>
          <p:spPr bwMode="auto">
            <a:xfrm>
              <a:off x="3654" y="1655"/>
              <a:ext cx="380" cy="30"/>
            </a:xfrm>
            <a:custGeom>
              <a:avLst/>
              <a:gdLst>
                <a:gd name="T0" fmla="*/ 70 w 141"/>
                <a:gd name="T1" fmla="*/ 11 h 11"/>
                <a:gd name="T2" fmla="*/ 2 w 141"/>
                <a:gd name="T3" fmla="*/ 6 h 11"/>
                <a:gd name="T4" fmla="*/ 70 w 141"/>
                <a:gd name="T5" fmla="*/ 0 h 11"/>
                <a:gd name="T6" fmla="*/ 139 w 141"/>
                <a:gd name="T7" fmla="*/ 6 h 11"/>
                <a:gd name="T8" fmla="*/ 70 w 141"/>
                <a:gd name="T9" fmla="*/ 11 h 11"/>
                <a:gd name="T10" fmla="*/ 70 w 141"/>
                <a:gd name="T11" fmla="*/ 0 h 11"/>
                <a:gd name="T12" fmla="*/ 0 w 141"/>
                <a:gd name="T13" fmla="*/ 6 h 11"/>
                <a:gd name="T14" fmla="*/ 70 w 141"/>
                <a:gd name="T15" fmla="*/ 11 h 11"/>
                <a:gd name="T16" fmla="*/ 141 w 141"/>
                <a:gd name="T17" fmla="*/ 6 h 11"/>
                <a:gd name="T18" fmla="*/ 70 w 14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">
                  <a:moveTo>
                    <a:pt x="70" y="11"/>
                  </a:moveTo>
                  <a:cubicBezTo>
                    <a:pt x="32" y="11"/>
                    <a:pt x="2" y="9"/>
                    <a:pt x="2" y="6"/>
                  </a:cubicBezTo>
                  <a:cubicBezTo>
                    <a:pt x="2" y="2"/>
                    <a:pt x="32" y="0"/>
                    <a:pt x="70" y="0"/>
                  </a:cubicBezTo>
                  <a:cubicBezTo>
                    <a:pt x="108" y="0"/>
                    <a:pt x="139" y="2"/>
                    <a:pt x="139" y="6"/>
                  </a:cubicBezTo>
                  <a:cubicBezTo>
                    <a:pt x="139" y="9"/>
                    <a:pt x="108" y="11"/>
                    <a:pt x="70" y="11"/>
                  </a:cubicBezTo>
                  <a:moveTo>
                    <a:pt x="70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0" y="11"/>
                  </a:cubicBezTo>
                  <a:cubicBezTo>
                    <a:pt x="109" y="11"/>
                    <a:pt x="141" y="9"/>
                    <a:pt x="141" y="6"/>
                  </a:cubicBezTo>
                  <a:cubicBezTo>
                    <a:pt x="141" y="2"/>
                    <a:pt x="109" y="0"/>
                    <a:pt x="7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"/>
            <p:cNvSpPr>
              <a:spLocks noEditPoints="1"/>
            </p:cNvSpPr>
            <p:nvPr/>
          </p:nvSpPr>
          <p:spPr bwMode="auto">
            <a:xfrm>
              <a:off x="3660" y="1655"/>
              <a:ext cx="368" cy="30"/>
            </a:xfrm>
            <a:custGeom>
              <a:avLst/>
              <a:gdLst>
                <a:gd name="T0" fmla="*/ 68 w 137"/>
                <a:gd name="T1" fmla="*/ 11 h 11"/>
                <a:gd name="T2" fmla="*/ 1 w 137"/>
                <a:gd name="T3" fmla="*/ 5 h 11"/>
                <a:gd name="T4" fmla="*/ 68 w 137"/>
                <a:gd name="T5" fmla="*/ 0 h 11"/>
                <a:gd name="T6" fmla="*/ 135 w 137"/>
                <a:gd name="T7" fmla="*/ 5 h 11"/>
                <a:gd name="T8" fmla="*/ 68 w 137"/>
                <a:gd name="T9" fmla="*/ 11 h 11"/>
                <a:gd name="T10" fmla="*/ 68 w 137"/>
                <a:gd name="T11" fmla="*/ 0 h 11"/>
                <a:gd name="T12" fmla="*/ 0 w 137"/>
                <a:gd name="T13" fmla="*/ 6 h 11"/>
                <a:gd name="T14" fmla="*/ 68 w 137"/>
                <a:gd name="T15" fmla="*/ 11 h 11"/>
                <a:gd name="T16" fmla="*/ 137 w 137"/>
                <a:gd name="T17" fmla="*/ 6 h 11"/>
                <a:gd name="T18" fmla="*/ 68 w 137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1">
                  <a:moveTo>
                    <a:pt x="68" y="11"/>
                  </a:moveTo>
                  <a:cubicBezTo>
                    <a:pt x="31" y="11"/>
                    <a:pt x="1" y="8"/>
                    <a:pt x="1" y="5"/>
                  </a:cubicBezTo>
                  <a:cubicBezTo>
                    <a:pt x="1" y="2"/>
                    <a:pt x="31" y="0"/>
                    <a:pt x="68" y="0"/>
                  </a:cubicBezTo>
                  <a:cubicBezTo>
                    <a:pt x="105" y="0"/>
                    <a:pt x="135" y="2"/>
                    <a:pt x="135" y="5"/>
                  </a:cubicBezTo>
                  <a:cubicBezTo>
                    <a:pt x="135" y="8"/>
                    <a:pt x="105" y="11"/>
                    <a:pt x="68" y="11"/>
                  </a:cubicBezTo>
                  <a:moveTo>
                    <a:pt x="68" y="0"/>
                  </a:moveTo>
                  <a:cubicBezTo>
                    <a:pt x="30" y="0"/>
                    <a:pt x="0" y="2"/>
                    <a:pt x="0" y="6"/>
                  </a:cubicBezTo>
                  <a:cubicBezTo>
                    <a:pt x="0" y="9"/>
                    <a:pt x="30" y="11"/>
                    <a:pt x="68" y="11"/>
                  </a:cubicBezTo>
                  <a:cubicBezTo>
                    <a:pt x="106" y="11"/>
                    <a:pt x="137" y="9"/>
                    <a:pt x="137" y="6"/>
                  </a:cubicBezTo>
                  <a:cubicBezTo>
                    <a:pt x="137" y="2"/>
                    <a:pt x="106" y="0"/>
                    <a:pt x="68" y="0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7"/>
            <p:cNvSpPr>
              <a:spLocks noEditPoints="1"/>
            </p:cNvSpPr>
            <p:nvPr/>
          </p:nvSpPr>
          <p:spPr bwMode="auto">
            <a:xfrm>
              <a:off x="3662" y="1655"/>
              <a:ext cx="361" cy="30"/>
            </a:xfrm>
            <a:custGeom>
              <a:avLst/>
              <a:gdLst>
                <a:gd name="T0" fmla="*/ 67 w 134"/>
                <a:gd name="T1" fmla="*/ 11 h 11"/>
                <a:gd name="T2" fmla="*/ 2 w 134"/>
                <a:gd name="T3" fmla="*/ 5 h 11"/>
                <a:gd name="T4" fmla="*/ 67 w 134"/>
                <a:gd name="T5" fmla="*/ 0 h 11"/>
                <a:gd name="T6" fmla="*/ 133 w 134"/>
                <a:gd name="T7" fmla="*/ 5 h 11"/>
                <a:gd name="T8" fmla="*/ 67 w 134"/>
                <a:gd name="T9" fmla="*/ 11 h 11"/>
                <a:gd name="T10" fmla="*/ 67 w 134"/>
                <a:gd name="T11" fmla="*/ 0 h 11"/>
                <a:gd name="T12" fmla="*/ 0 w 134"/>
                <a:gd name="T13" fmla="*/ 5 h 11"/>
                <a:gd name="T14" fmla="*/ 67 w 134"/>
                <a:gd name="T15" fmla="*/ 11 h 11"/>
                <a:gd name="T16" fmla="*/ 134 w 134"/>
                <a:gd name="T17" fmla="*/ 5 h 11"/>
                <a:gd name="T18" fmla="*/ 67 w 13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">
                  <a:moveTo>
                    <a:pt x="67" y="11"/>
                  </a:moveTo>
                  <a:cubicBezTo>
                    <a:pt x="31" y="11"/>
                    <a:pt x="2" y="8"/>
                    <a:pt x="2" y="5"/>
                  </a:cubicBezTo>
                  <a:cubicBezTo>
                    <a:pt x="2" y="3"/>
                    <a:pt x="31" y="0"/>
                    <a:pt x="67" y="0"/>
                  </a:cubicBezTo>
                  <a:cubicBezTo>
                    <a:pt x="104" y="0"/>
                    <a:pt x="133" y="3"/>
                    <a:pt x="133" y="5"/>
                  </a:cubicBezTo>
                  <a:cubicBezTo>
                    <a:pt x="133" y="8"/>
                    <a:pt x="104" y="11"/>
                    <a:pt x="67" y="11"/>
                  </a:cubicBezTo>
                  <a:moveTo>
                    <a:pt x="67" y="0"/>
                  </a:moveTo>
                  <a:cubicBezTo>
                    <a:pt x="30" y="0"/>
                    <a:pt x="0" y="2"/>
                    <a:pt x="0" y="5"/>
                  </a:cubicBezTo>
                  <a:cubicBezTo>
                    <a:pt x="0" y="8"/>
                    <a:pt x="30" y="11"/>
                    <a:pt x="67" y="11"/>
                  </a:cubicBezTo>
                  <a:cubicBezTo>
                    <a:pt x="104" y="11"/>
                    <a:pt x="134" y="8"/>
                    <a:pt x="134" y="5"/>
                  </a:cubicBezTo>
                  <a:cubicBezTo>
                    <a:pt x="134" y="2"/>
                    <a:pt x="104" y="0"/>
                    <a:pt x="67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8"/>
            <p:cNvSpPr>
              <a:spLocks noEditPoints="1"/>
            </p:cNvSpPr>
            <p:nvPr/>
          </p:nvSpPr>
          <p:spPr bwMode="auto">
            <a:xfrm>
              <a:off x="3668" y="1655"/>
              <a:ext cx="352" cy="30"/>
            </a:xfrm>
            <a:custGeom>
              <a:avLst/>
              <a:gdLst>
                <a:gd name="T0" fmla="*/ 65 w 131"/>
                <a:gd name="T1" fmla="*/ 11 h 11"/>
                <a:gd name="T2" fmla="*/ 1 w 131"/>
                <a:gd name="T3" fmla="*/ 5 h 11"/>
                <a:gd name="T4" fmla="*/ 65 w 131"/>
                <a:gd name="T5" fmla="*/ 0 h 11"/>
                <a:gd name="T6" fmla="*/ 129 w 131"/>
                <a:gd name="T7" fmla="*/ 5 h 11"/>
                <a:gd name="T8" fmla="*/ 65 w 131"/>
                <a:gd name="T9" fmla="*/ 11 h 11"/>
                <a:gd name="T10" fmla="*/ 65 w 131"/>
                <a:gd name="T11" fmla="*/ 0 h 11"/>
                <a:gd name="T12" fmla="*/ 0 w 131"/>
                <a:gd name="T13" fmla="*/ 5 h 11"/>
                <a:gd name="T14" fmla="*/ 65 w 131"/>
                <a:gd name="T15" fmla="*/ 11 h 11"/>
                <a:gd name="T16" fmla="*/ 131 w 131"/>
                <a:gd name="T17" fmla="*/ 5 h 11"/>
                <a:gd name="T18" fmla="*/ 65 w 13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">
                  <a:moveTo>
                    <a:pt x="65" y="11"/>
                  </a:moveTo>
                  <a:cubicBezTo>
                    <a:pt x="30" y="11"/>
                    <a:pt x="1" y="8"/>
                    <a:pt x="1" y="5"/>
                  </a:cubicBezTo>
                  <a:cubicBezTo>
                    <a:pt x="1" y="3"/>
                    <a:pt x="30" y="0"/>
                    <a:pt x="65" y="0"/>
                  </a:cubicBezTo>
                  <a:cubicBezTo>
                    <a:pt x="101" y="0"/>
                    <a:pt x="129" y="3"/>
                    <a:pt x="129" y="5"/>
                  </a:cubicBezTo>
                  <a:cubicBezTo>
                    <a:pt x="129" y="8"/>
                    <a:pt x="101" y="11"/>
                    <a:pt x="65" y="11"/>
                  </a:cubicBezTo>
                  <a:moveTo>
                    <a:pt x="65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5" y="11"/>
                  </a:cubicBezTo>
                  <a:cubicBezTo>
                    <a:pt x="102" y="11"/>
                    <a:pt x="131" y="8"/>
                    <a:pt x="131" y="5"/>
                  </a:cubicBezTo>
                  <a:cubicBezTo>
                    <a:pt x="131" y="3"/>
                    <a:pt x="102" y="0"/>
                    <a:pt x="65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9"/>
            <p:cNvSpPr>
              <a:spLocks noEditPoints="1"/>
            </p:cNvSpPr>
            <p:nvPr/>
          </p:nvSpPr>
          <p:spPr bwMode="auto">
            <a:xfrm>
              <a:off x="3670" y="1655"/>
              <a:ext cx="345" cy="30"/>
            </a:xfrm>
            <a:custGeom>
              <a:avLst/>
              <a:gdLst>
                <a:gd name="T0" fmla="*/ 64 w 128"/>
                <a:gd name="T1" fmla="*/ 10 h 11"/>
                <a:gd name="T2" fmla="*/ 2 w 128"/>
                <a:gd name="T3" fmla="*/ 5 h 11"/>
                <a:gd name="T4" fmla="*/ 64 w 128"/>
                <a:gd name="T5" fmla="*/ 0 h 11"/>
                <a:gd name="T6" fmla="*/ 127 w 128"/>
                <a:gd name="T7" fmla="*/ 5 h 11"/>
                <a:gd name="T8" fmla="*/ 64 w 128"/>
                <a:gd name="T9" fmla="*/ 10 h 11"/>
                <a:gd name="T10" fmla="*/ 64 w 128"/>
                <a:gd name="T11" fmla="*/ 0 h 11"/>
                <a:gd name="T12" fmla="*/ 0 w 128"/>
                <a:gd name="T13" fmla="*/ 5 h 11"/>
                <a:gd name="T14" fmla="*/ 64 w 128"/>
                <a:gd name="T15" fmla="*/ 11 h 11"/>
                <a:gd name="T16" fmla="*/ 128 w 128"/>
                <a:gd name="T17" fmla="*/ 5 h 11"/>
                <a:gd name="T18" fmla="*/ 64 w 12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">
                  <a:moveTo>
                    <a:pt x="64" y="10"/>
                  </a:moveTo>
                  <a:cubicBezTo>
                    <a:pt x="30" y="10"/>
                    <a:pt x="2" y="8"/>
                    <a:pt x="2" y="5"/>
                  </a:cubicBezTo>
                  <a:cubicBezTo>
                    <a:pt x="2" y="3"/>
                    <a:pt x="30" y="0"/>
                    <a:pt x="64" y="0"/>
                  </a:cubicBezTo>
                  <a:cubicBezTo>
                    <a:pt x="99" y="0"/>
                    <a:pt x="127" y="3"/>
                    <a:pt x="127" y="5"/>
                  </a:cubicBezTo>
                  <a:cubicBezTo>
                    <a:pt x="127" y="8"/>
                    <a:pt x="99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4" y="11"/>
                  </a:cubicBezTo>
                  <a:cubicBezTo>
                    <a:pt x="100" y="11"/>
                    <a:pt x="128" y="8"/>
                    <a:pt x="128" y="5"/>
                  </a:cubicBezTo>
                  <a:cubicBezTo>
                    <a:pt x="128" y="3"/>
                    <a:pt x="100" y="0"/>
                    <a:pt x="6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70"/>
            <p:cNvSpPr>
              <a:spLocks noEditPoints="1"/>
            </p:cNvSpPr>
            <p:nvPr/>
          </p:nvSpPr>
          <p:spPr bwMode="auto">
            <a:xfrm>
              <a:off x="3676" y="1655"/>
              <a:ext cx="336" cy="27"/>
            </a:xfrm>
            <a:custGeom>
              <a:avLst/>
              <a:gdLst>
                <a:gd name="T0" fmla="*/ 62 w 125"/>
                <a:gd name="T1" fmla="*/ 10 h 10"/>
                <a:gd name="T2" fmla="*/ 2 w 125"/>
                <a:gd name="T3" fmla="*/ 5 h 10"/>
                <a:gd name="T4" fmla="*/ 62 w 125"/>
                <a:gd name="T5" fmla="*/ 1 h 10"/>
                <a:gd name="T6" fmla="*/ 123 w 125"/>
                <a:gd name="T7" fmla="*/ 5 h 10"/>
                <a:gd name="T8" fmla="*/ 62 w 125"/>
                <a:gd name="T9" fmla="*/ 10 h 10"/>
                <a:gd name="T10" fmla="*/ 62 w 125"/>
                <a:gd name="T11" fmla="*/ 0 h 10"/>
                <a:gd name="T12" fmla="*/ 0 w 125"/>
                <a:gd name="T13" fmla="*/ 5 h 10"/>
                <a:gd name="T14" fmla="*/ 62 w 125"/>
                <a:gd name="T15" fmla="*/ 10 h 10"/>
                <a:gd name="T16" fmla="*/ 125 w 125"/>
                <a:gd name="T17" fmla="*/ 5 h 10"/>
                <a:gd name="T18" fmla="*/ 62 w 125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0">
                  <a:moveTo>
                    <a:pt x="62" y="10"/>
                  </a:moveTo>
                  <a:cubicBezTo>
                    <a:pt x="29" y="10"/>
                    <a:pt x="2" y="8"/>
                    <a:pt x="2" y="5"/>
                  </a:cubicBezTo>
                  <a:cubicBezTo>
                    <a:pt x="2" y="3"/>
                    <a:pt x="29" y="1"/>
                    <a:pt x="62" y="1"/>
                  </a:cubicBezTo>
                  <a:cubicBezTo>
                    <a:pt x="96" y="1"/>
                    <a:pt x="123" y="3"/>
                    <a:pt x="123" y="5"/>
                  </a:cubicBezTo>
                  <a:cubicBezTo>
                    <a:pt x="123" y="8"/>
                    <a:pt x="96" y="10"/>
                    <a:pt x="62" y="10"/>
                  </a:cubicBezTo>
                  <a:moveTo>
                    <a:pt x="62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0"/>
                    <a:pt x="62" y="10"/>
                  </a:cubicBezTo>
                  <a:cubicBezTo>
                    <a:pt x="97" y="10"/>
                    <a:pt x="125" y="8"/>
                    <a:pt x="125" y="5"/>
                  </a:cubicBezTo>
                  <a:cubicBezTo>
                    <a:pt x="125" y="3"/>
                    <a:pt x="97" y="0"/>
                    <a:pt x="62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71"/>
            <p:cNvSpPr>
              <a:spLocks noEditPoints="1"/>
            </p:cNvSpPr>
            <p:nvPr/>
          </p:nvSpPr>
          <p:spPr bwMode="auto">
            <a:xfrm>
              <a:off x="3681" y="1658"/>
              <a:ext cx="326" cy="24"/>
            </a:xfrm>
            <a:custGeom>
              <a:avLst/>
              <a:gdLst>
                <a:gd name="T0" fmla="*/ 60 w 121"/>
                <a:gd name="T1" fmla="*/ 9 h 9"/>
                <a:gd name="T2" fmla="*/ 1 w 121"/>
                <a:gd name="T3" fmla="*/ 4 h 9"/>
                <a:gd name="T4" fmla="*/ 60 w 121"/>
                <a:gd name="T5" fmla="*/ 0 h 9"/>
                <a:gd name="T6" fmla="*/ 120 w 121"/>
                <a:gd name="T7" fmla="*/ 4 h 9"/>
                <a:gd name="T8" fmla="*/ 60 w 121"/>
                <a:gd name="T9" fmla="*/ 9 h 9"/>
                <a:gd name="T10" fmla="*/ 60 w 121"/>
                <a:gd name="T11" fmla="*/ 0 h 9"/>
                <a:gd name="T12" fmla="*/ 0 w 121"/>
                <a:gd name="T13" fmla="*/ 4 h 9"/>
                <a:gd name="T14" fmla="*/ 60 w 121"/>
                <a:gd name="T15" fmla="*/ 9 h 9"/>
                <a:gd name="T16" fmla="*/ 121 w 121"/>
                <a:gd name="T17" fmla="*/ 4 h 9"/>
                <a:gd name="T18" fmla="*/ 60 w 121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9">
                  <a:moveTo>
                    <a:pt x="60" y="9"/>
                  </a:moveTo>
                  <a:cubicBezTo>
                    <a:pt x="28" y="9"/>
                    <a:pt x="1" y="7"/>
                    <a:pt x="1" y="4"/>
                  </a:cubicBezTo>
                  <a:cubicBezTo>
                    <a:pt x="1" y="2"/>
                    <a:pt x="28" y="0"/>
                    <a:pt x="60" y="0"/>
                  </a:cubicBezTo>
                  <a:cubicBezTo>
                    <a:pt x="93" y="0"/>
                    <a:pt x="120" y="2"/>
                    <a:pt x="120" y="4"/>
                  </a:cubicBezTo>
                  <a:cubicBezTo>
                    <a:pt x="120" y="7"/>
                    <a:pt x="93" y="9"/>
                    <a:pt x="60" y="9"/>
                  </a:cubicBezTo>
                  <a:moveTo>
                    <a:pt x="60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0" y="9"/>
                  </a:cubicBezTo>
                  <a:cubicBezTo>
                    <a:pt x="94" y="9"/>
                    <a:pt x="121" y="7"/>
                    <a:pt x="121" y="4"/>
                  </a:cubicBezTo>
                  <a:cubicBezTo>
                    <a:pt x="121" y="2"/>
                    <a:pt x="94" y="0"/>
                    <a:pt x="60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72"/>
            <p:cNvSpPr>
              <a:spLocks noEditPoints="1"/>
            </p:cNvSpPr>
            <p:nvPr/>
          </p:nvSpPr>
          <p:spPr bwMode="auto">
            <a:xfrm>
              <a:off x="3684" y="1658"/>
              <a:ext cx="320" cy="24"/>
            </a:xfrm>
            <a:custGeom>
              <a:avLst/>
              <a:gdLst>
                <a:gd name="T0" fmla="*/ 59 w 119"/>
                <a:gd name="T1" fmla="*/ 9 h 9"/>
                <a:gd name="T2" fmla="*/ 2 w 119"/>
                <a:gd name="T3" fmla="*/ 4 h 9"/>
                <a:gd name="T4" fmla="*/ 59 w 119"/>
                <a:gd name="T5" fmla="*/ 0 h 9"/>
                <a:gd name="T6" fmla="*/ 117 w 119"/>
                <a:gd name="T7" fmla="*/ 4 h 9"/>
                <a:gd name="T8" fmla="*/ 59 w 119"/>
                <a:gd name="T9" fmla="*/ 9 h 9"/>
                <a:gd name="T10" fmla="*/ 59 w 119"/>
                <a:gd name="T11" fmla="*/ 0 h 9"/>
                <a:gd name="T12" fmla="*/ 0 w 119"/>
                <a:gd name="T13" fmla="*/ 4 h 9"/>
                <a:gd name="T14" fmla="*/ 59 w 119"/>
                <a:gd name="T15" fmla="*/ 9 h 9"/>
                <a:gd name="T16" fmla="*/ 119 w 119"/>
                <a:gd name="T17" fmla="*/ 4 h 9"/>
                <a:gd name="T18" fmla="*/ 59 w 11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9">
                  <a:moveTo>
                    <a:pt x="59" y="9"/>
                  </a:moveTo>
                  <a:cubicBezTo>
                    <a:pt x="28" y="9"/>
                    <a:pt x="2" y="7"/>
                    <a:pt x="2" y="4"/>
                  </a:cubicBezTo>
                  <a:cubicBezTo>
                    <a:pt x="2" y="2"/>
                    <a:pt x="28" y="0"/>
                    <a:pt x="59" y="0"/>
                  </a:cubicBezTo>
                  <a:cubicBezTo>
                    <a:pt x="91" y="0"/>
                    <a:pt x="117" y="2"/>
                    <a:pt x="117" y="4"/>
                  </a:cubicBezTo>
                  <a:cubicBezTo>
                    <a:pt x="117" y="7"/>
                    <a:pt x="91" y="9"/>
                    <a:pt x="59" y="9"/>
                  </a:cubicBezTo>
                  <a:moveTo>
                    <a:pt x="59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59" y="9"/>
                  </a:cubicBezTo>
                  <a:cubicBezTo>
                    <a:pt x="92" y="9"/>
                    <a:pt x="119" y="7"/>
                    <a:pt x="119" y="4"/>
                  </a:cubicBezTo>
                  <a:cubicBezTo>
                    <a:pt x="119" y="2"/>
                    <a:pt x="92" y="0"/>
                    <a:pt x="59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73"/>
            <p:cNvSpPr>
              <a:spLocks noEditPoints="1"/>
            </p:cNvSpPr>
            <p:nvPr/>
          </p:nvSpPr>
          <p:spPr bwMode="auto">
            <a:xfrm>
              <a:off x="3689" y="1658"/>
              <a:ext cx="310" cy="24"/>
            </a:xfrm>
            <a:custGeom>
              <a:avLst/>
              <a:gdLst>
                <a:gd name="T0" fmla="*/ 57 w 115"/>
                <a:gd name="T1" fmla="*/ 9 h 9"/>
                <a:gd name="T2" fmla="*/ 1 w 115"/>
                <a:gd name="T3" fmla="*/ 4 h 9"/>
                <a:gd name="T4" fmla="*/ 57 w 115"/>
                <a:gd name="T5" fmla="*/ 0 h 9"/>
                <a:gd name="T6" fmla="*/ 114 w 115"/>
                <a:gd name="T7" fmla="*/ 4 h 9"/>
                <a:gd name="T8" fmla="*/ 57 w 115"/>
                <a:gd name="T9" fmla="*/ 9 h 9"/>
                <a:gd name="T10" fmla="*/ 57 w 115"/>
                <a:gd name="T11" fmla="*/ 0 h 9"/>
                <a:gd name="T12" fmla="*/ 0 w 115"/>
                <a:gd name="T13" fmla="*/ 4 h 9"/>
                <a:gd name="T14" fmla="*/ 57 w 115"/>
                <a:gd name="T15" fmla="*/ 9 h 9"/>
                <a:gd name="T16" fmla="*/ 115 w 115"/>
                <a:gd name="T17" fmla="*/ 4 h 9"/>
                <a:gd name="T18" fmla="*/ 57 w 115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">
                  <a:moveTo>
                    <a:pt x="57" y="9"/>
                  </a:moveTo>
                  <a:cubicBezTo>
                    <a:pt x="26" y="9"/>
                    <a:pt x="1" y="7"/>
                    <a:pt x="1" y="4"/>
                  </a:cubicBezTo>
                  <a:cubicBezTo>
                    <a:pt x="1" y="2"/>
                    <a:pt x="26" y="0"/>
                    <a:pt x="57" y="0"/>
                  </a:cubicBezTo>
                  <a:cubicBezTo>
                    <a:pt x="88" y="0"/>
                    <a:pt x="114" y="2"/>
                    <a:pt x="114" y="4"/>
                  </a:cubicBezTo>
                  <a:cubicBezTo>
                    <a:pt x="114" y="7"/>
                    <a:pt x="88" y="9"/>
                    <a:pt x="57" y="9"/>
                  </a:cubicBezTo>
                  <a:moveTo>
                    <a:pt x="57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7" y="9"/>
                  </a:cubicBezTo>
                  <a:cubicBezTo>
                    <a:pt x="89" y="9"/>
                    <a:pt x="115" y="7"/>
                    <a:pt x="115" y="4"/>
                  </a:cubicBezTo>
                  <a:cubicBezTo>
                    <a:pt x="115" y="2"/>
                    <a:pt x="89" y="0"/>
                    <a:pt x="57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74"/>
            <p:cNvSpPr>
              <a:spLocks noEditPoints="1"/>
            </p:cNvSpPr>
            <p:nvPr/>
          </p:nvSpPr>
          <p:spPr bwMode="auto">
            <a:xfrm>
              <a:off x="3692" y="1658"/>
              <a:ext cx="304" cy="24"/>
            </a:xfrm>
            <a:custGeom>
              <a:avLst/>
              <a:gdLst>
                <a:gd name="T0" fmla="*/ 56 w 113"/>
                <a:gd name="T1" fmla="*/ 8 h 9"/>
                <a:gd name="T2" fmla="*/ 2 w 113"/>
                <a:gd name="T3" fmla="*/ 4 h 9"/>
                <a:gd name="T4" fmla="*/ 56 w 113"/>
                <a:gd name="T5" fmla="*/ 0 h 9"/>
                <a:gd name="T6" fmla="*/ 111 w 113"/>
                <a:gd name="T7" fmla="*/ 4 h 9"/>
                <a:gd name="T8" fmla="*/ 56 w 113"/>
                <a:gd name="T9" fmla="*/ 8 h 9"/>
                <a:gd name="T10" fmla="*/ 56 w 113"/>
                <a:gd name="T11" fmla="*/ 0 h 9"/>
                <a:gd name="T12" fmla="*/ 0 w 113"/>
                <a:gd name="T13" fmla="*/ 4 h 9"/>
                <a:gd name="T14" fmla="*/ 56 w 113"/>
                <a:gd name="T15" fmla="*/ 9 h 9"/>
                <a:gd name="T16" fmla="*/ 113 w 113"/>
                <a:gd name="T17" fmla="*/ 4 h 9"/>
                <a:gd name="T18" fmla="*/ 56 w 113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9">
                  <a:moveTo>
                    <a:pt x="56" y="8"/>
                  </a:moveTo>
                  <a:cubicBezTo>
                    <a:pt x="26" y="8"/>
                    <a:pt x="2" y="7"/>
                    <a:pt x="2" y="4"/>
                  </a:cubicBezTo>
                  <a:cubicBezTo>
                    <a:pt x="2" y="2"/>
                    <a:pt x="26" y="0"/>
                    <a:pt x="56" y="0"/>
                  </a:cubicBezTo>
                  <a:cubicBezTo>
                    <a:pt x="87" y="0"/>
                    <a:pt x="111" y="2"/>
                    <a:pt x="111" y="4"/>
                  </a:cubicBezTo>
                  <a:cubicBezTo>
                    <a:pt x="111" y="7"/>
                    <a:pt x="87" y="8"/>
                    <a:pt x="56" y="8"/>
                  </a:cubicBezTo>
                  <a:moveTo>
                    <a:pt x="56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6" y="9"/>
                  </a:cubicBezTo>
                  <a:cubicBezTo>
                    <a:pt x="87" y="9"/>
                    <a:pt x="113" y="7"/>
                    <a:pt x="113" y="4"/>
                  </a:cubicBezTo>
                  <a:cubicBezTo>
                    <a:pt x="113" y="2"/>
                    <a:pt x="87" y="0"/>
                    <a:pt x="56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75"/>
            <p:cNvSpPr>
              <a:spLocks noEditPoints="1"/>
            </p:cNvSpPr>
            <p:nvPr/>
          </p:nvSpPr>
          <p:spPr bwMode="auto">
            <a:xfrm>
              <a:off x="3697" y="1658"/>
              <a:ext cx="294" cy="21"/>
            </a:xfrm>
            <a:custGeom>
              <a:avLst/>
              <a:gdLst>
                <a:gd name="T0" fmla="*/ 55 w 109"/>
                <a:gd name="T1" fmla="*/ 8 h 8"/>
                <a:gd name="T2" fmla="*/ 1 w 109"/>
                <a:gd name="T3" fmla="*/ 4 h 8"/>
                <a:gd name="T4" fmla="*/ 55 w 109"/>
                <a:gd name="T5" fmla="*/ 0 h 8"/>
                <a:gd name="T6" fmla="*/ 108 w 109"/>
                <a:gd name="T7" fmla="*/ 4 h 8"/>
                <a:gd name="T8" fmla="*/ 55 w 109"/>
                <a:gd name="T9" fmla="*/ 8 h 8"/>
                <a:gd name="T10" fmla="*/ 54 w 109"/>
                <a:gd name="T11" fmla="*/ 0 h 8"/>
                <a:gd name="T12" fmla="*/ 0 w 109"/>
                <a:gd name="T13" fmla="*/ 4 h 8"/>
                <a:gd name="T14" fmla="*/ 54 w 109"/>
                <a:gd name="T15" fmla="*/ 8 h 8"/>
                <a:gd name="T16" fmla="*/ 109 w 109"/>
                <a:gd name="T17" fmla="*/ 4 h 8"/>
                <a:gd name="T18" fmla="*/ 54 w 10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">
                  <a:moveTo>
                    <a:pt x="55" y="8"/>
                  </a:moveTo>
                  <a:cubicBezTo>
                    <a:pt x="25" y="8"/>
                    <a:pt x="1" y="6"/>
                    <a:pt x="1" y="4"/>
                  </a:cubicBezTo>
                  <a:cubicBezTo>
                    <a:pt x="1" y="2"/>
                    <a:pt x="25" y="0"/>
                    <a:pt x="55" y="0"/>
                  </a:cubicBezTo>
                  <a:cubicBezTo>
                    <a:pt x="84" y="0"/>
                    <a:pt x="108" y="2"/>
                    <a:pt x="108" y="4"/>
                  </a:cubicBezTo>
                  <a:cubicBezTo>
                    <a:pt x="108" y="6"/>
                    <a:pt x="84" y="8"/>
                    <a:pt x="55" y="8"/>
                  </a:cubicBezTo>
                  <a:moveTo>
                    <a:pt x="54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7"/>
                    <a:pt x="24" y="8"/>
                    <a:pt x="54" y="8"/>
                  </a:cubicBezTo>
                  <a:cubicBezTo>
                    <a:pt x="85" y="8"/>
                    <a:pt x="109" y="7"/>
                    <a:pt x="109" y="4"/>
                  </a:cubicBezTo>
                  <a:cubicBezTo>
                    <a:pt x="109" y="2"/>
                    <a:pt x="85" y="0"/>
                    <a:pt x="54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6"/>
            <p:cNvSpPr>
              <a:spLocks noEditPoints="1"/>
            </p:cNvSpPr>
            <p:nvPr/>
          </p:nvSpPr>
          <p:spPr bwMode="auto">
            <a:xfrm>
              <a:off x="3700" y="1658"/>
              <a:ext cx="288" cy="21"/>
            </a:xfrm>
            <a:custGeom>
              <a:avLst/>
              <a:gdLst>
                <a:gd name="T0" fmla="*/ 54 w 107"/>
                <a:gd name="T1" fmla="*/ 8 h 8"/>
                <a:gd name="T2" fmla="*/ 2 w 107"/>
                <a:gd name="T3" fmla="*/ 4 h 8"/>
                <a:gd name="T4" fmla="*/ 54 w 107"/>
                <a:gd name="T5" fmla="*/ 0 h 8"/>
                <a:gd name="T6" fmla="*/ 105 w 107"/>
                <a:gd name="T7" fmla="*/ 4 h 8"/>
                <a:gd name="T8" fmla="*/ 54 w 107"/>
                <a:gd name="T9" fmla="*/ 8 h 8"/>
                <a:gd name="T10" fmla="*/ 54 w 107"/>
                <a:gd name="T11" fmla="*/ 0 h 8"/>
                <a:gd name="T12" fmla="*/ 0 w 107"/>
                <a:gd name="T13" fmla="*/ 4 h 8"/>
                <a:gd name="T14" fmla="*/ 54 w 107"/>
                <a:gd name="T15" fmla="*/ 8 h 8"/>
                <a:gd name="T16" fmla="*/ 107 w 107"/>
                <a:gd name="T17" fmla="*/ 4 h 8"/>
                <a:gd name="T18" fmla="*/ 54 w 107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">
                  <a:moveTo>
                    <a:pt x="54" y="8"/>
                  </a:moveTo>
                  <a:cubicBezTo>
                    <a:pt x="25" y="8"/>
                    <a:pt x="2" y="6"/>
                    <a:pt x="2" y="4"/>
                  </a:cubicBezTo>
                  <a:cubicBezTo>
                    <a:pt x="2" y="2"/>
                    <a:pt x="25" y="0"/>
                    <a:pt x="54" y="0"/>
                  </a:cubicBezTo>
                  <a:cubicBezTo>
                    <a:pt x="82" y="0"/>
                    <a:pt x="105" y="2"/>
                    <a:pt x="105" y="4"/>
                  </a:cubicBezTo>
                  <a:cubicBezTo>
                    <a:pt x="105" y="6"/>
                    <a:pt x="82" y="8"/>
                    <a:pt x="54" y="8"/>
                  </a:cubicBezTo>
                  <a:moveTo>
                    <a:pt x="54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6"/>
                    <a:pt x="24" y="8"/>
                    <a:pt x="54" y="8"/>
                  </a:cubicBezTo>
                  <a:cubicBezTo>
                    <a:pt x="83" y="8"/>
                    <a:pt x="107" y="6"/>
                    <a:pt x="107" y="4"/>
                  </a:cubicBezTo>
                  <a:cubicBezTo>
                    <a:pt x="107" y="2"/>
                    <a:pt x="83" y="0"/>
                    <a:pt x="54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auto">
            <a:xfrm>
              <a:off x="3705" y="1658"/>
              <a:ext cx="277" cy="21"/>
            </a:xfrm>
            <a:custGeom>
              <a:avLst/>
              <a:gdLst>
                <a:gd name="T0" fmla="*/ 52 w 103"/>
                <a:gd name="T1" fmla="*/ 8 h 8"/>
                <a:gd name="T2" fmla="*/ 2 w 103"/>
                <a:gd name="T3" fmla="*/ 4 h 8"/>
                <a:gd name="T4" fmla="*/ 52 w 103"/>
                <a:gd name="T5" fmla="*/ 1 h 8"/>
                <a:gd name="T6" fmla="*/ 102 w 103"/>
                <a:gd name="T7" fmla="*/ 4 h 8"/>
                <a:gd name="T8" fmla="*/ 52 w 103"/>
                <a:gd name="T9" fmla="*/ 8 h 8"/>
                <a:gd name="T10" fmla="*/ 52 w 103"/>
                <a:gd name="T11" fmla="*/ 0 h 8"/>
                <a:gd name="T12" fmla="*/ 0 w 103"/>
                <a:gd name="T13" fmla="*/ 4 h 8"/>
                <a:gd name="T14" fmla="*/ 52 w 103"/>
                <a:gd name="T15" fmla="*/ 8 h 8"/>
                <a:gd name="T16" fmla="*/ 103 w 103"/>
                <a:gd name="T17" fmla="*/ 4 h 8"/>
                <a:gd name="T18" fmla="*/ 52 w 10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">
                  <a:moveTo>
                    <a:pt x="52" y="8"/>
                  </a:moveTo>
                  <a:cubicBezTo>
                    <a:pt x="24" y="8"/>
                    <a:pt x="2" y="6"/>
                    <a:pt x="2" y="4"/>
                  </a:cubicBezTo>
                  <a:cubicBezTo>
                    <a:pt x="2" y="2"/>
                    <a:pt x="24" y="1"/>
                    <a:pt x="52" y="1"/>
                  </a:cubicBezTo>
                  <a:cubicBezTo>
                    <a:pt x="79" y="1"/>
                    <a:pt x="102" y="2"/>
                    <a:pt x="102" y="4"/>
                  </a:cubicBezTo>
                  <a:cubicBezTo>
                    <a:pt x="102" y="6"/>
                    <a:pt x="79" y="8"/>
                    <a:pt x="52" y="8"/>
                  </a:cubicBezTo>
                  <a:moveTo>
                    <a:pt x="52" y="0"/>
                  </a:moveTo>
                  <a:cubicBezTo>
                    <a:pt x="23" y="0"/>
                    <a:pt x="0" y="2"/>
                    <a:pt x="0" y="4"/>
                  </a:cubicBezTo>
                  <a:cubicBezTo>
                    <a:pt x="0" y="6"/>
                    <a:pt x="23" y="8"/>
                    <a:pt x="52" y="8"/>
                  </a:cubicBezTo>
                  <a:cubicBezTo>
                    <a:pt x="80" y="8"/>
                    <a:pt x="103" y="6"/>
                    <a:pt x="103" y="4"/>
                  </a:cubicBezTo>
                  <a:cubicBezTo>
                    <a:pt x="103" y="2"/>
                    <a:pt x="80" y="0"/>
                    <a:pt x="52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auto">
            <a:xfrm>
              <a:off x="3711" y="1660"/>
              <a:ext cx="269" cy="19"/>
            </a:xfrm>
            <a:custGeom>
              <a:avLst/>
              <a:gdLst>
                <a:gd name="T0" fmla="*/ 50 w 100"/>
                <a:gd name="T1" fmla="*/ 7 h 7"/>
                <a:gd name="T2" fmla="*/ 1 w 100"/>
                <a:gd name="T3" fmla="*/ 3 h 7"/>
                <a:gd name="T4" fmla="*/ 50 w 100"/>
                <a:gd name="T5" fmla="*/ 0 h 7"/>
                <a:gd name="T6" fmla="*/ 98 w 100"/>
                <a:gd name="T7" fmla="*/ 3 h 7"/>
                <a:gd name="T8" fmla="*/ 50 w 100"/>
                <a:gd name="T9" fmla="*/ 7 h 7"/>
                <a:gd name="T10" fmla="*/ 50 w 100"/>
                <a:gd name="T11" fmla="*/ 0 h 7"/>
                <a:gd name="T12" fmla="*/ 0 w 100"/>
                <a:gd name="T13" fmla="*/ 3 h 7"/>
                <a:gd name="T14" fmla="*/ 50 w 100"/>
                <a:gd name="T15" fmla="*/ 7 h 7"/>
                <a:gd name="T16" fmla="*/ 100 w 100"/>
                <a:gd name="T17" fmla="*/ 3 h 7"/>
                <a:gd name="T18" fmla="*/ 50 w 10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">
                  <a:moveTo>
                    <a:pt x="50" y="7"/>
                  </a:moveTo>
                  <a:cubicBezTo>
                    <a:pt x="23" y="7"/>
                    <a:pt x="1" y="5"/>
                    <a:pt x="1" y="3"/>
                  </a:cubicBezTo>
                  <a:cubicBezTo>
                    <a:pt x="1" y="1"/>
                    <a:pt x="23" y="0"/>
                    <a:pt x="50" y="0"/>
                  </a:cubicBezTo>
                  <a:cubicBezTo>
                    <a:pt x="76" y="0"/>
                    <a:pt x="98" y="1"/>
                    <a:pt x="98" y="3"/>
                  </a:cubicBezTo>
                  <a:cubicBezTo>
                    <a:pt x="98" y="5"/>
                    <a:pt x="76" y="7"/>
                    <a:pt x="50" y="7"/>
                  </a:cubicBezTo>
                  <a:moveTo>
                    <a:pt x="50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50" y="7"/>
                  </a:cubicBezTo>
                  <a:cubicBezTo>
                    <a:pt x="77" y="7"/>
                    <a:pt x="100" y="5"/>
                    <a:pt x="100" y="3"/>
                  </a:cubicBezTo>
                  <a:cubicBezTo>
                    <a:pt x="100" y="1"/>
                    <a:pt x="77" y="0"/>
                    <a:pt x="50" y="0"/>
                  </a:cubicBezTo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auto">
            <a:xfrm>
              <a:off x="3714" y="1660"/>
              <a:ext cx="260" cy="19"/>
            </a:xfrm>
            <a:custGeom>
              <a:avLst/>
              <a:gdLst>
                <a:gd name="T0" fmla="*/ 49 w 97"/>
                <a:gd name="T1" fmla="*/ 7 h 7"/>
                <a:gd name="T2" fmla="*/ 2 w 97"/>
                <a:gd name="T3" fmla="*/ 3 h 7"/>
                <a:gd name="T4" fmla="*/ 49 w 97"/>
                <a:gd name="T5" fmla="*/ 0 h 7"/>
                <a:gd name="T6" fmla="*/ 95 w 97"/>
                <a:gd name="T7" fmla="*/ 3 h 7"/>
                <a:gd name="T8" fmla="*/ 49 w 97"/>
                <a:gd name="T9" fmla="*/ 7 h 7"/>
                <a:gd name="T10" fmla="*/ 49 w 97"/>
                <a:gd name="T11" fmla="*/ 0 h 7"/>
                <a:gd name="T12" fmla="*/ 0 w 97"/>
                <a:gd name="T13" fmla="*/ 3 h 7"/>
                <a:gd name="T14" fmla="*/ 49 w 97"/>
                <a:gd name="T15" fmla="*/ 7 h 7"/>
                <a:gd name="T16" fmla="*/ 97 w 97"/>
                <a:gd name="T17" fmla="*/ 3 h 7"/>
                <a:gd name="T18" fmla="*/ 49 w 9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">
                  <a:moveTo>
                    <a:pt x="49" y="7"/>
                  </a:moveTo>
                  <a:cubicBezTo>
                    <a:pt x="23" y="7"/>
                    <a:pt x="2" y="5"/>
                    <a:pt x="2" y="3"/>
                  </a:cubicBezTo>
                  <a:cubicBezTo>
                    <a:pt x="2" y="1"/>
                    <a:pt x="23" y="0"/>
                    <a:pt x="49" y="0"/>
                  </a:cubicBezTo>
                  <a:cubicBezTo>
                    <a:pt x="74" y="0"/>
                    <a:pt x="95" y="1"/>
                    <a:pt x="95" y="3"/>
                  </a:cubicBezTo>
                  <a:cubicBezTo>
                    <a:pt x="95" y="5"/>
                    <a:pt x="74" y="7"/>
                    <a:pt x="49" y="7"/>
                  </a:cubicBezTo>
                  <a:moveTo>
                    <a:pt x="49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49" y="7"/>
                  </a:cubicBezTo>
                  <a:cubicBezTo>
                    <a:pt x="75" y="7"/>
                    <a:pt x="97" y="5"/>
                    <a:pt x="97" y="3"/>
                  </a:cubicBezTo>
                  <a:cubicBezTo>
                    <a:pt x="97" y="1"/>
                    <a:pt x="75" y="0"/>
                    <a:pt x="49" y="0"/>
                  </a:cubicBezTo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80"/>
            <p:cNvSpPr>
              <a:spLocks noEditPoints="1"/>
            </p:cNvSpPr>
            <p:nvPr/>
          </p:nvSpPr>
          <p:spPr bwMode="auto">
            <a:xfrm>
              <a:off x="3719" y="1660"/>
              <a:ext cx="250" cy="19"/>
            </a:xfrm>
            <a:custGeom>
              <a:avLst/>
              <a:gdLst>
                <a:gd name="T0" fmla="*/ 47 w 93"/>
                <a:gd name="T1" fmla="*/ 6 h 7"/>
                <a:gd name="T2" fmla="*/ 1 w 93"/>
                <a:gd name="T3" fmla="*/ 3 h 7"/>
                <a:gd name="T4" fmla="*/ 47 w 93"/>
                <a:gd name="T5" fmla="*/ 0 h 7"/>
                <a:gd name="T6" fmla="*/ 92 w 93"/>
                <a:gd name="T7" fmla="*/ 3 h 7"/>
                <a:gd name="T8" fmla="*/ 47 w 93"/>
                <a:gd name="T9" fmla="*/ 6 h 7"/>
                <a:gd name="T10" fmla="*/ 47 w 93"/>
                <a:gd name="T11" fmla="*/ 0 h 7"/>
                <a:gd name="T12" fmla="*/ 0 w 93"/>
                <a:gd name="T13" fmla="*/ 3 h 7"/>
                <a:gd name="T14" fmla="*/ 47 w 93"/>
                <a:gd name="T15" fmla="*/ 7 h 7"/>
                <a:gd name="T16" fmla="*/ 93 w 93"/>
                <a:gd name="T17" fmla="*/ 3 h 7"/>
                <a:gd name="T18" fmla="*/ 47 w 9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">
                  <a:moveTo>
                    <a:pt x="47" y="6"/>
                  </a:moveTo>
                  <a:cubicBezTo>
                    <a:pt x="22" y="6"/>
                    <a:pt x="1" y="5"/>
                    <a:pt x="1" y="3"/>
                  </a:cubicBezTo>
                  <a:cubicBezTo>
                    <a:pt x="1" y="1"/>
                    <a:pt x="22" y="0"/>
                    <a:pt x="47" y="0"/>
                  </a:cubicBezTo>
                  <a:cubicBezTo>
                    <a:pt x="72" y="0"/>
                    <a:pt x="92" y="1"/>
                    <a:pt x="92" y="3"/>
                  </a:cubicBezTo>
                  <a:cubicBezTo>
                    <a:pt x="92" y="5"/>
                    <a:pt x="72" y="6"/>
                    <a:pt x="47" y="6"/>
                  </a:cubicBezTo>
                  <a:moveTo>
                    <a:pt x="47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7"/>
                    <a:pt x="47" y="7"/>
                  </a:cubicBezTo>
                  <a:cubicBezTo>
                    <a:pt x="72" y="7"/>
                    <a:pt x="93" y="5"/>
                    <a:pt x="93" y="3"/>
                  </a:cubicBezTo>
                  <a:cubicBezTo>
                    <a:pt x="93" y="1"/>
                    <a:pt x="72" y="0"/>
                    <a:pt x="47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81"/>
            <p:cNvSpPr>
              <a:spLocks noEditPoints="1"/>
            </p:cNvSpPr>
            <p:nvPr/>
          </p:nvSpPr>
          <p:spPr bwMode="auto">
            <a:xfrm>
              <a:off x="3722" y="1660"/>
              <a:ext cx="244" cy="17"/>
            </a:xfrm>
            <a:custGeom>
              <a:avLst/>
              <a:gdLst>
                <a:gd name="T0" fmla="*/ 46 w 91"/>
                <a:gd name="T1" fmla="*/ 6 h 6"/>
                <a:gd name="T2" fmla="*/ 2 w 91"/>
                <a:gd name="T3" fmla="*/ 3 h 6"/>
                <a:gd name="T4" fmla="*/ 46 w 91"/>
                <a:gd name="T5" fmla="*/ 0 h 6"/>
                <a:gd name="T6" fmla="*/ 89 w 91"/>
                <a:gd name="T7" fmla="*/ 3 h 6"/>
                <a:gd name="T8" fmla="*/ 46 w 91"/>
                <a:gd name="T9" fmla="*/ 6 h 6"/>
                <a:gd name="T10" fmla="*/ 46 w 91"/>
                <a:gd name="T11" fmla="*/ 0 h 6"/>
                <a:gd name="T12" fmla="*/ 0 w 91"/>
                <a:gd name="T13" fmla="*/ 3 h 6"/>
                <a:gd name="T14" fmla="*/ 46 w 91"/>
                <a:gd name="T15" fmla="*/ 6 h 6"/>
                <a:gd name="T16" fmla="*/ 91 w 91"/>
                <a:gd name="T17" fmla="*/ 3 h 6"/>
                <a:gd name="T18" fmla="*/ 46 w 9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">
                  <a:moveTo>
                    <a:pt x="46" y="6"/>
                  </a:moveTo>
                  <a:cubicBezTo>
                    <a:pt x="21" y="6"/>
                    <a:pt x="2" y="5"/>
                    <a:pt x="2" y="3"/>
                  </a:cubicBezTo>
                  <a:cubicBezTo>
                    <a:pt x="2" y="1"/>
                    <a:pt x="21" y="0"/>
                    <a:pt x="46" y="0"/>
                  </a:cubicBezTo>
                  <a:cubicBezTo>
                    <a:pt x="70" y="0"/>
                    <a:pt x="89" y="1"/>
                    <a:pt x="89" y="3"/>
                  </a:cubicBezTo>
                  <a:cubicBezTo>
                    <a:pt x="89" y="5"/>
                    <a:pt x="70" y="6"/>
                    <a:pt x="46" y="6"/>
                  </a:cubicBezTo>
                  <a:moveTo>
                    <a:pt x="46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6"/>
                    <a:pt x="46" y="6"/>
                  </a:cubicBezTo>
                  <a:cubicBezTo>
                    <a:pt x="71" y="6"/>
                    <a:pt x="91" y="5"/>
                    <a:pt x="91" y="3"/>
                  </a:cubicBezTo>
                  <a:cubicBezTo>
                    <a:pt x="91" y="1"/>
                    <a:pt x="71" y="0"/>
                    <a:pt x="46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82"/>
            <p:cNvSpPr>
              <a:spLocks noChangeArrowheads="1"/>
            </p:cNvSpPr>
            <p:nvPr/>
          </p:nvSpPr>
          <p:spPr bwMode="auto">
            <a:xfrm>
              <a:off x="3727" y="1660"/>
              <a:ext cx="234" cy="17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83"/>
            <p:cNvSpPr>
              <a:spLocks noChangeArrowheads="1"/>
            </p:cNvSpPr>
            <p:nvPr/>
          </p:nvSpPr>
          <p:spPr bwMode="auto">
            <a:xfrm>
              <a:off x="3361" y="697"/>
              <a:ext cx="958" cy="961"/>
            </a:xfrm>
            <a:prstGeom prst="ellipse">
              <a:avLst/>
            </a:prstGeom>
            <a:noFill/>
            <a:ln w="38100">
              <a:solidFill>
                <a:srgbClr val="3048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84"/>
            <p:cNvSpPr>
              <a:spLocks noEditPoints="1"/>
            </p:cNvSpPr>
            <p:nvPr/>
          </p:nvSpPr>
          <p:spPr bwMode="auto">
            <a:xfrm>
              <a:off x="3566" y="1026"/>
              <a:ext cx="546" cy="304"/>
            </a:xfrm>
            <a:custGeom>
              <a:avLst/>
              <a:gdLst>
                <a:gd name="T0" fmla="*/ 34 w 203"/>
                <a:gd name="T1" fmla="*/ 19 h 113"/>
                <a:gd name="T2" fmla="*/ 9 w 203"/>
                <a:gd name="T3" fmla="*/ 4 h 113"/>
                <a:gd name="T4" fmla="*/ 0 w 203"/>
                <a:gd name="T5" fmla="*/ 9 h 113"/>
                <a:gd name="T6" fmla="*/ 0 w 203"/>
                <a:gd name="T7" fmla="*/ 41 h 113"/>
                <a:gd name="T8" fmla="*/ 9 w 203"/>
                <a:gd name="T9" fmla="*/ 46 h 113"/>
                <a:gd name="T10" fmla="*/ 34 w 203"/>
                <a:gd name="T11" fmla="*/ 30 h 113"/>
                <a:gd name="T12" fmla="*/ 34 w 203"/>
                <a:gd name="T13" fmla="*/ 19 h 113"/>
                <a:gd name="T14" fmla="*/ 192 w 203"/>
                <a:gd name="T15" fmla="*/ 9 h 113"/>
                <a:gd name="T16" fmla="*/ 64 w 203"/>
                <a:gd name="T17" fmla="*/ 9 h 113"/>
                <a:gd name="T18" fmla="*/ 54 w 203"/>
                <a:gd name="T19" fmla="*/ 19 h 113"/>
                <a:gd name="T20" fmla="*/ 54 w 203"/>
                <a:gd name="T21" fmla="*/ 30 h 113"/>
                <a:gd name="T22" fmla="*/ 64 w 203"/>
                <a:gd name="T23" fmla="*/ 41 h 113"/>
                <a:gd name="T24" fmla="*/ 192 w 203"/>
                <a:gd name="T25" fmla="*/ 41 h 113"/>
                <a:gd name="T26" fmla="*/ 203 w 203"/>
                <a:gd name="T27" fmla="*/ 30 h 113"/>
                <a:gd name="T28" fmla="*/ 203 w 203"/>
                <a:gd name="T29" fmla="*/ 19 h 113"/>
                <a:gd name="T30" fmla="*/ 192 w 203"/>
                <a:gd name="T31" fmla="*/ 9 h 113"/>
                <a:gd name="T32" fmla="*/ 9 w 203"/>
                <a:gd name="T33" fmla="*/ 110 h 113"/>
                <a:gd name="T34" fmla="*/ 34 w 203"/>
                <a:gd name="T35" fmla="*/ 94 h 113"/>
                <a:gd name="T36" fmla="*/ 33 w 203"/>
                <a:gd name="T37" fmla="*/ 84 h 113"/>
                <a:gd name="T38" fmla="*/ 10 w 203"/>
                <a:gd name="T39" fmla="*/ 72 h 113"/>
                <a:gd name="T40" fmla="*/ 0 w 203"/>
                <a:gd name="T41" fmla="*/ 78 h 113"/>
                <a:gd name="T42" fmla="*/ 0 w 203"/>
                <a:gd name="T43" fmla="*/ 105 h 113"/>
                <a:gd name="T44" fmla="*/ 9 w 203"/>
                <a:gd name="T45" fmla="*/ 110 h 113"/>
                <a:gd name="T46" fmla="*/ 192 w 203"/>
                <a:gd name="T47" fmla="*/ 73 h 113"/>
                <a:gd name="T48" fmla="*/ 64 w 203"/>
                <a:gd name="T49" fmla="*/ 73 h 113"/>
                <a:gd name="T50" fmla="*/ 54 w 203"/>
                <a:gd name="T51" fmla="*/ 83 h 113"/>
                <a:gd name="T52" fmla="*/ 54 w 203"/>
                <a:gd name="T53" fmla="*/ 94 h 113"/>
                <a:gd name="T54" fmla="*/ 64 w 203"/>
                <a:gd name="T55" fmla="*/ 105 h 113"/>
                <a:gd name="T56" fmla="*/ 192 w 203"/>
                <a:gd name="T57" fmla="*/ 105 h 113"/>
                <a:gd name="T58" fmla="*/ 203 w 203"/>
                <a:gd name="T59" fmla="*/ 94 h 113"/>
                <a:gd name="T60" fmla="*/ 203 w 203"/>
                <a:gd name="T61" fmla="*/ 83 h 113"/>
                <a:gd name="T62" fmla="*/ 192 w 203"/>
                <a:gd name="T6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3" h="113">
                  <a:moveTo>
                    <a:pt x="34" y="19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4" y="49"/>
                    <a:pt x="9" y="4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9" y="27"/>
                    <a:pt x="39" y="22"/>
                    <a:pt x="34" y="19"/>
                  </a:cubicBezTo>
                  <a:close/>
                  <a:moveTo>
                    <a:pt x="192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58" y="9"/>
                    <a:pt x="54" y="13"/>
                    <a:pt x="54" y="19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8" y="41"/>
                    <a:pt x="64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8" y="41"/>
                    <a:pt x="203" y="36"/>
                    <a:pt x="203" y="3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3"/>
                    <a:pt x="198" y="9"/>
                    <a:pt x="192" y="9"/>
                  </a:cubicBezTo>
                  <a:close/>
                  <a:moveTo>
                    <a:pt x="9" y="110"/>
                  </a:moveTo>
                  <a:cubicBezTo>
                    <a:pt x="34" y="94"/>
                    <a:pt x="34" y="94"/>
                    <a:pt x="34" y="94"/>
                  </a:cubicBezTo>
                  <a:cubicBezTo>
                    <a:pt x="39" y="91"/>
                    <a:pt x="39" y="86"/>
                    <a:pt x="33" y="84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5" y="69"/>
                    <a:pt x="0" y="72"/>
                    <a:pt x="0" y="7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4" y="113"/>
                    <a:pt x="9" y="110"/>
                  </a:cubicBezTo>
                  <a:close/>
                  <a:moveTo>
                    <a:pt x="192" y="73"/>
                  </a:moveTo>
                  <a:cubicBezTo>
                    <a:pt x="64" y="73"/>
                    <a:pt x="64" y="73"/>
                    <a:pt x="64" y="73"/>
                  </a:cubicBezTo>
                  <a:cubicBezTo>
                    <a:pt x="58" y="73"/>
                    <a:pt x="54" y="77"/>
                    <a:pt x="54" y="8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100"/>
                    <a:pt x="58" y="105"/>
                    <a:pt x="64" y="105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8" y="105"/>
                    <a:pt x="203" y="100"/>
                    <a:pt x="203" y="94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3" y="77"/>
                    <a:pt x="198" y="73"/>
                    <a:pt x="192" y="73"/>
                  </a:cubicBez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03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算法选择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Shape 6709"/>
          <p:cNvSpPr/>
          <p:nvPr/>
        </p:nvSpPr>
        <p:spPr>
          <a:xfrm>
            <a:off x="883457" y="2432594"/>
            <a:ext cx="5825319" cy="2541163"/>
          </a:xfrm>
          <a:prstGeom prst="rect">
            <a:avLst/>
          </a:prstGeom>
          <a:solidFill>
            <a:srgbClr val="30486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noAutofit/>
          </a:bodyPr>
          <a:lstStyle>
            <a:lvl1pPr algn="ctr">
              <a:defRPr sz="3000">
                <a:solidFill>
                  <a:srgbClr val="F6F6F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n-US" sz="22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5" name="Group 66"/>
          <p:cNvGrpSpPr/>
          <p:nvPr/>
        </p:nvGrpSpPr>
        <p:grpSpPr>
          <a:xfrm>
            <a:off x="4956576" y="1670319"/>
            <a:ext cx="6437846" cy="4228539"/>
            <a:chOff x="1017405" y="2693984"/>
            <a:chExt cx="6794663" cy="4462905"/>
          </a:xfrm>
        </p:grpSpPr>
        <p:grpSp>
          <p:nvGrpSpPr>
            <p:cNvPr id="36" name="Group 67"/>
            <p:cNvGrpSpPr/>
            <p:nvPr/>
          </p:nvGrpSpPr>
          <p:grpSpPr>
            <a:xfrm>
              <a:off x="1017405" y="2693984"/>
              <a:ext cx="6794663" cy="4462905"/>
              <a:chOff x="1017405" y="2693984"/>
              <a:chExt cx="6794663" cy="4462905"/>
            </a:xfrm>
          </p:grpSpPr>
          <p:sp>
            <p:nvSpPr>
              <p:cNvPr id="39" name="AutoShape 1"/>
              <p:cNvSpPr>
                <a:spLocks/>
              </p:cNvSpPr>
              <p:nvPr/>
            </p:nvSpPr>
            <p:spPr bwMode="auto">
              <a:xfrm>
                <a:off x="1017405" y="2693984"/>
                <a:ext cx="6794663" cy="4462905"/>
              </a:xfrm>
              <a:prstGeom prst="roundRect">
                <a:avLst>
                  <a:gd name="adj" fmla="val 1292"/>
                </a:avLst>
              </a:prstGeom>
              <a:solidFill>
                <a:schemeClr val="bg1"/>
              </a:solidFill>
              <a:ln w="254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54000" dist="114299" dir="5340024" algn="ctr" rotWithShape="0">
                  <a:schemeClr val="bg2">
                    <a:alpha val="39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0" name="Rectangle 2"/>
              <p:cNvSpPr>
                <a:spLocks/>
              </p:cNvSpPr>
              <p:nvPr/>
            </p:nvSpPr>
            <p:spPr bwMode="auto">
              <a:xfrm>
                <a:off x="1017405" y="3024940"/>
                <a:ext cx="6794663" cy="315914"/>
              </a:xfrm>
              <a:prstGeom prst="rect">
                <a:avLst/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1" name="AutoShape 3"/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>
                <a:solidFill>
                  <a:srgbClr val="CDCDCD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2" name="Oval 4"/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Oval 5"/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4" name="Oval 6"/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5" name="Rectangle 11"/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Freeform 9"/>
              <p:cNvSpPr>
                <a:spLocks/>
              </p:cNvSpPr>
              <p:nvPr/>
            </p:nvSpPr>
            <p:spPr bwMode="auto">
              <a:xfrm rot="18900000">
                <a:off x="4580706" y="2849676"/>
                <a:ext cx="99497" cy="99497"/>
              </a:xfrm>
              <a:custGeom>
                <a:avLst/>
                <a:gdLst>
                  <a:gd name="T0" fmla="*/ 42 w 64"/>
                  <a:gd name="T1" fmla="*/ 0 h 64"/>
                  <a:gd name="T2" fmla="*/ 21 w 64"/>
                  <a:gd name="T3" fmla="*/ 0 h 64"/>
                  <a:gd name="T4" fmla="*/ 21 w 64"/>
                  <a:gd name="T5" fmla="*/ 21 h 64"/>
                  <a:gd name="T6" fmla="*/ 0 w 64"/>
                  <a:gd name="T7" fmla="*/ 21 h 64"/>
                  <a:gd name="T8" fmla="*/ 0 w 64"/>
                  <a:gd name="T9" fmla="*/ 42 h 64"/>
                  <a:gd name="T10" fmla="*/ 21 w 64"/>
                  <a:gd name="T11" fmla="*/ 42 h 64"/>
                  <a:gd name="T12" fmla="*/ 21 w 64"/>
                  <a:gd name="T13" fmla="*/ 64 h 64"/>
                  <a:gd name="T14" fmla="*/ 42 w 64"/>
                  <a:gd name="T15" fmla="*/ 64 h 64"/>
                  <a:gd name="T16" fmla="*/ 42 w 64"/>
                  <a:gd name="T17" fmla="*/ 42 h 64"/>
                  <a:gd name="T18" fmla="*/ 64 w 64"/>
                  <a:gd name="T19" fmla="*/ 42 h 64"/>
                  <a:gd name="T20" fmla="*/ 64 w 64"/>
                  <a:gd name="T21" fmla="*/ 21 h 64"/>
                  <a:gd name="T22" fmla="*/ 42 w 64"/>
                  <a:gd name="T23" fmla="*/ 21 h 64"/>
                  <a:gd name="T24" fmla="*/ 42 w 6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42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42"/>
                    </a:lnTo>
                    <a:lnTo>
                      <a:pt x="21" y="42"/>
                    </a:lnTo>
                    <a:lnTo>
                      <a:pt x="21" y="64"/>
                    </a:lnTo>
                    <a:lnTo>
                      <a:pt x="42" y="64"/>
                    </a:lnTo>
                    <a:lnTo>
                      <a:pt x="42" y="42"/>
                    </a:lnTo>
                    <a:lnTo>
                      <a:pt x="64" y="42"/>
                    </a:lnTo>
                    <a:lnTo>
                      <a:pt x="64" y="21"/>
                    </a:lnTo>
                    <a:lnTo>
                      <a:pt x="42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47" name="Group 85"/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2" name="Freeform 13"/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3" name="Freeform 14"/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6" name="Freeform 17"/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7" name="Freeform 18"/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5" name="Freeform 19"/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Freeform 20"/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7" name="Freeform 21"/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8" name="Freeform 25"/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9" name="Oval 6"/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sz="135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37" name="TextBox 68"/>
            <p:cNvSpPr txBox="1"/>
            <p:nvPr/>
          </p:nvSpPr>
          <p:spPr>
            <a:xfrm>
              <a:off x="2353072" y="3063038"/>
              <a:ext cx="2068033" cy="27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75" dirty="0">
                  <a:solidFill>
                    <a:schemeClr val="bg1">
                      <a:lumMod val="6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http://www.docer.com/</a:t>
              </a:r>
              <a:r>
                <a:rPr lang="zh-CN" altLang="en-US" sz="675" dirty="0">
                  <a:solidFill>
                    <a:schemeClr val="bg1">
                      <a:lumMod val="6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稻壳儿</a:t>
              </a:r>
              <a:endParaRPr lang="id-ID" sz="675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88" name="图片 8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0492" y="2958854"/>
            <a:ext cx="6170012" cy="2823989"/>
          </a:xfrm>
          <a:prstGeom prst="roundRect">
            <a:avLst>
              <a:gd name="adj" fmla="val 1713"/>
            </a:avLst>
          </a:prstGeom>
        </p:spPr>
      </p:pic>
      <p:sp>
        <p:nvSpPr>
          <p:cNvPr id="89" name="矩形 88"/>
          <p:cNvSpPr/>
          <p:nvPr/>
        </p:nvSpPr>
        <p:spPr>
          <a:xfrm>
            <a:off x="6107560" y="2425096"/>
            <a:ext cx="4135876" cy="49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WELCOME TO HERE</a:t>
            </a:r>
            <a:endParaRPr lang="zh-CN" altLang="en-US">
              <a:solidFill>
                <a:schemeClr val="accent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87867" y="2824039"/>
            <a:ext cx="3968708" cy="197778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半朴素贝叶斯算法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本赛题选择半朴素贝叶斯算法来进行模型构建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逻辑清晰，结构较为简单，可以处理不同类型数据集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24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模型构建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1F4E78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3" name="组合 402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304860">
              <a:alpha val="39000"/>
            </a:srgbClr>
          </a:solidFill>
        </p:grpSpPr>
        <p:sp>
          <p:nvSpPr>
            <p:cNvPr id="404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5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6" name="矩形 405"/>
          <p:cNvSpPr/>
          <p:nvPr/>
        </p:nvSpPr>
        <p:spPr>
          <a:xfrm>
            <a:off x="5398016" y="3023611"/>
            <a:ext cx="1527435" cy="169276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整体分析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7" name="圆角矩形 406"/>
          <p:cNvSpPr/>
          <p:nvPr/>
        </p:nvSpPr>
        <p:spPr>
          <a:xfrm rot="10800000" flipV="1">
            <a:off x="725372" y="258223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048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1213763" y="3023772"/>
            <a:ext cx="1407754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离散型数据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" name="直接连接符 408"/>
          <p:cNvCxnSpPr/>
          <p:nvPr/>
        </p:nvCxnSpPr>
        <p:spPr>
          <a:xfrm>
            <a:off x="1297640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1133737" y="3713311"/>
            <a:ext cx="3532695" cy="3631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求每个类的概率。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5" name="圆角矩形 414"/>
          <p:cNvSpPr/>
          <p:nvPr/>
        </p:nvSpPr>
        <p:spPr>
          <a:xfrm rot="10800000" flipV="1">
            <a:off x="11074742" y="245691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048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6" name="文本框 415"/>
          <p:cNvSpPr txBox="1"/>
          <p:nvPr/>
        </p:nvSpPr>
        <p:spPr>
          <a:xfrm>
            <a:off x="9702439" y="2897616"/>
            <a:ext cx="1407754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连续性数据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7" name="直接连接符 416"/>
          <p:cNvCxnSpPr/>
          <p:nvPr/>
        </p:nvCxnSpPr>
        <p:spPr>
          <a:xfrm>
            <a:off x="8627391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7936091" y="3639704"/>
            <a:ext cx="3532695" cy="3631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假定其服从高斯分布，求解其概率值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1" name="直接连接符 420"/>
          <p:cNvCxnSpPr/>
          <p:nvPr/>
        </p:nvCxnSpPr>
        <p:spPr>
          <a:xfrm>
            <a:off x="8627391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模型构建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636043" y="3221428"/>
            <a:ext cx="1099827" cy="1499385"/>
            <a:chOff x="8509212" y="3282624"/>
            <a:chExt cx="1191848" cy="1727133"/>
          </a:xfrm>
          <a:solidFill>
            <a:srgbClr val="304860"/>
          </a:solidFill>
        </p:grpSpPr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509212" y="3282624"/>
              <a:ext cx="1191848" cy="1727133"/>
            </a:xfrm>
            <a:custGeom>
              <a:avLst/>
              <a:gdLst>
                <a:gd name="T0" fmla="*/ 0 w 482"/>
                <a:gd name="T1" fmla="*/ 0 h 696"/>
                <a:gd name="T2" fmla="*/ 0 w 482"/>
                <a:gd name="T3" fmla="*/ 223 h 696"/>
                <a:gd name="T4" fmla="*/ 0 w 482"/>
                <a:gd name="T5" fmla="*/ 223 h 696"/>
                <a:gd name="T6" fmla="*/ 125 w 482"/>
                <a:gd name="T7" fmla="*/ 348 h 696"/>
                <a:gd name="T8" fmla="*/ 0 w 482"/>
                <a:gd name="T9" fmla="*/ 473 h 696"/>
                <a:gd name="T10" fmla="*/ 0 w 482"/>
                <a:gd name="T11" fmla="*/ 473 h 696"/>
                <a:gd name="T12" fmla="*/ 0 w 482"/>
                <a:gd name="T13" fmla="*/ 696 h 696"/>
                <a:gd name="T14" fmla="*/ 388 w 482"/>
                <a:gd name="T15" fmla="*/ 441 h 696"/>
                <a:gd name="T16" fmla="*/ 482 w 482"/>
                <a:gd name="T17" fmla="*/ 348 h 696"/>
                <a:gd name="T18" fmla="*/ 388 w 482"/>
                <a:gd name="T19" fmla="*/ 255 h 696"/>
                <a:gd name="T20" fmla="*/ 0 w 482"/>
                <a:gd name="T2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2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696"/>
                    <a:pt x="380" y="441"/>
                    <a:pt x="388" y="441"/>
                  </a:cubicBezTo>
                  <a:cubicBezTo>
                    <a:pt x="440" y="441"/>
                    <a:pt x="482" y="400"/>
                    <a:pt x="482" y="348"/>
                  </a:cubicBezTo>
                  <a:cubicBezTo>
                    <a:pt x="482" y="296"/>
                    <a:pt x="440" y="255"/>
                    <a:pt x="388" y="255"/>
                  </a:cubicBezTo>
                  <a:cubicBezTo>
                    <a:pt x="380" y="255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9384277" y="3916186"/>
              <a:ext cx="316781" cy="461057"/>
            </a:xfrm>
            <a:custGeom>
              <a:avLst/>
              <a:gdLst>
                <a:gd name="T0" fmla="*/ 34 w 128"/>
                <a:gd name="T1" fmla="*/ 186 h 186"/>
                <a:gd name="T2" fmla="*/ 128 w 128"/>
                <a:gd name="T3" fmla="*/ 93 h 186"/>
                <a:gd name="T4" fmla="*/ 34 w 128"/>
                <a:gd name="T5" fmla="*/ 0 h 186"/>
                <a:gd name="T6" fmla="*/ 0 w 128"/>
                <a:gd name="T7" fmla="*/ 93 h 186"/>
                <a:gd name="T8" fmla="*/ 34 w 12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86">
                  <a:moveTo>
                    <a:pt x="34" y="186"/>
                  </a:moveTo>
                  <a:cubicBezTo>
                    <a:pt x="86" y="186"/>
                    <a:pt x="128" y="145"/>
                    <a:pt x="128" y="93"/>
                  </a:cubicBezTo>
                  <a:cubicBezTo>
                    <a:pt x="128" y="41"/>
                    <a:pt x="86" y="0"/>
                    <a:pt x="34" y="0"/>
                  </a:cubicBezTo>
                  <a:cubicBezTo>
                    <a:pt x="30" y="0"/>
                    <a:pt x="0" y="46"/>
                    <a:pt x="0" y="93"/>
                  </a:cubicBezTo>
                  <a:cubicBezTo>
                    <a:pt x="0" y="140"/>
                    <a:pt x="30" y="186"/>
                    <a:pt x="34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96382" y="3221428"/>
            <a:ext cx="1589927" cy="1499385"/>
            <a:chOff x="2506057" y="3282624"/>
            <a:chExt cx="1722954" cy="1727133"/>
          </a:xfrm>
          <a:solidFill>
            <a:srgbClr val="233053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2506057" y="3282624"/>
              <a:ext cx="1722954" cy="172713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150304" y="3960732"/>
              <a:ext cx="435507" cy="416511"/>
              <a:chOff x="1004888" y="993775"/>
              <a:chExt cx="2438400" cy="2332038"/>
            </a:xfrm>
            <a:grpFill/>
          </p:grpSpPr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solidFill>
                <a:srgbClr val="F9F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257396" y="3221429"/>
            <a:ext cx="1590890" cy="1499385"/>
            <a:chOff x="7015216" y="3282625"/>
            <a:chExt cx="1723997" cy="1727133"/>
          </a:xfrm>
          <a:solidFill>
            <a:srgbClr val="233053"/>
          </a:solidFill>
        </p:grpSpPr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7015216" y="3282625"/>
              <a:ext cx="1723997" cy="172713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DA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604455" y="3975800"/>
              <a:ext cx="582225" cy="442378"/>
              <a:chOff x="4268086" y="4221191"/>
              <a:chExt cx="509646" cy="387231"/>
            </a:xfrm>
            <a:grpFill/>
          </p:grpSpPr>
          <p:sp>
            <p:nvSpPr>
              <p:cNvPr id="28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solidFill>
                <a:srgbClr val="F9F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solidFill>
                <a:srgbClr val="F9F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5870072" y="3221429"/>
            <a:ext cx="1590890" cy="1499385"/>
            <a:chOff x="5511817" y="3282625"/>
            <a:chExt cx="1723997" cy="1727133"/>
          </a:xfrm>
          <a:solidFill>
            <a:srgbClr val="233053"/>
          </a:solidFill>
        </p:grpSpPr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5511817" y="3282625"/>
              <a:ext cx="1723997" cy="172713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137173" y="3877415"/>
              <a:ext cx="378161" cy="483623"/>
              <a:chOff x="1605186" y="572440"/>
              <a:chExt cx="563562" cy="720725"/>
            </a:xfrm>
            <a:grpFill/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F9F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F9F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F9F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483710" y="3221428"/>
            <a:ext cx="1589927" cy="1499385"/>
            <a:chOff x="4009460" y="3282624"/>
            <a:chExt cx="1722954" cy="1727133"/>
          </a:xfrm>
          <a:solidFill>
            <a:srgbClr val="233053"/>
          </a:solidFill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009460" y="3282624"/>
              <a:ext cx="1722954" cy="172713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DA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4655107" y="3912536"/>
              <a:ext cx="417861" cy="467307"/>
              <a:chOff x="5999255" y="3275006"/>
              <a:chExt cx="402656" cy="450303"/>
            </a:xfrm>
            <a:grpFill/>
            <a:effectLst/>
          </p:grpSpPr>
          <p:sp>
            <p:nvSpPr>
              <p:cNvPr id="39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30" cy="30830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11"/>
              <p:cNvSpPr>
                <a:spLocks noEditPoints="1"/>
              </p:cNvSpPr>
              <p:nvPr/>
            </p:nvSpPr>
            <p:spPr bwMode="auto">
              <a:xfrm>
                <a:off x="6172089" y="3380574"/>
                <a:ext cx="97161" cy="97161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F9F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4" name="任意多边形 43"/>
          <p:cNvSpPr/>
          <p:nvPr/>
        </p:nvSpPr>
        <p:spPr>
          <a:xfrm rot="5400000">
            <a:off x="3435676" y="3074855"/>
            <a:ext cx="671169" cy="37570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0486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rot="5400000">
            <a:off x="7585281" y="4817766"/>
            <a:ext cx="671169" cy="37570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8DA1B5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rot="5400000">
            <a:off x="4808660" y="4817766"/>
            <a:ext cx="671169" cy="37570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8DA1B5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rot="5400000">
            <a:off x="6143018" y="3074855"/>
            <a:ext cx="671169" cy="37570"/>
          </a:xfrm>
          <a:custGeom>
            <a:avLst/>
            <a:gdLst>
              <a:gd name="connsiteX0" fmla="*/ 754602 w 754602"/>
              <a:gd name="connsiteY0" fmla="*/ 0 h 0"/>
              <a:gd name="connsiteX1" fmla="*/ 0 w 75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4602">
                <a:moveTo>
                  <a:pt x="754602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0486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55488" y="2132510"/>
            <a:ext cx="211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计算训练集中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）概率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492930" y="2133722"/>
            <a:ext cx="211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计算出测试集在（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条件下的概率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021924" y="5259720"/>
            <a:ext cx="211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读入测试集，找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各属性对应条件概率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844497" y="5254593"/>
            <a:ext cx="211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概率归一得出购买概率</a:t>
            </a:r>
          </a:p>
        </p:txBody>
      </p:sp>
    </p:spTree>
    <p:extLst>
      <p:ext uri="{BB962C8B-B14F-4D97-AF65-F5344CB8AC3E}">
        <p14:creationId xmlns:p14="http://schemas.microsoft.com/office/powerpoint/2010/main" val="341532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结果优化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0" name="Picture 5" descr="F:\无版权图片\5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15" y="2378302"/>
            <a:ext cx="3153059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6" descr="F:\无版权图片\5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81" y="2378302"/>
            <a:ext cx="3155340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 descr="F:\无版权图片\5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29" y="2378302"/>
            <a:ext cx="3153060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椭圆 45"/>
          <p:cNvSpPr>
            <a:spLocks noChangeArrowheads="1"/>
          </p:cNvSpPr>
          <p:nvPr/>
        </p:nvSpPr>
        <p:spPr bwMode="auto">
          <a:xfrm>
            <a:off x="2185717" y="2615408"/>
            <a:ext cx="1137654" cy="1137654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4" name="组合 46"/>
          <p:cNvGrpSpPr>
            <a:grpSpLocks/>
          </p:cNvGrpSpPr>
          <p:nvPr/>
        </p:nvGrpSpPr>
        <p:grpSpPr bwMode="auto">
          <a:xfrm>
            <a:off x="2493499" y="2875314"/>
            <a:ext cx="524370" cy="615565"/>
            <a:chOff x="0" y="0"/>
            <a:chExt cx="365125" cy="428626"/>
          </a:xfrm>
          <a:solidFill>
            <a:schemeClr val="bg1"/>
          </a:solidFill>
        </p:grpSpPr>
        <p:sp>
          <p:nvSpPr>
            <p:cNvPr id="55" name="Freeform 21"/>
            <p:cNvSpPr>
              <a:spLocks noEditPoints="1" noChangeArrowheads="1"/>
            </p:cNvSpPr>
            <p:nvPr/>
          </p:nvSpPr>
          <p:spPr bwMode="auto">
            <a:xfrm>
              <a:off x="4763" y="0"/>
              <a:ext cx="355600" cy="306388"/>
            </a:xfrm>
            <a:custGeom>
              <a:avLst/>
              <a:gdLst>
                <a:gd name="T0" fmla="*/ 2147483646 w 674"/>
                <a:gd name="T1" fmla="*/ 0 h 579"/>
                <a:gd name="T2" fmla="*/ 2147483646 w 674"/>
                <a:gd name="T3" fmla="*/ 2147483646 h 579"/>
                <a:gd name="T4" fmla="*/ 2147483646 w 674"/>
                <a:gd name="T5" fmla="*/ 2147483646 h 579"/>
                <a:gd name="T6" fmla="*/ 0 w 674"/>
                <a:gd name="T7" fmla="*/ 2147483646 h 579"/>
                <a:gd name="T8" fmla="*/ 0 w 674"/>
                <a:gd name="T9" fmla="*/ 2147483646 h 579"/>
                <a:gd name="T10" fmla="*/ 2147483646 w 674"/>
                <a:gd name="T11" fmla="*/ 2147483646 h 579"/>
                <a:gd name="T12" fmla="*/ 2147483646 w 674"/>
                <a:gd name="T13" fmla="*/ 2147483646 h 579"/>
                <a:gd name="T14" fmla="*/ 2147483646 w 674"/>
                <a:gd name="T15" fmla="*/ 2147483646 h 579"/>
                <a:gd name="T16" fmla="*/ 2147483646 w 674"/>
                <a:gd name="T17" fmla="*/ 2147483646 h 579"/>
                <a:gd name="T18" fmla="*/ 2147483646 w 674"/>
                <a:gd name="T19" fmla="*/ 2147483646 h 579"/>
                <a:gd name="T20" fmla="*/ 2147483646 w 674"/>
                <a:gd name="T21" fmla="*/ 2147483646 h 579"/>
                <a:gd name="T22" fmla="*/ 2147483646 w 674"/>
                <a:gd name="T23" fmla="*/ 2147483646 h 579"/>
                <a:gd name="T24" fmla="*/ 2147483646 w 674"/>
                <a:gd name="T25" fmla="*/ 2147483646 h 579"/>
                <a:gd name="T26" fmla="*/ 2147483646 w 674"/>
                <a:gd name="T27" fmla="*/ 2147483646 h 579"/>
                <a:gd name="T28" fmla="*/ 2147483646 w 674"/>
                <a:gd name="T29" fmla="*/ 2147483646 h 579"/>
                <a:gd name="T30" fmla="*/ 2147483646 w 674"/>
                <a:gd name="T31" fmla="*/ 2147483646 h 579"/>
                <a:gd name="T32" fmla="*/ 2147483646 w 674"/>
                <a:gd name="T33" fmla="*/ 2147483646 h 579"/>
                <a:gd name="T34" fmla="*/ 2147483646 w 674"/>
                <a:gd name="T35" fmla="*/ 2147483646 h 579"/>
                <a:gd name="T36" fmla="*/ 2147483646 w 674"/>
                <a:gd name="T37" fmla="*/ 2147483646 h 579"/>
                <a:gd name="T38" fmla="*/ 2147483646 w 674"/>
                <a:gd name="T39" fmla="*/ 2147483646 h 579"/>
                <a:gd name="T40" fmla="*/ 2147483646 w 674"/>
                <a:gd name="T41" fmla="*/ 2147483646 h 579"/>
                <a:gd name="T42" fmla="*/ 2147483646 w 674"/>
                <a:gd name="T43" fmla="*/ 2147483646 h 579"/>
                <a:gd name="T44" fmla="*/ 2147483646 w 674"/>
                <a:gd name="T45" fmla="*/ 2147483646 h 579"/>
                <a:gd name="T46" fmla="*/ 2147483646 w 674"/>
                <a:gd name="T47" fmla="*/ 2147483646 h 579"/>
                <a:gd name="T48" fmla="*/ 2147483646 w 674"/>
                <a:gd name="T49" fmla="*/ 2147483646 h 579"/>
                <a:gd name="T50" fmla="*/ 2147483646 w 674"/>
                <a:gd name="T51" fmla="*/ 2147483646 h 579"/>
                <a:gd name="T52" fmla="*/ 2147483646 w 674"/>
                <a:gd name="T53" fmla="*/ 2147483646 h 579"/>
                <a:gd name="T54" fmla="*/ 2147483646 w 674"/>
                <a:gd name="T55" fmla="*/ 2147483646 h 579"/>
                <a:gd name="T56" fmla="*/ 2147483646 w 674"/>
                <a:gd name="T57" fmla="*/ 2147483646 h 579"/>
                <a:gd name="T58" fmla="*/ 2147483646 w 674"/>
                <a:gd name="T59" fmla="*/ 2147483646 h 579"/>
                <a:gd name="T60" fmla="*/ 2147483646 w 674"/>
                <a:gd name="T61" fmla="*/ 2147483646 h 579"/>
                <a:gd name="T62" fmla="*/ 2147483646 w 674"/>
                <a:gd name="T63" fmla="*/ 2147483646 h 579"/>
                <a:gd name="T64" fmla="*/ 2147483646 w 674"/>
                <a:gd name="T65" fmla="*/ 2147483646 h 579"/>
                <a:gd name="T66" fmla="*/ 2147483646 w 674"/>
                <a:gd name="T67" fmla="*/ 2147483646 h 579"/>
                <a:gd name="T68" fmla="*/ 2147483646 w 674"/>
                <a:gd name="T69" fmla="*/ 2147483646 h 579"/>
                <a:gd name="T70" fmla="*/ 2147483646 w 674"/>
                <a:gd name="T71" fmla="*/ 2147483646 h 579"/>
                <a:gd name="T72" fmla="*/ 2147483646 w 674"/>
                <a:gd name="T73" fmla="*/ 2147483646 h 579"/>
                <a:gd name="T74" fmla="*/ 2147483646 w 674"/>
                <a:gd name="T75" fmla="*/ 2147483646 h 579"/>
                <a:gd name="T76" fmla="*/ 2147483646 w 674"/>
                <a:gd name="T77" fmla="*/ 2147483646 h 579"/>
                <a:gd name="T78" fmla="*/ 2147483646 w 674"/>
                <a:gd name="T79" fmla="*/ 2147483646 h 579"/>
                <a:gd name="T80" fmla="*/ 2147483646 w 674"/>
                <a:gd name="T81" fmla="*/ 2147483646 h 579"/>
                <a:gd name="T82" fmla="*/ 2147483646 w 674"/>
                <a:gd name="T83" fmla="*/ 2147483646 h 579"/>
                <a:gd name="T84" fmla="*/ 2147483646 w 674"/>
                <a:gd name="T85" fmla="*/ 2147483646 h 579"/>
                <a:gd name="T86" fmla="*/ 2147483646 w 674"/>
                <a:gd name="T87" fmla="*/ 2147483646 h 579"/>
                <a:gd name="T88" fmla="*/ 2147483646 w 674"/>
                <a:gd name="T89" fmla="*/ 2147483646 h 579"/>
                <a:gd name="T90" fmla="*/ 2147483646 w 674"/>
                <a:gd name="T91" fmla="*/ 2147483646 h 579"/>
                <a:gd name="T92" fmla="*/ 2147483646 w 674"/>
                <a:gd name="T93" fmla="*/ 2147483646 h 579"/>
                <a:gd name="T94" fmla="*/ 2147483646 w 674"/>
                <a:gd name="T95" fmla="*/ 2147483646 h 579"/>
                <a:gd name="T96" fmla="*/ 2147483646 w 674"/>
                <a:gd name="T97" fmla="*/ 2147483646 h 579"/>
                <a:gd name="T98" fmla="*/ 2147483646 w 674"/>
                <a:gd name="T99" fmla="*/ 2147483646 h 579"/>
                <a:gd name="T100" fmla="*/ 2147483646 w 674"/>
                <a:gd name="T101" fmla="*/ 2147483646 h 579"/>
                <a:gd name="T102" fmla="*/ 2147483646 w 674"/>
                <a:gd name="T103" fmla="*/ 2147483646 h 579"/>
                <a:gd name="T104" fmla="*/ 2147483646 w 674"/>
                <a:gd name="T105" fmla="*/ 2147483646 h 579"/>
                <a:gd name="T106" fmla="*/ 2147483646 w 674"/>
                <a:gd name="T107" fmla="*/ 2147483646 h 579"/>
                <a:gd name="T108" fmla="*/ 2147483646 w 674"/>
                <a:gd name="T109" fmla="*/ 2147483646 h 5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4"/>
                <a:gd name="T166" fmla="*/ 0 h 579"/>
                <a:gd name="T167" fmla="*/ 674 w 674"/>
                <a:gd name="T168" fmla="*/ 579 h 5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4" h="579">
                  <a:moveTo>
                    <a:pt x="589" y="0"/>
                  </a:moveTo>
                  <a:lnTo>
                    <a:pt x="84" y="0"/>
                  </a:lnTo>
                  <a:lnTo>
                    <a:pt x="76" y="1"/>
                  </a:lnTo>
                  <a:lnTo>
                    <a:pt x="67" y="3"/>
                  </a:lnTo>
                  <a:lnTo>
                    <a:pt x="52" y="7"/>
                  </a:lnTo>
                  <a:lnTo>
                    <a:pt x="36" y="15"/>
                  </a:lnTo>
                  <a:lnTo>
                    <a:pt x="24" y="25"/>
                  </a:lnTo>
                  <a:lnTo>
                    <a:pt x="14" y="38"/>
                  </a:lnTo>
                  <a:lnTo>
                    <a:pt x="7" y="52"/>
                  </a:lnTo>
                  <a:lnTo>
                    <a:pt x="1" y="69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493"/>
                  </a:lnTo>
                  <a:lnTo>
                    <a:pt x="0" y="502"/>
                  </a:lnTo>
                  <a:lnTo>
                    <a:pt x="1" y="510"/>
                  </a:lnTo>
                  <a:lnTo>
                    <a:pt x="7" y="527"/>
                  </a:lnTo>
                  <a:lnTo>
                    <a:pt x="14" y="541"/>
                  </a:lnTo>
                  <a:lnTo>
                    <a:pt x="24" y="553"/>
                  </a:lnTo>
                  <a:lnTo>
                    <a:pt x="36" y="563"/>
                  </a:lnTo>
                  <a:lnTo>
                    <a:pt x="52" y="572"/>
                  </a:lnTo>
                  <a:lnTo>
                    <a:pt x="67" y="576"/>
                  </a:lnTo>
                  <a:lnTo>
                    <a:pt x="76" y="577"/>
                  </a:lnTo>
                  <a:lnTo>
                    <a:pt x="84" y="579"/>
                  </a:lnTo>
                  <a:lnTo>
                    <a:pt x="589" y="579"/>
                  </a:lnTo>
                  <a:lnTo>
                    <a:pt x="598" y="577"/>
                  </a:lnTo>
                  <a:lnTo>
                    <a:pt x="607" y="576"/>
                  </a:lnTo>
                  <a:lnTo>
                    <a:pt x="622" y="572"/>
                  </a:lnTo>
                  <a:lnTo>
                    <a:pt x="636" y="563"/>
                  </a:lnTo>
                  <a:lnTo>
                    <a:pt x="649" y="553"/>
                  </a:lnTo>
                  <a:lnTo>
                    <a:pt x="659" y="541"/>
                  </a:lnTo>
                  <a:lnTo>
                    <a:pt x="667" y="527"/>
                  </a:lnTo>
                  <a:lnTo>
                    <a:pt x="671" y="510"/>
                  </a:lnTo>
                  <a:lnTo>
                    <a:pt x="673" y="502"/>
                  </a:lnTo>
                  <a:lnTo>
                    <a:pt x="674" y="493"/>
                  </a:lnTo>
                  <a:lnTo>
                    <a:pt x="674" y="85"/>
                  </a:lnTo>
                  <a:lnTo>
                    <a:pt x="673" y="77"/>
                  </a:lnTo>
                  <a:lnTo>
                    <a:pt x="671" y="69"/>
                  </a:lnTo>
                  <a:lnTo>
                    <a:pt x="667" y="52"/>
                  </a:lnTo>
                  <a:lnTo>
                    <a:pt x="659" y="38"/>
                  </a:lnTo>
                  <a:lnTo>
                    <a:pt x="649" y="25"/>
                  </a:lnTo>
                  <a:lnTo>
                    <a:pt x="636" y="15"/>
                  </a:lnTo>
                  <a:lnTo>
                    <a:pt x="622" y="7"/>
                  </a:lnTo>
                  <a:lnTo>
                    <a:pt x="607" y="3"/>
                  </a:lnTo>
                  <a:lnTo>
                    <a:pt x="598" y="1"/>
                  </a:lnTo>
                  <a:lnTo>
                    <a:pt x="589" y="0"/>
                  </a:lnTo>
                  <a:close/>
                  <a:moveTo>
                    <a:pt x="137" y="492"/>
                  </a:moveTo>
                  <a:lnTo>
                    <a:pt x="137" y="492"/>
                  </a:lnTo>
                  <a:lnTo>
                    <a:pt x="126" y="490"/>
                  </a:lnTo>
                  <a:lnTo>
                    <a:pt x="115" y="488"/>
                  </a:lnTo>
                  <a:lnTo>
                    <a:pt x="107" y="482"/>
                  </a:lnTo>
                  <a:lnTo>
                    <a:pt x="98" y="475"/>
                  </a:lnTo>
                  <a:lnTo>
                    <a:pt x="91" y="468"/>
                  </a:lnTo>
                  <a:lnTo>
                    <a:pt x="86" y="458"/>
                  </a:lnTo>
                  <a:lnTo>
                    <a:pt x="83" y="447"/>
                  </a:lnTo>
                  <a:lnTo>
                    <a:pt x="81" y="437"/>
                  </a:lnTo>
                  <a:lnTo>
                    <a:pt x="83" y="426"/>
                  </a:lnTo>
                  <a:lnTo>
                    <a:pt x="86" y="415"/>
                  </a:lnTo>
                  <a:lnTo>
                    <a:pt x="91" y="406"/>
                  </a:lnTo>
                  <a:lnTo>
                    <a:pt x="98" y="398"/>
                  </a:lnTo>
                  <a:lnTo>
                    <a:pt x="107" y="391"/>
                  </a:lnTo>
                  <a:lnTo>
                    <a:pt x="115" y="385"/>
                  </a:lnTo>
                  <a:lnTo>
                    <a:pt x="126" y="383"/>
                  </a:lnTo>
                  <a:lnTo>
                    <a:pt x="137" y="381"/>
                  </a:lnTo>
                  <a:lnTo>
                    <a:pt x="149" y="383"/>
                  </a:lnTo>
                  <a:lnTo>
                    <a:pt x="158" y="385"/>
                  </a:lnTo>
                  <a:lnTo>
                    <a:pt x="168" y="391"/>
                  </a:lnTo>
                  <a:lnTo>
                    <a:pt x="177" y="398"/>
                  </a:lnTo>
                  <a:lnTo>
                    <a:pt x="182" y="406"/>
                  </a:lnTo>
                  <a:lnTo>
                    <a:pt x="188" y="415"/>
                  </a:lnTo>
                  <a:lnTo>
                    <a:pt x="191" y="426"/>
                  </a:lnTo>
                  <a:lnTo>
                    <a:pt x="192" y="437"/>
                  </a:lnTo>
                  <a:lnTo>
                    <a:pt x="191" y="447"/>
                  </a:lnTo>
                  <a:lnTo>
                    <a:pt x="188" y="458"/>
                  </a:lnTo>
                  <a:lnTo>
                    <a:pt x="182" y="468"/>
                  </a:lnTo>
                  <a:lnTo>
                    <a:pt x="177" y="475"/>
                  </a:lnTo>
                  <a:lnTo>
                    <a:pt x="168" y="482"/>
                  </a:lnTo>
                  <a:lnTo>
                    <a:pt x="158" y="488"/>
                  </a:lnTo>
                  <a:lnTo>
                    <a:pt x="149" y="490"/>
                  </a:lnTo>
                  <a:lnTo>
                    <a:pt x="137" y="492"/>
                  </a:lnTo>
                  <a:close/>
                  <a:moveTo>
                    <a:pt x="558" y="492"/>
                  </a:moveTo>
                  <a:lnTo>
                    <a:pt x="558" y="492"/>
                  </a:lnTo>
                  <a:lnTo>
                    <a:pt x="547" y="490"/>
                  </a:lnTo>
                  <a:lnTo>
                    <a:pt x="535" y="488"/>
                  </a:lnTo>
                  <a:lnTo>
                    <a:pt x="527" y="482"/>
                  </a:lnTo>
                  <a:lnTo>
                    <a:pt x="518" y="475"/>
                  </a:lnTo>
                  <a:lnTo>
                    <a:pt x="511" y="468"/>
                  </a:lnTo>
                  <a:lnTo>
                    <a:pt x="506" y="458"/>
                  </a:lnTo>
                  <a:lnTo>
                    <a:pt x="503" y="447"/>
                  </a:lnTo>
                  <a:lnTo>
                    <a:pt x="502" y="437"/>
                  </a:lnTo>
                  <a:lnTo>
                    <a:pt x="503" y="426"/>
                  </a:lnTo>
                  <a:lnTo>
                    <a:pt x="506" y="415"/>
                  </a:lnTo>
                  <a:lnTo>
                    <a:pt x="511" y="406"/>
                  </a:lnTo>
                  <a:lnTo>
                    <a:pt x="518" y="398"/>
                  </a:lnTo>
                  <a:lnTo>
                    <a:pt x="527" y="391"/>
                  </a:lnTo>
                  <a:lnTo>
                    <a:pt x="535" y="385"/>
                  </a:lnTo>
                  <a:lnTo>
                    <a:pt x="547" y="383"/>
                  </a:lnTo>
                  <a:lnTo>
                    <a:pt x="558" y="381"/>
                  </a:lnTo>
                  <a:lnTo>
                    <a:pt x="569" y="383"/>
                  </a:lnTo>
                  <a:lnTo>
                    <a:pt x="579" y="385"/>
                  </a:lnTo>
                  <a:lnTo>
                    <a:pt x="589" y="391"/>
                  </a:lnTo>
                  <a:lnTo>
                    <a:pt x="597" y="398"/>
                  </a:lnTo>
                  <a:lnTo>
                    <a:pt x="603" y="406"/>
                  </a:lnTo>
                  <a:lnTo>
                    <a:pt x="608" y="415"/>
                  </a:lnTo>
                  <a:lnTo>
                    <a:pt x="611" y="426"/>
                  </a:lnTo>
                  <a:lnTo>
                    <a:pt x="612" y="437"/>
                  </a:lnTo>
                  <a:lnTo>
                    <a:pt x="611" y="447"/>
                  </a:lnTo>
                  <a:lnTo>
                    <a:pt x="608" y="458"/>
                  </a:lnTo>
                  <a:lnTo>
                    <a:pt x="603" y="468"/>
                  </a:lnTo>
                  <a:lnTo>
                    <a:pt x="597" y="475"/>
                  </a:lnTo>
                  <a:lnTo>
                    <a:pt x="589" y="482"/>
                  </a:lnTo>
                  <a:lnTo>
                    <a:pt x="579" y="488"/>
                  </a:lnTo>
                  <a:lnTo>
                    <a:pt x="569" y="490"/>
                  </a:lnTo>
                  <a:lnTo>
                    <a:pt x="558" y="492"/>
                  </a:lnTo>
                  <a:close/>
                  <a:moveTo>
                    <a:pt x="619" y="273"/>
                  </a:moveTo>
                  <a:lnTo>
                    <a:pt x="619" y="273"/>
                  </a:lnTo>
                  <a:lnTo>
                    <a:pt x="618" y="284"/>
                  </a:lnTo>
                  <a:lnTo>
                    <a:pt x="615" y="294"/>
                  </a:lnTo>
                  <a:lnTo>
                    <a:pt x="611" y="303"/>
                  </a:lnTo>
                  <a:lnTo>
                    <a:pt x="604" y="310"/>
                  </a:lnTo>
                  <a:lnTo>
                    <a:pt x="597" y="315"/>
                  </a:lnTo>
                  <a:lnTo>
                    <a:pt x="589" y="321"/>
                  </a:lnTo>
                  <a:lnTo>
                    <a:pt x="579" y="324"/>
                  </a:lnTo>
                  <a:lnTo>
                    <a:pt x="569" y="325"/>
                  </a:lnTo>
                  <a:lnTo>
                    <a:pt x="105" y="325"/>
                  </a:lnTo>
                  <a:lnTo>
                    <a:pt x="95" y="324"/>
                  </a:lnTo>
                  <a:lnTo>
                    <a:pt x="86" y="321"/>
                  </a:lnTo>
                  <a:lnTo>
                    <a:pt x="77" y="315"/>
                  </a:lnTo>
                  <a:lnTo>
                    <a:pt x="69" y="310"/>
                  </a:lnTo>
                  <a:lnTo>
                    <a:pt x="63" y="303"/>
                  </a:lnTo>
                  <a:lnTo>
                    <a:pt x="59" y="294"/>
                  </a:lnTo>
                  <a:lnTo>
                    <a:pt x="56" y="284"/>
                  </a:lnTo>
                  <a:lnTo>
                    <a:pt x="55" y="273"/>
                  </a:lnTo>
                  <a:lnTo>
                    <a:pt x="55" y="111"/>
                  </a:lnTo>
                  <a:lnTo>
                    <a:pt x="56" y="101"/>
                  </a:lnTo>
                  <a:lnTo>
                    <a:pt x="59" y="91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7" y="69"/>
                  </a:lnTo>
                  <a:lnTo>
                    <a:pt x="86" y="64"/>
                  </a:lnTo>
                  <a:lnTo>
                    <a:pt x="95" y="62"/>
                  </a:lnTo>
                  <a:lnTo>
                    <a:pt x="105" y="60"/>
                  </a:lnTo>
                  <a:lnTo>
                    <a:pt x="569" y="60"/>
                  </a:lnTo>
                  <a:lnTo>
                    <a:pt x="579" y="62"/>
                  </a:lnTo>
                  <a:lnTo>
                    <a:pt x="589" y="64"/>
                  </a:lnTo>
                  <a:lnTo>
                    <a:pt x="597" y="69"/>
                  </a:lnTo>
                  <a:lnTo>
                    <a:pt x="604" y="76"/>
                  </a:lnTo>
                  <a:lnTo>
                    <a:pt x="611" y="83"/>
                  </a:lnTo>
                  <a:lnTo>
                    <a:pt x="615" y="91"/>
                  </a:lnTo>
                  <a:lnTo>
                    <a:pt x="618" y="101"/>
                  </a:lnTo>
                  <a:lnTo>
                    <a:pt x="619" y="111"/>
                  </a:lnTo>
                  <a:lnTo>
                    <a:pt x="619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22"/>
            <p:cNvSpPr>
              <a:spLocks noEditPoints="1" noChangeArrowheads="1"/>
            </p:cNvSpPr>
            <p:nvPr/>
          </p:nvSpPr>
          <p:spPr bwMode="auto">
            <a:xfrm>
              <a:off x="74613" y="333375"/>
              <a:ext cx="215900" cy="82550"/>
            </a:xfrm>
            <a:custGeom>
              <a:avLst/>
              <a:gdLst>
                <a:gd name="T0" fmla="*/ 2147483646 w 407"/>
                <a:gd name="T1" fmla="*/ 2147483646 h 156"/>
                <a:gd name="T2" fmla="*/ 2147483646 w 407"/>
                <a:gd name="T3" fmla="*/ 2147483646 h 156"/>
                <a:gd name="T4" fmla="*/ 2147483646 w 407"/>
                <a:gd name="T5" fmla="*/ 2147483646 h 156"/>
                <a:gd name="T6" fmla="*/ 2147483646 w 407"/>
                <a:gd name="T7" fmla="*/ 2147483646 h 156"/>
                <a:gd name="T8" fmla="*/ 2147483646 w 407"/>
                <a:gd name="T9" fmla="*/ 2147483646 h 156"/>
                <a:gd name="T10" fmla="*/ 2147483646 w 407"/>
                <a:gd name="T11" fmla="*/ 0 h 156"/>
                <a:gd name="T12" fmla="*/ 2147483646 w 407"/>
                <a:gd name="T13" fmla="*/ 0 h 156"/>
                <a:gd name="T14" fmla="*/ 2147483646 w 407"/>
                <a:gd name="T15" fmla="*/ 2147483646 h 156"/>
                <a:gd name="T16" fmla="*/ 2147483646 w 407"/>
                <a:gd name="T17" fmla="*/ 2147483646 h 156"/>
                <a:gd name="T18" fmla="*/ 2147483646 w 407"/>
                <a:gd name="T19" fmla="*/ 0 h 156"/>
                <a:gd name="T20" fmla="*/ 2147483646 w 407"/>
                <a:gd name="T21" fmla="*/ 0 h 156"/>
                <a:gd name="T22" fmla="*/ 2147483646 w 407"/>
                <a:gd name="T23" fmla="*/ 0 h 156"/>
                <a:gd name="T24" fmla="*/ 2147483646 w 407"/>
                <a:gd name="T25" fmla="*/ 2147483646 h 156"/>
                <a:gd name="T26" fmla="*/ 2147483646 w 407"/>
                <a:gd name="T27" fmla="*/ 0 h 156"/>
                <a:gd name="T28" fmla="*/ 2147483646 w 407"/>
                <a:gd name="T29" fmla="*/ 2147483646 h 156"/>
                <a:gd name="T30" fmla="*/ 2147483646 w 407"/>
                <a:gd name="T31" fmla="*/ 2147483646 h 156"/>
                <a:gd name="T32" fmla="*/ 0 w 407"/>
                <a:gd name="T33" fmla="*/ 2147483646 h 156"/>
                <a:gd name="T34" fmla="*/ 2147483646 w 407"/>
                <a:gd name="T35" fmla="*/ 2147483646 h 156"/>
                <a:gd name="T36" fmla="*/ 2147483646 w 407"/>
                <a:gd name="T37" fmla="*/ 2147483646 h 1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7"/>
                <a:gd name="T58" fmla="*/ 0 h 156"/>
                <a:gd name="T59" fmla="*/ 407 w 407"/>
                <a:gd name="T60" fmla="*/ 156 h 1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7" h="156">
                  <a:moveTo>
                    <a:pt x="349" y="62"/>
                  </a:moveTo>
                  <a:lnTo>
                    <a:pt x="59" y="62"/>
                  </a:lnTo>
                  <a:lnTo>
                    <a:pt x="38" y="95"/>
                  </a:lnTo>
                  <a:lnTo>
                    <a:pt x="369" y="95"/>
                  </a:lnTo>
                  <a:lnTo>
                    <a:pt x="349" y="62"/>
                  </a:lnTo>
                  <a:close/>
                  <a:moveTo>
                    <a:pt x="310" y="0"/>
                  </a:moveTo>
                  <a:lnTo>
                    <a:pt x="97" y="0"/>
                  </a:lnTo>
                  <a:lnTo>
                    <a:pt x="76" y="34"/>
                  </a:lnTo>
                  <a:lnTo>
                    <a:pt x="331" y="34"/>
                  </a:lnTo>
                  <a:lnTo>
                    <a:pt x="310" y="0"/>
                  </a:lnTo>
                  <a:close/>
                  <a:moveTo>
                    <a:pt x="384" y="0"/>
                  </a:moveTo>
                  <a:lnTo>
                    <a:pt x="383" y="0"/>
                  </a:lnTo>
                  <a:lnTo>
                    <a:pt x="384" y="3"/>
                  </a:lnTo>
                  <a:lnTo>
                    <a:pt x="384" y="0"/>
                  </a:lnTo>
                  <a:close/>
                  <a:moveTo>
                    <a:pt x="387" y="122"/>
                  </a:moveTo>
                  <a:lnTo>
                    <a:pt x="21" y="122"/>
                  </a:lnTo>
                  <a:lnTo>
                    <a:pt x="0" y="156"/>
                  </a:lnTo>
                  <a:lnTo>
                    <a:pt x="407" y="156"/>
                  </a:lnTo>
                  <a:lnTo>
                    <a:pt x="387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3"/>
            <p:cNvSpPr>
              <a:spLocks noEditPoints="1" noChangeArrowheads="1"/>
            </p:cNvSpPr>
            <p:nvPr/>
          </p:nvSpPr>
          <p:spPr bwMode="auto">
            <a:xfrm>
              <a:off x="0" y="325438"/>
              <a:ext cx="365125" cy="103188"/>
            </a:xfrm>
            <a:custGeom>
              <a:avLst/>
              <a:gdLst>
                <a:gd name="T0" fmla="*/ 2147483646 w 690"/>
                <a:gd name="T1" fmla="*/ 0 h 197"/>
                <a:gd name="T2" fmla="*/ 2147483646 w 690"/>
                <a:gd name="T3" fmla="*/ 0 h 197"/>
                <a:gd name="T4" fmla="*/ 2147483646 w 690"/>
                <a:gd name="T5" fmla="*/ 2147483646 h 197"/>
                <a:gd name="T6" fmla="*/ 2147483646 w 690"/>
                <a:gd name="T7" fmla="*/ 2147483646 h 197"/>
                <a:gd name="T8" fmla="*/ 2147483646 w 690"/>
                <a:gd name="T9" fmla="*/ 0 h 197"/>
                <a:gd name="T10" fmla="*/ 0 w 690"/>
                <a:gd name="T11" fmla="*/ 2147483646 h 197"/>
                <a:gd name="T12" fmla="*/ 2147483646 w 690"/>
                <a:gd name="T13" fmla="*/ 2147483646 h 197"/>
                <a:gd name="T14" fmla="*/ 2147483646 w 690"/>
                <a:gd name="T15" fmla="*/ 0 h 197"/>
                <a:gd name="T16" fmla="*/ 2147483646 w 690"/>
                <a:gd name="T17" fmla="*/ 0 h 197"/>
                <a:gd name="T18" fmla="*/ 0 w 690"/>
                <a:gd name="T19" fmla="*/ 2147483646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0"/>
                <a:gd name="T31" fmla="*/ 0 h 197"/>
                <a:gd name="T32" fmla="*/ 690 w 690"/>
                <a:gd name="T33" fmla="*/ 197 h 1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0" h="197">
                  <a:moveTo>
                    <a:pt x="567" y="0"/>
                  </a:moveTo>
                  <a:lnTo>
                    <a:pt x="480" y="0"/>
                  </a:lnTo>
                  <a:lnTo>
                    <a:pt x="602" y="197"/>
                  </a:lnTo>
                  <a:lnTo>
                    <a:pt x="690" y="197"/>
                  </a:lnTo>
                  <a:lnTo>
                    <a:pt x="567" y="0"/>
                  </a:lnTo>
                  <a:close/>
                  <a:moveTo>
                    <a:pt x="0" y="197"/>
                  </a:moveTo>
                  <a:lnTo>
                    <a:pt x="88" y="197"/>
                  </a:lnTo>
                  <a:lnTo>
                    <a:pt x="210" y="0"/>
                  </a:lnTo>
                  <a:lnTo>
                    <a:pt x="122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椭圆 50"/>
          <p:cNvSpPr>
            <a:spLocks noChangeArrowheads="1"/>
          </p:cNvSpPr>
          <p:nvPr/>
        </p:nvSpPr>
        <p:spPr bwMode="auto">
          <a:xfrm>
            <a:off x="5566763" y="2615408"/>
            <a:ext cx="1137656" cy="1137654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9" name="组合 51"/>
          <p:cNvGrpSpPr>
            <a:grpSpLocks/>
          </p:cNvGrpSpPr>
          <p:nvPr/>
        </p:nvGrpSpPr>
        <p:grpSpPr bwMode="auto">
          <a:xfrm>
            <a:off x="5742314" y="2941429"/>
            <a:ext cx="811634" cy="446854"/>
            <a:chOff x="0" y="0"/>
            <a:chExt cx="565150" cy="311151"/>
          </a:xfrm>
          <a:solidFill>
            <a:schemeClr val="bg1"/>
          </a:solidFill>
        </p:grpSpPr>
        <p:sp>
          <p:nvSpPr>
            <p:cNvPr id="60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565150" cy="282575"/>
            </a:xfrm>
            <a:custGeom>
              <a:avLst/>
              <a:gdLst>
                <a:gd name="T0" fmla="*/ 2147483646 w 1068"/>
                <a:gd name="T1" fmla="*/ 2147483646 h 534"/>
                <a:gd name="T2" fmla="*/ 2147483646 w 1068"/>
                <a:gd name="T3" fmla="*/ 2147483646 h 534"/>
                <a:gd name="T4" fmla="*/ 2147483646 w 1068"/>
                <a:gd name="T5" fmla="*/ 2147483646 h 534"/>
                <a:gd name="T6" fmla="*/ 2147483646 w 1068"/>
                <a:gd name="T7" fmla="*/ 2147483646 h 534"/>
                <a:gd name="T8" fmla="*/ 2147483646 w 1068"/>
                <a:gd name="T9" fmla="*/ 2147483646 h 534"/>
                <a:gd name="T10" fmla="*/ 2147483646 w 1068"/>
                <a:gd name="T11" fmla="*/ 2147483646 h 534"/>
                <a:gd name="T12" fmla="*/ 2147483646 w 1068"/>
                <a:gd name="T13" fmla="*/ 2147483646 h 534"/>
                <a:gd name="T14" fmla="*/ 2147483646 w 1068"/>
                <a:gd name="T15" fmla="*/ 2147483646 h 534"/>
                <a:gd name="T16" fmla="*/ 2147483646 w 1068"/>
                <a:gd name="T17" fmla="*/ 2147483646 h 534"/>
                <a:gd name="T18" fmla="*/ 2147483646 w 1068"/>
                <a:gd name="T19" fmla="*/ 2147483646 h 534"/>
                <a:gd name="T20" fmla="*/ 2147483646 w 1068"/>
                <a:gd name="T21" fmla="*/ 2147483646 h 534"/>
                <a:gd name="T22" fmla="*/ 2147483646 w 1068"/>
                <a:gd name="T23" fmla="*/ 2147483646 h 534"/>
                <a:gd name="T24" fmla="*/ 2147483646 w 1068"/>
                <a:gd name="T25" fmla="*/ 2147483646 h 534"/>
                <a:gd name="T26" fmla="*/ 2147483646 w 1068"/>
                <a:gd name="T27" fmla="*/ 2147483646 h 534"/>
                <a:gd name="T28" fmla="*/ 2147483646 w 1068"/>
                <a:gd name="T29" fmla="*/ 2147483646 h 534"/>
                <a:gd name="T30" fmla="*/ 2147483646 w 1068"/>
                <a:gd name="T31" fmla="*/ 2147483646 h 534"/>
                <a:gd name="T32" fmla="*/ 2147483646 w 1068"/>
                <a:gd name="T33" fmla="*/ 2147483646 h 534"/>
                <a:gd name="T34" fmla="*/ 2147483646 w 1068"/>
                <a:gd name="T35" fmla="*/ 2147483646 h 534"/>
                <a:gd name="T36" fmla="*/ 2147483646 w 1068"/>
                <a:gd name="T37" fmla="*/ 2147483646 h 534"/>
                <a:gd name="T38" fmla="*/ 0 w 1068"/>
                <a:gd name="T39" fmla="*/ 2147483646 h 534"/>
                <a:gd name="T40" fmla="*/ 2147483646 w 1068"/>
                <a:gd name="T41" fmla="*/ 2147483646 h 534"/>
                <a:gd name="T42" fmla="*/ 2147483646 w 1068"/>
                <a:gd name="T43" fmla="*/ 2147483646 h 534"/>
                <a:gd name="T44" fmla="*/ 2147483646 w 1068"/>
                <a:gd name="T45" fmla="*/ 2147483646 h 534"/>
                <a:gd name="T46" fmla="*/ 2147483646 w 1068"/>
                <a:gd name="T47" fmla="*/ 2147483646 h 534"/>
                <a:gd name="T48" fmla="*/ 2147483646 w 1068"/>
                <a:gd name="T49" fmla="*/ 2147483646 h 534"/>
                <a:gd name="T50" fmla="*/ 2147483646 w 1068"/>
                <a:gd name="T51" fmla="*/ 2147483646 h 534"/>
                <a:gd name="T52" fmla="*/ 2147483646 w 1068"/>
                <a:gd name="T53" fmla="*/ 2147483646 h 534"/>
                <a:gd name="T54" fmla="*/ 2147483646 w 1068"/>
                <a:gd name="T55" fmla="*/ 2147483646 h 534"/>
                <a:gd name="T56" fmla="*/ 2147483646 w 1068"/>
                <a:gd name="T57" fmla="*/ 2147483646 h 534"/>
                <a:gd name="T58" fmla="*/ 2147483646 w 1068"/>
                <a:gd name="T59" fmla="*/ 2147483646 h 534"/>
                <a:gd name="T60" fmla="*/ 2147483646 w 1068"/>
                <a:gd name="T61" fmla="*/ 2147483646 h 534"/>
                <a:gd name="T62" fmla="*/ 2147483646 w 1068"/>
                <a:gd name="T63" fmla="*/ 2147483646 h 534"/>
                <a:gd name="T64" fmla="*/ 2147483646 w 1068"/>
                <a:gd name="T65" fmla="*/ 2147483646 h 534"/>
                <a:gd name="T66" fmla="*/ 2147483646 w 1068"/>
                <a:gd name="T67" fmla="*/ 2147483646 h 534"/>
                <a:gd name="T68" fmla="*/ 2147483646 w 1068"/>
                <a:gd name="T69" fmla="*/ 2147483646 h 534"/>
                <a:gd name="T70" fmla="*/ 2147483646 w 1068"/>
                <a:gd name="T71" fmla="*/ 2147483646 h 534"/>
                <a:gd name="T72" fmla="*/ 2147483646 w 1068"/>
                <a:gd name="T73" fmla="*/ 2147483646 h 534"/>
                <a:gd name="T74" fmla="*/ 2147483646 w 1068"/>
                <a:gd name="T75" fmla="*/ 2147483646 h 534"/>
                <a:gd name="T76" fmla="*/ 2147483646 w 1068"/>
                <a:gd name="T77" fmla="*/ 2147483646 h 534"/>
                <a:gd name="T78" fmla="*/ 2147483646 w 1068"/>
                <a:gd name="T79" fmla="*/ 2147483646 h 534"/>
                <a:gd name="T80" fmla="*/ 2147483646 w 1068"/>
                <a:gd name="T81" fmla="*/ 2147483646 h 534"/>
                <a:gd name="T82" fmla="*/ 2147483646 w 1068"/>
                <a:gd name="T83" fmla="*/ 2147483646 h 534"/>
                <a:gd name="T84" fmla="*/ 2147483646 w 1068"/>
                <a:gd name="T85" fmla="*/ 2147483646 h 534"/>
                <a:gd name="T86" fmla="*/ 2147483646 w 1068"/>
                <a:gd name="T87" fmla="*/ 2147483646 h 534"/>
                <a:gd name="T88" fmla="*/ 2147483646 w 1068"/>
                <a:gd name="T89" fmla="*/ 2147483646 h 534"/>
                <a:gd name="T90" fmla="*/ 2147483646 w 1068"/>
                <a:gd name="T91" fmla="*/ 2147483646 h 534"/>
                <a:gd name="T92" fmla="*/ 2147483646 w 1068"/>
                <a:gd name="T93" fmla="*/ 2147483646 h 534"/>
                <a:gd name="T94" fmla="*/ 2147483646 w 1068"/>
                <a:gd name="T95" fmla="*/ 2147483646 h 534"/>
                <a:gd name="T96" fmla="*/ 2147483646 w 1068"/>
                <a:gd name="T97" fmla="*/ 2147483646 h 534"/>
                <a:gd name="T98" fmla="*/ 2147483646 w 1068"/>
                <a:gd name="T99" fmla="*/ 2147483646 h 534"/>
                <a:gd name="T100" fmla="*/ 2147483646 w 1068"/>
                <a:gd name="T101" fmla="*/ 2147483646 h 534"/>
                <a:gd name="T102" fmla="*/ 2147483646 w 1068"/>
                <a:gd name="T103" fmla="*/ 2147483646 h 534"/>
                <a:gd name="T104" fmla="*/ 2147483646 w 1068"/>
                <a:gd name="T105" fmla="*/ 2147483646 h 534"/>
                <a:gd name="T106" fmla="*/ 2147483646 w 1068"/>
                <a:gd name="T107" fmla="*/ 2147483646 h 534"/>
                <a:gd name="T108" fmla="*/ 2147483646 w 1068"/>
                <a:gd name="T109" fmla="*/ 2147483646 h 534"/>
                <a:gd name="T110" fmla="*/ 2147483646 w 1068"/>
                <a:gd name="T111" fmla="*/ 2147483646 h 534"/>
                <a:gd name="T112" fmla="*/ 2147483646 w 1068"/>
                <a:gd name="T113" fmla="*/ 2147483646 h 5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68"/>
                <a:gd name="T172" fmla="*/ 0 h 534"/>
                <a:gd name="T173" fmla="*/ 1068 w 1068"/>
                <a:gd name="T174" fmla="*/ 534 h 5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9"/>
            <p:cNvSpPr>
              <a:spLocks noEditPoints="1" noChangeArrowheads="1"/>
            </p:cNvSpPr>
            <p:nvPr/>
          </p:nvSpPr>
          <p:spPr bwMode="auto">
            <a:xfrm>
              <a:off x="385763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0"/>
            <p:cNvSpPr>
              <a:spLocks noEditPoints="1" noChangeArrowheads="1"/>
            </p:cNvSpPr>
            <p:nvPr/>
          </p:nvSpPr>
          <p:spPr bwMode="auto">
            <a:xfrm>
              <a:off x="77788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椭圆 55"/>
          <p:cNvSpPr>
            <a:spLocks noChangeArrowheads="1"/>
          </p:cNvSpPr>
          <p:nvPr/>
        </p:nvSpPr>
        <p:spPr bwMode="auto">
          <a:xfrm>
            <a:off x="8922731" y="2615408"/>
            <a:ext cx="1137656" cy="1137654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0" name="组合 56"/>
          <p:cNvGrpSpPr>
            <a:grpSpLocks/>
          </p:cNvGrpSpPr>
          <p:nvPr/>
        </p:nvGrpSpPr>
        <p:grpSpPr bwMode="auto">
          <a:xfrm>
            <a:off x="9098282" y="2971068"/>
            <a:ext cx="786554" cy="458253"/>
            <a:chOff x="0" y="0"/>
            <a:chExt cx="547688" cy="319088"/>
          </a:xfrm>
          <a:solidFill>
            <a:schemeClr val="bg1"/>
          </a:solidFill>
        </p:grpSpPr>
        <p:sp>
          <p:nvSpPr>
            <p:cNvPr id="71" name="Freeform 3843"/>
            <p:cNvSpPr>
              <a:spLocks noChangeArrowheads="1"/>
            </p:cNvSpPr>
            <p:nvPr/>
          </p:nvSpPr>
          <p:spPr bwMode="auto">
            <a:xfrm>
              <a:off x="303213" y="33338"/>
              <a:ext cx="104775" cy="150813"/>
            </a:xfrm>
            <a:custGeom>
              <a:avLst/>
              <a:gdLst>
                <a:gd name="T0" fmla="*/ 2147483646 w 28"/>
                <a:gd name="T1" fmla="*/ 2147483646 h 40"/>
                <a:gd name="T2" fmla="*/ 2147483646 w 28"/>
                <a:gd name="T3" fmla="*/ 2147483646 h 40"/>
                <a:gd name="T4" fmla="*/ 2147483646 w 28"/>
                <a:gd name="T5" fmla="*/ 2147483646 h 40"/>
                <a:gd name="T6" fmla="*/ 2147483646 w 28"/>
                <a:gd name="T7" fmla="*/ 2147483646 h 40"/>
                <a:gd name="T8" fmla="*/ 2147483646 w 28"/>
                <a:gd name="T9" fmla="*/ 2147483646 h 40"/>
                <a:gd name="T10" fmla="*/ 2147483646 w 28"/>
                <a:gd name="T11" fmla="*/ 2147483646 h 40"/>
                <a:gd name="T12" fmla="*/ 2147483646 w 28"/>
                <a:gd name="T13" fmla="*/ 2147483646 h 40"/>
                <a:gd name="T14" fmla="*/ 2147483646 w 28"/>
                <a:gd name="T15" fmla="*/ 2147483646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40"/>
                <a:gd name="T26" fmla="*/ 28 w 28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40">
                  <a:moveTo>
                    <a:pt x="4" y="40"/>
                  </a:moveTo>
                  <a:cubicBezTo>
                    <a:pt x="4" y="40"/>
                    <a:pt x="3" y="40"/>
                    <a:pt x="2" y="40"/>
                  </a:cubicBezTo>
                  <a:cubicBezTo>
                    <a:pt x="1" y="39"/>
                    <a:pt x="0" y="37"/>
                    <a:pt x="1" y="35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28" y="2"/>
                    <a:pt x="28" y="4"/>
                    <a:pt x="27" y="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844"/>
            <p:cNvSpPr>
              <a:spLocks noChangeArrowheads="1"/>
            </p:cNvSpPr>
            <p:nvPr/>
          </p:nvSpPr>
          <p:spPr bwMode="auto">
            <a:xfrm>
              <a:off x="333375" y="26988"/>
              <a:ext cx="109538" cy="25400"/>
            </a:xfrm>
            <a:custGeom>
              <a:avLst/>
              <a:gdLst>
                <a:gd name="T0" fmla="*/ 2147483646 w 29"/>
                <a:gd name="T1" fmla="*/ 2147483646 h 7"/>
                <a:gd name="T2" fmla="*/ 2147483646 w 29"/>
                <a:gd name="T3" fmla="*/ 2147483646 h 7"/>
                <a:gd name="T4" fmla="*/ 0 w 29"/>
                <a:gd name="T5" fmla="*/ 2147483646 h 7"/>
                <a:gd name="T6" fmla="*/ 2147483646 w 29"/>
                <a:gd name="T7" fmla="*/ 0 h 7"/>
                <a:gd name="T8" fmla="*/ 2147483646 w 29"/>
                <a:gd name="T9" fmla="*/ 0 h 7"/>
                <a:gd name="T10" fmla="*/ 2147483646 w 29"/>
                <a:gd name="T11" fmla="*/ 2147483646 h 7"/>
                <a:gd name="T12" fmla="*/ 2147483646 w 29"/>
                <a:gd name="T13" fmla="*/ 214748364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7"/>
                <a:gd name="T23" fmla="*/ 29 w 29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7">
                  <a:moveTo>
                    <a:pt x="26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2"/>
                    <a:pt x="29" y="4"/>
                  </a:cubicBezTo>
                  <a:cubicBezTo>
                    <a:pt x="29" y="5"/>
                    <a:pt x="28" y="7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845"/>
            <p:cNvSpPr>
              <a:spLocks noChangeArrowheads="1"/>
            </p:cNvSpPr>
            <p:nvPr/>
          </p:nvSpPr>
          <p:spPr bwMode="auto">
            <a:xfrm>
              <a:off x="146050" y="0"/>
              <a:ext cx="101600" cy="90488"/>
            </a:xfrm>
            <a:custGeom>
              <a:avLst/>
              <a:gdLst>
                <a:gd name="T0" fmla="*/ 2147483646 w 27"/>
                <a:gd name="T1" fmla="*/ 2147483646 h 24"/>
                <a:gd name="T2" fmla="*/ 2147483646 w 27"/>
                <a:gd name="T3" fmla="*/ 2147483646 h 24"/>
                <a:gd name="T4" fmla="*/ 2147483646 w 27"/>
                <a:gd name="T5" fmla="*/ 2147483646 h 24"/>
                <a:gd name="T6" fmla="*/ 2147483646 w 27"/>
                <a:gd name="T7" fmla="*/ 2147483646 h 24"/>
                <a:gd name="T8" fmla="*/ 2147483646 w 27"/>
                <a:gd name="T9" fmla="*/ 2147483646 h 24"/>
                <a:gd name="T10" fmla="*/ 2147483646 w 27"/>
                <a:gd name="T11" fmla="*/ 2147483646 h 24"/>
                <a:gd name="T12" fmla="*/ 2147483646 w 27"/>
                <a:gd name="T13" fmla="*/ 2147483646 h 24"/>
                <a:gd name="T14" fmla="*/ 2147483646 w 27"/>
                <a:gd name="T15" fmla="*/ 2147483646 h 24"/>
                <a:gd name="T16" fmla="*/ 2147483646 w 27"/>
                <a:gd name="T17" fmla="*/ 2147483646 h 24"/>
                <a:gd name="T18" fmla="*/ 2147483646 w 27"/>
                <a:gd name="T19" fmla="*/ 2147483646 h 24"/>
                <a:gd name="T20" fmla="*/ 2147483646 w 27"/>
                <a:gd name="T21" fmla="*/ 2147483646 h 24"/>
                <a:gd name="T22" fmla="*/ 2147483646 w 27"/>
                <a:gd name="T23" fmla="*/ 2147483646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"/>
                <a:gd name="T37" fmla="*/ 0 h 24"/>
                <a:gd name="T38" fmla="*/ 27 w 27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" h="24">
                  <a:moveTo>
                    <a:pt x="10" y="24"/>
                  </a:moveTo>
                  <a:cubicBezTo>
                    <a:pt x="8" y="24"/>
                    <a:pt x="7" y="23"/>
                    <a:pt x="7" y="2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5"/>
                    <a:pt x="2" y="5"/>
                    <a:pt x="3" y="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2"/>
                    <a:pt x="11" y="23"/>
                  </a:cubicBezTo>
                  <a:cubicBezTo>
                    <a:pt x="11" y="23"/>
                    <a:pt x="1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846"/>
            <p:cNvSpPr>
              <a:spLocks noEditPoints="1" noChangeArrowheads="1"/>
            </p:cNvSpPr>
            <p:nvPr/>
          </p:nvSpPr>
          <p:spPr bwMode="auto">
            <a:xfrm>
              <a:off x="355600" y="127000"/>
              <a:ext cx="192088" cy="192088"/>
            </a:xfrm>
            <a:custGeom>
              <a:avLst/>
              <a:gdLst>
                <a:gd name="T0" fmla="*/ 2147483646 w 51"/>
                <a:gd name="T1" fmla="*/ 2147483646 h 51"/>
                <a:gd name="T2" fmla="*/ 0 w 51"/>
                <a:gd name="T3" fmla="*/ 2147483646 h 51"/>
                <a:gd name="T4" fmla="*/ 2147483646 w 51"/>
                <a:gd name="T5" fmla="*/ 0 h 51"/>
                <a:gd name="T6" fmla="*/ 2147483646 w 51"/>
                <a:gd name="T7" fmla="*/ 2147483646 h 51"/>
                <a:gd name="T8" fmla="*/ 2147483646 w 51"/>
                <a:gd name="T9" fmla="*/ 2147483646 h 51"/>
                <a:gd name="T10" fmla="*/ 2147483646 w 51"/>
                <a:gd name="T11" fmla="*/ 2147483646 h 51"/>
                <a:gd name="T12" fmla="*/ 2147483646 w 51"/>
                <a:gd name="T13" fmla="*/ 2147483646 h 51"/>
                <a:gd name="T14" fmla="*/ 2147483646 w 51"/>
                <a:gd name="T15" fmla="*/ 2147483646 h 51"/>
                <a:gd name="T16" fmla="*/ 2147483646 w 51"/>
                <a:gd name="T17" fmla="*/ 2147483646 h 51"/>
                <a:gd name="T18" fmla="*/ 2147483646 w 51"/>
                <a:gd name="T19" fmla="*/ 2147483646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1"/>
                <a:gd name="T31" fmla="*/ 0 h 51"/>
                <a:gd name="T32" fmla="*/ 51 w 51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847"/>
            <p:cNvSpPr>
              <a:spLocks noEditPoints="1" noChangeArrowheads="1"/>
            </p:cNvSpPr>
            <p:nvPr/>
          </p:nvSpPr>
          <p:spPr bwMode="auto">
            <a:xfrm>
              <a:off x="0" y="127000"/>
              <a:ext cx="190500" cy="192088"/>
            </a:xfrm>
            <a:custGeom>
              <a:avLst/>
              <a:gdLst>
                <a:gd name="T0" fmla="*/ 2147483646 w 51"/>
                <a:gd name="T1" fmla="*/ 2147483646 h 51"/>
                <a:gd name="T2" fmla="*/ 0 w 51"/>
                <a:gd name="T3" fmla="*/ 2147483646 h 51"/>
                <a:gd name="T4" fmla="*/ 2147483646 w 51"/>
                <a:gd name="T5" fmla="*/ 0 h 51"/>
                <a:gd name="T6" fmla="*/ 2147483646 w 51"/>
                <a:gd name="T7" fmla="*/ 2147483646 h 51"/>
                <a:gd name="T8" fmla="*/ 2147483646 w 51"/>
                <a:gd name="T9" fmla="*/ 2147483646 h 51"/>
                <a:gd name="T10" fmla="*/ 2147483646 w 51"/>
                <a:gd name="T11" fmla="*/ 2147483646 h 51"/>
                <a:gd name="T12" fmla="*/ 2147483646 w 51"/>
                <a:gd name="T13" fmla="*/ 2147483646 h 51"/>
                <a:gd name="T14" fmla="*/ 2147483646 w 51"/>
                <a:gd name="T15" fmla="*/ 2147483646 h 51"/>
                <a:gd name="T16" fmla="*/ 2147483646 w 51"/>
                <a:gd name="T17" fmla="*/ 2147483646 h 51"/>
                <a:gd name="T18" fmla="*/ 2147483646 w 51"/>
                <a:gd name="T19" fmla="*/ 2147483646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1"/>
                <a:gd name="T31" fmla="*/ 0 h 51"/>
                <a:gd name="T32" fmla="*/ 51 w 51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1" h="51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lose/>
                  <a:moveTo>
                    <a:pt x="26" y="7"/>
                  </a:moveTo>
                  <a:cubicBezTo>
                    <a:pt x="15" y="7"/>
                    <a:pt x="7" y="15"/>
                    <a:pt x="7" y="26"/>
                  </a:cubicBezTo>
                  <a:cubicBezTo>
                    <a:pt x="7" y="36"/>
                    <a:pt x="15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5"/>
                    <a:pt x="36" y="7"/>
                    <a:pt x="2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848"/>
            <p:cNvSpPr>
              <a:spLocks noChangeArrowheads="1"/>
            </p:cNvSpPr>
            <p:nvPr/>
          </p:nvSpPr>
          <p:spPr bwMode="auto">
            <a:xfrm>
              <a:off x="82550" y="63500"/>
              <a:ext cx="385763" cy="176213"/>
            </a:xfrm>
            <a:custGeom>
              <a:avLst/>
              <a:gdLst>
                <a:gd name="T0" fmla="*/ 2147483646 w 103"/>
                <a:gd name="T1" fmla="*/ 2147483646 h 47"/>
                <a:gd name="T2" fmla="*/ 2147483646 w 103"/>
                <a:gd name="T3" fmla="*/ 2147483646 h 47"/>
                <a:gd name="T4" fmla="*/ 2147483646 w 103"/>
                <a:gd name="T5" fmla="*/ 2147483646 h 47"/>
                <a:gd name="T6" fmla="*/ 2147483646 w 103"/>
                <a:gd name="T7" fmla="*/ 2147483646 h 47"/>
                <a:gd name="T8" fmla="*/ 2147483646 w 103"/>
                <a:gd name="T9" fmla="*/ 0 h 47"/>
                <a:gd name="T10" fmla="*/ 2147483646 w 103"/>
                <a:gd name="T11" fmla="*/ 0 h 47"/>
                <a:gd name="T12" fmla="*/ 2147483646 w 103"/>
                <a:gd name="T13" fmla="*/ 2147483646 h 47"/>
                <a:gd name="T14" fmla="*/ 2147483646 w 103"/>
                <a:gd name="T15" fmla="*/ 2147483646 h 47"/>
                <a:gd name="T16" fmla="*/ 2147483646 w 103"/>
                <a:gd name="T17" fmla="*/ 2147483646 h 47"/>
                <a:gd name="T18" fmla="*/ 2147483646 w 103"/>
                <a:gd name="T19" fmla="*/ 2147483646 h 47"/>
                <a:gd name="T20" fmla="*/ 2147483646 w 103"/>
                <a:gd name="T21" fmla="*/ 2147483646 h 47"/>
                <a:gd name="T22" fmla="*/ 2147483646 w 103"/>
                <a:gd name="T23" fmla="*/ 2147483646 h 47"/>
                <a:gd name="T24" fmla="*/ 2147483646 w 103"/>
                <a:gd name="T25" fmla="*/ 2147483646 h 47"/>
                <a:gd name="T26" fmla="*/ 2147483646 w 103"/>
                <a:gd name="T27" fmla="*/ 2147483646 h 47"/>
                <a:gd name="T28" fmla="*/ 2147483646 w 103"/>
                <a:gd name="T29" fmla="*/ 2147483646 h 47"/>
                <a:gd name="T30" fmla="*/ 2147483646 w 103"/>
                <a:gd name="T31" fmla="*/ 2147483646 h 47"/>
                <a:gd name="T32" fmla="*/ 2147483646 w 103"/>
                <a:gd name="T33" fmla="*/ 2147483646 h 47"/>
                <a:gd name="T34" fmla="*/ 2147483646 w 103"/>
                <a:gd name="T35" fmla="*/ 2147483646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"/>
                <a:gd name="T55" fmla="*/ 0 h 47"/>
                <a:gd name="T56" fmla="*/ 103 w 103"/>
                <a:gd name="T57" fmla="*/ 47 h 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" h="47">
                  <a:moveTo>
                    <a:pt x="4" y="47"/>
                  </a:moveTo>
                  <a:cubicBezTo>
                    <a:pt x="3" y="47"/>
                    <a:pt x="2" y="47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3"/>
                    <a:pt x="103" y="44"/>
                    <a:pt x="102" y="45"/>
                  </a:cubicBezTo>
                  <a:cubicBezTo>
                    <a:pt x="102" y="46"/>
                    <a:pt x="101" y="47"/>
                    <a:pt x="100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47"/>
                    <a:pt x="64" y="45"/>
                    <a:pt x="64" y="44"/>
                  </a:cubicBezTo>
                  <a:cubicBezTo>
                    <a:pt x="64" y="42"/>
                    <a:pt x="65" y="40"/>
                    <a:pt x="67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49"/>
            <p:cNvSpPr>
              <a:spLocks noChangeArrowheads="1"/>
            </p:cNvSpPr>
            <p:nvPr/>
          </p:nvSpPr>
          <p:spPr bwMode="auto">
            <a:xfrm>
              <a:off x="149225" y="112713"/>
              <a:ext cx="112713" cy="90488"/>
            </a:xfrm>
            <a:custGeom>
              <a:avLst/>
              <a:gdLst>
                <a:gd name="T0" fmla="*/ 2147483646 w 30"/>
                <a:gd name="T1" fmla="*/ 2147483646 h 24"/>
                <a:gd name="T2" fmla="*/ 2147483646 w 30"/>
                <a:gd name="T3" fmla="*/ 2147483646 h 24"/>
                <a:gd name="T4" fmla="*/ 2147483646 w 30"/>
                <a:gd name="T5" fmla="*/ 2147483646 h 24"/>
                <a:gd name="T6" fmla="*/ 2147483646 w 30"/>
                <a:gd name="T7" fmla="*/ 2147483646 h 24"/>
                <a:gd name="T8" fmla="*/ 2147483646 w 30"/>
                <a:gd name="T9" fmla="*/ 2147483646 h 24"/>
                <a:gd name="T10" fmla="*/ 2147483646 w 30"/>
                <a:gd name="T11" fmla="*/ 2147483646 h 24"/>
                <a:gd name="T12" fmla="*/ 2147483646 w 30"/>
                <a:gd name="T13" fmla="*/ 2147483646 h 24"/>
                <a:gd name="T14" fmla="*/ 2147483646 w 30"/>
                <a:gd name="T15" fmla="*/ 2147483646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24"/>
                <a:gd name="T26" fmla="*/ 30 w 3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24">
                  <a:moveTo>
                    <a:pt x="26" y="24"/>
                  </a:moveTo>
                  <a:cubicBezTo>
                    <a:pt x="25" y="24"/>
                    <a:pt x="25" y="24"/>
                    <a:pt x="24" y="2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0" y="19"/>
                    <a:pt x="30" y="21"/>
                    <a:pt x="29" y="23"/>
                  </a:cubicBezTo>
                  <a:cubicBezTo>
                    <a:pt x="28" y="24"/>
                    <a:pt x="27" y="24"/>
                    <a:pt x="2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50"/>
            <p:cNvSpPr>
              <a:spLocks noEditPoints="1" noChangeArrowheads="1"/>
            </p:cNvSpPr>
            <p:nvPr/>
          </p:nvSpPr>
          <p:spPr bwMode="auto">
            <a:xfrm>
              <a:off x="236538" y="157163"/>
              <a:ext cx="104775" cy="109538"/>
            </a:xfrm>
            <a:custGeom>
              <a:avLst/>
              <a:gdLst>
                <a:gd name="T0" fmla="*/ 2147483646 w 28"/>
                <a:gd name="T1" fmla="*/ 2147483646 h 29"/>
                <a:gd name="T2" fmla="*/ 0 w 28"/>
                <a:gd name="T3" fmla="*/ 2147483646 h 29"/>
                <a:gd name="T4" fmla="*/ 2147483646 w 28"/>
                <a:gd name="T5" fmla="*/ 0 h 29"/>
                <a:gd name="T6" fmla="*/ 2147483646 w 28"/>
                <a:gd name="T7" fmla="*/ 2147483646 h 29"/>
                <a:gd name="T8" fmla="*/ 2147483646 w 28"/>
                <a:gd name="T9" fmla="*/ 2147483646 h 29"/>
                <a:gd name="T10" fmla="*/ 2147483646 w 28"/>
                <a:gd name="T11" fmla="*/ 2147483646 h 29"/>
                <a:gd name="T12" fmla="*/ 2147483646 w 28"/>
                <a:gd name="T13" fmla="*/ 2147483646 h 29"/>
                <a:gd name="T14" fmla="*/ 2147483646 w 28"/>
                <a:gd name="T15" fmla="*/ 2147483646 h 29"/>
                <a:gd name="T16" fmla="*/ 2147483646 w 28"/>
                <a:gd name="T17" fmla="*/ 2147483646 h 29"/>
                <a:gd name="T18" fmla="*/ 2147483646 w 28"/>
                <a:gd name="T19" fmla="*/ 2147483646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29"/>
                <a:gd name="T32" fmla="*/ 28 w 28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29">
                  <a:moveTo>
                    <a:pt x="14" y="29"/>
                  </a:move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lose/>
                  <a:moveTo>
                    <a:pt x="14" y="7"/>
                  </a:moveTo>
                  <a:cubicBezTo>
                    <a:pt x="10" y="7"/>
                    <a:pt x="6" y="10"/>
                    <a:pt x="6" y="14"/>
                  </a:cubicBezTo>
                  <a:cubicBezTo>
                    <a:pt x="6" y="18"/>
                    <a:pt x="10" y="22"/>
                    <a:pt x="14" y="22"/>
                  </a:cubicBezTo>
                  <a:cubicBezTo>
                    <a:pt x="18" y="22"/>
                    <a:pt x="22" y="18"/>
                    <a:pt x="22" y="14"/>
                  </a:cubicBezTo>
                  <a:cubicBezTo>
                    <a:pt x="22" y="10"/>
                    <a:pt x="18" y="7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文本框 1"/>
          <p:cNvSpPr txBox="1">
            <a:spLocks noChangeArrowheads="1"/>
          </p:cNvSpPr>
          <p:nvPr/>
        </p:nvSpPr>
        <p:spPr bwMode="auto">
          <a:xfrm>
            <a:off x="1032103" y="4256256"/>
            <a:ext cx="2685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增加依赖</a:t>
            </a:r>
          </a:p>
        </p:txBody>
      </p:sp>
      <p:sp>
        <p:nvSpPr>
          <p:cNvPr id="80" name="文本框 47"/>
          <p:cNvSpPr txBox="1">
            <a:spLocks noChangeArrowheads="1"/>
          </p:cNvSpPr>
          <p:nvPr/>
        </p:nvSpPr>
        <p:spPr bwMode="auto">
          <a:xfrm>
            <a:off x="1018346" y="4814731"/>
            <a:ext cx="30367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marital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Housing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49"/>
          <p:cNvSpPr txBox="1">
            <a:spLocks noChangeArrowheads="1"/>
          </p:cNvSpPr>
          <p:nvPr/>
        </p:nvSpPr>
        <p:spPr bwMode="auto">
          <a:xfrm>
            <a:off x="4423410" y="4814731"/>
            <a:ext cx="30367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FPR: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伪阳性率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TPR: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真阳性率</a:t>
            </a:r>
          </a:p>
        </p:txBody>
      </p:sp>
      <p:sp>
        <p:nvSpPr>
          <p:cNvPr id="82" name="文本框 51"/>
          <p:cNvSpPr txBox="1">
            <a:spLocks noChangeArrowheads="1"/>
          </p:cNvSpPr>
          <p:nvPr/>
        </p:nvSpPr>
        <p:spPr bwMode="auto">
          <a:xfrm>
            <a:off x="7782796" y="4728846"/>
            <a:ext cx="30367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大的更大，小的跟小</a:t>
            </a:r>
          </a:p>
        </p:txBody>
      </p:sp>
      <p:sp>
        <p:nvSpPr>
          <p:cNvPr id="83" name="文本框 1"/>
          <p:cNvSpPr txBox="1">
            <a:spLocks noChangeArrowheads="1"/>
          </p:cNvSpPr>
          <p:nvPr/>
        </p:nvSpPr>
        <p:spPr bwMode="auto">
          <a:xfrm>
            <a:off x="4331074" y="4261783"/>
            <a:ext cx="3105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评审算法：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</a:p>
        </p:txBody>
      </p:sp>
      <p:sp>
        <p:nvSpPr>
          <p:cNvPr id="84" name="文本框 1"/>
          <p:cNvSpPr txBox="1">
            <a:spLocks noChangeArrowheads="1"/>
          </p:cNvSpPr>
          <p:nvPr/>
        </p:nvSpPr>
        <p:spPr bwMode="auto">
          <a:xfrm>
            <a:off x="7782796" y="4238016"/>
            <a:ext cx="2685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结果概率调整</a:t>
            </a:r>
          </a:p>
        </p:txBody>
      </p:sp>
    </p:spTree>
    <p:extLst>
      <p:ext uri="{BB962C8B-B14F-4D97-AF65-F5344CB8AC3E}">
        <p14:creationId xmlns:p14="http://schemas.microsoft.com/office/powerpoint/2010/main" val="35687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8" y="435130"/>
            <a:ext cx="287731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竞赛结果与总结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6" name="组 12"/>
          <p:cNvGrpSpPr/>
          <p:nvPr/>
        </p:nvGrpSpPr>
        <p:grpSpPr>
          <a:xfrm>
            <a:off x="8165172" y="1622729"/>
            <a:ext cx="1312898" cy="1058996"/>
            <a:chOff x="6173119" y="2789590"/>
            <a:chExt cx="2133437" cy="1720851"/>
          </a:xfrm>
          <a:solidFill>
            <a:schemeClr val="bg1"/>
          </a:solidFill>
        </p:grpSpPr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6173119" y="4019515"/>
              <a:ext cx="2133437" cy="490926"/>
            </a:xfrm>
            <a:custGeom>
              <a:avLst/>
              <a:gdLst>
                <a:gd name="T0" fmla="*/ 0 w 1634"/>
                <a:gd name="T1" fmla="*/ 376 h 376"/>
                <a:gd name="T2" fmla="*/ 204 w 1634"/>
                <a:gd name="T3" fmla="*/ 0 h 376"/>
                <a:gd name="T4" fmla="*/ 1428 w 1634"/>
                <a:gd name="T5" fmla="*/ 0 h 376"/>
                <a:gd name="T6" fmla="*/ 1634 w 1634"/>
                <a:gd name="T7" fmla="*/ 376 h 376"/>
                <a:gd name="T8" fmla="*/ 0 w 1634"/>
                <a:gd name="T9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376">
                  <a:moveTo>
                    <a:pt x="0" y="376"/>
                  </a:moveTo>
                  <a:lnTo>
                    <a:pt x="204" y="0"/>
                  </a:lnTo>
                  <a:lnTo>
                    <a:pt x="1428" y="0"/>
                  </a:lnTo>
                  <a:lnTo>
                    <a:pt x="1634" y="376"/>
                  </a:lnTo>
                  <a:lnTo>
                    <a:pt x="0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5"/>
            <p:cNvSpPr>
              <a:spLocks noEditPoints="1"/>
            </p:cNvSpPr>
            <p:nvPr/>
          </p:nvSpPr>
          <p:spPr bwMode="auto">
            <a:xfrm>
              <a:off x="6439472" y="2789590"/>
              <a:ext cx="1598119" cy="1107194"/>
            </a:xfrm>
            <a:custGeom>
              <a:avLst/>
              <a:gdLst>
                <a:gd name="T0" fmla="*/ 0 w 1224"/>
                <a:gd name="T1" fmla="*/ 0 h 848"/>
                <a:gd name="T2" fmla="*/ 0 w 1224"/>
                <a:gd name="T3" fmla="*/ 848 h 848"/>
                <a:gd name="T4" fmla="*/ 1224 w 1224"/>
                <a:gd name="T5" fmla="*/ 848 h 848"/>
                <a:gd name="T6" fmla="*/ 1224 w 1224"/>
                <a:gd name="T7" fmla="*/ 0 h 848"/>
                <a:gd name="T8" fmla="*/ 0 w 1224"/>
                <a:gd name="T9" fmla="*/ 0 h 848"/>
                <a:gd name="T10" fmla="*/ 0 w 1224"/>
                <a:gd name="T11" fmla="*/ 0 h 848"/>
                <a:gd name="T12" fmla="*/ 1122 w 1224"/>
                <a:gd name="T13" fmla="*/ 754 h 848"/>
                <a:gd name="T14" fmla="*/ 102 w 1224"/>
                <a:gd name="T15" fmla="*/ 754 h 848"/>
                <a:gd name="T16" fmla="*/ 102 w 1224"/>
                <a:gd name="T17" fmla="*/ 94 h 848"/>
                <a:gd name="T18" fmla="*/ 1122 w 1224"/>
                <a:gd name="T19" fmla="*/ 94 h 848"/>
                <a:gd name="T20" fmla="*/ 1122 w 1224"/>
                <a:gd name="T21" fmla="*/ 75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4" h="848">
                  <a:moveTo>
                    <a:pt x="0" y="0"/>
                  </a:moveTo>
                  <a:lnTo>
                    <a:pt x="0" y="848"/>
                  </a:lnTo>
                  <a:lnTo>
                    <a:pt x="1224" y="848"/>
                  </a:lnTo>
                  <a:lnTo>
                    <a:pt x="1224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122" y="754"/>
                  </a:moveTo>
                  <a:lnTo>
                    <a:pt x="102" y="754"/>
                  </a:lnTo>
                  <a:lnTo>
                    <a:pt x="102" y="94"/>
                  </a:lnTo>
                  <a:lnTo>
                    <a:pt x="1122" y="94"/>
                  </a:lnTo>
                  <a:lnTo>
                    <a:pt x="1122" y="7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6"/>
            <p:cNvSpPr>
              <a:spLocks noEditPoints="1"/>
            </p:cNvSpPr>
            <p:nvPr/>
          </p:nvSpPr>
          <p:spPr bwMode="auto">
            <a:xfrm>
              <a:off x="7047906" y="3131671"/>
              <a:ext cx="381251" cy="378639"/>
            </a:xfrm>
            <a:custGeom>
              <a:avLst/>
              <a:gdLst>
                <a:gd name="T0" fmla="*/ 0 w 292"/>
                <a:gd name="T1" fmla="*/ 248 h 290"/>
                <a:gd name="T2" fmla="*/ 118 w 292"/>
                <a:gd name="T3" fmla="*/ 266 h 290"/>
                <a:gd name="T4" fmla="*/ 118 w 292"/>
                <a:gd name="T5" fmla="*/ 154 h 290"/>
                <a:gd name="T6" fmla="*/ 0 w 292"/>
                <a:gd name="T7" fmla="*/ 154 h 290"/>
                <a:gd name="T8" fmla="*/ 0 w 292"/>
                <a:gd name="T9" fmla="*/ 248 h 290"/>
                <a:gd name="T10" fmla="*/ 0 w 292"/>
                <a:gd name="T11" fmla="*/ 138 h 290"/>
                <a:gd name="T12" fmla="*/ 118 w 292"/>
                <a:gd name="T13" fmla="*/ 138 h 290"/>
                <a:gd name="T14" fmla="*/ 118 w 292"/>
                <a:gd name="T15" fmla="*/ 26 h 290"/>
                <a:gd name="T16" fmla="*/ 0 w 292"/>
                <a:gd name="T17" fmla="*/ 42 h 290"/>
                <a:gd name="T18" fmla="*/ 0 w 292"/>
                <a:gd name="T19" fmla="*/ 138 h 290"/>
                <a:gd name="T20" fmla="*/ 134 w 292"/>
                <a:gd name="T21" fmla="*/ 268 h 290"/>
                <a:gd name="T22" fmla="*/ 292 w 292"/>
                <a:gd name="T23" fmla="*/ 290 h 290"/>
                <a:gd name="T24" fmla="*/ 292 w 292"/>
                <a:gd name="T25" fmla="*/ 154 h 290"/>
                <a:gd name="T26" fmla="*/ 134 w 292"/>
                <a:gd name="T27" fmla="*/ 154 h 290"/>
                <a:gd name="T28" fmla="*/ 134 w 292"/>
                <a:gd name="T29" fmla="*/ 268 h 290"/>
                <a:gd name="T30" fmla="*/ 134 w 292"/>
                <a:gd name="T31" fmla="*/ 22 h 290"/>
                <a:gd name="T32" fmla="*/ 134 w 292"/>
                <a:gd name="T33" fmla="*/ 138 h 290"/>
                <a:gd name="T34" fmla="*/ 292 w 292"/>
                <a:gd name="T35" fmla="*/ 138 h 290"/>
                <a:gd name="T36" fmla="*/ 292 w 292"/>
                <a:gd name="T37" fmla="*/ 0 h 290"/>
                <a:gd name="T38" fmla="*/ 134 w 292"/>
                <a:gd name="T39" fmla="*/ 2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290">
                  <a:moveTo>
                    <a:pt x="0" y="248"/>
                  </a:moveTo>
                  <a:lnTo>
                    <a:pt x="118" y="266"/>
                  </a:lnTo>
                  <a:lnTo>
                    <a:pt x="118" y="154"/>
                  </a:lnTo>
                  <a:lnTo>
                    <a:pt x="0" y="154"/>
                  </a:lnTo>
                  <a:lnTo>
                    <a:pt x="0" y="248"/>
                  </a:lnTo>
                  <a:close/>
                  <a:moveTo>
                    <a:pt x="0" y="138"/>
                  </a:moveTo>
                  <a:lnTo>
                    <a:pt x="118" y="138"/>
                  </a:lnTo>
                  <a:lnTo>
                    <a:pt x="118" y="26"/>
                  </a:lnTo>
                  <a:lnTo>
                    <a:pt x="0" y="42"/>
                  </a:lnTo>
                  <a:lnTo>
                    <a:pt x="0" y="138"/>
                  </a:lnTo>
                  <a:close/>
                  <a:moveTo>
                    <a:pt x="134" y="268"/>
                  </a:moveTo>
                  <a:lnTo>
                    <a:pt x="292" y="290"/>
                  </a:lnTo>
                  <a:lnTo>
                    <a:pt x="292" y="154"/>
                  </a:lnTo>
                  <a:lnTo>
                    <a:pt x="134" y="154"/>
                  </a:lnTo>
                  <a:lnTo>
                    <a:pt x="134" y="268"/>
                  </a:lnTo>
                  <a:close/>
                  <a:moveTo>
                    <a:pt x="134" y="22"/>
                  </a:moveTo>
                  <a:lnTo>
                    <a:pt x="134" y="138"/>
                  </a:lnTo>
                  <a:lnTo>
                    <a:pt x="292" y="138"/>
                  </a:lnTo>
                  <a:lnTo>
                    <a:pt x="292" y="0"/>
                  </a:lnTo>
                  <a:lnTo>
                    <a:pt x="13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7950403" y="2798599"/>
            <a:ext cx="18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61" name="TextBox 18"/>
          <p:cNvSpPr txBox="1"/>
          <p:nvPr/>
        </p:nvSpPr>
        <p:spPr>
          <a:xfrm>
            <a:off x="6677989" y="1967441"/>
            <a:ext cx="3710349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通过这次竞赛，我学会了很多。包括数据的筛选与转化，以及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python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画图工具包的使用，模型构建算法，以及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python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库的使用等等。同时，我也认识到，并不是越复杂的算法就能得到越准确的预测结果。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针对竞赛结果，针对评审算法，以结果来对算法进行优化，往往可以取得更好的效果。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2E3516-3CEC-482E-8E81-C0767E82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85" y="1336997"/>
            <a:ext cx="5789204" cy="3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83329" y="2967335"/>
            <a:ext cx="722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304860"/>
                </a:solidFill>
              </a:rPr>
              <a:t>感谢大家的耐心倾听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080327" y="4561801"/>
            <a:ext cx="272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汇报人：朱文凯</a:t>
            </a:r>
          </a:p>
        </p:txBody>
      </p:sp>
      <p:grpSp>
        <p:nvGrpSpPr>
          <p:cNvPr id="66" name="组合 4"/>
          <p:cNvGrpSpPr>
            <a:grpSpLocks/>
          </p:cNvGrpSpPr>
          <p:nvPr/>
        </p:nvGrpSpPr>
        <p:grpSpPr bwMode="auto">
          <a:xfrm>
            <a:off x="4354315" y="4543170"/>
            <a:ext cx="413091" cy="415374"/>
            <a:chOff x="0" y="0"/>
            <a:chExt cx="454" cy="454"/>
          </a:xfrm>
        </p:grpSpPr>
        <p:sp>
          <p:nvSpPr>
            <p:cNvPr id="67" name="正圆 1244"/>
            <p:cNvSpPr>
              <a:spLocks noChangeArrowheads="1"/>
            </p:cNvSpPr>
            <p:nvPr/>
          </p:nvSpPr>
          <p:spPr bwMode="auto">
            <a:xfrm>
              <a:off x="0" y="0"/>
              <a:ext cx="454" cy="454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99" tIns="47159" rIns="89999" bIns="4715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方形小人2 1235"/>
            <p:cNvSpPr>
              <a:spLocks noChangeArrowheads="1"/>
            </p:cNvSpPr>
            <p:nvPr/>
          </p:nvSpPr>
          <p:spPr bwMode="auto">
            <a:xfrm>
              <a:off x="113" y="114"/>
              <a:ext cx="226" cy="226"/>
            </a:xfrm>
            <a:custGeom>
              <a:avLst/>
              <a:gdLst>
                <a:gd name="T0" fmla="*/ 393420 w 1520415"/>
                <a:gd name="T1" fmla="*/ 849255 h 1755576"/>
                <a:gd name="T2" fmla="*/ 760208 w 1520415"/>
                <a:gd name="T3" fmla="*/ 1098122 h 1755576"/>
                <a:gd name="T4" fmla="*/ 1126995 w 1520415"/>
                <a:gd name="T5" fmla="*/ 849255 h 1755576"/>
                <a:gd name="T6" fmla="*/ 1520415 w 1520415"/>
                <a:gd name="T7" fmla="*/ 1475516 h 1755576"/>
                <a:gd name="T8" fmla="*/ 1520415 w 1520415"/>
                <a:gd name="T9" fmla="*/ 1755576 h 1755576"/>
                <a:gd name="T10" fmla="*/ 0 w 1520415"/>
                <a:gd name="T11" fmla="*/ 1755576 h 1755576"/>
                <a:gd name="T12" fmla="*/ 0 w 1520415"/>
                <a:gd name="T13" fmla="*/ 1475516 h 1755576"/>
                <a:gd name="T14" fmla="*/ 393420 w 1520415"/>
                <a:gd name="T15" fmla="*/ 849255 h 1755576"/>
                <a:gd name="T16" fmla="*/ 760207 w 1520415"/>
                <a:gd name="T17" fmla="*/ 0 h 1755576"/>
                <a:gd name="T18" fmla="*/ 1138249 w 1520415"/>
                <a:gd name="T19" fmla="*/ 477053 h 1755576"/>
                <a:gd name="T20" fmla="*/ 760207 w 1520415"/>
                <a:gd name="T21" fmla="*/ 954106 h 1755576"/>
                <a:gd name="T22" fmla="*/ 382165 w 1520415"/>
                <a:gd name="T23" fmla="*/ 477053 h 1755576"/>
                <a:gd name="T24" fmla="*/ 760207 w 1520415"/>
                <a:gd name="T25" fmla="*/ 0 h 1755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0415" h="1755576">
                  <a:moveTo>
                    <a:pt x="393420" y="849255"/>
                  </a:moveTo>
                  <a:cubicBezTo>
                    <a:pt x="462894" y="997863"/>
                    <a:pt x="601240" y="1098122"/>
                    <a:pt x="760208" y="1098122"/>
                  </a:cubicBezTo>
                  <a:cubicBezTo>
                    <a:pt x="919176" y="1098122"/>
                    <a:pt x="1057521" y="997863"/>
                    <a:pt x="1126995" y="849255"/>
                  </a:cubicBezTo>
                  <a:cubicBezTo>
                    <a:pt x="1344348" y="849804"/>
                    <a:pt x="1520415" y="1129988"/>
                    <a:pt x="1520415" y="1475516"/>
                  </a:cubicBezTo>
                  <a:lnTo>
                    <a:pt x="1520415" y="1755576"/>
                  </a:lnTo>
                  <a:lnTo>
                    <a:pt x="0" y="1755576"/>
                  </a:lnTo>
                  <a:lnTo>
                    <a:pt x="0" y="1475516"/>
                  </a:lnTo>
                  <a:cubicBezTo>
                    <a:pt x="0" y="1129988"/>
                    <a:pt x="176067" y="849804"/>
                    <a:pt x="393420" y="849255"/>
                  </a:cubicBezTo>
                  <a:close/>
                  <a:moveTo>
                    <a:pt x="760207" y="0"/>
                  </a:moveTo>
                  <a:cubicBezTo>
                    <a:pt x="968994" y="0"/>
                    <a:pt x="1138249" y="213584"/>
                    <a:pt x="1138249" y="477053"/>
                  </a:cubicBezTo>
                  <a:cubicBezTo>
                    <a:pt x="1138249" y="740522"/>
                    <a:pt x="968994" y="954106"/>
                    <a:pt x="760207" y="954106"/>
                  </a:cubicBezTo>
                  <a:cubicBezTo>
                    <a:pt x="551420" y="954106"/>
                    <a:pt x="382165" y="740522"/>
                    <a:pt x="382165" y="477053"/>
                  </a:cubicBezTo>
                  <a:cubicBezTo>
                    <a:pt x="382165" y="213584"/>
                    <a:pt x="551420" y="0"/>
                    <a:pt x="760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6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4499367" y="1055215"/>
            <a:ext cx="3348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304860"/>
                </a:solidFill>
              </a:rPr>
              <a:t>汇报主要内容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31146" y="2357435"/>
            <a:ext cx="985463" cy="1042769"/>
            <a:chOff x="1831146" y="2807604"/>
            <a:chExt cx="985463" cy="1042769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31146" y="2810674"/>
              <a:ext cx="982393" cy="103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1907895" y="3762367"/>
              <a:ext cx="900527" cy="84936"/>
            </a:xfrm>
            <a:custGeom>
              <a:avLst/>
              <a:gdLst>
                <a:gd name="T0" fmla="*/ 163 w 327"/>
                <a:gd name="T1" fmla="*/ 31 h 31"/>
                <a:gd name="T2" fmla="*/ 1 w 327"/>
                <a:gd name="T3" fmla="*/ 16 h 31"/>
                <a:gd name="T4" fmla="*/ 163 w 327"/>
                <a:gd name="T5" fmla="*/ 1 h 31"/>
                <a:gd name="T6" fmla="*/ 326 w 327"/>
                <a:gd name="T7" fmla="*/ 16 h 31"/>
                <a:gd name="T8" fmla="*/ 163 w 327"/>
                <a:gd name="T9" fmla="*/ 31 h 31"/>
                <a:gd name="T10" fmla="*/ 163 w 327"/>
                <a:gd name="T11" fmla="*/ 0 h 31"/>
                <a:gd name="T12" fmla="*/ 0 w 327"/>
                <a:gd name="T13" fmla="*/ 16 h 31"/>
                <a:gd name="T14" fmla="*/ 163 w 327"/>
                <a:gd name="T15" fmla="*/ 31 h 31"/>
                <a:gd name="T16" fmla="*/ 327 w 327"/>
                <a:gd name="T17" fmla="*/ 16 h 31"/>
                <a:gd name="T18" fmla="*/ 163 w 327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7" h="31">
                  <a:moveTo>
                    <a:pt x="163" y="31"/>
                  </a:moveTo>
                  <a:cubicBezTo>
                    <a:pt x="74" y="31"/>
                    <a:pt x="1" y="24"/>
                    <a:pt x="1" y="16"/>
                  </a:cubicBezTo>
                  <a:cubicBezTo>
                    <a:pt x="1" y="7"/>
                    <a:pt x="74" y="1"/>
                    <a:pt x="163" y="1"/>
                  </a:cubicBezTo>
                  <a:cubicBezTo>
                    <a:pt x="253" y="1"/>
                    <a:pt x="326" y="7"/>
                    <a:pt x="326" y="16"/>
                  </a:cubicBezTo>
                  <a:cubicBezTo>
                    <a:pt x="326" y="24"/>
                    <a:pt x="253" y="31"/>
                    <a:pt x="163" y="31"/>
                  </a:cubicBezTo>
                  <a:moveTo>
                    <a:pt x="163" y="0"/>
                  </a:moveTo>
                  <a:cubicBezTo>
                    <a:pt x="73" y="0"/>
                    <a:pt x="0" y="7"/>
                    <a:pt x="0" y="16"/>
                  </a:cubicBezTo>
                  <a:cubicBezTo>
                    <a:pt x="0" y="24"/>
                    <a:pt x="73" y="31"/>
                    <a:pt x="163" y="31"/>
                  </a:cubicBezTo>
                  <a:cubicBezTo>
                    <a:pt x="254" y="31"/>
                    <a:pt x="327" y="24"/>
                    <a:pt x="327" y="16"/>
                  </a:cubicBezTo>
                  <a:cubicBezTo>
                    <a:pt x="327" y="7"/>
                    <a:pt x="254" y="0"/>
                    <a:pt x="1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"/>
            <p:cNvSpPr>
              <a:spLocks noEditPoints="1"/>
            </p:cNvSpPr>
            <p:nvPr/>
          </p:nvSpPr>
          <p:spPr bwMode="auto">
            <a:xfrm>
              <a:off x="1910965" y="3765437"/>
              <a:ext cx="894387" cy="81866"/>
            </a:xfrm>
            <a:custGeom>
              <a:avLst/>
              <a:gdLst>
                <a:gd name="T0" fmla="*/ 162 w 325"/>
                <a:gd name="T1" fmla="*/ 30 h 30"/>
                <a:gd name="T2" fmla="*/ 2 w 325"/>
                <a:gd name="T3" fmla="*/ 15 h 30"/>
                <a:gd name="T4" fmla="*/ 162 w 325"/>
                <a:gd name="T5" fmla="*/ 0 h 30"/>
                <a:gd name="T6" fmla="*/ 323 w 325"/>
                <a:gd name="T7" fmla="*/ 15 h 30"/>
                <a:gd name="T8" fmla="*/ 162 w 325"/>
                <a:gd name="T9" fmla="*/ 30 h 30"/>
                <a:gd name="T10" fmla="*/ 162 w 325"/>
                <a:gd name="T11" fmla="*/ 0 h 30"/>
                <a:gd name="T12" fmla="*/ 0 w 325"/>
                <a:gd name="T13" fmla="*/ 15 h 30"/>
                <a:gd name="T14" fmla="*/ 162 w 325"/>
                <a:gd name="T15" fmla="*/ 30 h 30"/>
                <a:gd name="T16" fmla="*/ 325 w 325"/>
                <a:gd name="T17" fmla="*/ 15 h 30"/>
                <a:gd name="T18" fmla="*/ 162 w 32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30">
                  <a:moveTo>
                    <a:pt x="162" y="30"/>
                  </a:moveTo>
                  <a:cubicBezTo>
                    <a:pt x="74" y="30"/>
                    <a:pt x="2" y="23"/>
                    <a:pt x="2" y="15"/>
                  </a:cubicBezTo>
                  <a:cubicBezTo>
                    <a:pt x="2" y="7"/>
                    <a:pt x="74" y="0"/>
                    <a:pt x="162" y="0"/>
                  </a:cubicBezTo>
                  <a:cubicBezTo>
                    <a:pt x="251" y="0"/>
                    <a:pt x="323" y="7"/>
                    <a:pt x="323" y="15"/>
                  </a:cubicBezTo>
                  <a:cubicBezTo>
                    <a:pt x="323" y="23"/>
                    <a:pt x="251" y="30"/>
                    <a:pt x="162" y="30"/>
                  </a:cubicBezTo>
                  <a:moveTo>
                    <a:pt x="162" y="0"/>
                  </a:moveTo>
                  <a:cubicBezTo>
                    <a:pt x="73" y="0"/>
                    <a:pt x="0" y="6"/>
                    <a:pt x="0" y="15"/>
                  </a:cubicBezTo>
                  <a:cubicBezTo>
                    <a:pt x="0" y="23"/>
                    <a:pt x="73" y="30"/>
                    <a:pt x="162" y="30"/>
                  </a:cubicBezTo>
                  <a:cubicBezTo>
                    <a:pt x="252" y="30"/>
                    <a:pt x="325" y="23"/>
                    <a:pt x="325" y="15"/>
                  </a:cubicBezTo>
                  <a:cubicBezTo>
                    <a:pt x="325" y="6"/>
                    <a:pt x="252" y="0"/>
                    <a:pt x="162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"/>
            <p:cNvSpPr>
              <a:spLocks noEditPoints="1"/>
            </p:cNvSpPr>
            <p:nvPr/>
          </p:nvSpPr>
          <p:spPr bwMode="auto">
            <a:xfrm>
              <a:off x="1916082" y="3765437"/>
              <a:ext cx="884154" cy="81866"/>
            </a:xfrm>
            <a:custGeom>
              <a:avLst/>
              <a:gdLst>
                <a:gd name="T0" fmla="*/ 160 w 321"/>
                <a:gd name="T1" fmla="*/ 30 h 30"/>
                <a:gd name="T2" fmla="*/ 1 w 321"/>
                <a:gd name="T3" fmla="*/ 15 h 30"/>
                <a:gd name="T4" fmla="*/ 160 w 321"/>
                <a:gd name="T5" fmla="*/ 0 h 30"/>
                <a:gd name="T6" fmla="*/ 320 w 321"/>
                <a:gd name="T7" fmla="*/ 15 h 30"/>
                <a:gd name="T8" fmla="*/ 160 w 321"/>
                <a:gd name="T9" fmla="*/ 30 h 30"/>
                <a:gd name="T10" fmla="*/ 160 w 321"/>
                <a:gd name="T11" fmla="*/ 0 h 30"/>
                <a:gd name="T12" fmla="*/ 0 w 321"/>
                <a:gd name="T13" fmla="*/ 15 h 30"/>
                <a:gd name="T14" fmla="*/ 160 w 321"/>
                <a:gd name="T15" fmla="*/ 30 h 30"/>
                <a:gd name="T16" fmla="*/ 321 w 321"/>
                <a:gd name="T17" fmla="*/ 15 h 30"/>
                <a:gd name="T18" fmla="*/ 160 w 321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30">
                  <a:moveTo>
                    <a:pt x="160" y="30"/>
                  </a:moveTo>
                  <a:cubicBezTo>
                    <a:pt x="73" y="30"/>
                    <a:pt x="1" y="23"/>
                    <a:pt x="1" y="15"/>
                  </a:cubicBezTo>
                  <a:cubicBezTo>
                    <a:pt x="1" y="7"/>
                    <a:pt x="73" y="0"/>
                    <a:pt x="160" y="0"/>
                  </a:cubicBezTo>
                  <a:cubicBezTo>
                    <a:pt x="248" y="0"/>
                    <a:pt x="320" y="7"/>
                    <a:pt x="320" y="15"/>
                  </a:cubicBezTo>
                  <a:cubicBezTo>
                    <a:pt x="320" y="23"/>
                    <a:pt x="248" y="30"/>
                    <a:pt x="160" y="30"/>
                  </a:cubicBezTo>
                  <a:moveTo>
                    <a:pt x="160" y="0"/>
                  </a:moveTo>
                  <a:cubicBezTo>
                    <a:pt x="72" y="0"/>
                    <a:pt x="0" y="7"/>
                    <a:pt x="0" y="15"/>
                  </a:cubicBezTo>
                  <a:cubicBezTo>
                    <a:pt x="0" y="23"/>
                    <a:pt x="72" y="30"/>
                    <a:pt x="160" y="30"/>
                  </a:cubicBezTo>
                  <a:cubicBezTo>
                    <a:pt x="249" y="30"/>
                    <a:pt x="321" y="23"/>
                    <a:pt x="321" y="15"/>
                  </a:cubicBezTo>
                  <a:cubicBezTo>
                    <a:pt x="321" y="7"/>
                    <a:pt x="249" y="0"/>
                    <a:pt x="160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"/>
            <p:cNvSpPr>
              <a:spLocks noEditPoints="1"/>
            </p:cNvSpPr>
            <p:nvPr/>
          </p:nvSpPr>
          <p:spPr bwMode="auto">
            <a:xfrm>
              <a:off x="1919152" y="3765437"/>
              <a:ext cx="878014" cy="81866"/>
            </a:xfrm>
            <a:custGeom>
              <a:avLst/>
              <a:gdLst>
                <a:gd name="T0" fmla="*/ 159 w 319"/>
                <a:gd name="T1" fmla="*/ 30 h 30"/>
                <a:gd name="T2" fmla="*/ 2 w 319"/>
                <a:gd name="T3" fmla="*/ 15 h 30"/>
                <a:gd name="T4" fmla="*/ 159 w 319"/>
                <a:gd name="T5" fmla="*/ 0 h 30"/>
                <a:gd name="T6" fmla="*/ 317 w 319"/>
                <a:gd name="T7" fmla="*/ 15 h 30"/>
                <a:gd name="T8" fmla="*/ 159 w 319"/>
                <a:gd name="T9" fmla="*/ 30 h 30"/>
                <a:gd name="T10" fmla="*/ 159 w 319"/>
                <a:gd name="T11" fmla="*/ 0 h 30"/>
                <a:gd name="T12" fmla="*/ 0 w 319"/>
                <a:gd name="T13" fmla="*/ 15 h 30"/>
                <a:gd name="T14" fmla="*/ 159 w 319"/>
                <a:gd name="T15" fmla="*/ 30 h 30"/>
                <a:gd name="T16" fmla="*/ 319 w 319"/>
                <a:gd name="T17" fmla="*/ 15 h 30"/>
                <a:gd name="T18" fmla="*/ 159 w 319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" h="30">
                  <a:moveTo>
                    <a:pt x="159" y="30"/>
                  </a:moveTo>
                  <a:cubicBezTo>
                    <a:pt x="72" y="30"/>
                    <a:pt x="2" y="23"/>
                    <a:pt x="2" y="15"/>
                  </a:cubicBezTo>
                  <a:cubicBezTo>
                    <a:pt x="2" y="7"/>
                    <a:pt x="72" y="0"/>
                    <a:pt x="159" y="0"/>
                  </a:cubicBezTo>
                  <a:cubicBezTo>
                    <a:pt x="246" y="0"/>
                    <a:pt x="317" y="7"/>
                    <a:pt x="317" y="15"/>
                  </a:cubicBezTo>
                  <a:cubicBezTo>
                    <a:pt x="317" y="23"/>
                    <a:pt x="246" y="30"/>
                    <a:pt x="159" y="30"/>
                  </a:cubicBezTo>
                  <a:moveTo>
                    <a:pt x="159" y="0"/>
                  </a:moveTo>
                  <a:cubicBezTo>
                    <a:pt x="72" y="0"/>
                    <a:pt x="0" y="7"/>
                    <a:pt x="0" y="15"/>
                  </a:cubicBezTo>
                  <a:cubicBezTo>
                    <a:pt x="0" y="23"/>
                    <a:pt x="72" y="30"/>
                    <a:pt x="159" y="30"/>
                  </a:cubicBezTo>
                  <a:cubicBezTo>
                    <a:pt x="247" y="30"/>
                    <a:pt x="319" y="23"/>
                    <a:pt x="319" y="15"/>
                  </a:cubicBezTo>
                  <a:cubicBezTo>
                    <a:pt x="319" y="7"/>
                    <a:pt x="247" y="0"/>
                    <a:pt x="159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1924269" y="3765437"/>
              <a:ext cx="866757" cy="81866"/>
            </a:xfrm>
            <a:custGeom>
              <a:avLst/>
              <a:gdLst>
                <a:gd name="T0" fmla="*/ 157 w 315"/>
                <a:gd name="T1" fmla="*/ 29 h 30"/>
                <a:gd name="T2" fmla="*/ 1 w 315"/>
                <a:gd name="T3" fmla="*/ 15 h 30"/>
                <a:gd name="T4" fmla="*/ 157 w 315"/>
                <a:gd name="T5" fmla="*/ 0 h 30"/>
                <a:gd name="T6" fmla="*/ 313 w 315"/>
                <a:gd name="T7" fmla="*/ 15 h 30"/>
                <a:gd name="T8" fmla="*/ 157 w 315"/>
                <a:gd name="T9" fmla="*/ 29 h 30"/>
                <a:gd name="T10" fmla="*/ 157 w 315"/>
                <a:gd name="T11" fmla="*/ 0 h 30"/>
                <a:gd name="T12" fmla="*/ 0 w 315"/>
                <a:gd name="T13" fmla="*/ 15 h 30"/>
                <a:gd name="T14" fmla="*/ 157 w 315"/>
                <a:gd name="T15" fmla="*/ 30 h 30"/>
                <a:gd name="T16" fmla="*/ 315 w 315"/>
                <a:gd name="T17" fmla="*/ 15 h 30"/>
                <a:gd name="T18" fmla="*/ 157 w 31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30">
                  <a:moveTo>
                    <a:pt x="157" y="29"/>
                  </a:moveTo>
                  <a:cubicBezTo>
                    <a:pt x="71" y="29"/>
                    <a:pt x="1" y="23"/>
                    <a:pt x="1" y="15"/>
                  </a:cubicBezTo>
                  <a:cubicBezTo>
                    <a:pt x="1" y="7"/>
                    <a:pt x="71" y="0"/>
                    <a:pt x="157" y="0"/>
                  </a:cubicBezTo>
                  <a:cubicBezTo>
                    <a:pt x="244" y="0"/>
                    <a:pt x="313" y="7"/>
                    <a:pt x="313" y="15"/>
                  </a:cubicBezTo>
                  <a:cubicBezTo>
                    <a:pt x="313" y="23"/>
                    <a:pt x="244" y="29"/>
                    <a:pt x="157" y="29"/>
                  </a:cubicBezTo>
                  <a:moveTo>
                    <a:pt x="157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30"/>
                    <a:pt x="157" y="30"/>
                  </a:cubicBezTo>
                  <a:cubicBezTo>
                    <a:pt x="244" y="30"/>
                    <a:pt x="315" y="23"/>
                    <a:pt x="315" y="15"/>
                  </a:cubicBezTo>
                  <a:cubicBezTo>
                    <a:pt x="315" y="7"/>
                    <a:pt x="244" y="0"/>
                    <a:pt x="157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1927339" y="3765437"/>
              <a:ext cx="858571" cy="79819"/>
            </a:xfrm>
            <a:custGeom>
              <a:avLst/>
              <a:gdLst>
                <a:gd name="T0" fmla="*/ 157 w 312"/>
                <a:gd name="T1" fmla="*/ 29 h 29"/>
                <a:gd name="T2" fmla="*/ 2 w 312"/>
                <a:gd name="T3" fmla="*/ 15 h 29"/>
                <a:gd name="T4" fmla="*/ 157 w 312"/>
                <a:gd name="T5" fmla="*/ 0 h 29"/>
                <a:gd name="T6" fmla="*/ 311 w 312"/>
                <a:gd name="T7" fmla="*/ 15 h 29"/>
                <a:gd name="T8" fmla="*/ 157 w 312"/>
                <a:gd name="T9" fmla="*/ 29 h 29"/>
                <a:gd name="T10" fmla="*/ 156 w 312"/>
                <a:gd name="T11" fmla="*/ 0 h 29"/>
                <a:gd name="T12" fmla="*/ 0 w 312"/>
                <a:gd name="T13" fmla="*/ 15 h 29"/>
                <a:gd name="T14" fmla="*/ 156 w 312"/>
                <a:gd name="T15" fmla="*/ 29 h 29"/>
                <a:gd name="T16" fmla="*/ 312 w 312"/>
                <a:gd name="T17" fmla="*/ 15 h 29"/>
                <a:gd name="T18" fmla="*/ 156 w 3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9">
                  <a:moveTo>
                    <a:pt x="157" y="29"/>
                  </a:moveTo>
                  <a:cubicBezTo>
                    <a:pt x="71" y="29"/>
                    <a:pt x="2" y="23"/>
                    <a:pt x="2" y="15"/>
                  </a:cubicBezTo>
                  <a:cubicBezTo>
                    <a:pt x="2" y="7"/>
                    <a:pt x="71" y="0"/>
                    <a:pt x="157" y="0"/>
                  </a:cubicBezTo>
                  <a:cubicBezTo>
                    <a:pt x="242" y="0"/>
                    <a:pt x="311" y="7"/>
                    <a:pt x="311" y="15"/>
                  </a:cubicBezTo>
                  <a:cubicBezTo>
                    <a:pt x="311" y="23"/>
                    <a:pt x="242" y="29"/>
                    <a:pt x="157" y="29"/>
                  </a:cubicBezTo>
                  <a:moveTo>
                    <a:pt x="156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6" y="29"/>
                  </a:cubicBezTo>
                  <a:cubicBezTo>
                    <a:pt x="243" y="29"/>
                    <a:pt x="312" y="23"/>
                    <a:pt x="312" y="15"/>
                  </a:cubicBezTo>
                  <a:cubicBezTo>
                    <a:pt x="312" y="7"/>
                    <a:pt x="243" y="0"/>
                    <a:pt x="156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1933479" y="3765437"/>
              <a:ext cx="849361" cy="79819"/>
            </a:xfrm>
            <a:custGeom>
              <a:avLst/>
              <a:gdLst>
                <a:gd name="T0" fmla="*/ 155 w 309"/>
                <a:gd name="T1" fmla="*/ 29 h 29"/>
                <a:gd name="T2" fmla="*/ 2 w 309"/>
                <a:gd name="T3" fmla="*/ 15 h 29"/>
                <a:gd name="T4" fmla="*/ 155 w 309"/>
                <a:gd name="T5" fmla="*/ 0 h 29"/>
                <a:gd name="T6" fmla="*/ 307 w 309"/>
                <a:gd name="T7" fmla="*/ 15 h 29"/>
                <a:gd name="T8" fmla="*/ 155 w 309"/>
                <a:gd name="T9" fmla="*/ 29 h 29"/>
                <a:gd name="T10" fmla="*/ 155 w 309"/>
                <a:gd name="T11" fmla="*/ 0 h 29"/>
                <a:gd name="T12" fmla="*/ 0 w 309"/>
                <a:gd name="T13" fmla="*/ 15 h 29"/>
                <a:gd name="T14" fmla="*/ 155 w 309"/>
                <a:gd name="T15" fmla="*/ 29 h 29"/>
                <a:gd name="T16" fmla="*/ 309 w 309"/>
                <a:gd name="T17" fmla="*/ 15 h 29"/>
                <a:gd name="T18" fmla="*/ 155 w 30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9">
                  <a:moveTo>
                    <a:pt x="155" y="29"/>
                  </a:moveTo>
                  <a:cubicBezTo>
                    <a:pt x="70" y="29"/>
                    <a:pt x="2" y="23"/>
                    <a:pt x="2" y="15"/>
                  </a:cubicBezTo>
                  <a:cubicBezTo>
                    <a:pt x="2" y="7"/>
                    <a:pt x="70" y="0"/>
                    <a:pt x="155" y="0"/>
                  </a:cubicBezTo>
                  <a:cubicBezTo>
                    <a:pt x="239" y="0"/>
                    <a:pt x="307" y="7"/>
                    <a:pt x="307" y="15"/>
                  </a:cubicBezTo>
                  <a:cubicBezTo>
                    <a:pt x="307" y="23"/>
                    <a:pt x="239" y="29"/>
                    <a:pt x="155" y="29"/>
                  </a:cubicBezTo>
                  <a:moveTo>
                    <a:pt x="155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5" y="29"/>
                  </a:cubicBezTo>
                  <a:cubicBezTo>
                    <a:pt x="240" y="29"/>
                    <a:pt x="309" y="23"/>
                    <a:pt x="309" y="15"/>
                  </a:cubicBezTo>
                  <a:cubicBezTo>
                    <a:pt x="309" y="7"/>
                    <a:pt x="240" y="0"/>
                    <a:pt x="155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1938595" y="3765437"/>
              <a:ext cx="839127" cy="79819"/>
            </a:xfrm>
            <a:custGeom>
              <a:avLst/>
              <a:gdLst>
                <a:gd name="T0" fmla="*/ 153 w 305"/>
                <a:gd name="T1" fmla="*/ 29 h 29"/>
                <a:gd name="T2" fmla="*/ 1 w 305"/>
                <a:gd name="T3" fmla="*/ 15 h 29"/>
                <a:gd name="T4" fmla="*/ 153 w 305"/>
                <a:gd name="T5" fmla="*/ 1 h 29"/>
                <a:gd name="T6" fmla="*/ 304 w 305"/>
                <a:gd name="T7" fmla="*/ 15 h 29"/>
                <a:gd name="T8" fmla="*/ 153 w 305"/>
                <a:gd name="T9" fmla="*/ 29 h 29"/>
                <a:gd name="T10" fmla="*/ 153 w 305"/>
                <a:gd name="T11" fmla="*/ 0 h 29"/>
                <a:gd name="T12" fmla="*/ 0 w 305"/>
                <a:gd name="T13" fmla="*/ 15 h 29"/>
                <a:gd name="T14" fmla="*/ 153 w 305"/>
                <a:gd name="T15" fmla="*/ 29 h 29"/>
                <a:gd name="T16" fmla="*/ 305 w 305"/>
                <a:gd name="T17" fmla="*/ 15 h 29"/>
                <a:gd name="T18" fmla="*/ 153 w 305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9">
                  <a:moveTo>
                    <a:pt x="153" y="29"/>
                  </a:moveTo>
                  <a:cubicBezTo>
                    <a:pt x="69" y="29"/>
                    <a:pt x="1" y="22"/>
                    <a:pt x="1" y="15"/>
                  </a:cubicBezTo>
                  <a:cubicBezTo>
                    <a:pt x="1" y="7"/>
                    <a:pt x="69" y="1"/>
                    <a:pt x="153" y="1"/>
                  </a:cubicBezTo>
                  <a:cubicBezTo>
                    <a:pt x="236" y="1"/>
                    <a:pt x="304" y="7"/>
                    <a:pt x="304" y="15"/>
                  </a:cubicBezTo>
                  <a:cubicBezTo>
                    <a:pt x="304" y="22"/>
                    <a:pt x="236" y="29"/>
                    <a:pt x="153" y="29"/>
                  </a:cubicBezTo>
                  <a:moveTo>
                    <a:pt x="153" y="0"/>
                  </a:moveTo>
                  <a:cubicBezTo>
                    <a:pt x="68" y="0"/>
                    <a:pt x="0" y="7"/>
                    <a:pt x="0" y="15"/>
                  </a:cubicBezTo>
                  <a:cubicBezTo>
                    <a:pt x="0" y="23"/>
                    <a:pt x="68" y="29"/>
                    <a:pt x="153" y="29"/>
                  </a:cubicBezTo>
                  <a:cubicBezTo>
                    <a:pt x="237" y="29"/>
                    <a:pt x="305" y="23"/>
                    <a:pt x="305" y="15"/>
                  </a:cubicBezTo>
                  <a:cubicBezTo>
                    <a:pt x="305" y="7"/>
                    <a:pt x="237" y="0"/>
                    <a:pt x="153" y="0"/>
                  </a:cubicBezTo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1941665" y="3767484"/>
              <a:ext cx="832987" cy="77773"/>
            </a:xfrm>
            <a:custGeom>
              <a:avLst/>
              <a:gdLst>
                <a:gd name="T0" fmla="*/ 152 w 303"/>
                <a:gd name="T1" fmla="*/ 28 h 28"/>
                <a:gd name="T2" fmla="*/ 2 w 303"/>
                <a:gd name="T3" fmla="*/ 14 h 28"/>
                <a:gd name="T4" fmla="*/ 152 w 303"/>
                <a:gd name="T5" fmla="*/ 0 h 28"/>
                <a:gd name="T6" fmla="*/ 301 w 303"/>
                <a:gd name="T7" fmla="*/ 14 h 28"/>
                <a:gd name="T8" fmla="*/ 152 w 303"/>
                <a:gd name="T9" fmla="*/ 28 h 28"/>
                <a:gd name="T10" fmla="*/ 152 w 303"/>
                <a:gd name="T11" fmla="*/ 0 h 28"/>
                <a:gd name="T12" fmla="*/ 0 w 303"/>
                <a:gd name="T13" fmla="*/ 14 h 28"/>
                <a:gd name="T14" fmla="*/ 152 w 303"/>
                <a:gd name="T15" fmla="*/ 28 h 28"/>
                <a:gd name="T16" fmla="*/ 303 w 303"/>
                <a:gd name="T17" fmla="*/ 14 h 28"/>
                <a:gd name="T18" fmla="*/ 152 w 303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" h="28">
                  <a:moveTo>
                    <a:pt x="152" y="28"/>
                  </a:moveTo>
                  <a:cubicBezTo>
                    <a:pt x="69" y="28"/>
                    <a:pt x="2" y="21"/>
                    <a:pt x="2" y="14"/>
                  </a:cubicBezTo>
                  <a:cubicBezTo>
                    <a:pt x="2" y="6"/>
                    <a:pt x="69" y="0"/>
                    <a:pt x="152" y="0"/>
                  </a:cubicBezTo>
                  <a:cubicBezTo>
                    <a:pt x="234" y="0"/>
                    <a:pt x="301" y="6"/>
                    <a:pt x="301" y="14"/>
                  </a:cubicBezTo>
                  <a:cubicBezTo>
                    <a:pt x="301" y="21"/>
                    <a:pt x="234" y="28"/>
                    <a:pt x="152" y="28"/>
                  </a:cubicBezTo>
                  <a:moveTo>
                    <a:pt x="152" y="0"/>
                  </a:moveTo>
                  <a:cubicBezTo>
                    <a:pt x="68" y="0"/>
                    <a:pt x="0" y="6"/>
                    <a:pt x="0" y="14"/>
                  </a:cubicBezTo>
                  <a:cubicBezTo>
                    <a:pt x="0" y="21"/>
                    <a:pt x="68" y="28"/>
                    <a:pt x="152" y="28"/>
                  </a:cubicBezTo>
                  <a:cubicBezTo>
                    <a:pt x="235" y="28"/>
                    <a:pt x="303" y="21"/>
                    <a:pt x="303" y="14"/>
                  </a:cubicBezTo>
                  <a:cubicBezTo>
                    <a:pt x="303" y="6"/>
                    <a:pt x="235" y="0"/>
                    <a:pt x="152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1946782" y="3767484"/>
              <a:ext cx="822754" cy="77773"/>
            </a:xfrm>
            <a:custGeom>
              <a:avLst/>
              <a:gdLst>
                <a:gd name="T0" fmla="*/ 150 w 299"/>
                <a:gd name="T1" fmla="*/ 27 h 28"/>
                <a:gd name="T2" fmla="*/ 1 w 299"/>
                <a:gd name="T3" fmla="*/ 14 h 28"/>
                <a:gd name="T4" fmla="*/ 150 w 299"/>
                <a:gd name="T5" fmla="*/ 0 h 28"/>
                <a:gd name="T6" fmla="*/ 298 w 299"/>
                <a:gd name="T7" fmla="*/ 14 h 28"/>
                <a:gd name="T8" fmla="*/ 150 w 299"/>
                <a:gd name="T9" fmla="*/ 27 h 28"/>
                <a:gd name="T10" fmla="*/ 150 w 299"/>
                <a:gd name="T11" fmla="*/ 0 h 28"/>
                <a:gd name="T12" fmla="*/ 0 w 299"/>
                <a:gd name="T13" fmla="*/ 14 h 28"/>
                <a:gd name="T14" fmla="*/ 150 w 299"/>
                <a:gd name="T15" fmla="*/ 28 h 28"/>
                <a:gd name="T16" fmla="*/ 299 w 299"/>
                <a:gd name="T17" fmla="*/ 14 h 28"/>
                <a:gd name="T18" fmla="*/ 150 w 29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28">
                  <a:moveTo>
                    <a:pt x="150" y="27"/>
                  </a:moveTo>
                  <a:cubicBezTo>
                    <a:pt x="68" y="27"/>
                    <a:pt x="1" y="21"/>
                    <a:pt x="1" y="14"/>
                  </a:cubicBezTo>
                  <a:cubicBezTo>
                    <a:pt x="1" y="6"/>
                    <a:pt x="68" y="0"/>
                    <a:pt x="150" y="0"/>
                  </a:cubicBezTo>
                  <a:cubicBezTo>
                    <a:pt x="231" y="0"/>
                    <a:pt x="298" y="6"/>
                    <a:pt x="298" y="14"/>
                  </a:cubicBezTo>
                  <a:cubicBezTo>
                    <a:pt x="298" y="21"/>
                    <a:pt x="231" y="27"/>
                    <a:pt x="150" y="27"/>
                  </a:cubicBezTo>
                  <a:moveTo>
                    <a:pt x="150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8"/>
                    <a:pt x="150" y="28"/>
                  </a:cubicBezTo>
                  <a:cubicBezTo>
                    <a:pt x="232" y="28"/>
                    <a:pt x="299" y="21"/>
                    <a:pt x="299" y="14"/>
                  </a:cubicBezTo>
                  <a:cubicBezTo>
                    <a:pt x="299" y="6"/>
                    <a:pt x="232" y="0"/>
                    <a:pt x="15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1949852" y="3767484"/>
              <a:ext cx="816614" cy="74703"/>
            </a:xfrm>
            <a:custGeom>
              <a:avLst/>
              <a:gdLst>
                <a:gd name="T0" fmla="*/ 149 w 297"/>
                <a:gd name="T1" fmla="*/ 27 h 27"/>
                <a:gd name="T2" fmla="*/ 2 w 297"/>
                <a:gd name="T3" fmla="*/ 14 h 27"/>
                <a:gd name="T4" fmla="*/ 149 w 297"/>
                <a:gd name="T5" fmla="*/ 0 h 27"/>
                <a:gd name="T6" fmla="*/ 295 w 297"/>
                <a:gd name="T7" fmla="*/ 14 h 27"/>
                <a:gd name="T8" fmla="*/ 149 w 297"/>
                <a:gd name="T9" fmla="*/ 27 h 27"/>
                <a:gd name="T10" fmla="*/ 149 w 297"/>
                <a:gd name="T11" fmla="*/ 0 h 27"/>
                <a:gd name="T12" fmla="*/ 0 w 297"/>
                <a:gd name="T13" fmla="*/ 14 h 27"/>
                <a:gd name="T14" fmla="*/ 149 w 297"/>
                <a:gd name="T15" fmla="*/ 27 h 27"/>
                <a:gd name="T16" fmla="*/ 297 w 297"/>
                <a:gd name="T17" fmla="*/ 14 h 27"/>
                <a:gd name="T18" fmla="*/ 149 w 29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27">
                  <a:moveTo>
                    <a:pt x="149" y="27"/>
                  </a:moveTo>
                  <a:cubicBezTo>
                    <a:pt x="68" y="27"/>
                    <a:pt x="2" y="21"/>
                    <a:pt x="2" y="14"/>
                  </a:cubicBezTo>
                  <a:cubicBezTo>
                    <a:pt x="2" y="6"/>
                    <a:pt x="68" y="0"/>
                    <a:pt x="149" y="0"/>
                  </a:cubicBezTo>
                  <a:cubicBezTo>
                    <a:pt x="230" y="0"/>
                    <a:pt x="295" y="6"/>
                    <a:pt x="295" y="14"/>
                  </a:cubicBezTo>
                  <a:cubicBezTo>
                    <a:pt x="295" y="21"/>
                    <a:pt x="230" y="27"/>
                    <a:pt x="149" y="27"/>
                  </a:cubicBezTo>
                  <a:moveTo>
                    <a:pt x="149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7"/>
                    <a:pt x="149" y="27"/>
                  </a:cubicBezTo>
                  <a:cubicBezTo>
                    <a:pt x="230" y="27"/>
                    <a:pt x="297" y="21"/>
                    <a:pt x="297" y="14"/>
                  </a:cubicBezTo>
                  <a:cubicBezTo>
                    <a:pt x="297" y="6"/>
                    <a:pt x="230" y="0"/>
                    <a:pt x="149" y="0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6"/>
            <p:cNvSpPr>
              <a:spLocks noEditPoints="1"/>
            </p:cNvSpPr>
            <p:nvPr/>
          </p:nvSpPr>
          <p:spPr bwMode="auto">
            <a:xfrm>
              <a:off x="1954968" y="3767484"/>
              <a:ext cx="806381" cy="74703"/>
            </a:xfrm>
            <a:custGeom>
              <a:avLst/>
              <a:gdLst>
                <a:gd name="T0" fmla="*/ 147 w 293"/>
                <a:gd name="T1" fmla="*/ 27 h 27"/>
                <a:gd name="T2" fmla="*/ 2 w 293"/>
                <a:gd name="T3" fmla="*/ 14 h 27"/>
                <a:gd name="T4" fmla="*/ 147 w 293"/>
                <a:gd name="T5" fmla="*/ 0 h 27"/>
                <a:gd name="T6" fmla="*/ 292 w 293"/>
                <a:gd name="T7" fmla="*/ 14 h 27"/>
                <a:gd name="T8" fmla="*/ 147 w 293"/>
                <a:gd name="T9" fmla="*/ 27 h 27"/>
                <a:gd name="T10" fmla="*/ 147 w 293"/>
                <a:gd name="T11" fmla="*/ 0 h 27"/>
                <a:gd name="T12" fmla="*/ 0 w 293"/>
                <a:gd name="T13" fmla="*/ 14 h 27"/>
                <a:gd name="T14" fmla="*/ 147 w 293"/>
                <a:gd name="T15" fmla="*/ 27 h 27"/>
                <a:gd name="T16" fmla="*/ 293 w 293"/>
                <a:gd name="T17" fmla="*/ 14 h 27"/>
                <a:gd name="T18" fmla="*/ 147 w 293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27">
                  <a:moveTo>
                    <a:pt x="147" y="27"/>
                  </a:moveTo>
                  <a:cubicBezTo>
                    <a:pt x="67" y="27"/>
                    <a:pt x="2" y="21"/>
                    <a:pt x="2" y="14"/>
                  </a:cubicBezTo>
                  <a:cubicBezTo>
                    <a:pt x="2" y="6"/>
                    <a:pt x="67" y="0"/>
                    <a:pt x="147" y="0"/>
                  </a:cubicBezTo>
                  <a:cubicBezTo>
                    <a:pt x="227" y="0"/>
                    <a:pt x="292" y="6"/>
                    <a:pt x="292" y="14"/>
                  </a:cubicBezTo>
                  <a:cubicBezTo>
                    <a:pt x="292" y="21"/>
                    <a:pt x="227" y="27"/>
                    <a:pt x="147" y="27"/>
                  </a:cubicBezTo>
                  <a:moveTo>
                    <a:pt x="147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7" y="27"/>
                  </a:cubicBezTo>
                  <a:cubicBezTo>
                    <a:pt x="228" y="27"/>
                    <a:pt x="293" y="21"/>
                    <a:pt x="293" y="14"/>
                  </a:cubicBezTo>
                  <a:cubicBezTo>
                    <a:pt x="293" y="6"/>
                    <a:pt x="228" y="0"/>
                    <a:pt x="147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7"/>
            <p:cNvSpPr>
              <a:spLocks noEditPoints="1"/>
            </p:cNvSpPr>
            <p:nvPr/>
          </p:nvSpPr>
          <p:spPr bwMode="auto">
            <a:xfrm>
              <a:off x="1960085" y="3767484"/>
              <a:ext cx="798194" cy="74703"/>
            </a:xfrm>
            <a:custGeom>
              <a:avLst/>
              <a:gdLst>
                <a:gd name="T0" fmla="*/ 145 w 290"/>
                <a:gd name="T1" fmla="*/ 27 h 27"/>
                <a:gd name="T2" fmla="*/ 1 w 290"/>
                <a:gd name="T3" fmla="*/ 14 h 27"/>
                <a:gd name="T4" fmla="*/ 145 w 290"/>
                <a:gd name="T5" fmla="*/ 0 h 27"/>
                <a:gd name="T6" fmla="*/ 288 w 290"/>
                <a:gd name="T7" fmla="*/ 14 h 27"/>
                <a:gd name="T8" fmla="*/ 145 w 290"/>
                <a:gd name="T9" fmla="*/ 27 h 27"/>
                <a:gd name="T10" fmla="*/ 145 w 290"/>
                <a:gd name="T11" fmla="*/ 0 h 27"/>
                <a:gd name="T12" fmla="*/ 0 w 290"/>
                <a:gd name="T13" fmla="*/ 14 h 27"/>
                <a:gd name="T14" fmla="*/ 145 w 290"/>
                <a:gd name="T15" fmla="*/ 27 h 27"/>
                <a:gd name="T16" fmla="*/ 290 w 290"/>
                <a:gd name="T17" fmla="*/ 14 h 27"/>
                <a:gd name="T18" fmla="*/ 145 w 290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7">
                  <a:moveTo>
                    <a:pt x="145" y="27"/>
                  </a:moveTo>
                  <a:cubicBezTo>
                    <a:pt x="65" y="27"/>
                    <a:pt x="1" y="21"/>
                    <a:pt x="1" y="14"/>
                  </a:cubicBezTo>
                  <a:cubicBezTo>
                    <a:pt x="1" y="6"/>
                    <a:pt x="65" y="0"/>
                    <a:pt x="145" y="0"/>
                  </a:cubicBezTo>
                  <a:cubicBezTo>
                    <a:pt x="224" y="0"/>
                    <a:pt x="288" y="6"/>
                    <a:pt x="288" y="14"/>
                  </a:cubicBezTo>
                  <a:cubicBezTo>
                    <a:pt x="288" y="21"/>
                    <a:pt x="224" y="27"/>
                    <a:pt x="145" y="27"/>
                  </a:cubicBezTo>
                  <a:moveTo>
                    <a:pt x="145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5" y="27"/>
                  </a:cubicBezTo>
                  <a:cubicBezTo>
                    <a:pt x="225" y="27"/>
                    <a:pt x="290" y="21"/>
                    <a:pt x="290" y="14"/>
                  </a:cubicBezTo>
                  <a:cubicBezTo>
                    <a:pt x="290" y="6"/>
                    <a:pt x="225" y="0"/>
                    <a:pt x="1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8"/>
            <p:cNvSpPr>
              <a:spLocks noEditPoints="1"/>
            </p:cNvSpPr>
            <p:nvPr/>
          </p:nvSpPr>
          <p:spPr bwMode="auto">
            <a:xfrm>
              <a:off x="1963155" y="3767484"/>
              <a:ext cx="790008" cy="74703"/>
            </a:xfrm>
            <a:custGeom>
              <a:avLst/>
              <a:gdLst>
                <a:gd name="T0" fmla="*/ 144 w 287"/>
                <a:gd name="T1" fmla="*/ 27 h 27"/>
                <a:gd name="T2" fmla="*/ 2 w 287"/>
                <a:gd name="T3" fmla="*/ 14 h 27"/>
                <a:gd name="T4" fmla="*/ 144 w 287"/>
                <a:gd name="T5" fmla="*/ 0 h 27"/>
                <a:gd name="T6" fmla="*/ 286 w 287"/>
                <a:gd name="T7" fmla="*/ 14 h 27"/>
                <a:gd name="T8" fmla="*/ 144 w 287"/>
                <a:gd name="T9" fmla="*/ 27 h 27"/>
                <a:gd name="T10" fmla="*/ 144 w 287"/>
                <a:gd name="T11" fmla="*/ 0 h 27"/>
                <a:gd name="T12" fmla="*/ 0 w 287"/>
                <a:gd name="T13" fmla="*/ 14 h 27"/>
                <a:gd name="T14" fmla="*/ 144 w 287"/>
                <a:gd name="T15" fmla="*/ 27 h 27"/>
                <a:gd name="T16" fmla="*/ 287 w 287"/>
                <a:gd name="T17" fmla="*/ 14 h 27"/>
                <a:gd name="T18" fmla="*/ 144 w 28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27">
                  <a:moveTo>
                    <a:pt x="144" y="27"/>
                  </a:moveTo>
                  <a:cubicBezTo>
                    <a:pt x="65" y="27"/>
                    <a:pt x="2" y="21"/>
                    <a:pt x="2" y="14"/>
                  </a:cubicBezTo>
                  <a:cubicBezTo>
                    <a:pt x="2" y="6"/>
                    <a:pt x="65" y="0"/>
                    <a:pt x="144" y="0"/>
                  </a:cubicBezTo>
                  <a:cubicBezTo>
                    <a:pt x="222" y="0"/>
                    <a:pt x="286" y="6"/>
                    <a:pt x="286" y="14"/>
                  </a:cubicBezTo>
                  <a:cubicBezTo>
                    <a:pt x="286" y="21"/>
                    <a:pt x="222" y="27"/>
                    <a:pt x="144" y="27"/>
                  </a:cubicBezTo>
                  <a:moveTo>
                    <a:pt x="144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4" y="27"/>
                  </a:cubicBezTo>
                  <a:cubicBezTo>
                    <a:pt x="223" y="27"/>
                    <a:pt x="287" y="21"/>
                    <a:pt x="287" y="14"/>
                  </a:cubicBezTo>
                  <a:cubicBezTo>
                    <a:pt x="287" y="6"/>
                    <a:pt x="223" y="0"/>
                    <a:pt x="144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1968272" y="3767484"/>
              <a:ext cx="781821" cy="74703"/>
            </a:xfrm>
            <a:custGeom>
              <a:avLst/>
              <a:gdLst>
                <a:gd name="T0" fmla="*/ 142 w 284"/>
                <a:gd name="T1" fmla="*/ 27 h 27"/>
                <a:gd name="T2" fmla="*/ 1 w 284"/>
                <a:gd name="T3" fmla="*/ 14 h 27"/>
                <a:gd name="T4" fmla="*/ 142 w 284"/>
                <a:gd name="T5" fmla="*/ 1 h 27"/>
                <a:gd name="T6" fmla="*/ 282 w 284"/>
                <a:gd name="T7" fmla="*/ 14 h 27"/>
                <a:gd name="T8" fmla="*/ 142 w 284"/>
                <a:gd name="T9" fmla="*/ 27 h 27"/>
                <a:gd name="T10" fmla="*/ 142 w 284"/>
                <a:gd name="T11" fmla="*/ 0 h 27"/>
                <a:gd name="T12" fmla="*/ 0 w 284"/>
                <a:gd name="T13" fmla="*/ 14 h 27"/>
                <a:gd name="T14" fmla="*/ 142 w 284"/>
                <a:gd name="T15" fmla="*/ 27 h 27"/>
                <a:gd name="T16" fmla="*/ 284 w 284"/>
                <a:gd name="T17" fmla="*/ 14 h 27"/>
                <a:gd name="T18" fmla="*/ 142 w 28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">
                  <a:moveTo>
                    <a:pt x="142" y="27"/>
                  </a:moveTo>
                  <a:cubicBezTo>
                    <a:pt x="64" y="27"/>
                    <a:pt x="1" y="21"/>
                    <a:pt x="1" y="14"/>
                  </a:cubicBezTo>
                  <a:cubicBezTo>
                    <a:pt x="1" y="6"/>
                    <a:pt x="64" y="1"/>
                    <a:pt x="142" y="1"/>
                  </a:cubicBezTo>
                  <a:cubicBezTo>
                    <a:pt x="219" y="1"/>
                    <a:pt x="282" y="6"/>
                    <a:pt x="282" y="14"/>
                  </a:cubicBezTo>
                  <a:cubicBezTo>
                    <a:pt x="282" y="21"/>
                    <a:pt x="219" y="27"/>
                    <a:pt x="142" y="27"/>
                  </a:cubicBezTo>
                  <a:moveTo>
                    <a:pt x="142" y="0"/>
                  </a:moveTo>
                  <a:cubicBezTo>
                    <a:pt x="63" y="0"/>
                    <a:pt x="0" y="6"/>
                    <a:pt x="0" y="14"/>
                  </a:cubicBezTo>
                  <a:cubicBezTo>
                    <a:pt x="0" y="21"/>
                    <a:pt x="63" y="27"/>
                    <a:pt x="142" y="27"/>
                  </a:cubicBezTo>
                  <a:cubicBezTo>
                    <a:pt x="220" y="27"/>
                    <a:pt x="284" y="21"/>
                    <a:pt x="284" y="14"/>
                  </a:cubicBezTo>
                  <a:cubicBezTo>
                    <a:pt x="284" y="6"/>
                    <a:pt x="220" y="0"/>
                    <a:pt x="14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0"/>
            <p:cNvSpPr>
              <a:spLocks noEditPoints="1"/>
            </p:cNvSpPr>
            <p:nvPr/>
          </p:nvSpPr>
          <p:spPr bwMode="auto">
            <a:xfrm>
              <a:off x="1971342" y="3770554"/>
              <a:ext cx="773634" cy="71633"/>
            </a:xfrm>
            <a:custGeom>
              <a:avLst/>
              <a:gdLst>
                <a:gd name="T0" fmla="*/ 141 w 281"/>
                <a:gd name="T1" fmla="*/ 25 h 26"/>
                <a:gd name="T2" fmla="*/ 2 w 281"/>
                <a:gd name="T3" fmla="*/ 13 h 26"/>
                <a:gd name="T4" fmla="*/ 141 w 281"/>
                <a:gd name="T5" fmla="*/ 0 h 26"/>
                <a:gd name="T6" fmla="*/ 280 w 281"/>
                <a:gd name="T7" fmla="*/ 13 h 26"/>
                <a:gd name="T8" fmla="*/ 141 w 281"/>
                <a:gd name="T9" fmla="*/ 25 h 26"/>
                <a:gd name="T10" fmla="*/ 141 w 281"/>
                <a:gd name="T11" fmla="*/ 0 h 26"/>
                <a:gd name="T12" fmla="*/ 0 w 281"/>
                <a:gd name="T13" fmla="*/ 13 h 26"/>
                <a:gd name="T14" fmla="*/ 141 w 281"/>
                <a:gd name="T15" fmla="*/ 26 h 26"/>
                <a:gd name="T16" fmla="*/ 281 w 281"/>
                <a:gd name="T17" fmla="*/ 13 h 26"/>
                <a:gd name="T18" fmla="*/ 141 w 281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6">
                  <a:moveTo>
                    <a:pt x="141" y="25"/>
                  </a:moveTo>
                  <a:cubicBezTo>
                    <a:pt x="64" y="25"/>
                    <a:pt x="2" y="20"/>
                    <a:pt x="2" y="13"/>
                  </a:cubicBezTo>
                  <a:cubicBezTo>
                    <a:pt x="2" y="5"/>
                    <a:pt x="64" y="0"/>
                    <a:pt x="141" y="0"/>
                  </a:cubicBezTo>
                  <a:cubicBezTo>
                    <a:pt x="217" y="0"/>
                    <a:pt x="280" y="5"/>
                    <a:pt x="280" y="13"/>
                  </a:cubicBezTo>
                  <a:cubicBezTo>
                    <a:pt x="280" y="20"/>
                    <a:pt x="217" y="25"/>
                    <a:pt x="141" y="25"/>
                  </a:cubicBezTo>
                  <a:moveTo>
                    <a:pt x="141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6"/>
                    <a:pt x="141" y="26"/>
                  </a:cubicBezTo>
                  <a:cubicBezTo>
                    <a:pt x="218" y="26"/>
                    <a:pt x="281" y="20"/>
                    <a:pt x="281" y="13"/>
                  </a:cubicBezTo>
                  <a:cubicBezTo>
                    <a:pt x="281" y="5"/>
                    <a:pt x="218" y="0"/>
                    <a:pt x="141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1"/>
            <p:cNvSpPr>
              <a:spLocks noEditPoints="1"/>
            </p:cNvSpPr>
            <p:nvPr/>
          </p:nvSpPr>
          <p:spPr bwMode="auto">
            <a:xfrm>
              <a:off x="1977482" y="3770554"/>
              <a:ext cx="764425" cy="68563"/>
            </a:xfrm>
            <a:custGeom>
              <a:avLst/>
              <a:gdLst>
                <a:gd name="T0" fmla="*/ 139 w 278"/>
                <a:gd name="T1" fmla="*/ 25 h 25"/>
                <a:gd name="T2" fmla="*/ 1 w 278"/>
                <a:gd name="T3" fmla="*/ 12 h 25"/>
                <a:gd name="T4" fmla="*/ 139 w 278"/>
                <a:gd name="T5" fmla="*/ 0 h 25"/>
                <a:gd name="T6" fmla="*/ 276 w 278"/>
                <a:gd name="T7" fmla="*/ 12 h 25"/>
                <a:gd name="T8" fmla="*/ 139 w 278"/>
                <a:gd name="T9" fmla="*/ 25 h 25"/>
                <a:gd name="T10" fmla="*/ 139 w 278"/>
                <a:gd name="T11" fmla="*/ 0 h 25"/>
                <a:gd name="T12" fmla="*/ 0 w 278"/>
                <a:gd name="T13" fmla="*/ 13 h 25"/>
                <a:gd name="T14" fmla="*/ 139 w 278"/>
                <a:gd name="T15" fmla="*/ 25 h 25"/>
                <a:gd name="T16" fmla="*/ 278 w 278"/>
                <a:gd name="T17" fmla="*/ 13 h 25"/>
                <a:gd name="T18" fmla="*/ 139 w 27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5">
                  <a:moveTo>
                    <a:pt x="139" y="25"/>
                  </a:moveTo>
                  <a:cubicBezTo>
                    <a:pt x="63" y="25"/>
                    <a:pt x="1" y="19"/>
                    <a:pt x="1" y="12"/>
                  </a:cubicBezTo>
                  <a:cubicBezTo>
                    <a:pt x="1" y="5"/>
                    <a:pt x="63" y="0"/>
                    <a:pt x="139" y="0"/>
                  </a:cubicBezTo>
                  <a:cubicBezTo>
                    <a:pt x="215" y="0"/>
                    <a:pt x="276" y="5"/>
                    <a:pt x="276" y="12"/>
                  </a:cubicBezTo>
                  <a:cubicBezTo>
                    <a:pt x="276" y="19"/>
                    <a:pt x="215" y="25"/>
                    <a:pt x="139" y="25"/>
                  </a:cubicBezTo>
                  <a:moveTo>
                    <a:pt x="139" y="0"/>
                  </a:moveTo>
                  <a:cubicBezTo>
                    <a:pt x="62" y="0"/>
                    <a:pt x="0" y="5"/>
                    <a:pt x="0" y="13"/>
                  </a:cubicBezTo>
                  <a:cubicBezTo>
                    <a:pt x="0" y="20"/>
                    <a:pt x="62" y="25"/>
                    <a:pt x="139" y="25"/>
                  </a:cubicBezTo>
                  <a:cubicBezTo>
                    <a:pt x="215" y="25"/>
                    <a:pt x="278" y="20"/>
                    <a:pt x="278" y="13"/>
                  </a:cubicBezTo>
                  <a:cubicBezTo>
                    <a:pt x="278" y="5"/>
                    <a:pt x="215" y="0"/>
                    <a:pt x="139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2"/>
            <p:cNvSpPr>
              <a:spLocks noEditPoints="1"/>
            </p:cNvSpPr>
            <p:nvPr/>
          </p:nvSpPr>
          <p:spPr bwMode="auto">
            <a:xfrm>
              <a:off x="1979528" y="3770554"/>
              <a:ext cx="757261" cy="68563"/>
            </a:xfrm>
            <a:custGeom>
              <a:avLst/>
              <a:gdLst>
                <a:gd name="T0" fmla="*/ 138 w 275"/>
                <a:gd name="T1" fmla="*/ 25 h 25"/>
                <a:gd name="T2" fmla="*/ 2 w 275"/>
                <a:gd name="T3" fmla="*/ 12 h 25"/>
                <a:gd name="T4" fmla="*/ 138 w 275"/>
                <a:gd name="T5" fmla="*/ 0 h 25"/>
                <a:gd name="T6" fmla="*/ 273 w 275"/>
                <a:gd name="T7" fmla="*/ 12 h 25"/>
                <a:gd name="T8" fmla="*/ 138 w 275"/>
                <a:gd name="T9" fmla="*/ 25 h 25"/>
                <a:gd name="T10" fmla="*/ 138 w 275"/>
                <a:gd name="T11" fmla="*/ 0 h 25"/>
                <a:gd name="T12" fmla="*/ 0 w 275"/>
                <a:gd name="T13" fmla="*/ 12 h 25"/>
                <a:gd name="T14" fmla="*/ 138 w 275"/>
                <a:gd name="T15" fmla="*/ 25 h 25"/>
                <a:gd name="T16" fmla="*/ 275 w 275"/>
                <a:gd name="T17" fmla="*/ 12 h 25"/>
                <a:gd name="T18" fmla="*/ 138 w 27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" h="25">
                  <a:moveTo>
                    <a:pt x="138" y="25"/>
                  </a:moveTo>
                  <a:cubicBezTo>
                    <a:pt x="63" y="25"/>
                    <a:pt x="2" y="19"/>
                    <a:pt x="2" y="12"/>
                  </a:cubicBezTo>
                  <a:cubicBezTo>
                    <a:pt x="2" y="6"/>
                    <a:pt x="63" y="0"/>
                    <a:pt x="138" y="0"/>
                  </a:cubicBezTo>
                  <a:cubicBezTo>
                    <a:pt x="213" y="0"/>
                    <a:pt x="273" y="6"/>
                    <a:pt x="273" y="12"/>
                  </a:cubicBezTo>
                  <a:cubicBezTo>
                    <a:pt x="273" y="19"/>
                    <a:pt x="213" y="25"/>
                    <a:pt x="138" y="25"/>
                  </a:cubicBezTo>
                  <a:moveTo>
                    <a:pt x="138" y="0"/>
                  </a:moveTo>
                  <a:cubicBezTo>
                    <a:pt x="62" y="0"/>
                    <a:pt x="0" y="5"/>
                    <a:pt x="0" y="12"/>
                  </a:cubicBezTo>
                  <a:cubicBezTo>
                    <a:pt x="0" y="19"/>
                    <a:pt x="62" y="25"/>
                    <a:pt x="138" y="25"/>
                  </a:cubicBezTo>
                  <a:cubicBezTo>
                    <a:pt x="214" y="25"/>
                    <a:pt x="275" y="19"/>
                    <a:pt x="275" y="12"/>
                  </a:cubicBezTo>
                  <a:cubicBezTo>
                    <a:pt x="275" y="5"/>
                    <a:pt x="214" y="0"/>
                    <a:pt x="138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3"/>
            <p:cNvSpPr>
              <a:spLocks noEditPoints="1"/>
            </p:cNvSpPr>
            <p:nvPr/>
          </p:nvSpPr>
          <p:spPr bwMode="auto">
            <a:xfrm>
              <a:off x="1985668" y="3770554"/>
              <a:ext cx="744981" cy="68563"/>
            </a:xfrm>
            <a:custGeom>
              <a:avLst/>
              <a:gdLst>
                <a:gd name="T0" fmla="*/ 136 w 271"/>
                <a:gd name="T1" fmla="*/ 25 h 25"/>
                <a:gd name="T2" fmla="*/ 2 w 271"/>
                <a:gd name="T3" fmla="*/ 12 h 25"/>
                <a:gd name="T4" fmla="*/ 136 w 271"/>
                <a:gd name="T5" fmla="*/ 0 h 25"/>
                <a:gd name="T6" fmla="*/ 270 w 271"/>
                <a:gd name="T7" fmla="*/ 12 h 25"/>
                <a:gd name="T8" fmla="*/ 136 w 271"/>
                <a:gd name="T9" fmla="*/ 25 h 25"/>
                <a:gd name="T10" fmla="*/ 136 w 271"/>
                <a:gd name="T11" fmla="*/ 0 h 25"/>
                <a:gd name="T12" fmla="*/ 0 w 271"/>
                <a:gd name="T13" fmla="*/ 12 h 25"/>
                <a:gd name="T14" fmla="*/ 136 w 271"/>
                <a:gd name="T15" fmla="*/ 25 h 25"/>
                <a:gd name="T16" fmla="*/ 271 w 271"/>
                <a:gd name="T17" fmla="*/ 12 h 25"/>
                <a:gd name="T18" fmla="*/ 136 w 271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25">
                  <a:moveTo>
                    <a:pt x="136" y="25"/>
                  </a:moveTo>
                  <a:cubicBezTo>
                    <a:pt x="62" y="25"/>
                    <a:pt x="2" y="19"/>
                    <a:pt x="2" y="12"/>
                  </a:cubicBezTo>
                  <a:cubicBezTo>
                    <a:pt x="2" y="6"/>
                    <a:pt x="62" y="0"/>
                    <a:pt x="136" y="0"/>
                  </a:cubicBezTo>
                  <a:cubicBezTo>
                    <a:pt x="210" y="0"/>
                    <a:pt x="270" y="6"/>
                    <a:pt x="270" y="12"/>
                  </a:cubicBezTo>
                  <a:cubicBezTo>
                    <a:pt x="270" y="19"/>
                    <a:pt x="210" y="25"/>
                    <a:pt x="136" y="25"/>
                  </a:cubicBezTo>
                  <a:moveTo>
                    <a:pt x="136" y="0"/>
                  </a:moveTo>
                  <a:cubicBezTo>
                    <a:pt x="61" y="0"/>
                    <a:pt x="0" y="6"/>
                    <a:pt x="0" y="12"/>
                  </a:cubicBezTo>
                  <a:cubicBezTo>
                    <a:pt x="0" y="19"/>
                    <a:pt x="61" y="25"/>
                    <a:pt x="136" y="25"/>
                  </a:cubicBezTo>
                  <a:cubicBezTo>
                    <a:pt x="211" y="25"/>
                    <a:pt x="271" y="19"/>
                    <a:pt x="271" y="12"/>
                  </a:cubicBezTo>
                  <a:cubicBezTo>
                    <a:pt x="271" y="6"/>
                    <a:pt x="211" y="0"/>
                    <a:pt x="136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"/>
            <p:cNvSpPr>
              <a:spLocks noEditPoints="1"/>
            </p:cNvSpPr>
            <p:nvPr/>
          </p:nvSpPr>
          <p:spPr bwMode="auto">
            <a:xfrm>
              <a:off x="1990785" y="3770554"/>
              <a:ext cx="737818" cy="68563"/>
            </a:xfrm>
            <a:custGeom>
              <a:avLst/>
              <a:gdLst>
                <a:gd name="T0" fmla="*/ 134 w 268"/>
                <a:gd name="T1" fmla="*/ 25 h 25"/>
                <a:gd name="T2" fmla="*/ 1 w 268"/>
                <a:gd name="T3" fmla="*/ 12 h 25"/>
                <a:gd name="T4" fmla="*/ 134 w 268"/>
                <a:gd name="T5" fmla="*/ 0 h 25"/>
                <a:gd name="T6" fmla="*/ 266 w 268"/>
                <a:gd name="T7" fmla="*/ 12 h 25"/>
                <a:gd name="T8" fmla="*/ 134 w 268"/>
                <a:gd name="T9" fmla="*/ 25 h 25"/>
                <a:gd name="T10" fmla="*/ 134 w 268"/>
                <a:gd name="T11" fmla="*/ 0 h 25"/>
                <a:gd name="T12" fmla="*/ 0 w 268"/>
                <a:gd name="T13" fmla="*/ 12 h 25"/>
                <a:gd name="T14" fmla="*/ 134 w 268"/>
                <a:gd name="T15" fmla="*/ 25 h 25"/>
                <a:gd name="T16" fmla="*/ 268 w 268"/>
                <a:gd name="T17" fmla="*/ 12 h 25"/>
                <a:gd name="T18" fmla="*/ 134 w 26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25">
                  <a:moveTo>
                    <a:pt x="134" y="25"/>
                  </a:moveTo>
                  <a:cubicBezTo>
                    <a:pt x="61" y="25"/>
                    <a:pt x="1" y="19"/>
                    <a:pt x="1" y="12"/>
                  </a:cubicBezTo>
                  <a:cubicBezTo>
                    <a:pt x="1" y="6"/>
                    <a:pt x="61" y="0"/>
                    <a:pt x="134" y="0"/>
                  </a:cubicBezTo>
                  <a:cubicBezTo>
                    <a:pt x="207" y="0"/>
                    <a:pt x="266" y="6"/>
                    <a:pt x="266" y="12"/>
                  </a:cubicBezTo>
                  <a:cubicBezTo>
                    <a:pt x="266" y="19"/>
                    <a:pt x="207" y="25"/>
                    <a:pt x="134" y="25"/>
                  </a:cubicBezTo>
                  <a:moveTo>
                    <a:pt x="134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4" y="25"/>
                  </a:cubicBezTo>
                  <a:cubicBezTo>
                    <a:pt x="208" y="25"/>
                    <a:pt x="268" y="19"/>
                    <a:pt x="268" y="12"/>
                  </a:cubicBezTo>
                  <a:cubicBezTo>
                    <a:pt x="268" y="6"/>
                    <a:pt x="208" y="0"/>
                    <a:pt x="134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5"/>
            <p:cNvSpPr>
              <a:spLocks noEditPoints="1"/>
            </p:cNvSpPr>
            <p:nvPr/>
          </p:nvSpPr>
          <p:spPr bwMode="auto">
            <a:xfrm>
              <a:off x="1993855" y="3770554"/>
              <a:ext cx="728608" cy="68563"/>
            </a:xfrm>
            <a:custGeom>
              <a:avLst/>
              <a:gdLst>
                <a:gd name="T0" fmla="*/ 133 w 265"/>
                <a:gd name="T1" fmla="*/ 24 h 25"/>
                <a:gd name="T2" fmla="*/ 2 w 265"/>
                <a:gd name="T3" fmla="*/ 12 h 25"/>
                <a:gd name="T4" fmla="*/ 133 w 265"/>
                <a:gd name="T5" fmla="*/ 0 h 25"/>
                <a:gd name="T6" fmla="*/ 264 w 265"/>
                <a:gd name="T7" fmla="*/ 12 h 25"/>
                <a:gd name="T8" fmla="*/ 133 w 265"/>
                <a:gd name="T9" fmla="*/ 24 h 25"/>
                <a:gd name="T10" fmla="*/ 133 w 265"/>
                <a:gd name="T11" fmla="*/ 0 h 25"/>
                <a:gd name="T12" fmla="*/ 0 w 265"/>
                <a:gd name="T13" fmla="*/ 12 h 25"/>
                <a:gd name="T14" fmla="*/ 133 w 265"/>
                <a:gd name="T15" fmla="*/ 25 h 25"/>
                <a:gd name="T16" fmla="*/ 265 w 265"/>
                <a:gd name="T17" fmla="*/ 12 h 25"/>
                <a:gd name="T18" fmla="*/ 133 w 26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5">
                  <a:moveTo>
                    <a:pt x="133" y="24"/>
                  </a:moveTo>
                  <a:cubicBezTo>
                    <a:pt x="60" y="24"/>
                    <a:pt x="2" y="19"/>
                    <a:pt x="2" y="12"/>
                  </a:cubicBezTo>
                  <a:cubicBezTo>
                    <a:pt x="2" y="6"/>
                    <a:pt x="60" y="0"/>
                    <a:pt x="133" y="0"/>
                  </a:cubicBezTo>
                  <a:cubicBezTo>
                    <a:pt x="205" y="0"/>
                    <a:pt x="264" y="6"/>
                    <a:pt x="264" y="12"/>
                  </a:cubicBezTo>
                  <a:cubicBezTo>
                    <a:pt x="264" y="19"/>
                    <a:pt x="205" y="24"/>
                    <a:pt x="133" y="24"/>
                  </a:cubicBezTo>
                  <a:moveTo>
                    <a:pt x="133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3" y="25"/>
                  </a:cubicBezTo>
                  <a:cubicBezTo>
                    <a:pt x="206" y="25"/>
                    <a:pt x="265" y="19"/>
                    <a:pt x="265" y="12"/>
                  </a:cubicBezTo>
                  <a:cubicBezTo>
                    <a:pt x="265" y="6"/>
                    <a:pt x="206" y="0"/>
                    <a:pt x="133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6"/>
            <p:cNvSpPr>
              <a:spLocks noEditPoints="1"/>
            </p:cNvSpPr>
            <p:nvPr/>
          </p:nvSpPr>
          <p:spPr bwMode="auto">
            <a:xfrm>
              <a:off x="1998971" y="3770554"/>
              <a:ext cx="721445" cy="66516"/>
            </a:xfrm>
            <a:custGeom>
              <a:avLst/>
              <a:gdLst>
                <a:gd name="T0" fmla="*/ 131 w 262"/>
                <a:gd name="T1" fmla="*/ 24 h 24"/>
                <a:gd name="T2" fmla="*/ 1 w 262"/>
                <a:gd name="T3" fmla="*/ 12 h 24"/>
                <a:gd name="T4" fmla="*/ 131 w 262"/>
                <a:gd name="T5" fmla="*/ 1 h 24"/>
                <a:gd name="T6" fmla="*/ 260 w 262"/>
                <a:gd name="T7" fmla="*/ 12 h 24"/>
                <a:gd name="T8" fmla="*/ 131 w 262"/>
                <a:gd name="T9" fmla="*/ 24 h 24"/>
                <a:gd name="T10" fmla="*/ 131 w 262"/>
                <a:gd name="T11" fmla="*/ 0 h 24"/>
                <a:gd name="T12" fmla="*/ 0 w 262"/>
                <a:gd name="T13" fmla="*/ 12 h 24"/>
                <a:gd name="T14" fmla="*/ 131 w 262"/>
                <a:gd name="T15" fmla="*/ 24 h 24"/>
                <a:gd name="T16" fmla="*/ 262 w 262"/>
                <a:gd name="T17" fmla="*/ 12 h 24"/>
                <a:gd name="T18" fmla="*/ 131 w 262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24">
                  <a:moveTo>
                    <a:pt x="131" y="24"/>
                  </a:moveTo>
                  <a:cubicBezTo>
                    <a:pt x="59" y="24"/>
                    <a:pt x="1" y="19"/>
                    <a:pt x="1" y="12"/>
                  </a:cubicBezTo>
                  <a:cubicBezTo>
                    <a:pt x="1" y="6"/>
                    <a:pt x="59" y="1"/>
                    <a:pt x="131" y="1"/>
                  </a:cubicBezTo>
                  <a:cubicBezTo>
                    <a:pt x="202" y="1"/>
                    <a:pt x="260" y="6"/>
                    <a:pt x="260" y="12"/>
                  </a:cubicBezTo>
                  <a:cubicBezTo>
                    <a:pt x="260" y="19"/>
                    <a:pt x="202" y="24"/>
                    <a:pt x="131" y="24"/>
                  </a:cubicBezTo>
                  <a:moveTo>
                    <a:pt x="131" y="0"/>
                  </a:moveTo>
                  <a:cubicBezTo>
                    <a:pt x="58" y="0"/>
                    <a:pt x="0" y="6"/>
                    <a:pt x="0" y="12"/>
                  </a:cubicBezTo>
                  <a:cubicBezTo>
                    <a:pt x="0" y="19"/>
                    <a:pt x="58" y="24"/>
                    <a:pt x="131" y="24"/>
                  </a:cubicBezTo>
                  <a:cubicBezTo>
                    <a:pt x="203" y="24"/>
                    <a:pt x="262" y="19"/>
                    <a:pt x="262" y="12"/>
                  </a:cubicBezTo>
                  <a:cubicBezTo>
                    <a:pt x="262" y="6"/>
                    <a:pt x="203" y="0"/>
                    <a:pt x="131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7"/>
            <p:cNvSpPr>
              <a:spLocks noEditPoints="1"/>
            </p:cNvSpPr>
            <p:nvPr/>
          </p:nvSpPr>
          <p:spPr bwMode="auto">
            <a:xfrm>
              <a:off x="2002041" y="3773624"/>
              <a:ext cx="712235" cy="63446"/>
            </a:xfrm>
            <a:custGeom>
              <a:avLst/>
              <a:gdLst>
                <a:gd name="T0" fmla="*/ 130 w 259"/>
                <a:gd name="T1" fmla="*/ 23 h 23"/>
                <a:gd name="T2" fmla="*/ 2 w 259"/>
                <a:gd name="T3" fmla="*/ 11 h 23"/>
                <a:gd name="T4" fmla="*/ 130 w 259"/>
                <a:gd name="T5" fmla="*/ 0 h 23"/>
                <a:gd name="T6" fmla="*/ 258 w 259"/>
                <a:gd name="T7" fmla="*/ 11 h 23"/>
                <a:gd name="T8" fmla="*/ 130 w 259"/>
                <a:gd name="T9" fmla="*/ 23 h 23"/>
                <a:gd name="T10" fmla="*/ 130 w 259"/>
                <a:gd name="T11" fmla="*/ 0 h 23"/>
                <a:gd name="T12" fmla="*/ 0 w 259"/>
                <a:gd name="T13" fmla="*/ 11 h 23"/>
                <a:gd name="T14" fmla="*/ 130 w 259"/>
                <a:gd name="T15" fmla="*/ 23 h 23"/>
                <a:gd name="T16" fmla="*/ 259 w 259"/>
                <a:gd name="T17" fmla="*/ 11 h 23"/>
                <a:gd name="T18" fmla="*/ 130 w 25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3">
                  <a:moveTo>
                    <a:pt x="130" y="23"/>
                  </a:moveTo>
                  <a:cubicBezTo>
                    <a:pt x="59" y="23"/>
                    <a:pt x="2" y="18"/>
                    <a:pt x="2" y="11"/>
                  </a:cubicBezTo>
                  <a:cubicBezTo>
                    <a:pt x="2" y="5"/>
                    <a:pt x="59" y="0"/>
                    <a:pt x="130" y="0"/>
                  </a:cubicBezTo>
                  <a:cubicBezTo>
                    <a:pt x="200" y="0"/>
                    <a:pt x="258" y="5"/>
                    <a:pt x="258" y="11"/>
                  </a:cubicBezTo>
                  <a:cubicBezTo>
                    <a:pt x="258" y="18"/>
                    <a:pt x="200" y="23"/>
                    <a:pt x="130" y="23"/>
                  </a:cubicBezTo>
                  <a:moveTo>
                    <a:pt x="130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30" y="23"/>
                  </a:cubicBezTo>
                  <a:cubicBezTo>
                    <a:pt x="201" y="23"/>
                    <a:pt x="259" y="18"/>
                    <a:pt x="259" y="11"/>
                  </a:cubicBezTo>
                  <a:cubicBezTo>
                    <a:pt x="259" y="5"/>
                    <a:pt x="201" y="0"/>
                    <a:pt x="13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8"/>
            <p:cNvSpPr>
              <a:spLocks noEditPoints="1"/>
            </p:cNvSpPr>
            <p:nvPr/>
          </p:nvSpPr>
          <p:spPr bwMode="auto">
            <a:xfrm>
              <a:off x="2007158" y="3773624"/>
              <a:ext cx="704048" cy="63446"/>
            </a:xfrm>
            <a:custGeom>
              <a:avLst/>
              <a:gdLst>
                <a:gd name="T0" fmla="*/ 128 w 256"/>
                <a:gd name="T1" fmla="*/ 23 h 23"/>
                <a:gd name="T2" fmla="*/ 1 w 256"/>
                <a:gd name="T3" fmla="*/ 11 h 23"/>
                <a:gd name="T4" fmla="*/ 128 w 256"/>
                <a:gd name="T5" fmla="*/ 0 h 23"/>
                <a:gd name="T6" fmla="*/ 254 w 256"/>
                <a:gd name="T7" fmla="*/ 11 h 23"/>
                <a:gd name="T8" fmla="*/ 128 w 256"/>
                <a:gd name="T9" fmla="*/ 23 h 23"/>
                <a:gd name="T10" fmla="*/ 128 w 256"/>
                <a:gd name="T11" fmla="*/ 0 h 23"/>
                <a:gd name="T12" fmla="*/ 0 w 256"/>
                <a:gd name="T13" fmla="*/ 11 h 23"/>
                <a:gd name="T14" fmla="*/ 128 w 256"/>
                <a:gd name="T15" fmla="*/ 23 h 23"/>
                <a:gd name="T16" fmla="*/ 256 w 256"/>
                <a:gd name="T17" fmla="*/ 11 h 23"/>
                <a:gd name="T18" fmla="*/ 128 w 25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3">
                  <a:moveTo>
                    <a:pt x="128" y="23"/>
                  </a:moveTo>
                  <a:cubicBezTo>
                    <a:pt x="58" y="23"/>
                    <a:pt x="1" y="18"/>
                    <a:pt x="1" y="11"/>
                  </a:cubicBezTo>
                  <a:cubicBezTo>
                    <a:pt x="1" y="5"/>
                    <a:pt x="58" y="0"/>
                    <a:pt x="128" y="0"/>
                  </a:cubicBezTo>
                  <a:cubicBezTo>
                    <a:pt x="198" y="0"/>
                    <a:pt x="254" y="5"/>
                    <a:pt x="254" y="11"/>
                  </a:cubicBezTo>
                  <a:cubicBezTo>
                    <a:pt x="254" y="18"/>
                    <a:pt x="198" y="23"/>
                    <a:pt x="128" y="23"/>
                  </a:cubicBezTo>
                  <a:moveTo>
                    <a:pt x="128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8" y="23"/>
                  </a:cubicBezTo>
                  <a:cubicBezTo>
                    <a:pt x="198" y="23"/>
                    <a:pt x="256" y="18"/>
                    <a:pt x="256" y="11"/>
                  </a:cubicBezTo>
                  <a:cubicBezTo>
                    <a:pt x="256" y="5"/>
                    <a:pt x="198" y="0"/>
                    <a:pt x="128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9"/>
            <p:cNvSpPr>
              <a:spLocks noEditPoints="1"/>
            </p:cNvSpPr>
            <p:nvPr/>
          </p:nvSpPr>
          <p:spPr bwMode="auto">
            <a:xfrm>
              <a:off x="2010228" y="3773624"/>
              <a:ext cx="695862" cy="63446"/>
            </a:xfrm>
            <a:custGeom>
              <a:avLst/>
              <a:gdLst>
                <a:gd name="T0" fmla="*/ 127 w 253"/>
                <a:gd name="T1" fmla="*/ 23 h 23"/>
                <a:gd name="T2" fmla="*/ 2 w 253"/>
                <a:gd name="T3" fmla="*/ 11 h 23"/>
                <a:gd name="T4" fmla="*/ 127 w 253"/>
                <a:gd name="T5" fmla="*/ 0 h 23"/>
                <a:gd name="T6" fmla="*/ 252 w 253"/>
                <a:gd name="T7" fmla="*/ 11 h 23"/>
                <a:gd name="T8" fmla="*/ 127 w 253"/>
                <a:gd name="T9" fmla="*/ 23 h 23"/>
                <a:gd name="T10" fmla="*/ 127 w 253"/>
                <a:gd name="T11" fmla="*/ 0 h 23"/>
                <a:gd name="T12" fmla="*/ 0 w 253"/>
                <a:gd name="T13" fmla="*/ 11 h 23"/>
                <a:gd name="T14" fmla="*/ 127 w 253"/>
                <a:gd name="T15" fmla="*/ 23 h 23"/>
                <a:gd name="T16" fmla="*/ 253 w 253"/>
                <a:gd name="T17" fmla="*/ 11 h 23"/>
                <a:gd name="T18" fmla="*/ 127 w 25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3">
                  <a:moveTo>
                    <a:pt x="127" y="23"/>
                  </a:moveTo>
                  <a:cubicBezTo>
                    <a:pt x="58" y="23"/>
                    <a:pt x="2" y="18"/>
                    <a:pt x="2" y="11"/>
                  </a:cubicBezTo>
                  <a:cubicBezTo>
                    <a:pt x="2" y="5"/>
                    <a:pt x="58" y="0"/>
                    <a:pt x="127" y="0"/>
                  </a:cubicBezTo>
                  <a:cubicBezTo>
                    <a:pt x="196" y="0"/>
                    <a:pt x="252" y="5"/>
                    <a:pt x="252" y="11"/>
                  </a:cubicBezTo>
                  <a:cubicBezTo>
                    <a:pt x="252" y="18"/>
                    <a:pt x="196" y="23"/>
                    <a:pt x="127" y="23"/>
                  </a:cubicBezTo>
                  <a:moveTo>
                    <a:pt x="127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7" y="23"/>
                  </a:cubicBezTo>
                  <a:cubicBezTo>
                    <a:pt x="197" y="23"/>
                    <a:pt x="253" y="18"/>
                    <a:pt x="253" y="11"/>
                  </a:cubicBezTo>
                  <a:cubicBezTo>
                    <a:pt x="253" y="5"/>
                    <a:pt x="197" y="0"/>
                    <a:pt x="127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0"/>
            <p:cNvSpPr>
              <a:spLocks noEditPoints="1"/>
            </p:cNvSpPr>
            <p:nvPr/>
          </p:nvSpPr>
          <p:spPr bwMode="auto">
            <a:xfrm>
              <a:off x="2015345" y="3773624"/>
              <a:ext cx="687675" cy="63446"/>
            </a:xfrm>
            <a:custGeom>
              <a:avLst/>
              <a:gdLst>
                <a:gd name="T0" fmla="*/ 125 w 250"/>
                <a:gd name="T1" fmla="*/ 23 h 23"/>
                <a:gd name="T2" fmla="*/ 2 w 250"/>
                <a:gd name="T3" fmla="*/ 11 h 23"/>
                <a:gd name="T4" fmla="*/ 125 w 250"/>
                <a:gd name="T5" fmla="*/ 0 h 23"/>
                <a:gd name="T6" fmla="*/ 248 w 250"/>
                <a:gd name="T7" fmla="*/ 11 h 23"/>
                <a:gd name="T8" fmla="*/ 125 w 250"/>
                <a:gd name="T9" fmla="*/ 23 h 23"/>
                <a:gd name="T10" fmla="*/ 125 w 250"/>
                <a:gd name="T11" fmla="*/ 0 h 23"/>
                <a:gd name="T12" fmla="*/ 0 w 250"/>
                <a:gd name="T13" fmla="*/ 11 h 23"/>
                <a:gd name="T14" fmla="*/ 125 w 250"/>
                <a:gd name="T15" fmla="*/ 23 h 23"/>
                <a:gd name="T16" fmla="*/ 250 w 250"/>
                <a:gd name="T17" fmla="*/ 11 h 23"/>
                <a:gd name="T18" fmla="*/ 125 w 250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3">
                  <a:moveTo>
                    <a:pt x="125" y="23"/>
                  </a:moveTo>
                  <a:cubicBezTo>
                    <a:pt x="57" y="23"/>
                    <a:pt x="2" y="17"/>
                    <a:pt x="2" y="11"/>
                  </a:cubicBezTo>
                  <a:cubicBezTo>
                    <a:pt x="2" y="5"/>
                    <a:pt x="57" y="0"/>
                    <a:pt x="125" y="0"/>
                  </a:cubicBezTo>
                  <a:cubicBezTo>
                    <a:pt x="193" y="0"/>
                    <a:pt x="248" y="5"/>
                    <a:pt x="248" y="11"/>
                  </a:cubicBezTo>
                  <a:cubicBezTo>
                    <a:pt x="248" y="17"/>
                    <a:pt x="193" y="23"/>
                    <a:pt x="125" y="23"/>
                  </a:cubicBezTo>
                  <a:moveTo>
                    <a:pt x="125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5" y="23"/>
                  </a:cubicBezTo>
                  <a:cubicBezTo>
                    <a:pt x="194" y="23"/>
                    <a:pt x="250" y="18"/>
                    <a:pt x="250" y="11"/>
                  </a:cubicBezTo>
                  <a:cubicBezTo>
                    <a:pt x="250" y="5"/>
                    <a:pt x="194" y="0"/>
                    <a:pt x="125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1"/>
            <p:cNvSpPr>
              <a:spLocks noEditPoints="1"/>
            </p:cNvSpPr>
            <p:nvPr/>
          </p:nvSpPr>
          <p:spPr bwMode="auto">
            <a:xfrm>
              <a:off x="2021485" y="3773624"/>
              <a:ext cx="676419" cy="63446"/>
            </a:xfrm>
            <a:custGeom>
              <a:avLst/>
              <a:gdLst>
                <a:gd name="T0" fmla="*/ 123 w 246"/>
                <a:gd name="T1" fmla="*/ 22 h 23"/>
                <a:gd name="T2" fmla="*/ 1 w 246"/>
                <a:gd name="T3" fmla="*/ 11 h 23"/>
                <a:gd name="T4" fmla="*/ 123 w 246"/>
                <a:gd name="T5" fmla="*/ 0 h 23"/>
                <a:gd name="T6" fmla="*/ 245 w 246"/>
                <a:gd name="T7" fmla="*/ 11 h 23"/>
                <a:gd name="T8" fmla="*/ 123 w 246"/>
                <a:gd name="T9" fmla="*/ 22 h 23"/>
                <a:gd name="T10" fmla="*/ 123 w 246"/>
                <a:gd name="T11" fmla="*/ 0 h 23"/>
                <a:gd name="T12" fmla="*/ 0 w 246"/>
                <a:gd name="T13" fmla="*/ 11 h 23"/>
                <a:gd name="T14" fmla="*/ 123 w 246"/>
                <a:gd name="T15" fmla="*/ 23 h 23"/>
                <a:gd name="T16" fmla="*/ 246 w 246"/>
                <a:gd name="T17" fmla="*/ 11 h 23"/>
                <a:gd name="T18" fmla="*/ 123 w 24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3">
                  <a:moveTo>
                    <a:pt x="123" y="22"/>
                  </a:moveTo>
                  <a:cubicBezTo>
                    <a:pt x="56" y="22"/>
                    <a:pt x="1" y="17"/>
                    <a:pt x="1" y="11"/>
                  </a:cubicBezTo>
                  <a:cubicBezTo>
                    <a:pt x="1" y="5"/>
                    <a:pt x="56" y="0"/>
                    <a:pt x="123" y="0"/>
                  </a:cubicBezTo>
                  <a:cubicBezTo>
                    <a:pt x="190" y="0"/>
                    <a:pt x="245" y="5"/>
                    <a:pt x="245" y="11"/>
                  </a:cubicBezTo>
                  <a:cubicBezTo>
                    <a:pt x="245" y="17"/>
                    <a:pt x="190" y="22"/>
                    <a:pt x="123" y="22"/>
                  </a:cubicBezTo>
                  <a:moveTo>
                    <a:pt x="123" y="0"/>
                  </a:moveTo>
                  <a:cubicBezTo>
                    <a:pt x="55" y="0"/>
                    <a:pt x="0" y="5"/>
                    <a:pt x="0" y="11"/>
                  </a:cubicBezTo>
                  <a:cubicBezTo>
                    <a:pt x="0" y="17"/>
                    <a:pt x="55" y="23"/>
                    <a:pt x="123" y="23"/>
                  </a:cubicBezTo>
                  <a:cubicBezTo>
                    <a:pt x="191" y="23"/>
                    <a:pt x="246" y="17"/>
                    <a:pt x="246" y="11"/>
                  </a:cubicBezTo>
                  <a:cubicBezTo>
                    <a:pt x="246" y="5"/>
                    <a:pt x="191" y="0"/>
                    <a:pt x="123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2"/>
            <p:cNvSpPr>
              <a:spLocks noEditPoints="1"/>
            </p:cNvSpPr>
            <p:nvPr/>
          </p:nvSpPr>
          <p:spPr bwMode="auto">
            <a:xfrm>
              <a:off x="2023531" y="3773624"/>
              <a:ext cx="671302" cy="60376"/>
            </a:xfrm>
            <a:custGeom>
              <a:avLst/>
              <a:gdLst>
                <a:gd name="T0" fmla="*/ 122 w 244"/>
                <a:gd name="T1" fmla="*/ 22 h 22"/>
                <a:gd name="T2" fmla="*/ 2 w 244"/>
                <a:gd name="T3" fmla="*/ 11 h 22"/>
                <a:gd name="T4" fmla="*/ 122 w 244"/>
                <a:gd name="T5" fmla="*/ 0 h 22"/>
                <a:gd name="T6" fmla="*/ 242 w 244"/>
                <a:gd name="T7" fmla="*/ 11 h 22"/>
                <a:gd name="T8" fmla="*/ 122 w 244"/>
                <a:gd name="T9" fmla="*/ 22 h 22"/>
                <a:gd name="T10" fmla="*/ 122 w 244"/>
                <a:gd name="T11" fmla="*/ 0 h 22"/>
                <a:gd name="T12" fmla="*/ 0 w 244"/>
                <a:gd name="T13" fmla="*/ 11 h 22"/>
                <a:gd name="T14" fmla="*/ 122 w 244"/>
                <a:gd name="T15" fmla="*/ 22 h 22"/>
                <a:gd name="T16" fmla="*/ 244 w 244"/>
                <a:gd name="T17" fmla="*/ 11 h 22"/>
                <a:gd name="T18" fmla="*/ 122 w 244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22">
                  <a:moveTo>
                    <a:pt x="122" y="22"/>
                  </a:moveTo>
                  <a:cubicBezTo>
                    <a:pt x="56" y="22"/>
                    <a:pt x="2" y="17"/>
                    <a:pt x="2" y="11"/>
                  </a:cubicBezTo>
                  <a:cubicBezTo>
                    <a:pt x="2" y="5"/>
                    <a:pt x="56" y="0"/>
                    <a:pt x="122" y="0"/>
                  </a:cubicBezTo>
                  <a:cubicBezTo>
                    <a:pt x="188" y="0"/>
                    <a:pt x="242" y="5"/>
                    <a:pt x="242" y="11"/>
                  </a:cubicBezTo>
                  <a:cubicBezTo>
                    <a:pt x="242" y="17"/>
                    <a:pt x="188" y="22"/>
                    <a:pt x="122" y="22"/>
                  </a:cubicBezTo>
                  <a:moveTo>
                    <a:pt x="122" y="0"/>
                  </a:moveTo>
                  <a:cubicBezTo>
                    <a:pt x="55" y="0"/>
                    <a:pt x="0" y="5"/>
                    <a:pt x="0" y="11"/>
                  </a:cubicBezTo>
                  <a:cubicBezTo>
                    <a:pt x="0" y="17"/>
                    <a:pt x="55" y="22"/>
                    <a:pt x="122" y="22"/>
                  </a:cubicBezTo>
                  <a:cubicBezTo>
                    <a:pt x="189" y="22"/>
                    <a:pt x="244" y="17"/>
                    <a:pt x="244" y="11"/>
                  </a:cubicBezTo>
                  <a:cubicBezTo>
                    <a:pt x="244" y="5"/>
                    <a:pt x="189" y="0"/>
                    <a:pt x="12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3"/>
            <p:cNvSpPr>
              <a:spLocks noEditPoints="1"/>
            </p:cNvSpPr>
            <p:nvPr/>
          </p:nvSpPr>
          <p:spPr bwMode="auto">
            <a:xfrm>
              <a:off x="2029671" y="3773624"/>
              <a:ext cx="660045" cy="60376"/>
            </a:xfrm>
            <a:custGeom>
              <a:avLst/>
              <a:gdLst>
                <a:gd name="T0" fmla="*/ 120 w 240"/>
                <a:gd name="T1" fmla="*/ 22 h 22"/>
                <a:gd name="T2" fmla="*/ 1 w 240"/>
                <a:gd name="T3" fmla="*/ 11 h 22"/>
                <a:gd name="T4" fmla="*/ 120 w 240"/>
                <a:gd name="T5" fmla="*/ 0 h 22"/>
                <a:gd name="T6" fmla="*/ 239 w 240"/>
                <a:gd name="T7" fmla="*/ 11 h 22"/>
                <a:gd name="T8" fmla="*/ 120 w 240"/>
                <a:gd name="T9" fmla="*/ 22 h 22"/>
                <a:gd name="T10" fmla="*/ 120 w 240"/>
                <a:gd name="T11" fmla="*/ 0 h 22"/>
                <a:gd name="T12" fmla="*/ 0 w 240"/>
                <a:gd name="T13" fmla="*/ 11 h 22"/>
                <a:gd name="T14" fmla="*/ 120 w 240"/>
                <a:gd name="T15" fmla="*/ 22 h 22"/>
                <a:gd name="T16" fmla="*/ 240 w 240"/>
                <a:gd name="T17" fmla="*/ 11 h 22"/>
                <a:gd name="T18" fmla="*/ 120 w 240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2">
                  <a:moveTo>
                    <a:pt x="120" y="22"/>
                  </a:moveTo>
                  <a:cubicBezTo>
                    <a:pt x="55" y="22"/>
                    <a:pt x="1" y="17"/>
                    <a:pt x="1" y="11"/>
                  </a:cubicBezTo>
                  <a:cubicBezTo>
                    <a:pt x="1" y="5"/>
                    <a:pt x="55" y="0"/>
                    <a:pt x="120" y="0"/>
                  </a:cubicBezTo>
                  <a:cubicBezTo>
                    <a:pt x="185" y="0"/>
                    <a:pt x="239" y="5"/>
                    <a:pt x="239" y="11"/>
                  </a:cubicBezTo>
                  <a:cubicBezTo>
                    <a:pt x="239" y="17"/>
                    <a:pt x="185" y="22"/>
                    <a:pt x="120" y="22"/>
                  </a:cubicBezTo>
                  <a:moveTo>
                    <a:pt x="120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0" y="22"/>
                  </a:cubicBezTo>
                  <a:cubicBezTo>
                    <a:pt x="186" y="22"/>
                    <a:pt x="240" y="17"/>
                    <a:pt x="240" y="11"/>
                  </a:cubicBezTo>
                  <a:cubicBezTo>
                    <a:pt x="240" y="5"/>
                    <a:pt x="186" y="0"/>
                    <a:pt x="120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4"/>
            <p:cNvSpPr>
              <a:spLocks noEditPoints="1"/>
            </p:cNvSpPr>
            <p:nvPr/>
          </p:nvSpPr>
          <p:spPr bwMode="auto">
            <a:xfrm>
              <a:off x="2031718" y="3773624"/>
              <a:ext cx="654929" cy="60376"/>
            </a:xfrm>
            <a:custGeom>
              <a:avLst/>
              <a:gdLst>
                <a:gd name="T0" fmla="*/ 119 w 238"/>
                <a:gd name="T1" fmla="*/ 22 h 22"/>
                <a:gd name="T2" fmla="*/ 2 w 238"/>
                <a:gd name="T3" fmla="*/ 11 h 22"/>
                <a:gd name="T4" fmla="*/ 119 w 238"/>
                <a:gd name="T5" fmla="*/ 1 h 22"/>
                <a:gd name="T6" fmla="*/ 236 w 238"/>
                <a:gd name="T7" fmla="*/ 11 h 22"/>
                <a:gd name="T8" fmla="*/ 119 w 238"/>
                <a:gd name="T9" fmla="*/ 22 h 22"/>
                <a:gd name="T10" fmla="*/ 119 w 238"/>
                <a:gd name="T11" fmla="*/ 0 h 22"/>
                <a:gd name="T12" fmla="*/ 0 w 238"/>
                <a:gd name="T13" fmla="*/ 11 h 22"/>
                <a:gd name="T14" fmla="*/ 119 w 238"/>
                <a:gd name="T15" fmla="*/ 22 h 22"/>
                <a:gd name="T16" fmla="*/ 238 w 238"/>
                <a:gd name="T17" fmla="*/ 11 h 22"/>
                <a:gd name="T18" fmla="*/ 119 w 238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2">
                  <a:moveTo>
                    <a:pt x="119" y="22"/>
                  </a:moveTo>
                  <a:cubicBezTo>
                    <a:pt x="54" y="22"/>
                    <a:pt x="2" y="17"/>
                    <a:pt x="2" y="11"/>
                  </a:cubicBezTo>
                  <a:cubicBezTo>
                    <a:pt x="2" y="5"/>
                    <a:pt x="54" y="1"/>
                    <a:pt x="119" y="1"/>
                  </a:cubicBezTo>
                  <a:cubicBezTo>
                    <a:pt x="184" y="1"/>
                    <a:pt x="236" y="5"/>
                    <a:pt x="236" y="11"/>
                  </a:cubicBezTo>
                  <a:cubicBezTo>
                    <a:pt x="236" y="17"/>
                    <a:pt x="184" y="22"/>
                    <a:pt x="119" y="22"/>
                  </a:cubicBezTo>
                  <a:moveTo>
                    <a:pt x="119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19" y="22"/>
                  </a:cubicBezTo>
                  <a:cubicBezTo>
                    <a:pt x="184" y="22"/>
                    <a:pt x="238" y="17"/>
                    <a:pt x="238" y="11"/>
                  </a:cubicBezTo>
                  <a:cubicBezTo>
                    <a:pt x="238" y="5"/>
                    <a:pt x="184" y="0"/>
                    <a:pt x="11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5"/>
            <p:cNvSpPr>
              <a:spLocks noEditPoints="1"/>
            </p:cNvSpPr>
            <p:nvPr/>
          </p:nvSpPr>
          <p:spPr bwMode="auto">
            <a:xfrm>
              <a:off x="2037858" y="3775670"/>
              <a:ext cx="643672" cy="58330"/>
            </a:xfrm>
            <a:custGeom>
              <a:avLst/>
              <a:gdLst>
                <a:gd name="T0" fmla="*/ 117 w 234"/>
                <a:gd name="T1" fmla="*/ 21 h 21"/>
                <a:gd name="T2" fmla="*/ 2 w 234"/>
                <a:gd name="T3" fmla="*/ 10 h 21"/>
                <a:gd name="T4" fmla="*/ 117 w 234"/>
                <a:gd name="T5" fmla="*/ 0 h 21"/>
                <a:gd name="T6" fmla="*/ 232 w 234"/>
                <a:gd name="T7" fmla="*/ 10 h 21"/>
                <a:gd name="T8" fmla="*/ 117 w 234"/>
                <a:gd name="T9" fmla="*/ 21 h 21"/>
                <a:gd name="T10" fmla="*/ 117 w 234"/>
                <a:gd name="T11" fmla="*/ 0 h 21"/>
                <a:gd name="T12" fmla="*/ 0 w 234"/>
                <a:gd name="T13" fmla="*/ 10 h 21"/>
                <a:gd name="T14" fmla="*/ 117 w 234"/>
                <a:gd name="T15" fmla="*/ 21 h 21"/>
                <a:gd name="T16" fmla="*/ 234 w 234"/>
                <a:gd name="T17" fmla="*/ 10 h 21"/>
                <a:gd name="T18" fmla="*/ 117 w 234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">
                  <a:moveTo>
                    <a:pt x="117" y="21"/>
                  </a:moveTo>
                  <a:cubicBezTo>
                    <a:pt x="53" y="21"/>
                    <a:pt x="2" y="16"/>
                    <a:pt x="2" y="10"/>
                  </a:cubicBezTo>
                  <a:cubicBezTo>
                    <a:pt x="2" y="4"/>
                    <a:pt x="53" y="0"/>
                    <a:pt x="117" y="0"/>
                  </a:cubicBezTo>
                  <a:cubicBezTo>
                    <a:pt x="181" y="0"/>
                    <a:pt x="232" y="4"/>
                    <a:pt x="232" y="10"/>
                  </a:cubicBezTo>
                  <a:cubicBezTo>
                    <a:pt x="232" y="16"/>
                    <a:pt x="181" y="21"/>
                    <a:pt x="117" y="21"/>
                  </a:cubicBezTo>
                  <a:moveTo>
                    <a:pt x="117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7" y="21"/>
                  </a:cubicBezTo>
                  <a:cubicBezTo>
                    <a:pt x="182" y="21"/>
                    <a:pt x="234" y="16"/>
                    <a:pt x="234" y="10"/>
                  </a:cubicBezTo>
                  <a:cubicBezTo>
                    <a:pt x="234" y="4"/>
                    <a:pt x="182" y="0"/>
                    <a:pt x="117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6"/>
            <p:cNvSpPr>
              <a:spLocks noEditPoints="1"/>
            </p:cNvSpPr>
            <p:nvPr/>
          </p:nvSpPr>
          <p:spPr bwMode="auto">
            <a:xfrm>
              <a:off x="2042974" y="3775670"/>
              <a:ext cx="633439" cy="58330"/>
            </a:xfrm>
            <a:custGeom>
              <a:avLst/>
              <a:gdLst>
                <a:gd name="T0" fmla="*/ 115 w 230"/>
                <a:gd name="T1" fmla="*/ 20 h 21"/>
                <a:gd name="T2" fmla="*/ 1 w 230"/>
                <a:gd name="T3" fmla="*/ 10 h 21"/>
                <a:gd name="T4" fmla="*/ 115 w 230"/>
                <a:gd name="T5" fmla="*/ 0 h 21"/>
                <a:gd name="T6" fmla="*/ 229 w 230"/>
                <a:gd name="T7" fmla="*/ 10 h 21"/>
                <a:gd name="T8" fmla="*/ 115 w 230"/>
                <a:gd name="T9" fmla="*/ 20 h 21"/>
                <a:gd name="T10" fmla="*/ 115 w 230"/>
                <a:gd name="T11" fmla="*/ 0 h 21"/>
                <a:gd name="T12" fmla="*/ 0 w 230"/>
                <a:gd name="T13" fmla="*/ 10 h 21"/>
                <a:gd name="T14" fmla="*/ 115 w 230"/>
                <a:gd name="T15" fmla="*/ 21 h 21"/>
                <a:gd name="T16" fmla="*/ 230 w 230"/>
                <a:gd name="T17" fmla="*/ 10 h 21"/>
                <a:gd name="T18" fmla="*/ 115 w 2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1">
                  <a:moveTo>
                    <a:pt x="115" y="20"/>
                  </a:moveTo>
                  <a:cubicBezTo>
                    <a:pt x="52" y="20"/>
                    <a:pt x="1" y="16"/>
                    <a:pt x="1" y="10"/>
                  </a:cubicBezTo>
                  <a:cubicBezTo>
                    <a:pt x="1" y="4"/>
                    <a:pt x="52" y="0"/>
                    <a:pt x="115" y="0"/>
                  </a:cubicBezTo>
                  <a:cubicBezTo>
                    <a:pt x="178" y="0"/>
                    <a:pt x="229" y="4"/>
                    <a:pt x="229" y="10"/>
                  </a:cubicBezTo>
                  <a:cubicBezTo>
                    <a:pt x="229" y="16"/>
                    <a:pt x="178" y="20"/>
                    <a:pt x="115" y="20"/>
                  </a:cubicBezTo>
                  <a:moveTo>
                    <a:pt x="115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1"/>
                    <a:pt x="115" y="21"/>
                  </a:cubicBezTo>
                  <a:cubicBezTo>
                    <a:pt x="179" y="21"/>
                    <a:pt x="230" y="16"/>
                    <a:pt x="230" y="10"/>
                  </a:cubicBezTo>
                  <a:cubicBezTo>
                    <a:pt x="230" y="4"/>
                    <a:pt x="179" y="0"/>
                    <a:pt x="115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7"/>
            <p:cNvSpPr>
              <a:spLocks noEditPoints="1"/>
            </p:cNvSpPr>
            <p:nvPr/>
          </p:nvSpPr>
          <p:spPr bwMode="auto">
            <a:xfrm>
              <a:off x="2046044" y="3775670"/>
              <a:ext cx="627299" cy="55260"/>
            </a:xfrm>
            <a:custGeom>
              <a:avLst/>
              <a:gdLst>
                <a:gd name="T0" fmla="*/ 114 w 228"/>
                <a:gd name="T1" fmla="*/ 20 h 20"/>
                <a:gd name="T2" fmla="*/ 2 w 228"/>
                <a:gd name="T3" fmla="*/ 10 h 20"/>
                <a:gd name="T4" fmla="*/ 114 w 228"/>
                <a:gd name="T5" fmla="*/ 0 h 20"/>
                <a:gd name="T6" fmla="*/ 226 w 228"/>
                <a:gd name="T7" fmla="*/ 10 h 20"/>
                <a:gd name="T8" fmla="*/ 114 w 228"/>
                <a:gd name="T9" fmla="*/ 20 h 20"/>
                <a:gd name="T10" fmla="*/ 114 w 228"/>
                <a:gd name="T11" fmla="*/ 0 h 20"/>
                <a:gd name="T12" fmla="*/ 0 w 228"/>
                <a:gd name="T13" fmla="*/ 10 h 20"/>
                <a:gd name="T14" fmla="*/ 114 w 228"/>
                <a:gd name="T15" fmla="*/ 20 h 20"/>
                <a:gd name="T16" fmla="*/ 228 w 228"/>
                <a:gd name="T17" fmla="*/ 10 h 20"/>
                <a:gd name="T18" fmla="*/ 114 w 2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0">
                  <a:moveTo>
                    <a:pt x="114" y="20"/>
                  </a:moveTo>
                  <a:cubicBezTo>
                    <a:pt x="52" y="20"/>
                    <a:pt x="2" y="16"/>
                    <a:pt x="2" y="10"/>
                  </a:cubicBezTo>
                  <a:cubicBezTo>
                    <a:pt x="2" y="5"/>
                    <a:pt x="52" y="0"/>
                    <a:pt x="114" y="0"/>
                  </a:cubicBezTo>
                  <a:cubicBezTo>
                    <a:pt x="176" y="0"/>
                    <a:pt x="226" y="5"/>
                    <a:pt x="226" y="10"/>
                  </a:cubicBezTo>
                  <a:cubicBezTo>
                    <a:pt x="226" y="16"/>
                    <a:pt x="176" y="20"/>
                    <a:pt x="114" y="20"/>
                  </a:cubicBezTo>
                  <a:moveTo>
                    <a:pt x="114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0"/>
                    <a:pt x="114" y="20"/>
                  </a:cubicBezTo>
                  <a:cubicBezTo>
                    <a:pt x="177" y="20"/>
                    <a:pt x="228" y="16"/>
                    <a:pt x="228" y="10"/>
                  </a:cubicBezTo>
                  <a:cubicBezTo>
                    <a:pt x="228" y="4"/>
                    <a:pt x="177" y="0"/>
                    <a:pt x="114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8"/>
            <p:cNvSpPr>
              <a:spLocks noEditPoints="1"/>
            </p:cNvSpPr>
            <p:nvPr/>
          </p:nvSpPr>
          <p:spPr bwMode="auto">
            <a:xfrm>
              <a:off x="2051161" y="3775670"/>
              <a:ext cx="616042" cy="55260"/>
            </a:xfrm>
            <a:custGeom>
              <a:avLst/>
              <a:gdLst>
                <a:gd name="T0" fmla="*/ 112 w 224"/>
                <a:gd name="T1" fmla="*/ 20 h 20"/>
                <a:gd name="T2" fmla="*/ 1 w 224"/>
                <a:gd name="T3" fmla="*/ 10 h 20"/>
                <a:gd name="T4" fmla="*/ 112 w 224"/>
                <a:gd name="T5" fmla="*/ 0 h 20"/>
                <a:gd name="T6" fmla="*/ 223 w 224"/>
                <a:gd name="T7" fmla="*/ 10 h 20"/>
                <a:gd name="T8" fmla="*/ 112 w 224"/>
                <a:gd name="T9" fmla="*/ 20 h 20"/>
                <a:gd name="T10" fmla="*/ 112 w 224"/>
                <a:gd name="T11" fmla="*/ 0 h 20"/>
                <a:gd name="T12" fmla="*/ 0 w 224"/>
                <a:gd name="T13" fmla="*/ 10 h 20"/>
                <a:gd name="T14" fmla="*/ 112 w 224"/>
                <a:gd name="T15" fmla="*/ 20 h 20"/>
                <a:gd name="T16" fmla="*/ 224 w 224"/>
                <a:gd name="T17" fmla="*/ 10 h 20"/>
                <a:gd name="T18" fmla="*/ 112 w 224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0">
                  <a:moveTo>
                    <a:pt x="112" y="20"/>
                  </a:moveTo>
                  <a:cubicBezTo>
                    <a:pt x="51" y="20"/>
                    <a:pt x="1" y="16"/>
                    <a:pt x="1" y="10"/>
                  </a:cubicBezTo>
                  <a:cubicBezTo>
                    <a:pt x="1" y="5"/>
                    <a:pt x="51" y="0"/>
                    <a:pt x="112" y="0"/>
                  </a:cubicBezTo>
                  <a:cubicBezTo>
                    <a:pt x="173" y="0"/>
                    <a:pt x="223" y="5"/>
                    <a:pt x="223" y="10"/>
                  </a:cubicBezTo>
                  <a:cubicBezTo>
                    <a:pt x="223" y="16"/>
                    <a:pt x="173" y="20"/>
                    <a:pt x="112" y="20"/>
                  </a:cubicBezTo>
                  <a:moveTo>
                    <a:pt x="112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2" y="20"/>
                  </a:cubicBezTo>
                  <a:cubicBezTo>
                    <a:pt x="174" y="20"/>
                    <a:pt x="224" y="16"/>
                    <a:pt x="224" y="10"/>
                  </a:cubicBezTo>
                  <a:cubicBezTo>
                    <a:pt x="224" y="5"/>
                    <a:pt x="174" y="0"/>
                    <a:pt x="112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9"/>
            <p:cNvSpPr>
              <a:spLocks noEditPoints="1"/>
            </p:cNvSpPr>
            <p:nvPr/>
          </p:nvSpPr>
          <p:spPr bwMode="auto">
            <a:xfrm>
              <a:off x="2054231" y="3775670"/>
              <a:ext cx="610926" cy="55260"/>
            </a:xfrm>
            <a:custGeom>
              <a:avLst/>
              <a:gdLst>
                <a:gd name="T0" fmla="*/ 111 w 222"/>
                <a:gd name="T1" fmla="*/ 20 h 20"/>
                <a:gd name="T2" fmla="*/ 2 w 222"/>
                <a:gd name="T3" fmla="*/ 10 h 20"/>
                <a:gd name="T4" fmla="*/ 111 w 222"/>
                <a:gd name="T5" fmla="*/ 0 h 20"/>
                <a:gd name="T6" fmla="*/ 220 w 222"/>
                <a:gd name="T7" fmla="*/ 10 h 20"/>
                <a:gd name="T8" fmla="*/ 111 w 222"/>
                <a:gd name="T9" fmla="*/ 20 h 20"/>
                <a:gd name="T10" fmla="*/ 111 w 222"/>
                <a:gd name="T11" fmla="*/ 0 h 20"/>
                <a:gd name="T12" fmla="*/ 0 w 222"/>
                <a:gd name="T13" fmla="*/ 10 h 20"/>
                <a:gd name="T14" fmla="*/ 111 w 222"/>
                <a:gd name="T15" fmla="*/ 20 h 20"/>
                <a:gd name="T16" fmla="*/ 222 w 222"/>
                <a:gd name="T17" fmla="*/ 10 h 20"/>
                <a:gd name="T18" fmla="*/ 111 w 2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20">
                  <a:moveTo>
                    <a:pt x="111" y="20"/>
                  </a:moveTo>
                  <a:cubicBezTo>
                    <a:pt x="51" y="20"/>
                    <a:pt x="2" y="15"/>
                    <a:pt x="2" y="10"/>
                  </a:cubicBezTo>
                  <a:cubicBezTo>
                    <a:pt x="2" y="5"/>
                    <a:pt x="51" y="0"/>
                    <a:pt x="111" y="0"/>
                  </a:cubicBezTo>
                  <a:cubicBezTo>
                    <a:pt x="171" y="0"/>
                    <a:pt x="220" y="5"/>
                    <a:pt x="220" y="10"/>
                  </a:cubicBezTo>
                  <a:cubicBezTo>
                    <a:pt x="220" y="15"/>
                    <a:pt x="171" y="20"/>
                    <a:pt x="111" y="20"/>
                  </a:cubicBezTo>
                  <a:moveTo>
                    <a:pt x="111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1" y="20"/>
                  </a:cubicBezTo>
                  <a:cubicBezTo>
                    <a:pt x="172" y="20"/>
                    <a:pt x="222" y="16"/>
                    <a:pt x="222" y="10"/>
                  </a:cubicBezTo>
                  <a:cubicBezTo>
                    <a:pt x="222" y="5"/>
                    <a:pt x="172" y="0"/>
                    <a:pt x="111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0"/>
            <p:cNvSpPr>
              <a:spLocks noEditPoints="1"/>
            </p:cNvSpPr>
            <p:nvPr/>
          </p:nvSpPr>
          <p:spPr bwMode="auto">
            <a:xfrm>
              <a:off x="2059348" y="3775670"/>
              <a:ext cx="599669" cy="55260"/>
            </a:xfrm>
            <a:custGeom>
              <a:avLst/>
              <a:gdLst>
                <a:gd name="T0" fmla="*/ 109 w 218"/>
                <a:gd name="T1" fmla="*/ 20 h 20"/>
                <a:gd name="T2" fmla="*/ 1 w 218"/>
                <a:gd name="T3" fmla="*/ 10 h 20"/>
                <a:gd name="T4" fmla="*/ 109 w 218"/>
                <a:gd name="T5" fmla="*/ 0 h 20"/>
                <a:gd name="T6" fmla="*/ 217 w 218"/>
                <a:gd name="T7" fmla="*/ 10 h 20"/>
                <a:gd name="T8" fmla="*/ 109 w 218"/>
                <a:gd name="T9" fmla="*/ 20 h 20"/>
                <a:gd name="T10" fmla="*/ 109 w 218"/>
                <a:gd name="T11" fmla="*/ 0 h 20"/>
                <a:gd name="T12" fmla="*/ 0 w 218"/>
                <a:gd name="T13" fmla="*/ 10 h 20"/>
                <a:gd name="T14" fmla="*/ 109 w 218"/>
                <a:gd name="T15" fmla="*/ 20 h 20"/>
                <a:gd name="T16" fmla="*/ 218 w 218"/>
                <a:gd name="T17" fmla="*/ 10 h 20"/>
                <a:gd name="T18" fmla="*/ 109 w 21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0">
                  <a:moveTo>
                    <a:pt x="109" y="20"/>
                  </a:moveTo>
                  <a:cubicBezTo>
                    <a:pt x="50" y="20"/>
                    <a:pt x="1" y="15"/>
                    <a:pt x="1" y="10"/>
                  </a:cubicBezTo>
                  <a:cubicBezTo>
                    <a:pt x="1" y="5"/>
                    <a:pt x="50" y="0"/>
                    <a:pt x="109" y="0"/>
                  </a:cubicBezTo>
                  <a:cubicBezTo>
                    <a:pt x="169" y="0"/>
                    <a:pt x="217" y="5"/>
                    <a:pt x="217" y="10"/>
                  </a:cubicBezTo>
                  <a:cubicBezTo>
                    <a:pt x="217" y="15"/>
                    <a:pt x="169" y="20"/>
                    <a:pt x="109" y="20"/>
                  </a:cubicBezTo>
                  <a:moveTo>
                    <a:pt x="109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5"/>
                    <a:pt x="49" y="20"/>
                    <a:pt x="109" y="20"/>
                  </a:cubicBezTo>
                  <a:cubicBezTo>
                    <a:pt x="169" y="20"/>
                    <a:pt x="218" y="15"/>
                    <a:pt x="218" y="10"/>
                  </a:cubicBezTo>
                  <a:cubicBezTo>
                    <a:pt x="218" y="5"/>
                    <a:pt x="169" y="0"/>
                    <a:pt x="109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1"/>
            <p:cNvSpPr>
              <a:spLocks noEditPoints="1"/>
            </p:cNvSpPr>
            <p:nvPr/>
          </p:nvSpPr>
          <p:spPr bwMode="auto">
            <a:xfrm>
              <a:off x="2062418" y="3775670"/>
              <a:ext cx="594552" cy="55260"/>
            </a:xfrm>
            <a:custGeom>
              <a:avLst/>
              <a:gdLst>
                <a:gd name="T0" fmla="*/ 108 w 216"/>
                <a:gd name="T1" fmla="*/ 19 h 20"/>
                <a:gd name="T2" fmla="*/ 2 w 216"/>
                <a:gd name="T3" fmla="*/ 10 h 20"/>
                <a:gd name="T4" fmla="*/ 108 w 216"/>
                <a:gd name="T5" fmla="*/ 1 h 20"/>
                <a:gd name="T6" fmla="*/ 214 w 216"/>
                <a:gd name="T7" fmla="*/ 10 h 20"/>
                <a:gd name="T8" fmla="*/ 108 w 216"/>
                <a:gd name="T9" fmla="*/ 19 h 20"/>
                <a:gd name="T10" fmla="*/ 108 w 216"/>
                <a:gd name="T11" fmla="*/ 0 h 20"/>
                <a:gd name="T12" fmla="*/ 0 w 216"/>
                <a:gd name="T13" fmla="*/ 10 h 20"/>
                <a:gd name="T14" fmla="*/ 108 w 216"/>
                <a:gd name="T15" fmla="*/ 20 h 20"/>
                <a:gd name="T16" fmla="*/ 216 w 216"/>
                <a:gd name="T17" fmla="*/ 10 h 20"/>
                <a:gd name="T18" fmla="*/ 108 w 21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0">
                  <a:moveTo>
                    <a:pt x="108" y="19"/>
                  </a:moveTo>
                  <a:cubicBezTo>
                    <a:pt x="50" y="19"/>
                    <a:pt x="2" y="15"/>
                    <a:pt x="2" y="10"/>
                  </a:cubicBezTo>
                  <a:cubicBezTo>
                    <a:pt x="2" y="5"/>
                    <a:pt x="50" y="1"/>
                    <a:pt x="108" y="1"/>
                  </a:cubicBezTo>
                  <a:cubicBezTo>
                    <a:pt x="167" y="1"/>
                    <a:pt x="214" y="5"/>
                    <a:pt x="214" y="10"/>
                  </a:cubicBezTo>
                  <a:cubicBezTo>
                    <a:pt x="214" y="15"/>
                    <a:pt x="167" y="19"/>
                    <a:pt x="108" y="19"/>
                  </a:cubicBezTo>
                  <a:moveTo>
                    <a:pt x="108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5"/>
                    <a:pt x="49" y="20"/>
                    <a:pt x="108" y="20"/>
                  </a:cubicBezTo>
                  <a:cubicBezTo>
                    <a:pt x="168" y="20"/>
                    <a:pt x="216" y="15"/>
                    <a:pt x="216" y="10"/>
                  </a:cubicBezTo>
                  <a:cubicBezTo>
                    <a:pt x="216" y="5"/>
                    <a:pt x="168" y="0"/>
                    <a:pt x="108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2"/>
            <p:cNvSpPr>
              <a:spLocks noEditPoints="1"/>
            </p:cNvSpPr>
            <p:nvPr/>
          </p:nvSpPr>
          <p:spPr bwMode="auto">
            <a:xfrm>
              <a:off x="2067534" y="3778740"/>
              <a:ext cx="583296" cy="49120"/>
            </a:xfrm>
            <a:custGeom>
              <a:avLst/>
              <a:gdLst>
                <a:gd name="T0" fmla="*/ 106 w 212"/>
                <a:gd name="T1" fmla="*/ 18 h 18"/>
                <a:gd name="T2" fmla="*/ 2 w 212"/>
                <a:gd name="T3" fmla="*/ 9 h 18"/>
                <a:gd name="T4" fmla="*/ 106 w 212"/>
                <a:gd name="T5" fmla="*/ 0 h 18"/>
                <a:gd name="T6" fmla="*/ 211 w 212"/>
                <a:gd name="T7" fmla="*/ 9 h 18"/>
                <a:gd name="T8" fmla="*/ 106 w 212"/>
                <a:gd name="T9" fmla="*/ 18 h 18"/>
                <a:gd name="T10" fmla="*/ 106 w 212"/>
                <a:gd name="T11" fmla="*/ 0 h 18"/>
                <a:gd name="T12" fmla="*/ 0 w 212"/>
                <a:gd name="T13" fmla="*/ 9 h 18"/>
                <a:gd name="T14" fmla="*/ 106 w 212"/>
                <a:gd name="T15" fmla="*/ 18 h 18"/>
                <a:gd name="T16" fmla="*/ 212 w 212"/>
                <a:gd name="T17" fmla="*/ 9 h 18"/>
                <a:gd name="T18" fmla="*/ 106 w 212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18">
                  <a:moveTo>
                    <a:pt x="106" y="18"/>
                  </a:moveTo>
                  <a:cubicBezTo>
                    <a:pt x="48" y="18"/>
                    <a:pt x="2" y="14"/>
                    <a:pt x="2" y="9"/>
                  </a:cubicBezTo>
                  <a:cubicBezTo>
                    <a:pt x="2" y="4"/>
                    <a:pt x="48" y="0"/>
                    <a:pt x="106" y="0"/>
                  </a:cubicBezTo>
                  <a:cubicBezTo>
                    <a:pt x="164" y="0"/>
                    <a:pt x="211" y="4"/>
                    <a:pt x="211" y="9"/>
                  </a:cubicBezTo>
                  <a:cubicBezTo>
                    <a:pt x="211" y="14"/>
                    <a:pt x="164" y="18"/>
                    <a:pt x="106" y="18"/>
                  </a:cubicBezTo>
                  <a:moveTo>
                    <a:pt x="106" y="0"/>
                  </a:moveTo>
                  <a:cubicBezTo>
                    <a:pt x="48" y="0"/>
                    <a:pt x="0" y="4"/>
                    <a:pt x="0" y="9"/>
                  </a:cubicBezTo>
                  <a:cubicBezTo>
                    <a:pt x="0" y="14"/>
                    <a:pt x="48" y="18"/>
                    <a:pt x="106" y="18"/>
                  </a:cubicBezTo>
                  <a:cubicBezTo>
                    <a:pt x="165" y="18"/>
                    <a:pt x="212" y="14"/>
                    <a:pt x="212" y="9"/>
                  </a:cubicBezTo>
                  <a:cubicBezTo>
                    <a:pt x="212" y="4"/>
                    <a:pt x="165" y="0"/>
                    <a:pt x="10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3"/>
            <p:cNvSpPr>
              <a:spLocks noEditPoints="1"/>
            </p:cNvSpPr>
            <p:nvPr/>
          </p:nvSpPr>
          <p:spPr bwMode="auto">
            <a:xfrm>
              <a:off x="2073674" y="3778740"/>
              <a:ext cx="575109" cy="49120"/>
            </a:xfrm>
            <a:custGeom>
              <a:avLst/>
              <a:gdLst>
                <a:gd name="T0" fmla="*/ 104 w 209"/>
                <a:gd name="T1" fmla="*/ 18 h 18"/>
                <a:gd name="T2" fmla="*/ 1 w 209"/>
                <a:gd name="T3" fmla="*/ 9 h 18"/>
                <a:gd name="T4" fmla="*/ 104 w 209"/>
                <a:gd name="T5" fmla="*/ 0 h 18"/>
                <a:gd name="T6" fmla="*/ 207 w 209"/>
                <a:gd name="T7" fmla="*/ 9 h 18"/>
                <a:gd name="T8" fmla="*/ 104 w 209"/>
                <a:gd name="T9" fmla="*/ 18 h 18"/>
                <a:gd name="T10" fmla="*/ 104 w 209"/>
                <a:gd name="T11" fmla="*/ 0 h 18"/>
                <a:gd name="T12" fmla="*/ 0 w 209"/>
                <a:gd name="T13" fmla="*/ 9 h 18"/>
                <a:gd name="T14" fmla="*/ 104 w 209"/>
                <a:gd name="T15" fmla="*/ 18 h 18"/>
                <a:gd name="T16" fmla="*/ 209 w 209"/>
                <a:gd name="T17" fmla="*/ 9 h 18"/>
                <a:gd name="T18" fmla="*/ 104 w 20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8">
                  <a:moveTo>
                    <a:pt x="104" y="18"/>
                  </a:moveTo>
                  <a:cubicBezTo>
                    <a:pt x="47" y="18"/>
                    <a:pt x="1" y="14"/>
                    <a:pt x="1" y="9"/>
                  </a:cubicBezTo>
                  <a:cubicBezTo>
                    <a:pt x="1" y="4"/>
                    <a:pt x="47" y="0"/>
                    <a:pt x="104" y="0"/>
                  </a:cubicBezTo>
                  <a:cubicBezTo>
                    <a:pt x="161" y="0"/>
                    <a:pt x="207" y="4"/>
                    <a:pt x="207" y="9"/>
                  </a:cubicBezTo>
                  <a:cubicBezTo>
                    <a:pt x="207" y="14"/>
                    <a:pt x="161" y="18"/>
                    <a:pt x="104" y="18"/>
                  </a:cubicBezTo>
                  <a:moveTo>
                    <a:pt x="104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4" y="18"/>
                  </a:cubicBezTo>
                  <a:cubicBezTo>
                    <a:pt x="162" y="18"/>
                    <a:pt x="209" y="14"/>
                    <a:pt x="209" y="9"/>
                  </a:cubicBezTo>
                  <a:cubicBezTo>
                    <a:pt x="209" y="4"/>
                    <a:pt x="162" y="0"/>
                    <a:pt x="10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4"/>
            <p:cNvSpPr>
              <a:spLocks noEditPoints="1"/>
            </p:cNvSpPr>
            <p:nvPr/>
          </p:nvSpPr>
          <p:spPr bwMode="auto">
            <a:xfrm>
              <a:off x="2075721" y="3778740"/>
              <a:ext cx="566923" cy="49120"/>
            </a:xfrm>
            <a:custGeom>
              <a:avLst/>
              <a:gdLst>
                <a:gd name="T0" fmla="*/ 103 w 206"/>
                <a:gd name="T1" fmla="*/ 18 h 18"/>
                <a:gd name="T2" fmla="*/ 2 w 206"/>
                <a:gd name="T3" fmla="*/ 9 h 18"/>
                <a:gd name="T4" fmla="*/ 103 w 206"/>
                <a:gd name="T5" fmla="*/ 0 h 18"/>
                <a:gd name="T6" fmla="*/ 205 w 206"/>
                <a:gd name="T7" fmla="*/ 9 h 18"/>
                <a:gd name="T8" fmla="*/ 103 w 206"/>
                <a:gd name="T9" fmla="*/ 18 h 18"/>
                <a:gd name="T10" fmla="*/ 103 w 206"/>
                <a:gd name="T11" fmla="*/ 0 h 18"/>
                <a:gd name="T12" fmla="*/ 0 w 206"/>
                <a:gd name="T13" fmla="*/ 9 h 18"/>
                <a:gd name="T14" fmla="*/ 103 w 206"/>
                <a:gd name="T15" fmla="*/ 18 h 18"/>
                <a:gd name="T16" fmla="*/ 206 w 206"/>
                <a:gd name="T17" fmla="*/ 9 h 18"/>
                <a:gd name="T18" fmla="*/ 103 w 2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8">
                  <a:moveTo>
                    <a:pt x="103" y="18"/>
                  </a:moveTo>
                  <a:cubicBezTo>
                    <a:pt x="47" y="18"/>
                    <a:pt x="2" y="14"/>
                    <a:pt x="2" y="9"/>
                  </a:cubicBezTo>
                  <a:cubicBezTo>
                    <a:pt x="2" y="4"/>
                    <a:pt x="47" y="0"/>
                    <a:pt x="103" y="0"/>
                  </a:cubicBezTo>
                  <a:cubicBezTo>
                    <a:pt x="159" y="0"/>
                    <a:pt x="205" y="4"/>
                    <a:pt x="205" y="9"/>
                  </a:cubicBezTo>
                  <a:cubicBezTo>
                    <a:pt x="205" y="14"/>
                    <a:pt x="159" y="18"/>
                    <a:pt x="103" y="18"/>
                  </a:cubicBezTo>
                  <a:moveTo>
                    <a:pt x="103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3" y="18"/>
                  </a:cubicBezTo>
                  <a:cubicBezTo>
                    <a:pt x="160" y="18"/>
                    <a:pt x="206" y="14"/>
                    <a:pt x="206" y="9"/>
                  </a:cubicBezTo>
                  <a:cubicBezTo>
                    <a:pt x="206" y="4"/>
                    <a:pt x="160" y="0"/>
                    <a:pt x="10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5"/>
            <p:cNvSpPr>
              <a:spLocks noEditPoints="1"/>
            </p:cNvSpPr>
            <p:nvPr/>
          </p:nvSpPr>
          <p:spPr bwMode="auto">
            <a:xfrm>
              <a:off x="2081861" y="3778740"/>
              <a:ext cx="558736" cy="49120"/>
            </a:xfrm>
            <a:custGeom>
              <a:avLst/>
              <a:gdLst>
                <a:gd name="T0" fmla="*/ 101 w 203"/>
                <a:gd name="T1" fmla="*/ 18 h 18"/>
                <a:gd name="T2" fmla="*/ 1 w 203"/>
                <a:gd name="T3" fmla="*/ 9 h 18"/>
                <a:gd name="T4" fmla="*/ 101 w 203"/>
                <a:gd name="T5" fmla="*/ 0 h 18"/>
                <a:gd name="T6" fmla="*/ 201 w 203"/>
                <a:gd name="T7" fmla="*/ 9 h 18"/>
                <a:gd name="T8" fmla="*/ 101 w 203"/>
                <a:gd name="T9" fmla="*/ 18 h 18"/>
                <a:gd name="T10" fmla="*/ 101 w 203"/>
                <a:gd name="T11" fmla="*/ 0 h 18"/>
                <a:gd name="T12" fmla="*/ 0 w 203"/>
                <a:gd name="T13" fmla="*/ 9 h 18"/>
                <a:gd name="T14" fmla="*/ 101 w 203"/>
                <a:gd name="T15" fmla="*/ 18 h 18"/>
                <a:gd name="T16" fmla="*/ 203 w 203"/>
                <a:gd name="T17" fmla="*/ 9 h 18"/>
                <a:gd name="T18" fmla="*/ 101 w 20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8">
                  <a:moveTo>
                    <a:pt x="101" y="18"/>
                  </a:moveTo>
                  <a:cubicBezTo>
                    <a:pt x="46" y="18"/>
                    <a:pt x="1" y="14"/>
                    <a:pt x="1" y="9"/>
                  </a:cubicBezTo>
                  <a:cubicBezTo>
                    <a:pt x="1" y="4"/>
                    <a:pt x="46" y="0"/>
                    <a:pt x="101" y="0"/>
                  </a:cubicBezTo>
                  <a:cubicBezTo>
                    <a:pt x="156" y="0"/>
                    <a:pt x="201" y="4"/>
                    <a:pt x="201" y="9"/>
                  </a:cubicBezTo>
                  <a:cubicBezTo>
                    <a:pt x="201" y="14"/>
                    <a:pt x="156" y="18"/>
                    <a:pt x="101" y="18"/>
                  </a:cubicBezTo>
                  <a:moveTo>
                    <a:pt x="101" y="0"/>
                  </a:moveTo>
                  <a:cubicBezTo>
                    <a:pt x="45" y="0"/>
                    <a:pt x="0" y="4"/>
                    <a:pt x="0" y="9"/>
                  </a:cubicBezTo>
                  <a:cubicBezTo>
                    <a:pt x="0" y="14"/>
                    <a:pt x="45" y="18"/>
                    <a:pt x="101" y="18"/>
                  </a:cubicBezTo>
                  <a:cubicBezTo>
                    <a:pt x="157" y="18"/>
                    <a:pt x="203" y="14"/>
                    <a:pt x="203" y="9"/>
                  </a:cubicBezTo>
                  <a:cubicBezTo>
                    <a:pt x="203" y="4"/>
                    <a:pt x="157" y="0"/>
                    <a:pt x="101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6"/>
            <p:cNvSpPr>
              <a:spLocks noEditPoints="1"/>
            </p:cNvSpPr>
            <p:nvPr/>
          </p:nvSpPr>
          <p:spPr bwMode="auto">
            <a:xfrm>
              <a:off x="2083908" y="3778740"/>
              <a:ext cx="550549" cy="49120"/>
            </a:xfrm>
            <a:custGeom>
              <a:avLst/>
              <a:gdLst>
                <a:gd name="T0" fmla="*/ 100 w 200"/>
                <a:gd name="T1" fmla="*/ 18 h 18"/>
                <a:gd name="T2" fmla="*/ 2 w 200"/>
                <a:gd name="T3" fmla="*/ 9 h 18"/>
                <a:gd name="T4" fmla="*/ 100 w 200"/>
                <a:gd name="T5" fmla="*/ 0 h 18"/>
                <a:gd name="T6" fmla="*/ 199 w 200"/>
                <a:gd name="T7" fmla="*/ 9 h 18"/>
                <a:gd name="T8" fmla="*/ 100 w 200"/>
                <a:gd name="T9" fmla="*/ 18 h 18"/>
                <a:gd name="T10" fmla="*/ 100 w 200"/>
                <a:gd name="T11" fmla="*/ 0 h 18"/>
                <a:gd name="T12" fmla="*/ 0 w 200"/>
                <a:gd name="T13" fmla="*/ 9 h 18"/>
                <a:gd name="T14" fmla="*/ 100 w 200"/>
                <a:gd name="T15" fmla="*/ 18 h 18"/>
                <a:gd name="T16" fmla="*/ 200 w 200"/>
                <a:gd name="T17" fmla="*/ 9 h 18"/>
                <a:gd name="T18" fmla="*/ 100 w 20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18">
                  <a:moveTo>
                    <a:pt x="100" y="18"/>
                  </a:moveTo>
                  <a:cubicBezTo>
                    <a:pt x="46" y="18"/>
                    <a:pt x="2" y="14"/>
                    <a:pt x="2" y="9"/>
                  </a:cubicBezTo>
                  <a:cubicBezTo>
                    <a:pt x="2" y="4"/>
                    <a:pt x="46" y="0"/>
                    <a:pt x="100" y="0"/>
                  </a:cubicBezTo>
                  <a:cubicBezTo>
                    <a:pt x="155" y="0"/>
                    <a:pt x="199" y="4"/>
                    <a:pt x="199" y="9"/>
                  </a:cubicBezTo>
                  <a:cubicBezTo>
                    <a:pt x="199" y="14"/>
                    <a:pt x="155" y="18"/>
                    <a:pt x="100" y="18"/>
                  </a:cubicBezTo>
                  <a:moveTo>
                    <a:pt x="100" y="0"/>
                  </a:moveTo>
                  <a:cubicBezTo>
                    <a:pt x="45" y="0"/>
                    <a:pt x="0" y="4"/>
                    <a:pt x="0" y="9"/>
                  </a:cubicBezTo>
                  <a:cubicBezTo>
                    <a:pt x="0" y="14"/>
                    <a:pt x="45" y="18"/>
                    <a:pt x="100" y="18"/>
                  </a:cubicBezTo>
                  <a:cubicBezTo>
                    <a:pt x="155" y="18"/>
                    <a:pt x="200" y="14"/>
                    <a:pt x="200" y="9"/>
                  </a:cubicBezTo>
                  <a:cubicBezTo>
                    <a:pt x="200" y="4"/>
                    <a:pt x="155" y="0"/>
                    <a:pt x="1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7"/>
            <p:cNvSpPr>
              <a:spLocks noEditPoints="1"/>
            </p:cNvSpPr>
            <p:nvPr/>
          </p:nvSpPr>
          <p:spPr bwMode="auto">
            <a:xfrm>
              <a:off x="2090047" y="3778740"/>
              <a:ext cx="541339" cy="49120"/>
            </a:xfrm>
            <a:custGeom>
              <a:avLst/>
              <a:gdLst>
                <a:gd name="T0" fmla="*/ 98 w 197"/>
                <a:gd name="T1" fmla="*/ 17 h 18"/>
                <a:gd name="T2" fmla="*/ 2 w 197"/>
                <a:gd name="T3" fmla="*/ 9 h 18"/>
                <a:gd name="T4" fmla="*/ 98 w 197"/>
                <a:gd name="T5" fmla="*/ 0 h 18"/>
                <a:gd name="T6" fmla="*/ 195 w 197"/>
                <a:gd name="T7" fmla="*/ 9 h 18"/>
                <a:gd name="T8" fmla="*/ 98 w 197"/>
                <a:gd name="T9" fmla="*/ 17 h 18"/>
                <a:gd name="T10" fmla="*/ 98 w 197"/>
                <a:gd name="T11" fmla="*/ 0 h 18"/>
                <a:gd name="T12" fmla="*/ 0 w 197"/>
                <a:gd name="T13" fmla="*/ 9 h 18"/>
                <a:gd name="T14" fmla="*/ 98 w 197"/>
                <a:gd name="T15" fmla="*/ 18 h 18"/>
                <a:gd name="T16" fmla="*/ 197 w 197"/>
                <a:gd name="T17" fmla="*/ 9 h 18"/>
                <a:gd name="T18" fmla="*/ 98 w 19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18">
                  <a:moveTo>
                    <a:pt x="98" y="17"/>
                  </a:moveTo>
                  <a:cubicBezTo>
                    <a:pt x="45" y="17"/>
                    <a:pt x="2" y="14"/>
                    <a:pt x="2" y="9"/>
                  </a:cubicBezTo>
                  <a:cubicBezTo>
                    <a:pt x="2" y="4"/>
                    <a:pt x="45" y="0"/>
                    <a:pt x="98" y="0"/>
                  </a:cubicBezTo>
                  <a:cubicBezTo>
                    <a:pt x="152" y="0"/>
                    <a:pt x="195" y="4"/>
                    <a:pt x="195" y="9"/>
                  </a:cubicBezTo>
                  <a:cubicBezTo>
                    <a:pt x="195" y="14"/>
                    <a:pt x="152" y="17"/>
                    <a:pt x="98" y="17"/>
                  </a:cubicBezTo>
                  <a:moveTo>
                    <a:pt x="98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98" y="18"/>
                  </a:cubicBezTo>
                  <a:cubicBezTo>
                    <a:pt x="153" y="18"/>
                    <a:pt x="197" y="14"/>
                    <a:pt x="197" y="9"/>
                  </a:cubicBezTo>
                  <a:cubicBezTo>
                    <a:pt x="197" y="4"/>
                    <a:pt x="153" y="0"/>
                    <a:pt x="98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8"/>
            <p:cNvSpPr>
              <a:spLocks noEditPoints="1"/>
            </p:cNvSpPr>
            <p:nvPr/>
          </p:nvSpPr>
          <p:spPr bwMode="auto">
            <a:xfrm>
              <a:off x="2095164" y="3778740"/>
              <a:ext cx="531106" cy="47073"/>
            </a:xfrm>
            <a:custGeom>
              <a:avLst/>
              <a:gdLst>
                <a:gd name="T0" fmla="*/ 96 w 193"/>
                <a:gd name="T1" fmla="*/ 17 h 17"/>
                <a:gd name="T2" fmla="*/ 1 w 193"/>
                <a:gd name="T3" fmla="*/ 9 h 17"/>
                <a:gd name="T4" fmla="*/ 96 w 193"/>
                <a:gd name="T5" fmla="*/ 1 h 17"/>
                <a:gd name="T6" fmla="*/ 191 w 193"/>
                <a:gd name="T7" fmla="*/ 9 h 17"/>
                <a:gd name="T8" fmla="*/ 96 w 193"/>
                <a:gd name="T9" fmla="*/ 17 h 17"/>
                <a:gd name="T10" fmla="*/ 96 w 193"/>
                <a:gd name="T11" fmla="*/ 0 h 17"/>
                <a:gd name="T12" fmla="*/ 0 w 193"/>
                <a:gd name="T13" fmla="*/ 9 h 17"/>
                <a:gd name="T14" fmla="*/ 96 w 193"/>
                <a:gd name="T15" fmla="*/ 17 h 17"/>
                <a:gd name="T16" fmla="*/ 193 w 193"/>
                <a:gd name="T17" fmla="*/ 9 h 17"/>
                <a:gd name="T18" fmla="*/ 96 w 193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">
                  <a:moveTo>
                    <a:pt x="96" y="17"/>
                  </a:moveTo>
                  <a:cubicBezTo>
                    <a:pt x="44" y="17"/>
                    <a:pt x="1" y="13"/>
                    <a:pt x="1" y="9"/>
                  </a:cubicBezTo>
                  <a:cubicBezTo>
                    <a:pt x="1" y="4"/>
                    <a:pt x="44" y="1"/>
                    <a:pt x="96" y="1"/>
                  </a:cubicBezTo>
                  <a:cubicBezTo>
                    <a:pt x="149" y="1"/>
                    <a:pt x="191" y="4"/>
                    <a:pt x="191" y="9"/>
                  </a:cubicBezTo>
                  <a:cubicBezTo>
                    <a:pt x="191" y="13"/>
                    <a:pt x="149" y="17"/>
                    <a:pt x="96" y="17"/>
                  </a:cubicBezTo>
                  <a:moveTo>
                    <a:pt x="96" y="0"/>
                  </a:moveTo>
                  <a:cubicBezTo>
                    <a:pt x="43" y="0"/>
                    <a:pt x="0" y="4"/>
                    <a:pt x="0" y="9"/>
                  </a:cubicBezTo>
                  <a:cubicBezTo>
                    <a:pt x="0" y="14"/>
                    <a:pt x="43" y="17"/>
                    <a:pt x="96" y="17"/>
                  </a:cubicBezTo>
                  <a:cubicBezTo>
                    <a:pt x="150" y="17"/>
                    <a:pt x="193" y="14"/>
                    <a:pt x="193" y="9"/>
                  </a:cubicBezTo>
                  <a:cubicBezTo>
                    <a:pt x="193" y="4"/>
                    <a:pt x="150" y="0"/>
                    <a:pt x="96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9"/>
            <p:cNvSpPr>
              <a:spLocks noEditPoints="1"/>
            </p:cNvSpPr>
            <p:nvPr/>
          </p:nvSpPr>
          <p:spPr bwMode="auto">
            <a:xfrm>
              <a:off x="2098234" y="3781810"/>
              <a:ext cx="522920" cy="44003"/>
            </a:xfrm>
            <a:custGeom>
              <a:avLst/>
              <a:gdLst>
                <a:gd name="T0" fmla="*/ 95 w 190"/>
                <a:gd name="T1" fmla="*/ 16 h 16"/>
                <a:gd name="T2" fmla="*/ 2 w 190"/>
                <a:gd name="T3" fmla="*/ 8 h 16"/>
                <a:gd name="T4" fmla="*/ 95 w 190"/>
                <a:gd name="T5" fmla="*/ 0 h 16"/>
                <a:gd name="T6" fmla="*/ 189 w 190"/>
                <a:gd name="T7" fmla="*/ 8 h 16"/>
                <a:gd name="T8" fmla="*/ 95 w 190"/>
                <a:gd name="T9" fmla="*/ 16 h 16"/>
                <a:gd name="T10" fmla="*/ 95 w 190"/>
                <a:gd name="T11" fmla="*/ 0 h 16"/>
                <a:gd name="T12" fmla="*/ 0 w 190"/>
                <a:gd name="T13" fmla="*/ 8 h 16"/>
                <a:gd name="T14" fmla="*/ 95 w 190"/>
                <a:gd name="T15" fmla="*/ 16 h 16"/>
                <a:gd name="T16" fmla="*/ 190 w 190"/>
                <a:gd name="T17" fmla="*/ 8 h 16"/>
                <a:gd name="T18" fmla="*/ 95 w 190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6">
                  <a:moveTo>
                    <a:pt x="95" y="16"/>
                  </a:moveTo>
                  <a:cubicBezTo>
                    <a:pt x="44" y="16"/>
                    <a:pt x="2" y="12"/>
                    <a:pt x="2" y="8"/>
                  </a:cubicBezTo>
                  <a:cubicBezTo>
                    <a:pt x="2" y="3"/>
                    <a:pt x="44" y="0"/>
                    <a:pt x="95" y="0"/>
                  </a:cubicBezTo>
                  <a:cubicBezTo>
                    <a:pt x="147" y="0"/>
                    <a:pt x="189" y="3"/>
                    <a:pt x="189" y="8"/>
                  </a:cubicBezTo>
                  <a:cubicBezTo>
                    <a:pt x="189" y="12"/>
                    <a:pt x="147" y="16"/>
                    <a:pt x="95" y="16"/>
                  </a:cubicBezTo>
                  <a:moveTo>
                    <a:pt x="95" y="0"/>
                  </a:moveTo>
                  <a:cubicBezTo>
                    <a:pt x="43" y="0"/>
                    <a:pt x="0" y="3"/>
                    <a:pt x="0" y="8"/>
                  </a:cubicBezTo>
                  <a:cubicBezTo>
                    <a:pt x="0" y="12"/>
                    <a:pt x="43" y="16"/>
                    <a:pt x="95" y="16"/>
                  </a:cubicBezTo>
                  <a:cubicBezTo>
                    <a:pt x="148" y="16"/>
                    <a:pt x="190" y="12"/>
                    <a:pt x="190" y="8"/>
                  </a:cubicBezTo>
                  <a:cubicBezTo>
                    <a:pt x="190" y="3"/>
                    <a:pt x="148" y="0"/>
                    <a:pt x="9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"/>
            <p:cNvSpPr>
              <a:spLocks noEditPoints="1"/>
            </p:cNvSpPr>
            <p:nvPr/>
          </p:nvSpPr>
          <p:spPr bwMode="auto">
            <a:xfrm>
              <a:off x="2103351" y="3781810"/>
              <a:ext cx="514733" cy="44003"/>
            </a:xfrm>
            <a:custGeom>
              <a:avLst/>
              <a:gdLst>
                <a:gd name="T0" fmla="*/ 93 w 187"/>
                <a:gd name="T1" fmla="*/ 16 h 16"/>
                <a:gd name="T2" fmla="*/ 1 w 187"/>
                <a:gd name="T3" fmla="*/ 8 h 16"/>
                <a:gd name="T4" fmla="*/ 93 w 187"/>
                <a:gd name="T5" fmla="*/ 0 h 16"/>
                <a:gd name="T6" fmla="*/ 185 w 187"/>
                <a:gd name="T7" fmla="*/ 8 h 16"/>
                <a:gd name="T8" fmla="*/ 93 w 187"/>
                <a:gd name="T9" fmla="*/ 16 h 16"/>
                <a:gd name="T10" fmla="*/ 93 w 187"/>
                <a:gd name="T11" fmla="*/ 0 h 16"/>
                <a:gd name="T12" fmla="*/ 0 w 187"/>
                <a:gd name="T13" fmla="*/ 8 h 16"/>
                <a:gd name="T14" fmla="*/ 93 w 187"/>
                <a:gd name="T15" fmla="*/ 16 h 16"/>
                <a:gd name="T16" fmla="*/ 187 w 187"/>
                <a:gd name="T17" fmla="*/ 8 h 16"/>
                <a:gd name="T18" fmla="*/ 93 w 18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6">
                  <a:moveTo>
                    <a:pt x="93" y="16"/>
                  </a:moveTo>
                  <a:cubicBezTo>
                    <a:pt x="42" y="16"/>
                    <a:pt x="1" y="12"/>
                    <a:pt x="1" y="8"/>
                  </a:cubicBezTo>
                  <a:cubicBezTo>
                    <a:pt x="1" y="3"/>
                    <a:pt x="42" y="0"/>
                    <a:pt x="93" y="0"/>
                  </a:cubicBezTo>
                  <a:cubicBezTo>
                    <a:pt x="144" y="0"/>
                    <a:pt x="185" y="3"/>
                    <a:pt x="185" y="8"/>
                  </a:cubicBezTo>
                  <a:cubicBezTo>
                    <a:pt x="185" y="12"/>
                    <a:pt x="144" y="16"/>
                    <a:pt x="93" y="16"/>
                  </a:cubicBezTo>
                  <a:moveTo>
                    <a:pt x="93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3" y="16"/>
                  </a:cubicBezTo>
                  <a:cubicBezTo>
                    <a:pt x="145" y="16"/>
                    <a:pt x="187" y="12"/>
                    <a:pt x="187" y="8"/>
                  </a:cubicBezTo>
                  <a:cubicBezTo>
                    <a:pt x="187" y="3"/>
                    <a:pt x="145" y="0"/>
                    <a:pt x="93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1"/>
            <p:cNvSpPr>
              <a:spLocks noEditPoints="1"/>
            </p:cNvSpPr>
            <p:nvPr/>
          </p:nvSpPr>
          <p:spPr bwMode="auto">
            <a:xfrm>
              <a:off x="2106421" y="3781810"/>
              <a:ext cx="506546" cy="44003"/>
            </a:xfrm>
            <a:custGeom>
              <a:avLst/>
              <a:gdLst>
                <a:gd name="T0" fmla="*/ 92 w 184"/>
                <a:gd name="T1" fmla="*/ 16 h 16"/>
                <a:gd name="T2" fmla="*/ 2 w 184"/>
                <a:gd name="T3" fmla="*/ 8 h 16"/>
                <a:gd name="T4" fmla="*/ 92 w 184"/>
                <a:gd name="T5" fmla="*/ 0 h 16"/>
                <a:gd name="T6" fmla="*/ 183 w 184"/>
                <a:gd name="T7" fmla="*/ 8 h 16"/>
                <a:gd name="T8" fmla="*/ 92 w 184"/>
                <a:gd name="T9" fmla="*/ 16 h 16"/>
                <a:gd name="T10" fmla="*/ 92 w 184"/>
                <a:gd name="T11" fmla="*/ 0 h 16"/>
                <a:gd name="T12" fmla="*/ 0 w 184"/>
                <a:gd name="T13" fmla="*/ 8 h 16"/>
                <a:gd name="T14" fmla="*/ 92 w 184"/>
                <a:gd name="T15" fmla="*/ 16 h 16"/>
                <a:gd name="T16" fmla="*/ 184 w 184"/>
                <a:gd name="T17" fmla="*/ 8 h 16"/>
                <a:gd name="T18" fmla="*/ 92 w 184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6">
                  <a:moveTo>
                    <a:pt x="92" y="16"/>
                  </a:moveTo>
                  <a:cubicBezTo>
                    <a:pt x="42" y="16"/>
                    <a:pt x="2" y="12"/>
                    <a:pt x="2" y="8"/>
                  </a:cubicBezTo>
                  <a:cubicBezTo>
                    <a:pt x="2" y="3"/>
                    <a:pt x="42" y="0"/>
                    <a:pt x="92" y="0"/>
                  </a:cubicBezTo>
                  <a:cubicBezTo>
                    <a:pt x="142" y="0"/>
                    <a:pt x="183" y="3"/>
                    <a:pt x="183" y="8"/>
                  </a:cubicBezTo>
                  <a:cubicBezTo>
                    <a:pt x="183" y="12"/>
                    <a:pt x="142" y="16"/>
                    <a:pt x="92" y="16"/>
                  </a:cubicBezTo>
                  <a:moveTo>
                    <a:pt x="92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2" y="16"/>
                  </a:cubicBezTo>
                  <a:cubicBezTo>
                    <a:pt x="143" y="16"/>
                    <a:pt x="184" y="12"/>
                    <a:pt x="184" y="8"/>
                  </a:cubicBezTo>
                  <a:cubicBezTo>
                    <a:pt x="184" y="3"/>
                    <a:pt x="143" y="0"/>
                    <a:pt x="92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2"/>
            <p:cNvSpPr>
              <a:spLocks noEditPoints="1"/>
            </p:cNvSpPr>
            <p:nvPr/>
          </p:nvSpPr>
          <p:spPr bwMode="auto">
            <a:xfrm>
              <a:off x="2111537" y="3781810"/>
              <a:ext cx="498360" cy="44003"/>
            </a:xfrm>
            <a:custGeom>
              <a:avLst/>
              <a:gdLst>
                <a:gd name="T0" fmla="*/ 90 w 181"/>
                <a:gd name="T1" fmla="*/ 15 h 16"/>
                <a:gd name="T2" fmla="*/ 1 w 181"/>
                <a:gd name="T3" fmla="*/ 8 h 16"/>
                <a:gd name="T4" fmla="*/ 90 w 181"/>
                <a:gd name="T5" fmla="*/ 0 h 16"/>
                <a:gd name="T6" fmla="*/ 179 w 181"/>
                <a:gd name="T7" fmla="*/ 8 h 16"/>
                <a:gd name="T8" fmla="*/ 90 w 181"/>
                <a:gd name="T9" fmla="*/ 15 h 16"/>
                <a:gd name="T10" fmla="*/ 90 w 181"/>
                <a:gd name="T11" fmla="*/ 0 h 16"/>
                <a:gd name="T12" fmla="*/ 0 w 181"/>
                <a:gd name="T13" fmla="*/ 8 h 16"/>
                <a:gd name="T14" fmla="*/ 90 w 181"/>
                <a:gd name="T15" fmla="*/ 16 h 16"/>
                <a:gd name="T16" fmla="*/ 181 w 181"/>
                <a:gd name="T17" fmla="*/ 8 h 16"/>
                <a:gd name="T18" fmla="*/ 90 w 18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6">
                  <a:moveTo>
                    <a:pt x="90" y="15"/>
                  </a:moveTo>
                  <a:cubicBezTo>
                    <a:pt x="41" y="15"/>
                    <a:pt x="1" y="12"/>
                    <a:pt x="1" y="8"/>
                  </a:cubicBezTo>
                  <a:cubicBezTo>
                    <a:pt x="1" y="4"/>
                    <a:pt x="41" y="0"/>
                    <a:pt x="90" y="0"/>
                  </a:cubicBezTo>
                  <a:cubicBezTo>
                    <a:pt x="139" y="0"/>
                    <a:pt x="179" y="4"/>
                    <a:pt x="179" y="8"/>
                  </a:cubicBezTo>
                  <a:cubicBezTo>
                    <a:pt x="179" y="12"/>
                    <a:pt x="139" y="15"/>
                    <a:pt x="90" y="15"/>
                  </a:cubicBezTo>
                  <a:moveTo>
                    <a:pt x="90" y="0"/>
                  </a:moveTo>
                  <a:cubicBezTo>
                    <a:pt x="40" y="0"/>
                    <a:pt x="0" y="3"/>
                    <a:pt x="0" y="8"/>
                  </a:cubicBezTo>
                  <a:cubicBezTo>
                    <a:pt x="0" y="12"/>
                    <a:pt x="40" y="16"/>
                    <a:pt x="90" y="16"/>
                  </a:cubicBezTo>
                  <a:cubicBezTo>
                    <a:pt x="140" y="16"/>
                    <a:pt x="181" y="12"/>
                    <a:pt x="181" y="8"/>
                  </a:cubicBezTo>
                  <a:cubicBezTo>
                    <a:pt x="181" y="3"/>
                    <a:pt x="140" y="0"/>
                    <a:pt x="9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3"/>
            <p:cNvSpPr>
              <a:spLocks noEditPoints="1"/>
            </p:cNvSpPr>
            <p:nvPr/>
          </p:nvSpPr>
          <p:spPr bwMode="auto">
            <a:xfrm>
              <a:off x="2114607" y="3781810"/>
              <a:ext cx="490173" cy="40933"/>
            </a:xfrm>
            <a:custGeom>
              <a:avLst/>
              <a:gdLst>
                <a:gd name="T0" fmla="*/ 89 w 178"/>
                <a:gd name="T1" fmla="*/ 15 h 15"/>
                <a:gd name="T2" fmla="*/ 2 w 178"/>
                <a:gd name="T3" fmla="*/ 8 h 15"/>
                <a:gd name="T4" fmla="*/ 89 w 178"/>
                <a:gd name="T5" fmla="*/ 0 h 15"/>
                <a:gd name="T6" fmla="*/ 177 w 178"/>
                <a:gd name="T7" fmla="*/ 8 h 15"/>
                <a:gd name="T8" fmla="*/ 89 w 178"/>
                <a:gd name="T9" fmla="*/ 15 h 15"/>
                <a:gd name="T10" fmla="*/ 89 w 178"/>
                <a:gd name="T11" fmla="*/ 0 h 15"/>
                <a:gd name="T12" fmla="*/ 0 w 178"/>
                <a:gd name="T13" fmla="*/ 8 h 15"/>
                <a:gd name="T14" fmla="*/ 89 w 178"/>
                <a:gd name="T15" fmla="*/ 15 h 15"/>
                <a:gd name="T16" fmla="*/ 178 w 178"/>
                <a:gd name="T17" fmla="*/ 8 h 15"/>
                <a:gd name="T18" fmla="*/ 89 w 17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5">
                  <a:moveTo>
                    <a:pt x="89" y="15"/>
                  </a:moveTo>
                  <a:cubicBezTo>
                    <a:pt x="41" y="15"/>
                    <a:pt x="2" y="12"/>
                    <a:pt x="2" y="8"/>
                  </a:cubicBezTo>
                  <a:cubicBezTo>
                    <a:pt x="2" y="4"/>
                    <a:pt x="41" y="0"/>
                    <a:pt x="89" y="0"/>
                  </a:cubicBezTo>
                  <a:cubicBezTo>
                    <a:pt x="138" y="0"/>
                    <a:pt x="177" y="4"/>
                    <a:pt x="177" y="8"/>
                  </a:cubicBezTo>
                  <a:cubicBezTo>
                    <a:pt x="177" y="12"/>
                    <a:pt x="138" y="15"/>
                    <a:pt x="89" y="15"/>
                  </a:cubicBezTo>
                  <a:moveTo>
                    <a:pt x="89" y="0"/>
                  </a:moveTo>
                  <a:cubicBezTo>
                    <a:pt x="40" y="0"/>
                    <a:pt x="0" y="4"/>
                    <a:pt x="0" y="8"/>
                  </a:cubicBezTo>
                  <a:cubicBezTo>
                    <a:pt x="0" y="12"/>
                    <a:pt x="40" y="15"/>
                    <a:pt x="89" y="15"/>
                  </a:cubicBezTo>
                  <a:cubicBezTo>
                    <a:pt x="138" y="15"/>
                    <a:pt x="178" y="12"/>
                    <a:pt x="178" y="8"/>
                  </a:cubicBezTo>
                  <a:cubicBezTo>
                    <a:pt x="178" y="4"/>
                    <a:pt x="138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4"/>
            <p:cNvSpPr>
              <a:spLocks noEditPoints="1"/>
            </p:cNvSpPr>
            <p:nvPr/>
          </p:nvSpPr>
          <p:spPr bwMode="auto">
            <a:xfrm>
              <a:off x="2119724" y="3781810"/>
              <a:ext cx="481987" cy="40933"/>
            </a:xfrm>
            <a:custGeom>
              <a:avLst/>
              <a:gdLst>
                <a:gd name="T0" fmla="*/ 87 w 175"/>
                <a:gd name="T1" fmla="*/ 15 h 15"/>
                <a:gd name="T2" fmla="*/ 2 w 175"/>
                <a:gd name="T3" fmla="*/ 8 h 15"/>
                <a:gd name="T4" fmla="*/ 87 w 175"/>
                <a:gd name="T5" fmla="*/ 0 h 15"/>
                <a:gd name="T6" fmla="*/ 173 w 175"/>
                <a:gd name="T7" fmla="*/ 8 h 15"/>
                <a:gd name="T8" fmla="*/ 87 w 175"/>
                <a:gd name="T9" fmla="*/ 15 h 15"/>
                <a:gd name="T10" fmla="*/ 87 w 175"/>
                <a:gd name="T11" fmla="*/ 0 h 15"/>
                <a:gd name="T12" fmla="*/ 0 w 175"/>
                <a:gd name="T13" fmla="*/ 8 h 15"/>
                <a:gd name="T14" fmla="*/ 87 w 175"/>
                <a:gd name="T15" fmla="*/ 15 h 15"/>
                <a:gd name="T16" fmla="*/ 175 w 175"/>
                <a:gd name="T17" fmla="*/ 8 h 15"/>
                <a:gd name="T18" fmla="*/ 87 w 175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5">
                  <a:moveTo>
                    <a:pt x="87" y="15"/>
                  </a:moveTo>
                  <a:cubicBezTo>
                    <a:pt x="40" y="15"/>
                    <a:pt x="2" y="12"/>
                    <a:pt x="2" y="8"/>
                  </a:cubicBezTo>
                  <a:cubicBezTo>
                    <a:pt x="2" y="4"/>
                    <a:pt x="40" y="0"/>
                    <a:pt x="87" y="0"/>
                  </a:cubicBezTo>
                  <a:cubicBezTo>
                    <a:pt x="135" y="0"/>
                    <a:pt x="173" y="4"/>
                    <a:pt x="173" y="8"/>
                  </a:cubicBezTo>
                  <a:cubicBezTo>
                    <a:pt x="173" y="12"/>
                    <a:pt x="135" y="15"/>
                    <a:pt x="87" y="15"/>
                  </a:cubicBezTo>
                  <a:moveTo>
                    <a:pt x="87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7" y="15"/>
                  </a:cubicBezTo>
                  <a:cubicBezTo>
                    <a:pt x="136" y="15"/>
                    <a:pt x="175" y="12"/>
                    <a:pt x="175" y="8"/>
                  </a:cubicBezTo>
                  <a:cubicBezTo>
                    <a:pt x="175" y="4"/>
                    <a:pt x="136" y="0"/>
                    <a:pt x="87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5"/>
            <p:cNvSpPr>
              <a:spLocks noEditPoints="1"/>
            </p:cNvSpPr>
            <p:nvPr/>
          </p:nvSpPr>
          <p:spPr bwMode="auto">
            <a:xfrm>
              <a:off x="2125864" y="3781810"/>
              <a:ext cx="470730" cy="40933"/>
            </a:xfrm>
            <a:custGeom>
              <a:avLst/>
              <a:gdLst>
                <a:gd name="T0" fmla="*/ 85 w 171"/>
                <a:gd name="T1" fmla="*/ 15 h 15"/>
                <a:gd name="T2" fmla="*/ 1 w 171"/>
                <a:gd name="T3" fmla="*/ 8 h 15"/>
                <a:gd name="T4" fmla="*/ 85 w 171"/>
                <a:gd name="T5" fmla="*/ 1 h 15"/>
                <a:gd name="T6" fmla="*/ 170 w 171"/>
                <a:gd name="T7" fmla="*/ 8 h 15"/>
                <a:gd name="T8" fmla="*/ 85 w 171"/>
                <a:gd name="T9" fmla="*/ 15 h 15"/>
                <a:gd name="T10" fmla="*/ 85 w 171"/>
                <a:gd name="T11" fmla="*/ 0 h 15"/>
                <a:gd name="T12" fmla="*/ 0 w 171"/>
                <a:gd name="T13" fmla="*/ 8 h 15"/>
                <a:gd name="T14" fmla="*/ 85 w 171"/>
                <a:gd name="T15" fmla="*/ 15 h 15"/>
                <a:gd name="T16" fmla="*/ 171 w 171"/>
                <a:gd name="T17" fmla="*/ 8 h 15"/>
                <a:gd name="T18" fmla="*/ 85 w 171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5">
                  <a:moveTo>
                    <a:pt x="85" y="15"/>
                  </a:moveTo>
                  <a:cubicBezTo>
                    <a:pt x="39" y="15"/>
                    <a:pt x="1" y="12"/>
                    <a:pt x="1" y="8"/>
                  </a:cubicBezTo>
                  <a:cubicBezTo>
                    <a:pt x="1" y="4"/>
                    <a:pt x="39" y="1"/>
                    <a:pt x="85" y="1"/>
                  </a:cubicBezTo>
                  <a:cubicBezTo>
                    <a:pt x="132" y="1"/>
                    <a:pt x="170" y="4"/>
                    <a:pt x="170" y="8"/>
                  </a:cubicBezTo>
                  <a:cubicBezTo>
                    <a:pt x="170" y="12"/>
                    <a:pt x="132" y="15"/>
                    <a:pt x="85" y="15"/>
                  </a:cubicBezTo>
                  <a:moveTo>
                    <a:pt x="85" y="0"/>
                  </a:moveTo>
                  <a:cubicBezTo>
                    <a:pt x="38" y="0"/>
                    <a:pt x="0" y="4"/>
                    <a:pt x="0" y="8"/>
                  </a:cubicBezTo>
                  <a:cubicBezTo>
                    <a:pt x="0" y="12"/>
                    <a:pt x="38" y="15"/>
                    <a:pt x="85" y="15"/>
                  </a:cubicBezTo>
                  <a:cubicBezTo>
                    <a:pt x="133" y="15"/>
                    <a:pt x="171" y="12"/>
                    <a:pt x="171" y="8"/>
                  </a:cubicBezTo>
                  <a:cubicBezTo>
                    <a:pt x="171" y="4"/>
                    <a:pt x="133" y="0"/>
                    <a:pt x="85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6"/>
            <p:cNvSpPr>
              <a:spLocks noEditPoints="1"/>
            </p:cNvSpPr>
            <p:nvPr/>
          </p:nvSpPr>
          <p:spPr bwMode="auto">
            <a:xfrm>
              <a:off x="2127911" y="3783857"/>
              <a:ext cx="465613" cy="38886"/>
            </a:xfrm>
            <a:custGeom>
              <a:avLst/>
              <a:gdLst>
                <a:gd name="T0" fmla="*/ 84 w 169"/>
                <a:gd name="T1" fmla="*/ 14 h 14"/>
                <a:gd name="T2" fmla="*/ 2 w 169"/>
                <a:gd name="T3" fmla="*/ 7 h 14"/>
                <a:gd name="T4" fmla="*/ 84 w 169"/>
                <a:gd name="T5" fmla="*/ 0 h 14"/>
                <a:gd name="T6" fmla="*/ 167 w 169"/>
                <a:gd name="T7" fmla="*/ 7 h 14"/>
                <a:gd name="T8" fmla="*/ 84 w 169"/>
                <a:gd name="T9" fmla="*/ 14 h 14"/>
                <a:gd name="T10" fmla="*/ 84 w 169"/>
                <a:gd name="T11" fmla="*/ 0 h 14"/>
                <a:gd name="T12" fmla="*/ 0 w 169"/>
                <a:gd name="T13" fmla="*/ 7 h 14"/>
                <a:gd name="T14" fmla="*/ 84 w 169"/>
                <a:gd name="T15" fmla="*/ 14 h 14"/>
                <a:gd name="T16" fmla="*/ 169 w 169"/>
                <a:gd name="T17" fmla="*/ 7 h 14"/>
                <a:gd name="T18" fmla="*/ 84 w 169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4">
                  <a:moveTo>
                    <a:pt x="84" y="14"/>
                  </a:moveTo>
                  <a:cubicBezTo>
                    <a:pt x="39" y="14"/>
                    <a:pt x="2" y="11"/>
                    <a:pt x="2" y="7"/>
                  </a:cubicBezTo>
                  <a:cubicBezTo>
                    <a:pt x="2" y="3"/>
                    <a:pt x="39" y="0"/>
                    <a:pt x="84" y="0"/>
                  </a:cubicBezTo>
                  <a:cubicBezTo>
                    <a:pt x="130" y="0"/>
                    <a:pt x="167" y="3"/>
                    <a:pt x="167" y="7"/>
                  </a:cubicBezTo>
                  <a:cubicBezTo>
                    <a:pt x="167" y="11"/>
                    <a:pt x="130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"/>
                    <a:pt x="0" y="7"/>
                  </a:cubicBezTo>
                  <a:cubicBezTo>
                    <a:pt x="0" y="11"/>
                    <a:pt x="38" y="14"/>
                    <a:pt x="84" y="14"/>
                  </a:cubicBezTo>
                  <a:cubicBezTo>
                    <a:pt x="131" y="14"/>
                    <a:pt x="169" y="11"/>
                    <a:pt x="169" y="7"/>
                  </a:cubicBezTo>
                  <a:cubicBezTo>
                    <a:pt x="169" y="3"/>
                    <a:pt x="131" y="0"/>
                    <a:pt x="8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7"/>
            <p:cNvSpPr>
              <a:spLocks noEditPoints="1"/>
            </p:cNvSpPr>
            <p:nvPr/>
          </p:nvSpPr>
          <p:spPr bwMode="auto">
            <a:xfrm>
              <a:off x="2134051" y="3783857"/>
              <a:ext cx="453333" cy="38886"/>
            </a:xfrm>
            <a:custGeom>
              <a:avLst/>
              <a:gdLst>
                <a:gd name="T0" fmla="*/ 82 w 165"/>
                <a:gd name="T1" fmla="*/ 14 h 14"/>
                <a:gd name="T2" fmla="*/ 1 w 165"/>
                <a:gd name="T3" fmla="*/ 7 h 14"/>
                <a:gd name="T4" fmla="*/ 82 w 165"/>
                <a:gd name="T5" fmla="*/ 0 h 14"/>
                <a:gd name="T6" fmla="*/ 164 w 165"/>
                <a:gd name="T7" fmla="*/ 7 h 14"/>
                <a:gd name="T8" fmla="*/ 82 w 165"/>
                <a:gd name="T9" fmla="*/ 14 h 14"/>
                <a:gd name="T10" fmla="*/ 82 w 165"/>
                <a:gd name="T11" fmla="*/ 0 h 14"/>
                <a:gd name="T12" fmla="*/ 0 w 165"/>
                <a:gd name="T13" fmla="*/ 7 h 14"/>
                <a:gd name="T14" fmla="*/ 82 w 165"/>
                <a:gd name="T15" fmla="*/ 14 h 14"/>
                <a:gd name="T16" fmla="*/ 165 w 165"/>
                <a:gd name="T17" fmla="*/ 7 h 14"/>
                <a:gd name="T18" fmla="*/ 82 w 16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4">
                  <a:moveTo>
                    <a:pt x="82" y="14"/>
                  </a:moveTo>
                  <a:cubicBezTo>
                    <a:pt x="38" y="14"/>
                    <a:pt x="1" y="10"/>
                    <a:pt x="1" y="7"/>
                  </a:cubicBezTo>
                  <a:cubicBezTo>
                    <a:pt x="1" y="3"/>
                    <a:pt x="38" y="0"/>
                    <a:pt x="82" y="0"/>
                  </a:cubicBezTo>
                  <a:cubicBezTo>
                    <a:pt x="127" y="0"/>
                    <a:pt x="164" y="3"/>
                    <a:pt x="164" y="7"/>
                  </a:cubicBezTo>
                  <a:cubicBezTo>
                    <a:pt x="164" y="10"/>
                    <a:pt x="127" y="14"/>
                    <a:pt x="82" y="14"/>
                  </a:cubicBezTo>
                  <a:moveTo>
                    <a:pt x="82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2" y="14"/>
                  </a:cubicBezTo>
                  <a:cubicBezTo>
                    <a:pt x="128" y="14"/>
                    <a:pt x="165" y="11"/>
                    <a:pt x="165" y="7"/>
                  </a:cubicBezTo>
                  <a:cubicBezTo>
                    <a:pt x="165" y="3"/>
                    <a:pt x="128" y="0"/>
                    <a:pt x="82" y="0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8"/>
            <p:cNvSpPr>
              <a:spLocks noEditPoints="1"/>
            </p:cNvSpPr>
            <p:nvPr/>
          </p:nvSpPr>
          <p:spPr bwMode="auto">
            <a:xfrm>
              <a:off x="2136097" y="3783857"/>
              <a:ext cx="449240" cy="38886"/>
            </a:xfrm>
            <a:custGeom>
              <a:avLst/>
              <a:gdLst>
                <a:gd name="T0" fmla="*/ 81 w 163"/>
                <a:gd name="T1" fmla="*/ 13 h 14"/>
                <a:gd name="T2" fmla="*/ 2 w 163"/>
                <a:gd name="T3" fmla="*/ 7 h 14"/>
                <a:gd name="T4" fmla="*/ 81 w 163"/>
                <a:gd name="T5" fmla="*/ 0 h 14"/>
                <a:gd name="T6" fmla="*/ 161 w 163"/>
                <a:gd name="T7" fmla="*/ 7 h 14"/>
                <a:gd name="T8" fmla="*/ 81 w 163"/>
                <a:gd name="T9" fmla="*/ 13 h 14"/>
                <a:gd name="T10" fmla="*/ 81 w 163"/>
                <a:gd name="T11" fmla="*/ 0 h 14"/>
                <a:gd name="T12" fmla="*/ 0 w 163"/>
                <a:gd name="T13" fmla="*/ 7 h 14"/>
                <a:gd name="T14" fmla="*/ 81 w 163"/>
                <a:gd name="T15" fmla="*/ 14 h 14"/>
                <a:gd name="T16" fmla="*/ 163 w 163"/>
                <a:gd name="T17" fmla="*/ 7 h 14"/>
                <a:gd name="T18" fmla="*/ 81 w 16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4">
                  <a:moveTo>
                    <a:pt x="81" y="13"/>
                  </a:moveTo>
                  <a:cubicBezTo>
                    <a:pt x="38" y="13"/>
                    <a:pt x="2" y="10"/>
                    <a:pt x="2" y="7"/>
                  </a:cubicBezTo>
                  <a:cubicBezTo>
                    <a:pt x="2" y="3"/>
                    <a:pt x="38" y="0"/>
                    <a:pt x="81" y="0"/>
                  </a:cubicBezTo>
                  <a:cubicBezTo>
                    <a:pt x="125" y="0"/>
                    <a:pt x="161" y="3"/>
                    <a:pt x="161" y="7"/>
                  </a:cubicBezTo>
                  <a:cubicBezTo>
                    <a:pt x="161" y="10"/>
                    <a:pt x="125" y="13"/>
                    <a:pt x="81" y="13"/>
                  </a:cubicBezTo>
                  <a:moveTo>
                    <a:pt x="81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0"/>
                    <a:pt x="37" y="14"/>
                    <a:pt x="81" y="14"/>
                  </a:cubicBezTo>
                  <a:cubicBezTo>
                    <a:pt x="126" y="14"/>
                    <a:pt x="163" y="10"/>
                    <a:pt x="163" y="7"/>
                  </a:cubicBezTo>
                  <a:cubicBezTo>
                    <a:pt x="163" y="3"/>
                    <a:pt x="126" y="0"/>
                    <a:pt x="8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9"/>
            <p:cNvSpPr>
              <a:spLocks noEditPoints="1"/>
            </p:cNvSpPr>
            <p:nvPr/>
          </p:nvSpPr>
          <p:spPr bwMode="auto">
            <a:xfrm>
              <a:off x="2142237" y="3783857"/>
              <a:ext cx="436960" cy="35816"/>
            </a:xfrm>
            <a:custGeom>
              <a:avLst/>
              <a:gdLst>
                <a:gd name="T0" fmla="*/ 80 w 159"/>
                <a:gd name="T1" fmla="*/ 13 h 13"/>
                <a:gd name="T2" fmla="*/ 1 w 159"/>
                <a:gd name="T3" fmla="*/ 7 h 13"/>
                <a:gd name="T4" fmla="*/ 80 w 159"/>
                <a:gd name="T5" fmla="*/ 0 h 13"/>
                <a:gd name="T6" fmla="*/ 158 w 159"/>
                <a:gd name="T7" fmla="*/ 7 h 13"/>
                <a:gd name="T8" fmla="*/ 80 w 159"/>
                <a:gd name="T9" fmla="*/ 13 h 13"/>
                <a:gd name="T10" fmla="*/ 79 w 159"/>
                <a:gd name="T11" fmla="*/ 0 h 13"/>
                <a:gd name="T12" fmla="*/ 0 w 159"/>
                <a:gd name="T13" fmla="*/ 7 h 13"/>
                <a:gd name="T14" fmla="*/ 79 w 159"/>
                <a:gd name="T15" fmla="*/ 13 h 13"/>
                <a:gd name="T16" fmla="*/ 159 w 159"/>
                <a:gd name="T17" fmla="*/ 7 h 13"/>
                <a:gd name="T18" fmla="*/ 79 w 15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80" y="13"/>
                  </a:moveTo>
                  <a:cubicBezTo>
                    <a:pt x="36" y="13"/>
                    <a:pt x="1" y="10"/>
                    <a:pt x="1" y="7"/>
                  </a:cubicBezTo>
                  <a:cubicBezTo>
                    <a:pt x="1" y="3"/>
                    <a:pt x="36" y="0"/>
                    <a:pt x="80" y="0"/>
                  </a:cubicBezTo>
                  <a:cubicBezTo>
                    <a:pt x="123" y="0"/>
                    <a:pt x="158" y="3"/>
                    <a:pt x="158" y="7"/>
                  </a:cubicBezTo>
                  <a:cubicBezTo>
                    <a:pt x="158" y="10"/>
                    <a:pt x="123" y="13"/>
                    <a:pt x="80" y="13"/>
                  </a:cubicBezTo>
                  <a:moveTo>
                    <a:pt x="79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3"/>
                    <a:pt x="79" y="13"/>
                  </a:cubicBezTo>
                  <a:cubicBezTo>
                    <a:pt x="123" y="13"/>
                    <a:pt x="159" y="10"/>
                    <a:pt x="159" y="7"/>
                  </a:cubicBezTo>
                  <a:cubicBezTo>
                    <a:pt x="159" y="3"/>
                    <a:pt x="123" y="0"/>
                    <a:pt x="7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0"/>
            <p:cNvSpPr>
              <a:spLocks noEditPoints="1"/>
            </p:cNvSpPr>
            <p:nvPr/>
          </p:nvSpPr>
          <p:spPr bwMode="auto">
            <a:xfrm>
              <a:off x="2145307" y="3783857"/>
              <a:ext cx="431844" cy="35816"/>
            </a:xfrm>
            <a:custGeom>
              <a:avLst/>
              <a:gdLst>
                <a:gd name="T0" fmla="*/ 79 w 157"/>
                <a:gd name="T1" fmla="*/ 13 h 13"/>
                <a:gd name="T2" fmla="*/ 2 w 157"/>
                <a:gd name="T3" fmla="*/ 7 h 13"/>
                <a:gd name="T4" fmla="*/ 79 w 157"/>
                <a:gd name="T5" fmla="*/ 0 h 13"/>
                <a:gd name="T6" fmla="*/ 155 w 157"/>
                <a:gd name="T7" fmla="*/ 7 h 13"/>
                <a:gd name="T8" fmla="*/ 79 w 157"/>
                <a:gd name="T9" fmla="*/ 13 h 13"/>
                <a:gd name="T10" fmla="*/ 79 w 157"/>
                <a:gd name="T11" fmla="*/ 0 h 13"/>
                <a:gd name="T12" fmla="*/ 0 w 157"/>
                <a:gd name="T13" fmla="*/ 7 h 13"/>
                <a:gd name="T14" fmla="*/ 79 w 157"/>
                <a:gd name="T15" fmla="*/ 13 h 13"/>
                <a:gd name="T16" fmla="*/ 157 w 157"/>
                <a:gd name="T17" fmla="*/ 7 h 13"/>
                <a:gd name="T18" fmla="*/ 79 w 157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3">
                  <a:moveTo>
                    <a:pt x="79" y="13"/>
                  </a:moveTo>
                  <a:cubicBezTo>
                    <a:pt x="36" y="13"/>
                    <a:pt x="2" y="10"/>
                    <a:pt x="2" y="7"/>
                  </a:cubicBezTo>
                  <a:cubicBezTo>
                    <a:pt x="2" y="3"/>
                    <a:pt x="36" y="0"/>
                    <a:pt x="79" y="0"/>
                  </a:cubicBezTo>
                  <a:cubicBezTo>
                    <a:pt x="121" y="0"/>
                    <a:pt x="155" y="3"/>
                    <a:pt x="155" y="7"/>
                  </a:cubicBezTo>
                  <a:cubicBezTo>
                    <a:pt x="155" y="10"/>
                    <a:pt x="121" y="13"/>
                    <a:pt x="79" y="13"/>
                  </a:cubicBezTo>
                  <a:moveTo>
                    <a:pt x="79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9" y="13"/>
                  </a:cubicBezTo>
                  <a:cubicBezTo>
                    <a:pt x="122" y="13"/>
                    <a:pt x="157" y="10"/>
                    <a:pt x="157" y="7"/>
                  </a:cubicBezTo>
                  <a:cubicBezTo>
                    <a:pt x="157" y="3"/>
                    <a:pt x="122" y="0"/>
                    <a:pt x="79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1"/>
            <p:cNvSpPr>
              <a:spLocks noEditPoints="1"/>
            </p:cNvSpPr>
            <p:nvPr/>
          </p:nvSpPr>
          <p:spPr bwMode="auto">
            <a:xfrm>
              <a:off x="2150424" y="3783857"/>
              <a:ext cx="420587" cy="35816"/>
            </a:xfrm>
            <a:custGeom>
              <a:avLst/>
              <a:gdLst>
                <a:gd name="T0" fmla="*/ 77 w 153"/>
                <a:gd name="T1" fmla="*/ 13 h 13"/>
                <a:gd name="T2" fmla="*/ 2 w 153"/>
                <a:gd name="T3" fmla="*/ 7 h 13"/>
                <a:gd name="T4" fmla="*/ 77 w 153"/>
                <a:gd name="T5" fmla="*/ 0 h 13"/>
                <a:gd name="T6" fmla="*/ 151 w 153"/>
                <a:gd name="T7" fmla="*/ 7 h 13"/>
                <a:gd name="T8" fmla="*/ 77 w 153"/>
                <a:gd name="T9" fmla="*/ 13 h 13"/>
                <a:gd name="T10" fmla="*/ 77 w 153"/>
                <a:gd name="T11" fmla="*/ 0 h 13"/>
                <a:gd name="T12" fmla="*/ 0 w 153"/>
                <a:gd name="T13" fmla="*/ 7 h 13"/>
                <a:gd name="T14" fmla="*/ 77 w 153"/>
                <a:gd name="T15" fmla="*/ 13 h 13"/>
                <a:gd name="T16" fmla="*/ 153 w 153"/>
                <a:gd name="T17" fmla="*/ 7 h 13"/>
                <a:gd name="T18" fmla="*/ 77 w 15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3">
                  <a:moveTo>
                    <a:pt x="77" y="13"/>
                  </a:moveTo>
                  <a:cubicBezTo>
                    <a:pt x="35" y="13"/>
                    <a:pt x="2" y="10"/>
                    <a:pt x="2" y="7"/>
                  </a:cubicBezTo>
                  <a:cubicBezTo>
                    <a:pt x="2" y="3"/>
                    <a:pt x="35" y="0"/>
                    <a:pt x="77" y="0"/>
                  </a:cubicBezTo>
                  <a:cubicBezTo>
                    <a:pt x="118" y="0"/>
                    <a:pt x="151" y="3"/>
                    <a:pt x="151" y="7"/>
                  </a:cubicBezTo>
                  <a:cubicBezTo>
                    <a:pt x="151" y="10"/>
                    <a:pt x="118" y="13"/>
                    <a:pt x="77" y="13"/>
                  </a:cubicBezTo>
                  <a:moveTo>
                    <a:pt x="77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7" y="13"/>
                  </a:cubicBezTo>
                  <a:cubicBezTo>
                    <a:pt x="119" y="13"/>
                    <a:pt x="153" y="10"/>
                    <a:pt x="153" y="7"/>
                  </a:cubicBezTo>
                  <a:cubicBezTo>
                    <a:pt x="153" y="3"/>
                    <a:pt x="119" y="0"/>
                    <a:pt x="77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62"/>
            <p:cNvSpPr>
              <a:spLocks noEditPoints="1"/>
            </p:cNvSpPr>
            <p:nvPr/>
          </p:nvSpPr>
          <p:spPr bwMode="auto">
            <a:xfrm>
              <a:off x="2155540" y="3783857"/>
              <a:ext cx="410354" cy="35816"/>
            </a:xfrm>
            <a:custGeom>
              <a:avLst/>
              <a:gdLst>
                <a:gd name="T0" fmla="*/ 75 w 149"/>
                <a:gd name="T1" fmla="*/ 13 h 13"/>
                <a:gd name="T2" fmla="*/ 1 w 149"/>
                <a:gd name="T3" fmla="*/ 7 h 13"/>
                <a:gd name="T4" fmla="*/ 75 w 149"/>
                <a:gd name="T5" fmla="*/ 0 h 13"/>
                <a:gd name="T6" fmla="*/ 148 w 149"/>
                <a:gd name="T7" fmla="*/ 7 h 13"/>
                <a:gd name="T8" fmla="*/ 75 w 149"/>
                <a:gd name="T9" fmla="*/ 13 h 13"/>
                <a:gd name="T10" fmla="*/ 75 w 149"/>
                <a:gd name="T11" fmla="*/ 0 h 13"/>
                <a:gd name="T12" fmla="*/ 0 w 149"/>
                <a:gd name="T13" fmla="*/ 7 h 13"/>
                <a:gd name="T14" fmla="*/ 75 w 149"/>
                <a:gd name="T15" fmla="*/ 13 h 13"/>
                <a:gd name="T16" fmla="*/ 149 w 149"/>
                <a:gd name="T17" fmla="*/ 7 h 13"/>
                <a:gd name="T18" fmla="*/ 75 w 14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3">
                  <a:moveTo>
                    <a:pt x="75" y="13"/>
                  </a:moveTo>
                  <a:cubicBezTo>
                    <a:pt x="34" y="13"/>
                    <a:pt x="1" y="10"/>
                    <a:pt x="1" y="7"/>
                  </a:cubicBezTo>
                  <a:cubicBezTo>
                    <a:pt x="1" y="3"/>
                    <a:pt x="34" y="0"/>
                    <a:pt x="75" y="0"/>
                  </a:cubicBezTo>
                  <a:cubicBezTo>
                    <a:pt x="115" y="0"/>
                    <a:pt x="148" y="3"/>
                    <a:pt x="148" y="7"/>
                  </a:cubicBezTo>
                  <a:cubicBezTo>
                    <a:pt x="148" y="10"/>
                    <a:pt x="115" y="13"/>
                    <a:pt x="75" y="13"/>
                  </a:cubicBezTo>
                  <a:moveTo>
                    <a:pt x="75" y="0"/>
                  </a:moveTo>
                  <a:cubicBezTo>
                    <a:pt x="33" y="0"/>
                    <a:pt x="0" y="3"/>
                    <a:pt x="0" y="7"/>
                  </a:cubicBezTo>
                  <a:cubicBezTo>
                    <a:pt x="0" y="10"/>
                    <a:pt x="33" y="13"/>
                    <a:pt x="75" y="13"/>
                  </a:cubicBezTo>
                  <a:cubicBezTo>
                    <a:pt x="116" y="13"/>
                    <a:pt x="149" y="10"/>
                    <a:pt x="149" y="7"/>
                  </a:cubicBezTo>
                  <a:cubicBezTo>
                    <a:pt x="149" y="3"/>
                    <a:pt x="116" y="0"/>
                    <a:pt x="7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63"/>
            <p:cNvSpPr>
              <a:spLocks noEditPoints="1"/>
            </p:cNvSpPr>
            <p:nvPr/>
          </p:nvSpPr>
          <p:spPr bwMode="auto">
            <a:xfrm>
              <a:off x="2158610" y="3783857"/>
              <a:ext cx="404214" cy="35816"/>
            </a:xfrm>
            <a:custGeom>
              <a:avLst/>
              <a:gdLst>
                <a:gd name="T0" fmla="*/ 74 w 147"/>
                <a:gd name="T1" fmla="*/ 12 h 13"/>
                <a:gd name="T2" fmla="*/ 2 w 147"/>
                <a:gd name="T3" fmla="*/ 7 h 13"/>
                <a:gd name="T4" fmla="*/ 74 w 147"/>
                <a:gd name="T5" fmla="*/ 1 h 13"/>
                <a:gd name="T6" fmla="*/ 145 w 147"/>
                <a:gd name="T7" fmla="*/ 7 h 13"/>
                <a:gd name="T8" fmla="*/ 74 w 147"/>
                <a:gd name="T9" fmla="*/ 12 h 13"/>
                <a:gd name="T10" fmla="*/ 74 w 147"/>
                <a:gd name="T11" fmla="*/ 0 h 13"/>
                <a:gd name="T12" fmla="*/ 0 w 147"/>
                <a:gd name="T13" fmla="*/ 7 h 13"/>
                <a:gd name="T14" fmla="*/ 74 w 147"/>
                <a:gd name="T15" fmla="*/ 13 h 13"/>
                <a:gd name="T16" fmla="*/ 147 w 147"/>
                <a:gd name="T17" fmla="*/ 7 h 13"/>
                <a:gd name="T18" fmla="*/ 74 w 147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3">
                  <a:moveTo>
                    <a:pt x="74" y="12"/>
                  </a:moveTo>
                  <a:cubicBezTo>
                    <a:pt x="34" y="12"/>
                    <a:pt x="2" y="10"/>
                    <a:pt x="2" y="7"/>
                  </a:cubicBezTo>
                  <a:cubicBezTo>
                    <a:pt x="2" y="3"/>
                    <a:pt x="34" y="1"/>
                    <a:pt x="74" y="1"/>
                  </a:cubicBezTo>
                  <a:cubicBezTo>
                    <a:pt x="113" y="1"/>
                    <a:pt x="145" y="3"/>
                    <a:pt x="145" y="7"/>
                  </a:cubicBezTo>
                  <a:cubicBezTo>
                    <a:pt x="145" y="10"/>
                    <a:pt x="113" y="12"/>
                    <a:pt x="74" y="12"/>
                  </a:cubicBezTo>
                  <a:moveTo>
                    <a:pt x="74" y="0"/>
                  </a:moveTo>
                  <a:cubicBezTo>
                    <a:pt x="33" y="0"/>
                    <a:pt x="0" y="3"/>
                    <a:pt x="0" y="7"/>
                  </a:cubicBezTo>
                  <a:cubicBezTo>
                    <a:pt x="0" y="10"/>
                    <a:pt x="33" y="13"/>
                    <a:pt x="74" y="13"/>
                  </a:cubicBezTo>
                  <a:cubicBezTo>
                    <a:pt x="114" y="13"/>
                    <a:pt x="147" y="10"/>
                    <a:pt x="147" y="7"/>
                  </a:cubicBezTo>
                  <a:cubicBezTo>
                    <a:pt x="147" y="3"/>
                    <a:pt x="114" y="0"/>
                    <a:pt x="7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4"/>
            <p:cNvSpPr>
              <a:spLocks noEditPoints="1"/>
            </p:cNvSpPr>
            <p:nvPr/>
          </p:nvSpPr>
          <p:spPr bwMode="auto">
            <a:xfrm>
              <a:off x="2163727" y="3786927"/>
              <a:ext cx="393981" cy="30700"/>
            </a:xfrm>
            <a:custGeom>
              <a:avLst/>
              <a:gdLst>
                <a:gd name="T0" fmla="*/ 72 w 143"/>
                <a:gd name="T1" fmla="*/ 11 h 11"/>
                <a:gd name="T2" fmla="*/ 1 w 143"/>
                <a:gd name="T3" fmla="*/ 6 h 11"/>
                <a:gd name="T4" fmla="*/ 72 w 143"/>
                <a:gd name="T5" fmla="*/ 0 h 11"/>
                <a:gd name="T6" fmla="*/ 142 w 143"/>
                <a:gd name="T7" fmla="*/ 6 h 11"/>
                <a:gd name="T8" fmla="*/ 72 w 143"/>
                <a:gd name="T9" fmla="*/ 11 h 11"/>
                <a:gd name="T10" fmla="*/ 72 w 143"/>
                <a:gd name="T11" fmla="*/ 0 h 11"/>
                <a:gd name="T12" fmla="*/ 0 w 143"/>
                <a:gd name="T13" fmla="*/ 6 h 11"/>
                <a:gd name="T14" fmla="*/ 72 w 143"/>
                <a:gd name="T15" fmla="*/ 11 h 11"/>
                <a:gd name="T16" fmla="*/ 143 w 143"/>
                <a:gd name="T17" fmla="*/ 6 h 11"/>
                <a:gd name="T18" fmla="*/ 72 w 143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1">
                  <a:moveTo>
                    <a:pt x="72" y="11"/>
                  </a:moveTo>
                  <a:cubicBezTo>
                    <a:pt x="33" y="11"/>
                    <a:pt x="1" y="9"/>
                    <a:pt x="1" y="6"/>
                  </a:cubicBezTo>
                  <a:cubicBezTo>
                    <a:pt x="1" y="2"/>
                    <a:pt x="33" y="0"/>
                    <a:pt x="72" y="0"/>
                  </a:cubicBezTo>
                  <a:cubicBezTo>
                    <a:pt x="110" y="0"/>
                    <a:pt x="142" y="2"/>
                    <a:pt x="142" y="6"/>
                  </a:cubicBezTo>
                  <a:cubicBezTo>
                    <a:pt x="142" y="9"/>
                    <a:pt x="110" y="11"/>
                    <a:pt x="72" y="11"/>
                  </a:cubicBezTo>
                  <a:moveTo>
                    <a:pt x="72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2" y="11"/>
                  </a:cubicBezTo>
                  <a:cubicBezTo>
                    <a:pt x="111" y="11"/>
                    <a:pt x="143" y="9"/>
                    <a:pt x="143" y="6"/>
                  </a:cubicBezTo>
                  <a:cubicBezTo>
                    <a:pt x="143" y="2"/>
                    <a:pt x="111" y="0"/>
                    <a:pt x="7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5"/>
            <p:cNvSpPr>
              <a:spLocks noEditPoints="1"/>
            </p:cNvSpPr>
            <p:nvPr/>
          </p:nvSpPr>
          <p:spPr bwMode="auto">
            <a:xfrm>
              <a:off x="2166797" y="3786927"/>
              <a:ext cx="387841" cy="30700"/>
            </a:xfrm>
            <a:custGeom>
              <a:avLst/>
              <a:gdLst>
                <a:gd name="T0" fmla="*/ 71 w 141"/>
                <a:gd name="T1" fmla="*/ 11 h 11"/>
                <a:gd name="T2" fmla="*/ 2 w 141"/>
                <a:gd name="T3" fmla="*/ 6 h 11"/>
                <a:gd name="T4" fmla="*/ 71 w 141"/>
                <a:gd name="T5" fmla="*/ 0 h 11"/>
                <a:gd name="T6" fmla="*/ 139 w 141"/>
                <a:gd name="T7" fmla="*/ 6 h 11"/>
                <a:gd name="T8" fmla="*/ 71 w 141"/>
                <a:gd name="T9" fmla="*/ 11 h 11"/>
                <a:gd name="T10" fmla="*/ 71 w 141"/>
                <a:gd name="T11" fmla="*/ 0 h 11"/>
                <a:gd name="T12" fmla="*/ 0 w 141"/>
                <a:gd name="T13" fmla="*/ 6 h 11"/>
                <a:gd name="T14" fmla="*/ 71 w 141"/>
                <a:gd name="T15" fmla="*/ 11 h 11"/>
                <a:gd name="T16" fmla="*/ 141 w 141"/>
                <a:gd name="T17" fmla="*/ 6 h 11"/>
                <a:gd name="T18" fmla="*/ 71 w 14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">
                  <a:moveTo>
                    <a:pt x="71" y="11"/>
                  </a:moveTo>
                  <a:cubicBezTo>
                    <a:pt x="33" y="11"/>
                    <a:pt x="2" y="9"/>
                    <a:pt x="2" y="6"/>
                  </a:cubicBezTo>
                  <a:cubicBezTo>
                    <a:pt x="2" y="2"/>
                    <a:pt x="33" y="0"/>
                    <a:pt x="71" y="0"/>
                  </a:cubicBezTo>
                  <a:cubicBezTo>
                    <a:pt x="109" y="0"/>
                    <a:pt x="139" y="2"/>
                    <a:pt x="139" y="6"/>
                  </a:cubicBezTo>
                  <a:cubicBezTo>
                    <a:pt x="139" y="9"/>
                    <a:pt x="109" y="11"/>
                    <a:pt x="71" y="11"/>
                  </a:cubicBezTo>
                  <a:moveTo>
                    <a:pt x="71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1" y="11"/>
                  </a:cubicBezTo>
                  <a:cubicBezTo>
                    <a:pt x="109" y="11"/>
                    <a:pt x="141" y="9"/>
                    <a:pt x="141" y="6"/>
                  </a:cubicBezTo>
                  <a:cubicBezTo>
                    <a:pt x="141" y="2"/>
                    <a:pt x="109" y="0"/>
                    <a:pt x="71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6"/>
            <p:cNvSpPr>
              <a:spLocks noEditPoints="1"/>
            </p:cNvSpPr>
            <p:nvPr/>
          </p:nvSpPr>
          <p:spPr bwMode="auto">
            <a:xfrm>
              <a:off x="2171914" y="3786927"/>
              <a:ext cx="377607" cy="30700"/>
            </a:xfrm>
            <a:custGeom>
              <a:avLst/>
              <a:gdLst>
                <a:gd name="T0" fmla="*/ 69 w 137"/>
                <a:gd name="T1" fmla="*/ 11 h 11"/>
                <a:gd name="T2" fmla="*/ 2 w 137"/>
                <a:gd name="T3" fmla="*/ 5 h 11"/>
                <a:gd name="T4" fmla="*/ 69 w 137"/>
                <a:gd name="T5" fmla="*/ 0 h 11"/>
                <a:gd name="T6" fmla="*/ 136 w 137"/>
                <a:gd name="T7" fmla="*/ 5 h 11"/>
                <a:gd name="T8" fmla="*/ 69 w 137"/>
                <a:gd name="T9" fmla="*/ 11 h 11"/>
                <a:gd name="T10" fmla="*/ 69 w 137"/>
                <a:gd name="T11" fmla="*/ 0 h 11"/>
                <a:gd name="T12" fmla="*/ 0 w 137"/>
                <a:gd name="T13" fmla="*/ 6 h 11"/>
                <a:gd name="T14" fmla="*/ 69 w 137"/>
                <a:gd name="T15" fmla="*/ 11 h 11"/>
                <a:gd name="T16" fmla="*/ 137 w 137"/>
                <a:gd name="T17" fmla="*/ 6 h 11"/>
                <a:gd name="T18" fmla="*/ 69 w 137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1">
                  <a:moveTo>
                    <a:pt x="69" y="11"/>
                  </a:moveTo>
                  <a:cubicBezTo>
                    <a:pt x="32" y="11"/>
                    <a:pt x="2" y="8"/>
                    <a:pt x="2" y="5"/>
                  </a:cubicBezTo>
                  <a:cubicBezTo>
                    <a:pt x="2" y="2"/>
                    <a:pt x="32" y="0"/>
                    <a:pt x="69" y="0"/>
                  </a:cubicBezTo>
                  <a:cubicBezTo>
                    <a:pt x="106" y="0"/>
                    <a:pt x="136" y="2"/>
                    <a:pt x="136" y="5"/>
                  </a:cubicBezTo>
                  <a:cubicBezTo>
                    <a:pt x="136" y="8"/>
                    <a:pt x="106" y="11"/>
                    <a:pt x="69" y="11"/>
                  </a:cubicBezTo>
                  <a:moveTo>
                    <a:pt x="69" y="0"/>
                  </a:moveTo>
                  <a:cubicBezTo>
                    <a:pt x="31" y="0"/>
                    <a:pt x="0" y="2"/>
                    <a:pt x="0" y="6"/>
                  </a:cubicBezTo>
                  <a:cubicBezTo>
                    <a:pt x="0" y="9"/>
                    <a:pt x="31" y="11"/>
                    <a:pt x="69" y="11"/>
                  </a:cubicBezTo>
                  <a:cubicBezTo>
                    <a:pt x="107" y="11"/>
                    <a:pt x="137" y="9"/>
                    <a:pt x="137" y="6"/>
                  </a:cubicBezTo>
                  <a:cubicBezTo>
                    <a:pt x="137" y="2"/>
                    <a:pt x="107" y="0"/>
                    <a:pt x="69" y="0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7"/>
            <p:cNvSpPr>
              <a:spLocks noEditPoints="1"/>
            </p:cNvSpPr>
            <p:nvPr/>
          </p:nvSpPr>
          <p:spPr bwMode="auto">
            <a:xfrm>
              <a:off x="2178054" y="3786927"/>
              <a:ext cx="368397" cy="30700"/>
            </a:xfrm>
            <a:custGeom>
              <a:avLst/>
              <a:gdLst>
                <a:gd name="T0" fmla="*/ 67 w 134"/>
                <a:gd name="T1" fmla="*/ 11 h 11"/>
                <a:gd name="T2" fmla="*/ 1 w 134"/>
                <a:gd name="T3" fmla="*/ 5 h 11"/>
                <a:gd name="T4" fmla="*/ 67 w 134"/>
                <a:gd name="T5" fmla="*/ 0 h 11"/>
                <a:gd name="T6" fmla="*/ 132 w 134"/>
                <a:gd name="T7" fmla="*/ 5 h 11"/>
                <a:gd name="T8" fmla="*/ 67 w 134"/>
                <a:gd name="T9" fmla="*/ 11 h 11"/>
                <a:gd name="T10" fmla="*/ 67 w 134"/>
                <a:gd name="T11" fmla="*/ 0 h 11"/>
                <a:gd name="T12" fmla="*/ 0 w 134"/>
                <a:gd name="T13" fmla="*/ 5 h 11"/>
                <a:gd name="T14" fmla="*/ 67 w 134"/>
                <a:gd name="T15" fmla="*/ 11 h 11"/>
                <a:gd name="T16" fmla="*/ 134 w 134"/>
                <a:gd name="T17" fmla="*/ 5 h 11"/>
                <a:gd name="T18" fmla="*/ 67 w 13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">
                  <a:moveTo>
                    <a:pt x="67" y="11"/>
                  </a:moveTo>
                  <a:cubicBezTo>
                    <a:pt x="30" y="11"/>
                    <a:pt x="1" y="8"/>
                    <a:pt x="1" y="5"/>
                  </a:cubicBezTo>
                  <a:cubicBezTo>
                    <a:pt x="1" y="3"/>
                    <a:pt x="30" y="0"/>
                    <a:pt x="67" y="0"/>
                  </a:cubicBezTo>
                  <a:cubicBezTo>
                    <a:pt x="103" y="0"/>
                    <a:pt x="132" y="3"/>
                    <a:pt x="132" y="5"/>
                  </a:cubicBezTo>
                  <a:cubicBezTo>
                    <a:pt x="132" y="8"/>
                    <a:pt x="103" y="11"/>
                    <a:pt x="67" y="11"/>
                  </a:cubicBezTo>
                  <a:moveTo>
                    <a:pt x="67" y="0"/>
                  </a:moveTo>
                  <a:cubicBezTo>
                    <a:pt x="30" y="0"/>
                    <a:pt x="0" y="2"/>
                    <a:pt x="0" y="5"/>
                  </a:cubicBezTo>
                  <a:cubicBezTo>
                    <a:pt x="0" y="8"/>
                    <a:pt x="30" y="11"/>
                    <a:pt x="67" y="11"/>
                  </a:cubicBezTo>
                  <a:cubicBezTo>
                    <a:pt x="104" y="11"/>
                    <a:pt x="134" y="8"/>
                    <a:pt x="134" y="5"/>
                  </a:cubicBezTo>
                  <a:cubicBezTo>
                    <a:pt x="134" y="2"/>
                    <a:pt x="104" y="0"/>
                    <a:pt x="67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8"/>
            <p:cNvSpPr>
              <a:spLocks noEditPoints="1"/>
            </p:cNvSpPr>
            <p:nvPr/>
          </p:nvSpPr>
          <p:spPr bwMode="auto">
            <a:xfrm>
              <a:off x="2181124" y="3786927"/>
              <a:ext cx="360211" cy="30700"/>
            </a:xfrm>
            <a:custGeom>
              <a:avLst/>
              <a:gdLst>
                <a:gd name="T0" fmla="*/ 66 w 131"/>
                <a:gd name="T1" fmla="*/ 11 h 11"/>
                <a:gd name="T2" fmla="*/ 2 w 131"/>
                <a:gd name="T3" fmla="*/ 5 h 11"/>
                <a:gd name="T4" fmla="*/ 66 w 131"/>
                <a:gd name="T5" fmla="*/ 0 h 11"/>
                <a:gd name="T6" fmla="*/ 130 w 131"/>
                <a:gd name="T7" fmla="*/ 5 h 11"/>
                <a:gd name="T8" fmla="*/ 66 w 131"/>
                <a:gd name="T9" fmla="*/ 11 h 11"/>
                <a:gd name="T10" fmla="*/ 66 w 131"/>
                <a:gd name="T11" fmla="*/ 0 h 11"/>
                <a:gd name="T12" fmla="*/ 0 w 131"/>
                <a:gd name="T13" fmla="*/ 5 h 11"/>
                <a:gd name="T14" fmla="*/ 66 w 131"/>
                <a:gd name="T15" fmla="*/ 11 h 11"/>
                <a:gd name="T16" fmla="*/ 131 w 131"/>
                <a:gd name="T17" fmla="*/ 5 h 11"/>
                <a:gd name="T18" fmla="*/ 66 w 13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">
                  <a:moveTo>
                    <a:pt x="66" y="11"/>
                  </a:moveTo>
                  <a:cubicBezTo>
                    <a:pt x="30" y="11"/>
                    <a:pt x="2" y="8"/>
                    <a:pt x="2" y="5"/>
                  </a:cubicBezTo>
                  <a:cubicBezTo>
                    <a:pt x="2" y="3"/>
                    <a:pt x="30" y="0"/>
                    <a:pt x="66" y="0"/>
                  </a:cubicBezTo>
                  <a:cubicBezTo>
                    <a:pt x="101" y="0"/>
                    <a:pt x="130" y="3"/>
                    <a:pt x="130" y="5"/>
                  </a:cubicBezTo>
                  <a:cubicBezTo>
                    <a:pt x="130" y="8"/>
                    <a:pt x="101" y="11"/>
                    <a:pt x="66" y="11"/>
                  </a:cubicBezTo>
                  <a:moveTo>
                    <a:pt x="66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6" y="11"/>
                  </a:cubicBezTo>
                  <a:cubicBezTo>
                    <a:pt x="102" y="11"/>
                    <a:pt x="131" y="8"/>
                    <a:pt x="131" y="5"/>
                  </a:cubicBezTo>
                  <a:cubicBezTo>
                    <a:pt x="131" y="3"/>
                    <a:pt x="102" y="0"/>
                    <a:pt x="66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9"/>
            <p:cNvSpPr>
              <a:spLocks noEditPoints="1"/>
            </p:cNvSpPr>
            <p:nvPr/>
          </p:nvSpPr>
          <p:spPr bwMode="auto">
            <a:xfrm>
              <a:off x="2186240" y="3786927"/>
              <a:ext cx="352024" cy="30700"/>
            </a:xfrm>
            <a:custGeom>
              <a:avLst/>
              <a:gdLst>
                <a:gd name="T0" fmla="*/ 64 w 128"/>
                <a:gd name="T1" fmla="*/ 10 h 11"/>
                <a:gd name="T2" fmla="*/ 1 w 128"/>
                <a:gd name="T3" fmla="*/ 5 h 11"/>
                <a:gd name="T4" fmla="*/ 64 w 128"/>
                <a:gd name="T5" fmla="*/ 0 h 11"/>
                <a:gd name="T6" fmla="*/ 126 w 128"/>
                <a:gd name="T7" fmla="*/ 5 h 11"/>
                <a:gd name="T8" fmla="*/ 64 w 128"/>
                <a:gd name="T9" fmla="*/ 10 h 11"/>
                <a:gd name="T10" fmla="*/ 64 w 128"/>
                <a:gd name="T11" fmla="*/ 0 h 11"/>
                <a:gd name="T12" fmla="*/ 0 w 128"/>
                <a:gd name="T13" fmla="*/ 5 h 11"/>
                <a:gd name="T14" fmla="*/ 64 w 128"/>
                <a:gd name="T15" fmla="*/ 11 h 11"/>
                <a:gd name="T16" fmla="*/ 128 w 128"/>
                <a:gd name="T17" fmla="*/ 5 h 11"/>
                <a:gd name="T18" fmla="*/ 64 w 12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">
                  <a:moveTo>
                    <a:pt x="64" y="10"/>
                  </a:moveTo>
                  <a:cubicBezTo>
                    <a:pt x="29" y="10"/>
                    <a:pt x="1" y="8"/>
                    <a:pt x="1" y="5"/>
                  </a:cubicBezTo>
                  <a:cubicBezTo>
                    <a:pt x="1" y="3"/>
                    <a:pt x="29" y="0"/>
                    <a:pt x="64" y="0"/>
                  </a:cubicBezTo>
                  <a:cubicBezTo>
                    <a:pt x="98" y="0"/>
                    <a:pt x="126" y="3"/>
                    <a:pt x="126" y="5"/>
                  </a:cubicBezTo>
                  <a:cubicBezTo>
                    <a:pt x="126" y="8"/>
                    <a:pt x="98" y="10"/>
                    <a:pt x="64" y="10"/>
                  </a:cubicBezTo>
                  <a:moveTo>
                    <a:pt x="64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1"/>
                    <a:pt x="64" y="11"/>
                  </a:cubicBezTo>
                  <a:cubicBezTo>
                    <a:pt x="99" y="11"/>
                    <a:pt x="128" y="8"/>
                    <a:pt x="128" y="5"/>
                  </a:cubicBezTo>
                  <a:cubicBezTo>
                    <a:pt x="128" y="3"/>
                    <a:pt x="99" y="0"/>
                    <a:pt x="6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70"/>
            <p:cNvSpPr>
              <a:spLocks noEditPoints="1"/>
            </p:cNvSpPr>
            <p:nvPr/>
          </p:nvSpPr>
          <p:spPr bwMode="auto">
            <a:xfrm>
              <a:off x="2189310" y="3786927"/>
              <a:ext cx="343838" cy="27630"/>
            </a:xfrm>
            <a:custGeom>
              <a:avLst/>
              <a:gdLst>
                <a:gd name="T0" fmla="*/ 63 w 125"/>
                <a:gd name="T1" fmla="*/ 10 h 10"/>
                <a:gd name="T2" fmla="*/ 2 w 125"/>
                <a:gd name="T3" fmla="*/ 5 h 10"/>
                <a:gd name="T4" fmla="*/ 63 w 125"/>
                <a:gd name="T5" fmla="*/ 1 h 10"/>
                <a:gd name="T6" fmla="*/ 124 w 125"/>
                <a:gd name="T7" fmla="*/ 5 h 10"/>
                <a:gd name="T8" fmla="*/ 63 w 125"/>
                <a:gd name="T9" fmla="*/ 10 h 10"/>
                <a:gd name="T10" fmla="*/ 63 w 125"/>
                <a:gd name="T11" fmla="*/ 0 h 10"/>
                <a:gd name="T12" fmla="*/ 0 w 125"/>
                <a:gd name="T13" fmla="*/ 5 h 10"/>
                <a:gd name="T14" fmla="*/ 63 w 125"/>
                <a:gd name="T15" fmla="*/ 10 h 10"/>
                <a:gd name="T16" fmla="*/ 125 w 125"/>
                <a:gd name="T17" fmla="*/ 5 h 10"/>
                <a:gd name="T18" fmla="*/ 63 w 125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0">
                  <a:moveTo>
                    <a:pt x="63" y="10"/>
                  </a:moveTo>
                  <a:cubicBezTo>
                    <a:pt x="29" y="10"/>
                    <a:pt x="2" y="8"/>
                    <a:pt x="2" y="5"/>
                  </a:cubicBezTo>
                  <a:cubicBezTo>
                    <a:pt x="2" y="3"/>
                    <a:pt x="29" y="1"/>
                    <a:pt x="63" y="1"/>
                  </a:cubicBezTo>
                  <a:cubicBezTo>
                    <a:pt x="96" y="1"/>
                    <a:pt x="124" y="3"/>
                    <a:pt x="124" y="5"/>
                  </a:cubicBezTo>
                  <a:cubicBezTo>
                    <a:pt x="124" y="8"/>
                    <a:pt x="96" y="10"/>
                    <a:pt x="63" y="10"/>
                  </a:cubicBezTo>
                  <a:moveTo>
                    <a:pt x="63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0"/>
                    <a:pt x="63" y="10"/>
                  </a:cubicBezTo>
                  <a:cubicBezTo>
                    <a:pt x="97" y="10"/>
                    <a:pt x="125" y="8"/>
                    <a:pt x="125" y="5"/>
                  </a:cubicBezTo>
                  <a:cubicBezTo>
                    <a:pt x="125" y="3"/>
                    <a:pt x="97" y="0"/>
                    <a:pt x="63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71"/>
            <p:cNvSpPr>
              <a:spLocks noEditPoints="1"/>
            </p:cNvSpPr>
            <p:nvPr/>
          </p:nvSpPr>
          <p:spPr bwMode="auto">
            <a:xfrm>
              <a:off x="2194427" y="3789997"/>
              <a:ext cx="335651" cy="24560"/>
            </a:xfrm>
            <a:custGeom>
              <a:avLst/>
              <a:gdLst>
                <a:gd name="T0" fmla="*/ 61 w 122"/>
                <a:gd name="T1" fmla="*/ 9 h 9"/>
                <a:gd name="T2" fmla="*/ 1 w 122"/>
                <a:gd name="T3" fmla="*/ 4 h 9"/>
                <a:gd name="T4" fmla="*/ 61 w 122"/>
                <a:gd name="T5" fmla="*/ 0 h 9"/>
                <a:gd name="T6" fmla="*/ 120 w 122"/>
                <a:gd name="T7" fmla="*/ 4 h 9"/>
                <a:gd name="T8" fmla="*/ 61 w 122"/>
                <a:gd name="T9" fmla="*/ 9 h 9"/>
                <a:gd name="T10" fmla="*/ 61 w 122"/>
                <a:gd name="T11" fmla="*/ 0 h 9"/>
                <a:gd name="T12" fmla="*/ 0 w 122"/>
                <a:gd name="T13" fmla="*/ 4 h 9"/>
                <a:gd name="T14" fmla="*/ 61 w 122"/>
                <a:gd name="T15" fmla="*/ 9 h 9"/>
                <a:gd name="T16" fmla="*/ 122 w 122"/>
                <a:gd name="T17" fmla="*/ 4 h 9"/>
                <a:gd name="T18" fmla="*/ 61 w 12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9">
                  <a:moveTo>
                    <a:pt x="61" y="9"/>
                  </a:moveTo>
                  <a:cubicBezTo>
                    <a:pt x="28" y="9"/>
                    <a:pt x="1" y="7"/>
                    <a:pt x="1" y="4"/>
                  </a:cubicBezTo>
                  <a:cubicBezTo>
                    <a:pt x="1" y="2"/>
                    <a:pt x="28" y="0"/>
                    <a:pt x="61" y="0"/>
                  </a:cubicBezTo>
                  <a:cubicBezTo>
                    <a:pt x="93" y="0"/>
                    <a:pt x="120" y="2"/>
                    <a:pt x="120" y="4"/>
                  </a:cubicBezTo>
                  <a:cubicBezTo>
                    <a:pt x="120" y="7"/>
                    <a:pt x="93" y="9"/>
                    <a:pt x="61" y="9"/>
                  </a:cubicBezTo>
                  <a:moveTo>
                    <a:pt x="61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1" y="9"/>
                  </a:cubicBezTo>
                  <a:cubicBezTo>
                    <a:pt x="94" y="9"/>
                    <a:pt x="122" y="7"/>
                    <a:pt x="122" y="4"/>
                  </a:cubicBezTo>
                  <a:cubicBezTo>
                    <a:pt x="122" y="2"/>
                    <a:pt x="94" y="0"/>
                    <a:pt x="61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72"/>
            <p:cNvSpPr>
              <a:spLocks noEditPoints="1"/>
            </p:cNvSpPr>
            <p:nvPr/>
          </p:nvSpPr>
          <p:spPr bwMode="auto">
            <a:xfrm>
              <a:off x="2197497" y="3789997"/>
              <a:ext cx="327464" cy="24560"/>
            </a:xfrm>
            <a:custGeom>
              <a:avLst/>
              <a:gdLst>
                <a:gd name="T0" fmla="*/ 60 w 119"/>
                <a:gd name="T1" fmla="*/ 9 h 9"/>
                <a:gd name="T2" fmla="*/ 2 w 119"/>
                <a:gd name="T3" fmla="*/ 4 h 9"/>
                <a:gd name="T4" fmla="*/ 60 w 119"/>
                <a:gd name="T5" fmla="*/ 0 h 9"/>
                <a:gd name="T6" fmla="*/ 118 w 119"/>
                <a:gd name="T7" fmla="*/ 4 h 9"/>
                <a:gd name="T8" fmla="*/ 60 w 119"/>
                <a:gd name="T9" fmla="*/ 9 h 9"/>
                <a:gd name="T10" fmla="*/ 60 w 119"/>
                <a:gd name="T11" fmla="*/ 0 h 9"/>
                <a:gd name="T12" fmla="*/ 0 w 119"/>
                <a:gd name="T13" fmla="*/ 4 h 9"/>
                <a:gd name="T14" fmla="*/ 60 w 119"/>
                <a:gd name="T15" fmla="*/ 9 h 9"/>
                <a:gd name="T16" fmla="*/ 119 w 119"/>
                <a:gd name="T17" fmla="*/ 4 h 9"/>
                <a:gd name="T18" fmla="*/ 60 w 11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9">
                  <a:moveTo>
                    <a:pt x="60" y="9"/>
                  </a:moveTo>
                  <a:cubicBezTo>
                    <a:pt x="28" y="9"/>
                    <a:pt x="2" y="7"/>
                    <a:pt x="2" y="4"/>
                  </a:cubicBezTo>
                  <a:cubicBezTo>
                    <a:pt x="2" y="2"/>
                    <a:pt x="28" y="0"/>
                    <a:pt x="60" y="0"/>
                  </a:cubicBezTo>
                  <a:cubicBezTo>
                    <a:pt x="92" y="0"/>
                    <a:pt x="118" y="2"/>
                    <a:pt x="118" y="4"/>
                  </a:cubicBezTo>
                  <a:cubicBezTo>
                    <a:pt x="118" y="7"/>
                    <a:pt x="92" y="9"/>
                    <a:pt x="60" y="9"/>
                  </a:cubicBezTo>
                  <a:moveTo>
                    <a:pt x="60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0" y="9"/>
                  </a:cubicBezTo>
                  <a:cubicBezTo>
                    <a:pt x="92" y="9"/>
                    <a:pt x="119" y="7"/>
                    <a:pt x="119" y="4"/>
                  </a:cubicBezTo>
                  <a:cubicBezTo>
                    <a:pt x="119" y="2"/>
                    <a:pt x="92" y="0"/>
                    <a:pt x="60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73"/>
            <p:cNvSpPr>
              <a:spLocks noEditPoints="1"/>
            </p:cNvSpPr>
            <p:nvPr/>
          </p:nvSpPr>
          <p:spPr bwMode="auto">
            <a:xfrm>
              <a:off x="2202613" y="3789997"/>
              <a:ext cx="319278" cy="24560"/>
            </a:xfrm>
            <a:custGeom>
              <a:avLst/>
              <a:gdLst>
                <a:gd name="T0" fmla="*/ 58 w 116"/>
                <a:gd name="T1" fmla="*/ 9 h 9"/>
                <a:gd name="T2" fmla="*/ 2 w 116"/>
                <a:gd name="T3" fmla="*/ 4 h 9"/>
                <a:gd name="T4" fmla="*/ 58 w 116"/>
                <a:gd name="T5" fmla="*/ 0 h 9"/>
                <a:gd name="T6" fmla="*/ 114 w 116"/>
                <a:gd name="T7" fmla="*/ 4 h 9"/>
                <a:gd name="T8" fmla="*/ 58 w 116"/>
                <a:gd name="T9" fmla="*/ 9 h 9"/>
                <a:gd name="T10" fmla="*/ 58 w 116"/>
                <a:gd name="T11" fmla="*/ 0 h 9"/>
                <a:gd name="T12" fmla="*/ 0 w 116"/>
                <a:gd name="T13" fmla="*/ 4 h 9"/>
                <a:gd name="T14" fmla="*/ 58 w 116"/>
                <a:gd name="T15" fmla="*/ 9 h 9"/>
                <a:gd name="T16" fmla="*/ 116 w 116"/>
                <a:gd name="T17" fmla="*/ 4 h 9"/>
                <a:gd name="T18" fmla="*/ 58 w 11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">
                  <a:moveTo>
                    <a:pt x="58" y="9"/>
                  </a:moveTo>
                  <a:cubicBezTo>
                    <a:pt x="27" y="9"/>
                    <a:pt x="2" y="7"/>
                    <a:pt x="2" y="4"/>
                  </a:cubicBezTo>
                  <a:cubicBezTo>
                    <a:pt x="2" y="2"/>
                    <a:pt x="27" y="0"/>
                    <a:pt x="58" y="0"/>
                  </a:cubicBezTo>
                  <a:cubicBezTo>
                    <a:pt x="89" y="0"/>
                    <a:pt x="114" y="2"/>
                    <a:pt x="114" y="4"/>
                  </a:cubicBezTo>
                  <a:cubicBezTo>
                    <a:pt x="114" y="7"/>
                    <a:pt x="89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8" y="9"/>
                  </a:cubicBezTo>
                  <a:cubicBezTo>
                    <a:pt x="90" y="9"/>
                    <a:pt x="116" y="7"/>
                    <a:pt x="116" y="4"/>
                  </a:cubicBezTo>
                  <a:cubicBezTo>
                    <a:pt x="116" y="2"/>
                    <a:pt x="90" y="0"/>
                    <a:pt x="58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74"/>
            <p:cNvSpPr>
              <a:spLocks noEditPoints="1"/>
            </p:cNvSpPr>
            <p:nvPr/>
          </p:nvSpPr>
          <p:spPr bwMode="auto">
            <a:xfrm>
              <a:off x="2207730" y="3789997"/>
              <a:ext cx="309044" cy="24560"/>
            </a:xfrm>
            <a:custGeom>
              <a:avLst/>
              <a:gdLst>
                <a:gd name="T0" fmla="*/ 56 w 112"/>
                <a:gd name="T1" fmla="*/ 8 h 9"/>
                <a:gd name="T2" fmla="*/ 1 w 112"/>
                <a:gd name="T3" fmla="*/ 4 h 9"/>
                <a:gd name="T4" fmla="*/ 56 w 112"/>
                <a:gd name="T5" fmla="*/ 0 h 9"/>
                <a:gd name="T6" fmla="*/ 110 w 112"/>
                <a:gd name="T7" fmla="*/ 4 h 9"/>
                <a:gd name="T8" fmla="*/ 56 w 112"/>
                <a:gd name="T9" fmla="*/ 8 h 9"/>
                <a:gd name="T10" fmla="*/ 56 w 112"/>
                <a:gd name="T11" fmla="*/ 0 h 9"/>
                <a:gd name="T12" fmla="*/ 0 w 112"/>
                <a:gd name="T13" fmla="*/ 4 h 9"/>
                <a:gd name="T14" fmla="*/ 56 w 112"/>
                <a:gd name="T15" fmla="*/ 9 h 9"/>
                <a:gd name="T16" fmla="*/ 112 w 112"/>
                <a:gd name="T17" fmla="*/ 4 h 9"/>
                <a:gd name="T18" fmla="*/ 56 w 1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9">
                  <a:moveTo>
                    <a:pt x="56" y="8"/>
                  </a:moveTo>
                  <a:cubicBezTo>
                    <a:pt x="26" y="8"/>
                    <a:pt x="1" y="7"/>
                    <a:pt x="1" y="4"/>
                  </a:cubicBezTo>
                  <a:cubicBezTo>
                    <a:pt x="1" y="2"/>
                    <a:pt x="26" y="0"/>
                    <a:pt x="56" y="0"/>
                  </a:cubicBezTo>
                  <a:cubicBezTo>
                    <a:pt x="86" y="0"/>
                    <a:pt x="110" y="2"/>
                    <a:pt x="110" y="4"/>
                  </a:cubicBezTo>
                  <a:cubicBezTo>
                    <a:pt x="110" y="7"/>
                    <a:pt x="86" y="8"/>
                    <a:pt x="56" y="8"/>
                  </a:cubicBezTo>
                  <a:moveTo>
                    <a:pt x="56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6" y="9"/>
                  </a:cubicBezTo>
                  <a:cubicBezTo>
                    <a:pt x="87" y="9"/>
                    <a:pt x="112" y="7"/>
                    <a:pt x="112" y="4"/>
                  </a:cubicBezTo>
                  <a:cubicBezTo>
                    <a:pt x="112" y="2"/>
                    <a:pt x="87" y="0"/>
                    <a:pt x="56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5"/>
            <p:cNvSpPr>
              <a:spLocks noEditPoints="1"/>
            </p:cNvSpPr>
            <p:nvPr/>
          </p:nvSpPr>
          <p:spPr bwMode="auto">
            <a:xfrm>
              <a:off x="2210800" y="3789997"/>
              <a:ext cx="299835" cy="21490"/>
            </a:xfrm>
            <a:custGeom>
              <a:avLst/>
              <a:gdLst>
                <a:gd name="T0" fmla="*/ 55 w 109"/>
                <a:gd name="T1" fmla="*/ 8 h 8"/>
                <a:gd name="T2" fmla="*/ 2 w 109"/>
                <a:gd name="T3" fmla="*/ 4 h 8"/>
                <a:gd name="T4" fmla="*/ 55 w 109"/>
                <a:gd name="T5" fmla="*/ 0 h 8"/>
                <a:gd name="T6" fmla="*/ 108 w 109"/>
                <a:gd name="T7" fmla="*/ 4 h 8"/>
                <a:gd name="T8" fmla="*/ 55 w 109"/>
                <a:gd name="T9" fmla="*/ 8 h 8"/>
                <a:gd name="T10" fmla="*/ 55 w 109"/>
                <a:gd name="T11" fmla="*/ 0 h 8"/>
                <a:gd name="T12" fmla="*/ 0 w 109"/>
                <a:gd name="T13" fmla="*/ 4 h 8"/>
                <a:gd name="T14" fmla="*/ 55 w 109"/>
                <a:gd name="T15" fmla="*/ 8 h 8"/>
                <a:gd name="T16" fmla="*/ 109 w 109"/>
                <a:gd name="T17" fmla="*/ 4 h 8"/>
                <a:gd name="T18" fmla="*/ 55 w 10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">
                  <a:moveTo>
                    <a:pt x="55" y="8"/>
                  </a:moveTo>
                  <a:cubicBezTo>
                    <a:pt x="26" y="8"/>
                    <a:pt x="2" y="6"/>
                    <a:pt x="2" y="4"/>
                  </a:cubicBezTo>
                  <a:cubicBezTo>
                    <a:pt x="2" y="2"/>
                    <a:pt x="26" y="0"/>
                    <a:pt x="55" y="0"/>
                  </a:cubicBezTo>
                  <a:cubicBezTo>
                    <a:pt x="84" y="0"/>
                    <a:pt x="108" y="2"/>
                    <a:pt x="108" y="4"/>
                  </a:cubicBezTo>
                  <a:cubicBezTo>
                    <a:pt x="108" y="6"/>
                    <a:pt x="84" y="8"/>
                    <a:pt x="55" y="8"/>
                  </a:cubicBezTo>
                  <a:moveTo>
                    <a:pt x="55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8"/>
                    <a:pt x="55" y="8"/>
                  </a:cubicBezTo>
                  <a:cubicBezTo>
                    <a:pt x="85" y="8"/>
                    <a:pt x="109" y="7"/>
                    <a:pt x="109" y="4"/>
                  </a:cubicBezTo>
                  <a:cubicBezTo>
                    <a:pt x="109" y="2"/>
                    <a:pt x="85" y="0"/>
                    <a:pt x="55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76"/>
            <p:cNvSpPr>
              <a:spLocks noEditPoints="1"/>
            </p:cNvSpPr>
            <p:nvPr/>
          </p:nvSpPr>
          <p:spPr bwMode="auto">
            <a:xfrm>
              <a:off x="2215917" y="3789997"/>
              <a:ext cx="291648" cy="21490"/>
            </a:xfrm>
            <a:custGeom>
              <a:avLst/>
              <a:gdLst>
                <a:gd name="T0" fmla="*/ 53 w 106"/>
                <a:gd name="T1" fmla="*/ 8 h 8"/>
                <a:gd name="T2" fmla="*/ 1 w 106"/>
                <a:gd name="T3" fmla="*/ 4 h 8"/>
                <a:gd name="T4" fmla="*/ 53 w 106"/>
                <a:gd name="T5" fmla="*/ 0 h 8"/>
                <a:gd name="T6" fmla="*/ 104 w 106"/>
                <a:gd name="T7" fmla="*/ 4 h 8"/>
                <a:gd name="T8" fmla="*/ 53 w 106"/>
                <a:gd name="T9" fmla="*/ 8 h 8"/>
                <a:gd name="T10" fmla="*/ 53 w 106"/>
                <a:gd name="T11" fmla="*/ 0 h 8"/>
                <a:gd name="T12" fmla="*/ 0 w 106"/>
                <a:gd name="T13" fmla="*/ 4 h 8"/>
                <a:gd name="T14" fmla="*/ 53 w 106"/>
                <a:gd name="T15" fmla="*/ 8 h 8"/>
                <a:gd name="T16" fmla="*/ 106 w 106"/>
                <a:gd name="T17" fmla="*/ 4 h 8"/>
                <a:gd name="T18" fmla="*/ 53 w 10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8">
                  <a:moveTo>
                    <a:pt x="53" y="8"/>
                  </a:moveTo>
                  <a:cubicBezTo>
                    <a:pt x="24" y="8"/>
                    <a:pt x="1" y="6"/>
                    <a:pt x="1" y="4"/>
                  </a:cubicBezTo>
                  <a:cubicBezTo>
                    <a:pt x="1" y="2"/>
                    <a:pt x="24" y="0"/>
                    <a:pt x="53" y="0"/>
                  </a:cubicBezTo>
                  <a:cubicBezTo>
                    <a:pt x="81" y="0"/>
                    <a:pt x="104" y="2"/>
                    <a:pt x="104" y="4"/>
                  </a:cubicBezTo>
                  <a:cubicBezTo>
                    <a:pt x="104" y="6"/>
                    <a:pt x="81" y="8"/>
                    <a:pt x="53" y="8"/>
                  </a:cubicBezTo>
                  <a:moveTo>
                    <a:pt x="53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6"/>
                    <a:pt x="24" y="8"/>
                    <a:pt x="53" y="8"/>
                  </a:cubicBezTo>
                  <a:cubicBezTo>
                    <a:pt x="82" y="8"/>
                    <a:pt x="106" y="6"/>
                    <a:pt x="106" y="4"/>
                  </a:cubicBezTo>
                  <a:cubicBezTo>
                    <a:pt x="106" y="2"/>
                    <a:pt x="82" y="0"/>
                    <a:pt x="53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77"/>
            <p:cNvSpPr>
              <a:spLocks noEditPoints="1"/>
            </p:cNvSpPr>
            <p:nvPr/>
          </p:nvSpPr>
          <p:spPr bwMode="auto">
            <a:xfrm>
              <a:off x="2218987" y="3789997"/>
              <a:ext cx="283461" cy="21490"/>
            </a:xfrm>
            <a:custGeom>
              <a:avLst/>
              <a:gdLst>
                <a:gd name="T0" fmla="*/ 52 w 103"/>
                <a:gd name="T1" fmla="*/ 8 h 8"/>
                <a:gd name="T2" fmla="*/ 2 w 103"/>
                <a:gd name="T3" fmla="*/ 4 h 8"/>
                <a:gd name="T4" fmla="*/ 52 w 103"/>
                <a:gd name="T5" fmla="*/ 1 h 8"/>
                <a:gd name="T6" fmla="*/ 102 w 103"/>
                <a:gd name="T7" fmla="*/ 4 h 8"/>
                <a:gd name="T8" fmla="*/ 52 w 103"/>
                <a:gd name="T9" fmla="*/ 8 h 8"/>
                <a:gd name="T10" fmla="*/ 52 w 103"/>
                <a:gd name="T11" fmla="*/ 0 h 8"/>
                <a:gd name="T12" fmla="*/ 0 w 103"/>
                <a:gd name="T13" fmla="*/ 4 h 8"/>
                <a:gd name="T14" fmla="*/ 52 w 103"/>
                <a:gd name="T15" fmla="*/ 8 h 8"/>
                <a:gd name="T16" fmla="*/ 103 w 103"/>
                <a:gd name="T17" fmla="*/ 4 h 8"/>
                <a:gd name="T18" fmla="*/ 52 w 10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">
                  <a:moveTo>
                    <a:pt x="52" y="8"/>
                  </a:moveTo>
                  <a:cubicBezTo>
                    <a:pt x="24" y="8"/>
                    <a:pt x="2" y="6"/>
                    <a:pt x="2" y="4"/>
                  </a:cubicBezTo>
                  <a:cubicBezTo>
                    <a:pt x="2" y="2"/>
                    <a:pt x="24" y="1"/>
                    <a:pt x="52" y="1"/>
                  </a:cubicBezTo>
                  <a:cubicBezTo>
                    <a:pt x="79" y="1"/>
                    <a:pt x="102" y="2"/>
                    <a:pt x="102" y="4"/>
                  </a:cubicBezTo>
                  <a:cubicBezTo>
                    <a:pt x="102" y="6"/>
                    <a:pt x="79" y="8"/>
                    <a:pt x="52" y="8"/>
                  </a:cubicBezTo>
                  <a:moveTo>
                    <a:pt x="52" y="0"/>
                  </a:moveTo>
                  <a:cubicBezTo>
                    <a:pt x="23" y="0"/>
                    <a:pt x="0" y="2"/>
                    <a:pt x="0" y="4"/>
                  </a:cubicBezTo>
                  <a:cubicBezTo>
                    <a:pt x="0" y="6"/>
                    <a:pt x="23" y="8"/>
                    <a:pt x="52" y="8"/>
                  </a:cubicBezTo>
                  <a:cubicBezTo>
                    <a:pt x="80" y="8"/>
                    <a:pt x="103" y="6"/>
                    <a:pt x="103" y="4"/>
                  </a:cubicBezTo>
                  <a:cubicBezTo>
                    <a:pt x="103" y="2"/>
                    <a:pt x="80" y="0"/>
                    <a:pt x="52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78"/>
            <p:cNvSpPr>
              <a:spLocks noEditPoints="1"/>
            </p:cNvSpPr>
            <p:nvPr/>
          </p:nvSpPr>
          <p:spPr bwMode="auto">
            <a:xfrm>
              <a:off x="2225127" y="3793067"/>
              <a:ext cx="274251" cy="18420"/>
            </a:xfrm>
            <a:custGeom>
              <a:avLst/>
              <a:gdLst>
                <a:gd name="T0" fmla="*/ 50 w 100"/>
                <a:gd name="T1" fmla="*/ 7 h 7"/>
                <a:gd name="T2" fmla="*/ 1 w 100"/>
                <a:gd name="T3" fmla="*/ 3 h 7"/>
                <a:gd name="T4" fmla="*/ 50 w 100"/>
                <a:gd name="T5" fmla="*/ 0 h 7"/>
                <a:gd name="T6" fmla="*/ 98 w 100"/>
                <a:gd name="T7" fmla="*/ 3 h 7"/>
                <a:gd name="T8" fmla="*/ 50 w 100"/>
                <a:gd name="T9" fmla="*/ 7 h 7"/>
                <a:gd name="T10" fmla="*/ 50 w 100"/>
                <a:gd name="T11" fmla="*/ 0 h 7"/>
                <a:gd name="T12" fmla="*/ 0 w 100"/>
                <a:gd name="T13" fmla="*/ 3 h 7"/>
                <a:gd name="T14" fmla="*/ 50 w 100"/>
                <a:gd name="T15" fmla="*/ 7 h 7"/>
                <a:gd name="T16" fmla="*/ 100 w 100"/>
                <a:gd name="T17" fmla="*/ 3 h 7"/>
                <a:gd name="T18" fmla="*/ 50 w 10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">
                  <a:moveTo>
                    <a:pt x="50" y="7"/>
                  </a:moveTo>
                  <a:cubicBezTo>
                    <a:pt x="23" y="7"/>
                    <a:pt x="1" y="5"/>
                    <a:pt x="1" y="3"/>
                  </a:cubicBezTo>
                  <a:cubicBezTo>
                    <a:pt x="1" y="1"/>
                    <a:pt x="23" y="0"/>
                    <a:pt x="50" y="0"/>
                  </a:cubicBezTo>
                  <a:cubicBezTo>
                    <a:pt x="77" y="0"/>
                    <a:pt x="98" y="1"/>
                    <a:pt x="98" y="3"/>
                  </a:cubicBezTo>
                  <a:cubicBezTo>
                    <a:pt x="98" y="5"/>
                    <a:pt x="77" y="7"/>
                    <a:pt x="50" y="7"/>
                  </a:cubicBezTo>
                  <a:moveTo>
                    <a:pt x="50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50" y="7"/>
                  </a:cubicBezTo>
                  <a:cubicBezTo>
                    <a:pt x="77" y="7"/>
                    <a:pt x="100" y="5"/>
                    <a:pt x="100" y="3"/>
                  </a:cubicBezTo>
                  <a:cubicBezTo>
                    <a:pt x="100" y="1"/>
                    <a:pt x="77" y="0"/>
                    <a:pt x="50" y="0"/>
                  </a:cubicBezTo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79"/>
            <p:cNvSpPr>
              <a:spLocks noEditPoints="1"/>
            </p:cNvSpPr>
            <p:nvPr/>
          </p:nvSpPr>
          <p:spPr bwMode="auto">
            <a:xfrm>
              <a:off x="2227173" y="3793067"/>
              <a:ext cx="267088" cy="18420"/>
            </a:xfrm>
            <a:custGeom>
              <a:avLst/>
              <a:gdLst>
                <a:gd name="T0" fmla="*/ 49 w 97"/>
                <a:gd name="T1" fmla="*/ 7 h 7"/>
                <a:gd name="T2" fmla="*/ 2 w 97"/>
                <a:gd name="T3" fmla="*/ 3 h 7"/>
                <a:gd name="T4" fmla="*/ 49 w 97"/>
                <a:gd name="T5" fmla="*/ 0 h 7"/>
                <a:gd name="T6" fmla="*/ 96 w 97"/>
                <a:gd name="T7" fmla="*/ 3 h 7"/>
                <a:gd name="T8" fmla="*/ 49 w 97"/>
                <a:gd name="T9" fmla="*/ 7 h 7"/>
                <a:gd name="T10" fmla="*/ 49 w 97"/>
                <a:gd name="T11" fmla="*/ 0 h 7"/>
                <a:gd name="T12" fmla="*/ 0 w 97"/>
                <a:gd name="T13" fmla="*/ 3 h 7"/>
                <a:gd name="T14" fmla="*/ 49 w 97"/>
                <a:gd name="T15" fmla="*/ 7 h 7"/>
                <a:gd name="T16" fmla="*/ 97 w 97"/>
                <a:gd name="T17" fmla="*/ 3 h 7"/>
                <a:gd name="T18" fmla="*/ 49 w 9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">
                  <a:moveTo>
                    <a:pt x="49" y="7"/>
                  </a:moveTo>
                  <a:cubicBezTo>
                    <a:pt x="23" y="7"/>
                    <a:pt x="2" y="5"/>
                    <a:pt x="2" y="3"/>
                  </a:cubicBezTo>
                  <a:cubicBezTo>
                    <a:pt x="2" y="1"/>
                    <a:pt x="23" y="0"/>
                    <a:pt x="49" y="0"/>
                  </a:cubicBezTo>
                  <a:cubicBezTo>
                    <a:pt x="75" y="0"/>
                    <a:pt x="96" y="1"/>
                    <a:pt x="96" y="3"/>
                  </a:cubicBezTo>
                  <a:cubicBezTo>
                    <a:pt x="96" y="5"/>
                    <a:pt x="75" y="7"/>
                    <a:pt x="49" y="7"/>
                  </a:cubicBezTo>
                  <a:moveTo>
                    <a:pt x="49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49" y="7"/>
                  </a:cubicBezTo>
                  <a:cubicBezTo>
                    <a:pt x="76" y="7"/>
                    <a:pt x="97" y="5"/>
                    <a:pt x="97" y="3"/>
                  </a:cubicBezTo>
                  <a:cubicBezTo>
                    <a:pt x="97" y="1"/>
                    <a:pt x="76" y="0"/>
                    <a:pt x="49" y="0"/>
                  </a:cubicBezTo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0"/>
            <p:cNvSpPr>
              <a:spLocks noEditPoints="1"/>
            </p:cNvSpPr>
            <p:nvPr/>
          </p:nvSpPr>
          <p:spPr bwMode="auto">
            <a:xfrm>
              <a:off x="2233313" y="3793067"/>
              <a:ext cx="257878" cy="18420"/>
            </a:xfrm>
            <a:custGeom>
              <a:avLst/>
              <a:gdLst>
                <a:gd name="T0" fmla="*/ 47 w 94"/>
                <a:gd name="T1" fmla="*/ 6 h 7"/>
                <a:gd name="T2" fmla="*/ 2 w 94"/>
                <a:gd name="T3" fmla="*/ 3 h 7"/>
                <a:gd name="T4" fmla="*/ 47 w 94"/>
                <a:gd name="T5" fmla="*/ 0 h 7"/>
                <a:gd name="T6" fmla="*/ 92 w 94"/>
                <a:gd name="T7" fmla="*/ 3 h 7"/>
                <a:gd name="T8" fmla="*/ 47 w 94"/>
                <a:gd name="T9" fmla="*/ 6 h 7"/>
                <a:gd name="T10" fmla="*/ 47 w 94"/>
                <a:gd name="T11" fmla="*/ 0 h 7"/>
                <a:gd name="T12" fmla="*/ 0 w 94"/>
                <a:gd name="T13" fmla="*/ 3 h 7"/>
                <a:gd name="T14" fmla="*/ 47 w 94"/>
                <a:gd name="T15" fmla="*/ 7 h 7"/>
                <a:gd name="T16" fmla="*/ 94 w 94"/>
                <a:gd name="T17" fmla="*/ 3 h 7"/>
                <a:gd name="T18" fmla="*/ 47 w 9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">
                  <a:moveTo>
                    <a:pt x="47" y="6"/>
                  </a:moveTo>
                  <a:cubicBezTo>
                    <a:pt x="22" y="6"/>
                    <a:pt x="2" y="5"/>
                    <a:pt x="2" y="3"/>
                  </a:cubicBezTo>
                  <a:cubicBezTo>
                    <a:pt x="2" y="1"/>
                    <a:pt x="22" y="0"/>
                    <a:pt x="47" y="0"/>
                  </a:cubicBezTo>
                  <a:cubicBezTo>
                    <a:pt x="72" y="0"/>
                    <a:pt x="92" y="1"/>
                    <a:pt x="92" y="3"/>
                  </a:cubicBezTo>
                  <a:cubicBezTo>
                    <a:pt x="92" y="5"/>
                    <a:pt x="72" y="6"/>
                    <a:pt x="47" y="6"/>
                  </a:cubicBezTo>
                  <a:moveTo>
                    <a:pt x="47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7"/>
                    <a:pt x="47" y="7"/>
                  </a:cubicBezTo>
                  <a:cubicBezTo>
                    <a:pt x="73" y="7"/>
                    <a:pt x="94" y="5"/>
                    <a:pt x="94" y="3"/>
                  </a:cubicBezTo>
                  <a:cubicBezTo>
                    <a:pt x="94" y="1"/>
                    <a:pt x="73" y="0"/>
                    <a:pt x="47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1"/>
            <p:cNvSpPr>
              <a:spLocks noEditPoints="1"/>
            </p:cNvSpPr>
            <p:nvPr/>
          </p:nvSpPr>
          <p:spPr bwMode="auto">
            <a:xfrm>
              <a:off x="2238430" y="3793067"/>
              <a:ext cx="247645" cy="16373"/>
            </a:xfrm>
            <a:custGeom>
              <a:avLst/>
              <a:gdLst>
                <a:gd name="T0" fmla="*/ 45 w 90"/>
                <a:gd name="T1" fmla="*/ 6 h 6"/>
                <a:gd name="T2" fmla="*/ 1 w 90"/>
                <a:gd name="T3" fmla="*/ 3 h 6"/>
                <a:gd name="T4" fmla="*/ 45 w 90"/>
                <a:gd name="T5" fmla="*/ 0 h 6"/>
                <a:gd name="T6" fmla="*/ 89 w 90"/>
                <a:gd name="T7" fmla="*/ 3 h 6"/>
                <a:gd name="T8" fmla="*/ 45 w 90"/>
                <a:gd name="T9" fmla="*/ 6 h 6"/>
                <a:gd name="T10" fmla="*/ 45 w 90"/>
                <a:gd name="T11" fmla="*/ 0 h 6"/>
                <a:gd name="T12" fmla="*/ 0 w 90"/>
                <a:gd name="T13" fmla="*/ 3 h 6"/>
                <a:gd name="T14" fmla="*/ 45 w 90"/>
                <a:gd name="T15" fmla="*/ 6 h 6"/>
                <a:gd name="T16" fmla="*/ 90 w 90"/>
                <a:gd name="T17" fmla="*/ 3 h 6"/>
                <a:gd name="T18" fmla="*/ 45 w 90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6">
                  <a:moveTo>
                    <a:pt x="45" y="6"/>
                  </a:moveTo>
                  <a:cubicBezTo>
                    <a:pt x="21" y="6"/>
                    <a:pt x="1" y="5"/>
                    <a:pt x="1" y="3"/>
                  </a:cubicBezTo>
                  <a:cubicBezTo>
                    <a:pt x="1" y="1"/>
                    <a:pt x="21" y="0"/>
                    <a:pt x="45" y="0"/>
                  </a:cubicBezTo>
                  <a:cubicBezTo>
                    <a:pt x="69" y="0"/>
                    <a:pt x="89" y="1"/>
                    <a:pt x="89" y="3"/>
                  </a:cubicBezTo>
                  <a:cubicBezTo>
                    <a:pt x="89" y="5"/>
                    <a:pt x="69" y="6"/>
                    <a:pt x="45" y="6"/>
                  </a:cubicBezTo>
                  <a:moveTo>
                    <a:pt x="45" y="0"/>
                  </a:moveTo>
                  <a:cubicBezTo>
                    <a:pt x="20" y="0"/>
                    <a:pt x="0" y="1"/>
                    <a:pt x="0" y="3"/>
                  </a:cubicBezTo>
                  <a:cubicBezTo>
                    <a:pt x="0" y="5"/>
                    <a:pt x="20" y="6"/>
                    <a:pt x="45" y="6"/>
                  </a:cubicBezTo>
                  <a:cubicBezTo>
                    <a:pt x="70" y="6"/>
                    <a:pt x="90" y="5"/>
                    <a:pt x="90" y="3"/>
                  </a:cubicBezTo>
                  <a:cubicBezTo>
                    <a:pt x="90" y="1"/>
                    <a:pt x="70" y="0"/>
                    <a:pt x="45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82"/>
            <p:cNvSpPr>
              <a:spLocks noChangeArrowheads="1"/>
            </p:cNvSpPr>
            <p:nvPr/>
          </p:nvSpPr>
          <p:spPr bwMode="auto">
            <a:xfrm>
              <a:off x="2241500" y="3793067"/>
              <a:ext cx="241505" cy="16373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83"/>
            <p:cNvSpPr>
              <a:spLocks noChangeArrowheads="1"/>
            </p:cNvSpPr>
            <p:nvPr/>
          </p:nvSpPr>
          <p:spPr bwMode="auto">
            <a:xfrm>
              <a:off x="1834216" y="2807604"/>
              <a:ext cx="982393" cy="982393"/>
            </a:xfrm>
            <a:prstGeom prst="ellipse">
              <a:avLst/>
            </a:prstGeom>
            <a:noFill/>
            <a:ln w="38100">
              <a:solidFill>
                <a:srgbClr val="30486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4"/>
            <p:cNvSpPr>
              <a:spLocks noEditPoints="1"/>
            </p:cNvSpPr>
            <p:nvPr/>
          </p:nvSpPr>
          <p:spPr bwMode="auto">
            <a:xfrm>
              <a:off x="2057301" y="3105392"/>
              <a:ext cx="519850" cy="387840"/>
            </a:xfrm>
            <a:custGeom>
              <a:avLst/>
              <a:gdLst>
                <a:gd name="T0" fmla="*/ 166 w 189"/>
                <a:gd name="T1" fmla="*/ 0 h 141"/>
                <a:gd name="T2" fmla="*/ 24 w 189"/>
                <a:gd name="T3" fmla="*/ 0 h 141"/>
                <a:gd name="T4" fmla="*/ 0 w 189"/>
                <a:gd name="T5" fmla="*/ 23 h 141"/>
                <a:gd name="T6" fmla="*/ 0 w 189"/>
                <a:gd name="T7" fmla="*/ 118 h 141"/>
                <a:gd name="T8" fmla="*/ 24 w 189"/>
                <a:gd name="T9" fmla="*/ 141 h 141"/>
                <a:gd name="T10" fmla="*/ 166 w 189"/>
                <a:gd name="T11" fmla="*/ 141 h 141"/>
                <a:gd name="T12" fmla="*/ 189 w 189"/>
                <a:gd name="T13" fmla="*/ 118 h 141"/>
                <a:gd name="T14" fmla="*/ 189 w 189"/>
                <a:gd name="T15" fmla="*/ 23 h 141"/>
                <a:gd name="T16" fmla="*/ 166 w 189"/>
                <a:gd name="T17" fmla="*/ 0 h 141"/>
                <a:gd name="T18" fmla="*/ 127 w 189"/>
                <a:gd name="T19" fmla="*/ 63 h 141"/>
                <a:gd name="T20" fmla="*/ 177 w 189"/>
                <a:gd name="T21" fmla="*/ 20 h 141"/>
                <a:gd name="T22" fmla="*/ 178 w 189"/>
                <a:gd name="T23" fmla="*/ 23 h 141"/>
                <a:gd name="T24" fmla="*/ 178 w 189"/>
                <a:gd name="T25" fmla="*/ 118 h 141"/>
                <a:gd name="T26" fmla="*/ 177 w 189"/>
                <a:gd name="T27" fmla="*/ 120 h 141"/>
                <a:gd name="T28" fmla="*/ 127 w 189"/>
                <a:gd name="T29" fmla="*/ 63 h 141"/>
                <a:gd name="T30" fmla="*/ 166 w 189"/>
                <a:gd name="T31" fmla="*/ 12 h 141"/>
                <a:gd name="T32" fmla="*/ 168 w 189"/>
                <a:gd name="T33" fmla="*/ 12 h 141"/>
                <a:gd name="T34" fmla="*/ 95 w 189"/>
                <a:gd name="T35" fmla="*/ 75 h 141"/>
                <a:gd name="T36" fmla="*/ 22 w 189"/>
                <a:gd name="T37" fmla="*/ 12 h 141"/>
                <a:gd name="T38" fmla="*/ 24 w 189"/>
                <a:gd name="T39" fmla="*/ 12 h 141"/>
                <a:gd name="T40" fmla="*/ 166 w 189"/>
                <a:gd name="T41" fmla="*/ 12 h 141"/>
                <a:gd name="T42" fmla="*/ 13 w 189"/>
                <a:gd name="T43" fmla="*/ 120 h 141"/>
                <a:gd name="T44" fmla="*/ 12 w 189"/>
                <a:gd name="T45" fmla="*/ 118 h 141"/>
                <a:gd name="T46" fmla="*/ 12 w 189"/>
                <a:gd name="T47" fmla="*/ 23 h 141"/>
                <a:gd name="T48" fmla="*/ 13 w 189"/>
                <a:gd name="T49" fmla="*/ 20 h 141"/>
                <a:gd name="T50" fmla="*/ 63 w 189"/>
                <a:gd name="T51" fmla="*/ 63 h 141"/>
                <a:gd name="T52" fmla="*/ 13 w 189"/>
                <a:gd name="T53" fmla="*/ 120 h 141"/>
                <a:gd name="T54" fmla="*/ 24 w 189"/>
                <a:gd name="T55" fmla="*/ 130 h 141"/>
                <a:gd name="T56" fmla="*/ 21 w 189"/>
                <a:gd name="T57" fmla="*/ 129 h 141"/>
                <a:gd name="T58" fmla="*/ 72 w 189"/>
                <a:gd name="T59" fmla="*/ 70 h 141"/>
                <a:gd name="T60" fmla="*/ 91 w 189"/>
                <a:gd name="T61" fmla="*/ 87 h 141"/>
                <a:gd name="T62" fmla="*/ 95 w 189"/>
                <a:gd name="T63" fmla="*/ 88 h 141"/>
                <a:gd name="T64" fmla="*/ 99 w 189"/>
                <a:gd name="T65" fmla="*/ 87 h 141"/>
                <a:gd name="T66" fmla="*/ 118 w 189"/>
                <a:gd name="T67" fmla="*/ 70 h 141"/>
                <a:gd name="T68" fmla="*/ 169 w 189"/>
                <a:gd name="T69" fmla="*/ 129 h 141"/>
                <a:gd name="T70" fmla="*/ 166 w 189"/>
                <a:gd name="T71" fmla="*/ 130 h 141"/>
                <a:gd name="T72" fmla="*/ 24 w 189"/>
                <a:gd name="T73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9" h="141">
                  <a:moveTo>
                    <a:pt x="16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31"/>
                    <a:pt x="11" y="141"/>
                    <a:pt x="24" y="141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79" y="141"/>
                    <a:pt x="189" y="131"/>
                    <a:pt x="189" y="118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89" y="10"/>
                    <a:pt x="179" y="0"/>
                    <a:pt x="166" y="0"/>
                  </a:cubicBezTo>
                  <a:close/>
                  <a:moveTo>
                    <a:pt x="127" y="63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177" y="21"/>
                    <a:pt x="178" y="22"/>
                    <a:pt x="178" y="23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9"/>
                    <a:pt x="177" y="119"/>
                    <a:pt x="177" y="120"/>
                  </a:cubicBezTo>
                  <a:lnTo>
                    <a:pt x="127" y="63"/>
                  </a:lnTo>
                  <a:close/>
                  <a:moveTo>
                    <a:pt x="166" y="12"/>
                  </a:moveTo>
                  <a:cubicBezTo>
                    <a:pt x="167" y="12"/>
                    <a:pt x="167" y="12"/>
                    <a:pt x="168" y="12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3" y="12"/>
                    <a:pt x="24" y="12"/>
                  </a:cubicBezTo>
                  <a:lnTo>
                    <a:pt x="166" y="12"/>
                  </a:lnTo>
                  <a:close/>
                  <a:moveTo>
                    <a:pt x="13" y="120"/>
                  </a:moveTo>
                  <a:cubicBezTo>
                    <a:pt x="13" y="119"/>
                    <a:pt x="12" y="119"/>
                    <a:pt x="12" y="1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3" y="21"/>
                    <a:pt x="13" y="20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13" y="120"/>
                  </a:lnTo>
                  <a:close/>
                  <a:moveTo>
                    <a:pt x="24" y="130"/>
                  </a:moveTo>
                  <a:cubicBezTo>
                    <a:pt x="23" y="130"/>
                    <a:pt x="22" y="129"/>
                    <a:pt x="21" y="129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2" y="88"/>
                    <a:pt x="94" y="88"/>
                    <a:pt x="95" y="88"/>
                  </a:cubicBezTo>
                  <a:cubicBezTo>
                    <a:pt x="96" y="88"/>
                    <a:pt x="98" y="88"/>
                    <a:pt x="99" y="87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8" y="129"/>
                    <a:pt x="167" y="130"/>
                    <a:pt x="166" y="130"/>
                  </a:cubicBezTo>
                  <a:lnTo>
                    <a:pt x="24" y="130"/>
                  </a:ln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2" name="Group 4"/>
          <p:cNvGrpSpPr>
            <a:grpSpLocks noChangeAspect="1"/>
          </p:cNvGrpSpPr>
          <p:nvPr/>
        </p:nvGrpSpPr>
        <p:grpSpPr bwMode="auto">
          <a:xfrm>
            <a:off x="4271646" y="2357435"/>
            <a:ext cx="1026348" cy="1087288"/>
            <a:chOff x="3357" y="683"/>
            <a:chExt cx="960" cy="1017"/>
          </a:xfrm>
        </p:grpSpPr>
        <p:sp>
          <p:nvSpPr>
            <p:cNvPr id="153" name="Freeform 5"/>
            <p:cNvSpPr>
              <a:spLocks noEditPoints="1"/>
            </p:cNvSpPr>
            <p:nvPr/>
          </p:nvSpPr>
          <p:spPr bwMode="auto">
            <a:xfrm>
              <a:off x="3400" y="1617"/>
              <a:ext cx="882" cy="83"/>
            </a:xfrm>
            <a:custGeom>
              <a:avLst/>
              <a:gdLst>
                <a:gd name="T0" fmla="*/ 164 w 328"/>
                <a:gd name="T1" fmla="*/ 31 h 31"/>
                <a:gd name="T2" fmla="*/ 2 w 328"/>
                <a:gd name="T3" fmla="*/ 16 h 31"/>
                <a:gd name="T4" fmla="*/ 164 w 328"/>
                <a:gd name="T5" fmla="*/ 1 h 31"/>
                <a:gd name="T6" fmla="*/ 326 w 328"/>
                <a:gd name="T7" fmla="*/ 16 h 31"/>
                <a:gd name="T8" fmla="*/ 164 w 328"/>
                <a:gd name="T9" fmla="*/ 31 h 31"/>
                <a:gd name="T10" fmla="*/ 164 w 328"/>
                <a:gd name="T11" fmla="*/ 0 h 31"/>
                <a:gd name="T12" fmla="*/ 0 w 328"/>
                <a:gd name="T13" fmla="*/ 16 h 31"/>
                <a:gd name="T14" fmla="*/ 164 w 328"/>
                <a:gd name="T15" fmla="*/ 31 h 31"/>
                <a:gd name="T16" fmla="*/ 328 w 328"/>
                <a:gd name="T17" fmla="*/ 16 h 31"/>
                <a:gd name="T18" fmla="*/ 164 w 3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31">
                  <a:moveTo>
                    <a:pt x="164" y="31"/>
                  </a:moveTo>
                  <a:cubicBezTo>
                    <a:pt x="74" y="31"/>
                    <a:pt x="2" y="24"/>
                    <a:pt x="2" y="16"/>
                  </a:cubicBezTo>
                  <a:cubicBezTo>
                    <a:pt x="2" y="7"/>
                    <a:pt x="74" y="1"/>
                    <a:pt x="164" y="1"/>
                  </a:cubicBezTo>
                  <a:cubicBezTo>
                    <a:pt x="253" y="1"/>
                    <a:pt x="326" y="7"/>
                    <a:pt x="326" y="16"/>
                  </a:cubicBezTo>
                  <a:cubicBezTo>
                    <a:pt x="326" y="24"/>
                    <a:pt x="253" y="31"/>
                    <a:pt x="164" y="31"/>
                  </a:cubicBezTo>
                  <a:moveTo>
                    <a:pt x="164" y="0"/>
                  </a:moveTo>
                  <a:cubicBezTo>
                    <a:pt x="73" y="0"/>
                    <a:pt x="0" y="7"/>
                    <a:pt x="0" y="16"/>
                  </a:cubicBezTo>
                  <a:cubicBezTo>
                    <a:pt x="0" y="24"/>
                    <a:pt x="73" y="31"/>
                    <a:pt x="164" y="31"/>
                  </a:cubicBezTo>
                  <a:cubicBezTo>
                    <a:pt x="254" y="31"/>
                    <a:pt x="328" y="24"/>
                    <a:pt x="328" y="16"/>
                  </a:cubicBezTo>
                  <a:cubicBezTo>
                    <a:pt x="328" y="7"/>
                    <a:pt x="254" y="0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3406" y="1620"/>
              <a:ext cx="871" cy="80"/>
            </a:xfrm>
            <a:custGeom>
              <a:avLst/>
              <a:gdLst>
                <a:gd name="T0" fmla="*/ 162 w 324"/>
                <a:gd name="T1" fmla="*/ 30 h 30"/>
                <a:gd name="T2" fmla="*/ 1 w 324"/>
                <a:gd name="T3" fmla="*/ 15 h 30"/>
                <a:gd name="T4" fmla="*/ 162 w 324"/>
                <a:gd name="T5" fmla="*/ 0 h 30"/>
                <a:gd name="T6" fmla="*/ 322 w 324"/>
                <a:gd name="T7" fmla="*/ 15 h 30"/>
                <a:gd name="T8" fmla="*/ 162 w 324"/>
                <a:gd name="T9" fmla="*/ 30 h 30"/>
                <a:gd name="T10" fmla="*/ 162 w 324"/>
                <a:gd name="T11" fmla="*/ 0 h 30"/>
                <a:gd name="T12" fmla="*/ 0 w 324"/>
                <a:gd name="T13" fmla="*/ 15 h 30"/>
                <a:gd name="T14" fmla="*/ 162 w 324"/>
                <a:gd name="T15" fmla="*/ 30 h 30"/>
                <a:gd name="T16" fmla="*/ 324 w 324"/>
                <a:gd name="T17" fmla="*/ 15 h 30"/>
                <a:gd name="T18" fmla="*/ 162 w 32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30">
                  <a:moveTo>
                    <a:pt x="162" y="30"/>
                  </a:moveTo>
                  <a:cubicBezTo>
                    <a:pt x="73" y="30"/>
                    <a:pt x="1" y="23"/>
                    <a:pt x="1" y="15"/>
                  </a:cubicBezTo>
                  <a:cubicBezTo>
                    <a:pt x="1" y="6"/>
                    <a:pt x="73" y="0"/>
                    <a:pt x="162" y="0"/>
                  </a:cubicBezTo>
                  <a:cubicBezTo>
                    <a:pt x="250" y="0"/>
                    <a:pt x="322" y="6"/>
                    <a:pt x="322" y="15"/>
                  </a:cubicBezTo>
                  <a:cubicBezTo>
                    <a:pt x="322" y="23"/>
                    <a:pt x="250" y="30"/>
                    <a:pt x="162" y="30"/>
                  </a:cubicBezTo>
                  <a:moveTo>
                    <a:pt x="162" y="0"/>
                  </a:moveTo>
                  <a:cubicBezTo>
                    <a:pt x="72" y="0"/>
                    <a:pt x="0" y="6"/>
                    <a:pt x="0" y="15"/>
                  </a:cubicBezTo>
                  <a:cubicBezTo>
                    <a:pt x="0" y="23"/>
                    <a:pt x="72" y="30"/>
                    <a:pt x="162" y="30"/>
                  </a:cubicBezTo>
                  <a:cubicBezTo>
                    <a:pt x="251" y="30"/>
                    <a:pt x="324" y="23"/>
                    <a:pt x="324" y="15"/>
                  </a:cubicBezTo>
                  <a:cubicBezTo>
                    <a:pt x="324" y="6"/>
                    <a:pt x="251" y="0"/>
                    <a:pt x="162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7"/>
            <p:cNvSpPr>
              <a:spLocks noEditPoints="1"/>
            </p:cNvSpPr>
            <p:nvPr/>
          </p:nvSpPr>
          <p:spPr bwMode="auto">
            <a:xfrm>
              <a:off x="3408" y="1620"/>
              <a:ext cx="864" cy="80"/>
            </a:xfrm>
            <a:custGeom>
              <a:avLst/>
              <a:gdLst>
                <a:gd name="T0" fmla="*/ 161 w 321"/>
                <a:gd name="T1" fmla="*/ 30 h 30"/>
                <a:gd name="T2" fmla="*/ 2 w 321"/>
                <a:gd name="T3" fmla="*/ 15 h 30"/>
                <a:gd name="T4" fmla="*/ 161 w 321"/>
                <a:gd name="T5" fmla="*/ 0 h 30"/>
                <a:gd name="T6" fmla="*/ 320 w 321"/>
                <a:gd name="T7" fmla="*/ 15 h 30"/>
                <a:gd name="T8" fmla="*/ 161 w 321"/>
                <a:gd name="T9" fmla="*/ 30 h 30"/>
                <a:gd name="T10" fmla="*/ 161 w 321"/>
                <a:gd name="T11" fmla="*/ 0 h 30"/>
                <a:gd name="T12" fmla="*/ 0 w 321"/>
                <a:gd name="T13" fmla="*/ 15 h 30"/>
                <a:gd name="T14" fmla="*/ 161 w 321"/>
                <a:gd name="T15" fmla="*/ 30 h 30"/>
                <a:gd name="T16" fmla="*/ 321 w 321"/>
                <a:gd name="T17" fmla="*/ 15 h 30"/>
                <a:gd name="T18" fmla="*/ 161 w 321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30">
                  <a:moveTo>
                    <a:pt x="161" y="30"/>
                  </a:moveTo>
                  <a:cubicBezTo>
                    <a:pt x="73" y="30"/>
                    <a:pt x="2" y="23"/>
                    <a:pt x="2" y="15"/>
                  </a:cubicBezTo>
                  <a:cubicBezTo>
                    <a:pt x="2" y="7"/>
                    <a:pt x="73" y="0"/>
                    <a:pt x="161" y="0"/>
                  </a:cubicBezTo>
                  <a:cubicBezTo>
                    <a:pt x="249" y="0"/>
                    <a:pt x="320" y="7"/>
                    <a:pt x="320" y="15"/>
                  </a:cubicBezTo>
                  <a:cubicBezTo>
                    <a:pt x="320" y="23"/>
                    <a:pt x="249" y="30"/>
                    <a:pt x="161" y="30"/>
                  </a:cubicBezTo>
                  <a:moveTo>
                    <a:pt x="161" y="0"/>
                  </a:moveTo>
                  <a:cubicBezTo>
                    <a:pt x="72" y="0"/>
                    <a:pt x="0" y="6"/>
                    <a:pt x="0" y="15"/>
                  </a:cubicBezTo>
                  <a:cubicBezTo>
                    <a:pt x="0" y="23"/>
                    <a:pt x="72" y="30"/>
                    <a:pt x="161" y="30"/>
                  </a:cubicBezTo>
                  <a:cubicBezTo>
                    <a:pt x="249" y="30"/>
                    <a:pt x="321" y="23"/>
                    <a:pt x="321" y="15"/>
                  </a:cubicBezTo>
                  <a:cubicBezTo>
                    <a:pt x="321" y="6"/>
                    <a:pt x="249" y="0"/>
                    <a:pt x="161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8"/>
            <p:cNvSpPr>
              <a:spLocks noEditPoints="1"/>
            </p:cNvSpPr>
            <p:nvPr/>
          </p:nvSpPr>
          <p:spPr bwMode="auto">
            <a:xfrm>
              <a:off x="3414" y="1620"/>
              <a:ext cx="855" cy="80"/>
            </a:xfrm>
            <a:custGeom>
              <a:avLst/>
              <a:gdLst>
                <a:gd name="T0" fmla="*/ 159 w 318"/>
                <a:gd name="T1" fmla="*/ 30 h 30"/>
                <a:gd name="T2" fmla="*/ 1 w 318"/>
                <a:gd name="T3" fmla="*/ 15 h 30"/>
                <a:gd name="T4" fmla="*/ 159 w 318"/>
                <a:gd name="T5" fmla="*/ 0 h 30"/>
                <a:gd name="T6" fmla="*/ 316 w 318"/>
                <a:gd name="T7" fmla="*/ 15 h 30"/>
                <a:gd name="T8" fmla="*/ 159 w 318"/>
                <a:gd name="T9" fmla="*/ 30 h 30"/>
                <a:gd name="T10" fmla="*/ 159 w 318"/>
                <a:gd name="T11" fmla="*/ 0 h 30"/>
                <a:gd name="T12" fmla="*/ 0 w 318"/>
                <a:gd name="T13" fmla="*/ 15 h 30"/>
                <a:gd name="T14" fmla="*/ 159 w 318"/>
                <a:gd name="T15" fmla="*/ 30 h 30"/>
                <a:gd name="T16" fmla="*/ 318 w 318"/>
                <a:gd name="T17" fmla="*/ 15 h 30"/>
                <a:gd name="T18" fmla="*/ 159 w 318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0">
                  <a:moveTo>
                    <a:pt x="159" y="30"/>
                  </a:moveTo>
                  <a:cubicBezTo>
                    <a:pt x="72" y="30"/>
                    <a:pt x="1" y="23"/>
                    <a:pt x="1" y="15"/>
                  </a:cubicBezTo>
                  <a:cubicBezTo>
                    <a:pt x="1" y="7"/>
                    <a:pt x="72" y="0"/>
                    <a:pt x="159" y="0"/>
                  </a:cubicBezTo>
                  <a:cubicBezTo>
                    <a:pt x="246" y="0"/>
                    <a:pt x="316" y="7"/>
                    <a:pt x="316" y="15"/>
                  </a:cubicBezTo>
                  <a:cubicBezTo>
                    <a:pt x="316" y="23"/>
                    <a:pt x="246" y="30"/>
                    <a:pt x="159" y="30"/>
                  </a:cubicBezTo>
                  <a:moveTo>
                    <a:pt x="159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9" y="30"/>
                  </a:cubicBezTo>
                  <a:cubicBezTo>
                    <a:pt x="247" y="30"/>
                    <a:pt x="318" y="23"/>
                    <a:pt x="318" y="15"/>
                  </a:cubicBezTo>
                  <a:cubicBezTo>
                    <a:pt x="318" y="7"/>
                    <a:pt x="247" y="0"/>
                    <a:pt x="159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9"/>
            <p:cNvSpPr>
              <a:spLocks noEditPoints="1"/>
            </p:cNvSpPr>
            <p:nvPr/>
          </p:nvSpPr>
          <p:spPr bwMode="auto">
            <a:xfrm>
              <a:off x="3416" y="1620"/>
              <a:ext cx="847" cy="80"/>
            </a:xfrm>
            <a:custGeom>
              <a:avLst/>
              <a:gdLst>
                <a:gd name="T0" fmla="*/ 158 w 315"/>
                <a:gd name="T1" fmla="*/ 29 h 30"/>
                <a:gd name="T2" fmla="*/ 2 w 315"/>
                <a:gd name="T3" fmla="*/ 15 h 30"/>
                <a:gd name="T4" fmla="*/ 158 w 315"/>
                <a:gd name="T5" fmla="*/ 0 h 30"/>
                <a:gd name="T6" fmla="*/ 314 w 315"/>
                <a:gd name="T7" fmla="*/ 15 h 30"/>
                <a:gd name="T8" fmla="*/ 158 w 315"/>
                <a:gd name="T9" fmla="*/ 29 h 30"/>
                <a:gd name="T10" fmla="*/ 158 w 315"/>
                <a:gd name="T11" fmla="*/ 0 h 30"/>
                <a:gd name="T12" fmla="*/ 0 w 315"/>
                <a:gd name="T13" fmla="*/ 15 h 30"/>
                <a:gd name="T14" fmla="*/ 158 w 315"/>
                <a:gd name="T15" fmla="*/ 30 h 30"/>
                <a:gd name="T16" fmla="*/ 315 w 315"/>
                <a:gd name="T17" fmla="*/ 15 h 30"/>
                <a:gd name="T18" fmla="*/ 158 w 31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30">
                  <a:moveTo>
                    <a:pt x="158" y="29"/>
                  </a:moveTo>
                  <a:cubicBezTo>
                    <a:pt x="72" y="29"/>
                    <a:pt x="2" y="23"/>
                    <a:pt x="2" y="15"/>
                  </a:cubicBezTo>
                  <a:cubicBezTo>
                    <a:pt x="2" y="7"/>
                    <a:pt x="72" y="0"/>
                    <a:pt x="158" y="0"/>
                  </a:cubicBezTo>
                  <a:cubicBezTo>
                    <a:pt x="244" y="0"/>
                    <a:pt x="314" y="7"/>
                    <a:pt x="314" y="15"/>
                  </a:cubicBezTo>
                  <a:cubicBezTo>
                    <a:pt x="314" y="23"/>
                    <a:pt x="244" y="29"/>
                    <a:pt x="158" y="29"/>
                  </a:cubicBezTo>
                  <a:moveTo>
                    <a:pt x="158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8" y="30"/>
                  </a:cubicBezTo>
                  <a:cubicBezTo>
                    <a:pt x="245" y="30"/>
                    <a:pt x="315" y="23"/>
                    <a:pt x="315" y="15"/>
                  </a:cubicBezTo>
                  <a:cubicBezTo>
                    <a:pt x="315" y="7"/>
                    <a:pt x="245" y="0"/>
                    <a:pt x="158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0"/>
            <p:cNvSpPr>
              <a:spLocks noEditPoints="1"/>
            </p:cNvSpPr>
            <p:nvPr/>
          </p:nvSpPr>
          <p:spPr bwMode="auto">
            <a:xfrm>
              <a:off x="3422" y="1620"/>
              <a:ext cx="839" cy="78"/>
            </a:xfrm>
            <a:custGeom>
              <a:avLst/>
              <a:gdLst>
                <a:gd name="T0" fmla="*/ 156 w 312"/>
                <a:gd name="T1" fmla="*/ 29 h 29"/>
                <a:gd name="T2" fmla="*/ 1 w 312"/>
                <a:gd name="T3" fmla="*/ 15 h 29"/>
                <a:gd name="T4" fmla="*/ 156 w 312"/>
                <a:gd name="T5" fmla="*/ 0 h 29"/>
                <a:gd name="T6" fmla="*/ 310 w 312"/>
                <a:gd name="T7" fmla="*/ 15 h 29"/>
                <a:gd name="T8" fmla="*/ 156 w 312"/>
                <a:gd name="T9" fmla="*/ 29 h 29"/>
                <a:gd name="T10" fmla="*/ 156 w 312"/>
                <a:gd name="T11" fmla="*/ 0 h 29"/>
                <a:gd name="T12" fmla="*/ 0 w 312"/>
                <a:gd name="T13" fmla="*/ 15 h 29"/>
                <a:gd name="T14" fmla="*/ 156 w 312"/>
                <a:gd name="T15" fmla="*/ 29 h 29"/>
                <a:gd name="T16" fmla="*/ 312 w 312"/>
                <a:gd name="T17" fmla="*/ 15 h 29"/>
                <a:gd name="T18" fmla="*/ 156 w 3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9">
                  <a:moveTo>
                    <a:pt x="156" y="29"/>
                  </a:moveTo>
                  <a:cubicBezTo>
                    <a:pt x="71" y="29"/>
                    <a:pt x="1" y="23"/>
                    <a:pt x="1" y="15"/>
                  </a:cubicBezTo>
                  <a:cubicBezTo>
                    <a:pt x="1" y="7"/>
                    <a:pt x="71" y="0"/>
                    <a:pt x="156" y="0"/>
                  </a:cubicBezTo>
                  <a:cubicBezTo>
                    <a:pt x="241" y="0"/>
                    <a:pt x="310" y="7"/>
                    <a:pt x="310" y="15"/>
                  </a:cubicBezTo>
                  <a:cubicBezTo>
                    <a:pt x="310" y="23"/>
                    <a:pt x="241" y="29"/>
                    <a:pt x="156" y="29"/>
                  </a:cubicBezTo>
                  <a:moveTo>
                    <a:pt x="156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6" y="29"/>
                  </a:cubicBezTo>
                  <a:cubicBezTo>
                    <a:pt x="242" y="29"/>
                    <a:pt x="312" y="23"/>
                    <a:pt x="312" y="15"/>
                  </a:cubicBezTo>
                  <a:cubicBezTo>
                    <a:pt x="312" y="7"/>
                    <a:pt x="242" y="0"/>
                    <a:pt x="156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"/>
            <p:cNvSpPr>
              <a:spLocks noEditPoints="1"/>
            </p:cNvSpPr>
            <p:nvPr/>
          </p:nvSpPr>
          <p:spPr bwMode="auto">
            <a:xfrm>
              <a:off x="3425" y="1620"/>
              <a:ext cx="830" cy="78"/>
            </a:xfrm>
            <a:custGeom>
              <a:avLst/>
              <a:gdLst>
                <a:gd name="T0" fmla="*/ 155 w 309"/>
                <a:gd name="T1" fmla="*/ 29 h 29"/>
                <a:gd name="T2" fmla="*/ 2 w 309"/>
                <a:gd name="T3" fmla="*/ 15 h 29"/>
                <a:gd name="T4" fmla="*/ 155 w 309"/>
                <a:gd name="T5" fmla="*/ 0 h 29"/>
                <a:gd name="T6" fmla="*/ 308 w 309"/>
                <a:gd name="T7" fmla="*/ 15 h 29"/>
                <a:gd name="T8" fmla="*/ 155 w 309"/>
                <a:gd name="T9" fmla="*/ 29 h 29"/>
                <a:gd name="T10" fmla="*/ 155 w 309"/>
                <a:gd name="T11" fmla="*/ 0 h 29"/>
                <a:gd name="T12" fmla="*/ 0 w 309"/>
                <a:gd name="T13" fmla="*/ 15 h 29"/>
                <a:gd name="T14" fmla="*/ 155 w 309"/>
                <a:gd name="T15" fmla="*/ 29 h 29"/>
                <a:gd name="T16" fmla="*/ 309 w 309"/>
                <a:gd name="T17" fmla="*/ 15 h 29"/>
                <a:gd name="T18" fmla="*/ 155 w 30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9">
                  <a:moveTo>
                    <a:pt x="155" y="29"/>
                  </a:moveTo>
                  <a:cubicBezTo>
                    <a:pt x="70" y="29"/>
                    <a:pt x="2" y="23"/>
                    <a:pt x="2" y="15"/>
                  </a:cubicBezTo>
                  <a:cubicBezTo>
                    <a:pt x="2" y="7"/>
                    <a:pt x="70" y="0"/>
                    <a:pt x="155" y="0"/>
                  </a:cubicBezTo>
                  <a:cubicBezTo>
                    <a:pt x="239" y="0"/>
                    <a:pt x="308" y="7"/>
                    <a:pt x="308" y="15"/>
                  </a:cubicBezTo>
                  <a:cubicBezTo>
                    <a:pt x="308" y="23"/>
                    <a:pt x="239" y="29"/>
                    <a:pt x="155" y="29"/>
                  </a:cubicBezTo>
                  <a:moveTo>
                    <a:pt x="155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5" y="29"/>
                  </a:cubicBezTo>
                  <a:cubicBezTo>
                    <a:pt x="240" y="29"/>
                    <a:pt x="309" y="23"/>
                    <a:pt x="309" y="15"/>
                  </a:cubicBezTo>
                  <a:cubicBezTo>
                    <a:pt x="309" y="7"/>
                    <a:pt x="240" y="0"/>
                    <a:pt x="155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2"/>
            <p:cNvSpPr>
              <a:spLocks noEditPoints="1"/>
            </p:cNvSpPr>
            <p:nvPr/>
          </p:nvSpPr>
          <p:spPr bwMode="auto">
            <a:xfrm>
              <a:off x="3430" y="1620"/>
              <a:ext cx="823" cy="78"/>
            </a:xfrm>
            <a:custGeom>
              <a:avLst/>
              <a:gdLst>
                <a:gd name="T0" fmla="*/ 153 w 306"/>
                <a:gd name="T1" fmla="*/ 29 h 29"/>
                <a:gd name="T2" fmla="*/ 2 w 306"/>
                <a:gd name="T3" fmla="*/ 15 h 29"/>
                <a:gd name="T4" fmla="*/ 153 w 306"/>
                <a:gd name="T5" fmla="*/ 1 h 29"/>
                <a:gd name="T6" fmla="*/ 304 w 306"/>
                <a:gd name="T7" fmla="*/ 15 h 29"/>
                <a:gd name="T8" fmla="*/ 153 w 306"/>
                <a:gd name="T9" fmla="*/ 29 h 29"/>
                <a:gd name="T10" fmla="*/ 153 w 306"/>
                <a:gd name="T11" fmla="*/ 0 h 29"/>
                <a:gd name="T12" fmla="*/ 0 w 306"/>
                <a:gd name="T13" fmla="*/ 15 h 29"/>
                <a:gd name="T14" fmla="*/ 153 w 306"/>
                <a:gd name="T15" fmla="*/ 29 h 29"/>
                <a:gd name="T16" fmla="*/ 306 w 306"/>
                <a:gd name="T17" fmla="*/ 15 h 29"/>
                <a:gd name="T18" fmla="*/ 153 w 306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9">
                  <a:moveTo>
                    <a:pt x="153" y="29"/>
                  </a:moveTo>
                  <a:cubicBezTo>
                    <a:pt x="69" y="29"/>
                    <a:pt x="2" y="22"/>
                    <a:pt x="2" y="15"/>
                  </a:cubicBezTo>
                  <a:cubicBezTo>
                    <a:pt x="2" y="7"/>
                    <a:pt x="69" y="1"/>
                    <a:pt x="153" y="1"/>
                  </a:cubicBezTo>
                  <a:cubicBezTo>
                    <a:pt x="236" y="1"/>
                    <a:pt x="304" y="7"/>
                    <a:pt x="304" y="15"/>
                  </a:cubicBezTo>
                  <a:cubicBezTo>
                    <a:pt x="304" y="22"/>
                    <a:pt x="236" y="29"/>
                    <a:pt x="153" y="29"/>
                  </a:cubicBezTo>
                  <a:moveTo>
                    <a:pt x="153" y="0"/>
                  </a:moveTo>
                  <a:cubicBezTo>
                    <a:pt x="68" y="0"/>
                    <a:pt x="0" y="7"/>
                    <a:pt x="0" y="15"/>
                  </a:cubicBezTo>
                  <a:cubicBezTo>
                    <a:pt x="0" y="23"/>
                    <a:pt x="68" y="29"/>
                    <a:pt x="153" y="29"/>
                  </a:cubicBezTo>
                  <a:cubicBezTo>
                    <a:pt x="237" y="29"/>
                    <a:pt x="306" y="23"/>
                    <a:pt x="306" y="15"/>
                  </a:cubicBezTo>
                  <a:cubicBezTo>
                    <a:pt x="306" y="7"/>
                    <a:pt x="237" y="0"/>
                    <a:pt x="153" y="0"/>
                  </a:cubicBezTo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3"/>
            <p:cNvSpPr>
              <a:spLocks noEditPoints="1"/>
            </p:cNvSpPr>
            <p:nvPr/>
          </p:nvSpPr>
          <p:spPr bwMode="auto">
            <a:xfrm>
              <a:off x="3435" y="1622"/>
              <a:ext cx="812" cy="76"/>
            </a:xfrm>
            <a:custGeom>
              <a:avLst/>
              <a:gdLst>
                <a:gd name="T0" fmla="*/ 151 w 302"/>
                <a:gd name="T1" fmla="*/ 28 h 28"/>
                <a:gd name="T2" fmla="*/ 1 w 302"/>
                <a:gd name="T3" fmla="*/ 14 h 28"/>
                <a:gd name="T4" fmla="*/ 151 w 302"/>
                <a:gd name="T5" fmla="*/ 0 h 28"/>
                <a:gd name="T6" fmla="*/ 301 w 302"/>
                <a:gd name="T7" fmla="*/ 14 h 28"/>
                <a:gd name="T8" fmla="*/ 151 w 302"/>
                <a:gd name="T9" fmla="*/ 28 h 28"/>
                <a:gd name="T10" fmla="*/ 151 w 302"/>
                <a:gd name="T11" fmla="*/ 0 h 28"/>
                <a:gd name="T12" fmla="*/ 0 w 302"/>
                <a:gd name="T13" fmla="*/ 14 h 28"/>
                <a:gd name="T14" fmla="*/ 151 w 302"/>
                <a:gd name="T15" fmla="*/ 28 h 28"/>
                <a:gd name="T16" fmla="*/ 302 w 302"/>
                <a:gd name="T17" fmla="*/ 14 h 28"/>
                <a:gd name="T18" fmla="*/ 151 w 302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28">
                  <a:moveTo>
                    <a:pt x="151" y="28"/>
                  </a:moveTo>
                  <a:cubicBezTo>
                    <a:pt x="68" y="28"/>
                    <a:pt x="1" y="21"/>
                    <a:pt x="1" y="14"/>
                  </a:cubicBezTo>
                  <a:cubicBezTo>
                    <a:pt x="1" y="6"/>
                    <a:pt x="68" y="0"/>
                    <a:pt x="151" y="0"/>
                  </a:cubicBezTo>
                  <a:cubicBezTo>
                    <a:pt x="234" y="0"/>
                    <a:pt x="301" y="6"/>
                    <a:pt x="301" y="14"/>
                  </a:cubicBezTo>
                  <a:cubicBezTo>
                    <a:pt x="301" y="21"/>
                    <a:pt x="234" y="28"/>
                    <a:pt x="151" y="28"/>
                  </a:cubicBezTo>
                  <a:moveTo>
                    <a:pt x="151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8"/>
                    <a:pt x="151" y="28"/>
                  </a:cubicBezTo>
                  <a:cubicBezTo>
                    <a:pt x="234" y="28"/>
                    <a:pt x="302" y="21"/>
                    <a:pt x="302" y="14"/>
                  </a:cubicBezTo>
                  <a:cubicBezTo>
                    <a:pt x="302" y="6"/>
                    <a:pt x="234" y="0"/>
                    <a:pt x="151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"/>
            <p:cNvSpPr>
              <a:spLocks noEditPoints="1"/>
            </p:cNvSpPr>
            <p:nvPr/>
          </p:nvSpPr>
          <p:spPr bwMode="auto">
            <a:xfrm>
              <a:off x="3438" y="1622"/>
              <a:ext cx="807" cy="76"/>
            </a:xfrm>
            <a:custGeom>
              <a:avLst/>
              <a:gdLst>
                <a:gd name="T0" fmla="*/ 150 w 300"/>
                <a:gd name="T1" fmla="*/ 27 h 28"/>
                <a:gd name="T2" fmla="*/ 2 w 300"/>
                <a:gd name="T3" fmla="*/ 14 h 28"/>
                <a:gd name="T4" fmla="*/ 150 w 300"/>
                <a:gd name="T5" fmla="*/ 0 h 28"/>
                <a:gd name="T6" fmla="*/ 298 w 300"/>
                <a:gd name="T7" fmla="*/ 14 h 28"/>
                <a:gd name="T8" fmla="*/ 150 w 300"/>
                <a:gd name="T9" fmla="*/ 27 h 28"/>
                <a:gd name="T10" fmla="*/ 150 w 300"/>
                <a:gd name="T11" fmla="*/ 0 h 28"/>
                <a:gd name="T12" fmla="*/ 0 w 300"/>
                <a:gd name="T13" fmla="*/ 14 h 28"/>
                <a:gd name="T14" fmla="*/ 150 w 300"/>
                <a:gd name="T15" fmla="*/ 28 h 28"/>
                <a:gd name="T16" fmla="*/ 300 w 300"/>
                <a:gd name="T17" fmla="*/ 14 h 28"/>
                <a:gd name="T18" fmla="*/ 150 w 30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28">
                  <a:moveTo>
                    <a:pt x="150" y="27"/>
                  </a:moveTo>
                  <a:cubicBezTo>
                    <a:pt x="68" y="27"/>
                    <a:pt x="2" y="21"/>
                    <a:pt x="2" y="14"/>
                  </a:cubicBezTo>
                  <a:cubicBezTo>
                    <a:pt x="2" y="6"/>
                    <a:pt x="68" y="0"/>
                    <a:pt x="150" y="0"/>
                  </a:cubicBezTo>
                  <a:cubicBezTo>
                    <a:pt x="232" y="0"/>
                    <a:pt x="298" y="6"/>
                    <a:pt x="298" y="14"/>
                  </a:cubicBezTo>
                  <a:cubicBezTo>
                    <a:pt x="298" y="21"/>
                    <a:pt x="232" y="27"/>
                    <a:pt x="150" y="27"/>
                  </a:cubicBezTo>
                  <a:moveTo>
                    <a:pt x="150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8"/>
                    <a:pt x="150" y="28"/>
                  </a:cubicBezTo>
                  <a:cubicBezTo>
                    <a:pt x="233" y="28"/>
                    <a:pt x="300" y="21"/>
                    <a:pt x="300" y="14"/>
                  </a:cubicBezTo>
                  <a:cubicBezTo>
                    <a:pt x="300" y="6"/>
                    <a:pt x="233" y="0"/>
                    <a:pt x="15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"/>
            <p:cNvSpPr>
              <a:spLocks noEditPoints="1"/>
            </p:cNvSpPr>
            <p:nvPr/>
          </p:nvSpPr>
          <p:spPr bwMode="auto">
            <a:xfrm>
              <a:off x="3443" y="1622"/>
              <a:ext cx="796" cy="73"/>
            </a:xfrm>
            <a:custGeom>
              <a:avLst/>
              <a:gdLst>
                <a:gd name="T0" fmla="*/ 148 w 296"/>
                <a:gd name="T1" fmla="*/ 27 h 27"/>
                <a:gd name="T2" fmla="*/ 1 w 296"/>
                <a:gd name="T3" fmla="*/ 14 h 27"/>
                <a:gd name="T4" fmla="*/ 148 w 296"/>
                <a:gd name="T5" fmla="*/ 0 h 27"/>
                <a:gd name="T6" fmla="*/ 295 w 296"/>
                <a:gd name="T7" fmla="*/ 14 h 27"/>
                <a:gd name="T8" fmla="*/ 148 w 296"/>
                <a:gd name="T9" fmla="*/ 27 h 27"/>
                <a:gd name="T10" fmla="*/ 148 w 296"/>
                <a:gd name="T11" fmla="*/ 0 h 27"/>
                <a:gd name="T12" fmla="*/ 0 w 296"/>
                <a:gd name="T13" fmla="*/ 14 h 27"/>
                <a:gd name="T14" fmla="*/ 148 w 296"/>
                <a:gd name="T15" fmla="*/ 27 h 27"/>
                <a:gd name="T16" fmla="*/ 296 w 296"/>
                <a:gd name="T17" fmla="*/ 14 h 27"/>
                <a:gd name="T18" fmla="*/ 148 w 29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7">
                  <a:moveTo>
                    <a:pt x="148" y="27"/>
                  </a:moveTo>
                  <a:cubicBezTo>
                    <a:pt x="67" y="27"/>
                    <a:pt x="1" y="21"/>
                    <a:pt x="1" y="14"/>
                  </a:cubicBezTo>
                  <a:cubicBezTo>
                    <a:pt x="1" y="6"/>
                    <a:pt x="67" y="0"/>
                    <a:pt x="148" y="0"/>
                  </a:cubicBezTo>
                  <a:cubicBezTo>
                    <a:pt x="229" y="0"/>
                    <a:pt x="295" y="6"/>
                    <a:pt x="295" y="14"/>
                  </a:cubicBezTo>
                  <a:cubicBezTo>
                    <a:pt x="295" y="21"/>
                    <a:pt x="229" y="27"/>
                    <a:pt x="148" y="27"/>
                  </a:cubicBezTo>
                  <a:moveTo>
                    <a:pt x="148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8" y="27"/>
                  </a:cubicBezTo>
                  <a:cubicBezTo>
                    <a:pt x="230" y="27"/>
                    <a:pt x="296" y="21"/>
                    <a:pt x="296" y="14"/>
                  </a:cubicBezTo>
                  <a:cubicBezTo>
                    <a:pt x="296" y="6"/>
                    <a:pt x="230" y="0"/>
                    <a:pt x="148" y="0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"/>
            <p:cNvSpPr>
              <a:spLocks noEditPoints="1"/>
            </p:cNvSpPr>
            <p:nvPr/>
          </p:nvSpPr>
          <p:spPr bwMode="auto">
            <a:xfrm>
              <a:off x="3446" y="1622"/>
              <a:ext cx="791" cy="73"/>
            </a:xfrm>
            <a:custGeom>
              <a:avLst/>
              <a:gdLst>
                <a:gd name="T0" fmla="*/ 147 w 294"/>
                <a:gd name="T1" fmla="*/ 27 h 27"/>
                <a:gd name="T2" fmla="*/ 2 w 294"/>
                <a:gd name="T3" fmla="*/ 14 h 27"/>
                <a:gd name="T4" fmla="*/ 147 w 294"/>
                <a:gd name="T5" fmla="*/ 0 h 27"/>
                <a:gd name="T6" fmla="*/ 292 w 294"/>
                <a:gd name="T7" fmla="*/ 14 h 27"/>
                <a:gd name="T8" fmla="*/ 147 w 294"/>
                <a:gd name="T9" fmla="*/ 27 h 27"/>
                <a:gd name="T10" fmla="*/ 147 w 294"/>
                <a:gd name="T11" fmla="*/ 0 h 27"/>
                <a:gd name="T12" fmla="*/ 0 w 294"/>
                <a:gd name="T13" fmla="*/ 14 h 27"/>
                <a:gd name="T14" fmla="*/ 147 w 294"/>
                <a:gd name="T15" fmla="*/ 27 h 27"/>
                <a:gd name="T16" fmla="*/ 294 w 294"/>
                <a:gd name="T17" fmla="*/ 14 h 27"/>
                <a:gd name="T18" fmla="*/ 147 w 29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7">
                  <a:moveTo>
                    <a:pt x="147" y="27"/>
                  </a:moveTo>
                  <a:cubicBezTo>
                    <a:pt x="67" y="27"/>
                    <a:pt x="2" y="21"/>
                    <a:pt x="2" y="14"/>
                  </a:cubicBezTo>
                  <a:cubicBezTo>
                    <a:pt x="2" y="6"/>
                    <a:pt x="67" y="0"/>
                    <a:pt x="147" y="0"/>
                  </a:cubicBezTo>
                  <a:cubicBezTo>
                    <a:pt x="227" y="0"/>
                    <a:pt x="292" y="6"/>
                    <a:pt x="292" y="14"/>
                  </a:cubicBezTo>
                  <a:cubicBezTo>
                    <a:pt x="292" y="21"/>
                    <a:pt x="227" y="27"/>
                    <a:pt x="147" y="27"/>
                  </a:cubicBezTo>
                  <a:moveTo>
                    <a:pt x="147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7" y="27"/>
                  </a:cubicBezTo>
                  <a:cubicBezTo>
                    <a:pt x="228" y="27"/>
                    <a:pt x="294" y="21"/>
                    <a:pt x="294" y="14"/>
                  </a:cubicBezTo>
                  <a:cubicBezTo>
                    <a:pt x="294" y="6"/>
                    <a:pt x="228" y="0"/>
                    <a:pt x="147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7"/>
            <p:cNvSpPr>
              <a:spLocks noEditPoints="1"/>
            </p:cNvSpPr>
            <p:nvPr/>
          </p:nvSpPr>
          <p:spPr bwMode="auto">
            <a:xfrm>
              <a:off x="3451" y="1622"/>
              <a:ext cx="780" cy="73"/>
            </a:xfrm>
            <a:custGeom>
              <a:avLst/>
              <a:gdLst>
                <a:gd name="T0" fmla="*/ 145 w 290"/>
                <a:gd name="T1" fmla="*/ 27 h 27"/>
                <a:gd name="T2" fmla="*/ 1 w 290"/>
                <a:gd name="T3" fmla="*/ 14 h 27"/>
                <a:gd name="T4" fmla="*/ 145 w 290"/>
                <a:gd name="T5" fmla="*/ 0 h 27"/>
                <a:gd name="T6" fmla="*/ 289 w 290"/>
                <a:gd name="T7" fmla="*/ 14 h 27"/>
                <a:gd name="T8" fmla="*/ 145 w 290"/>
                <a:gd name="T9" fmla="*/ 27 h 27"/>
                <a:gd name="T10" fmla="*/ 145 w 290"/>
                <a:gd name="T11" fmla="*/ 0 h 27"/>
                <a:gd name="T12" fmla="*/ 0 w 290"/>
                <a:gd name="T13" fmla="*/ 14 h 27"/>
                <a:gd name="T14" fmla="*/ 145 w 290"/>
                <a:gd name="T15" fmla="*/ 27 h 27"/>
                <a:gd name="T16" fmla="*/ 290 w 290"/>
                <a:gd name="T17" fmla="*/ 14 h 27"/>
                <a:gd name="T18" fmla="*/ 145 w 290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7">
                  <a:moveTo>
                    <a:pt x="145" y="27"/>
                  </a:moveTo>
                  <a:cubicBezTo>
                    <a:pt x="66" y="27"/>
                    <a:pt x="1" y="21"/>
                    <a:pt x="1" y="14"/>
                  </a:cubicBezTo>
                  <a:cubicBezTo>
                    <a:pt x="1" y="6"/>
                    <a:pt x="66" y="0"/>
                    <a:pt x="145" y="0"/>
                  </a:cubicBezTo>
                  <a:cubicBezTo>
                    <a:pt x="224" y="0"/>
                    <a:pt x="289" y="6"/>
                    <a:pt x="289" y="14"/>
                  </a:cubicBezTo>
                  <a:cubicBezTo>
                    <a:pt x="289" y="21"/>
                    <a:pt x="224" y="27"/>
                    <a:pt x="145" y="27"/>
                  </a:cubicBezTo>
                  <a:moveTo>
                    <a:pt x="145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5" y="27"/>
                  </a:cubicBezTo>
                  <a:cubicBezTo>
                    <a:pt x="225" y="27"/>
                    <a:pt x="290" y="21"/>
                    <a:pt x="290" y="14"/>
                  </a:cubicBezTo>
                  <a:cubicBezTo>
                    <a:pt x="290" y="6"/>
                    <a:pt x="225" y="0"/>
                    <a:pt x="1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"/>
            <p:cNvSpPr>
              <a:spLocks noEditPoints="1"/>
            </p:cNvSpPr>
            <p:nvPr/>
          </p:nvSpPr>
          <p:spPr bwMode="auto">
            <a:xfrm>
              <a:off x="3454" y="1622"/>
              <a:ext cx="775" cy="73"/>
            </a:xfrm>
            <a:custGeom>
              <a:avLst/>
              <a:gdLst>
                <a:gd name="T0" fmla="*/ 144 w 288"/>
                <a:gd name="T1" fmla="*/ 27 h 27"/>
                <a:gd name="T2" fmla="*/ 2 w 288"/>
                <a:gd name="T3" fmla="*/ 14 h 27"/>
                <a:gd name="T4" fmla="*/ 144 w 288"/>
                <a:gd name="T5" fmla="*/ 0 h 27"/>
                <a:gd name="T6" fmla="*/ 286 w 288"/>
                <a:gd name="T7" fmla="*/ 14 h 27"/>
                <a:gd name="T8" fmla="*/ 144 w 288"/>
                <a:gd name="T9" fmla="*/ 27 h 27"/>
                <a:gd name="T10" fmla="*/ 144 w 288"/>
                <a:gd name="T11" fmla="*/ 0 h 27"/>
                <a:gd name="T12" fmla="*/ 0 w 288"/>
                <a:gd name="T13" fmla="*/ 14 h 27"/>
                <a:gd name="T14" fmla="*/ 144 w 288"/>
                <a:gd name="T15" fmla="*/ 27 h 27"/>
                <a:gd name="T16" fmla="*/ 288 w 288"/>
                <a:gd name="T17" fmla="*/ 14 h 27"/>
                <a:gd name="T18" fmla="*/ 144 w 288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7">
                  <a:moveTo>
                    <a:pt x="144" y="27"/>
                  </a:moveTo>
                  <a:cubicBezTo>
                    <a:pt x="66" y="27"/>
                    <a:pt x="2" y="21"/>
                    <a:pt x="2" y="14"/>
                  </a:cubicBezTo>
                  <a:cubicBezTo>
                    <a:pt x="2" y="6"/>
                    <a:pt x="66" y="0"/>
                    <a:pt x="144" y="0"/>
                  </a:cubicBezTo>
                  <a:cubicBezTo>
                    <a:pt x="222" y="0"/>
                    <a:pt x="286" y="6"/>
                    <a:pt x="286" y="14"/>
                  </a:cubicBezTo>
                  <a:cubicBezTo>
                    <a:pt x="286" y="21"/>
                    <a:pt x="222" y="27"/>
                    <a:pt x="144" y="27"/>
                  </a:cubicBezTo>
                  <a:moveTo>
                    <a:pt x="144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4" y="27"/>
                  </a:cubicBezTo>
                  <a:cubicBezTo>
                    <a:pt x="223" y="27"/>
                    <a:pt x="288" y="21"/>
                    <a:pt x="288" y="14"/>
                  </a:cubicBezTo>
                  <a:cubicBezTo>
                    <a:pt x="288" y="6"/>
                    <a:pt x="223" y="0"/>
                    <a:pt x="144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9"/>
            <p:cNvSpPr>
              <a:spLocks noEditPoints="1"/>
            </p:cNvSpPr>
            <p:nvPr/>
          </p:nvSpPr>
          <p:spPr bwMode="auto">
            <a:xfrm>
              <a:off x="3460" y="1622"/>
              <a:ext cx="763" cy="73"/>
            </a:xfrm>
            <a:custGeom>
              <a:avLst/>
              <a:gdLst>
                <a:gd name="T0" fmla="*/ 142 w 284"/>
                <a:gd name="T1" fmla="*/ 27 h 27"/>
                <a:gd name="T2" fmla="*/ 2 w 284"/>
                <a:gd name="T3" fmla="*/ 14 h 27"/>
                <a:gd name="T4" fmla="*/ 142 w 284"/>
                <a:gd name="T5" fmla="*/ 1 h 27"/>
                <a:gd name="T6" fmla="*/ 282 w 284"/>
                <a:gd name="T7" fmla="*/ 14 h 27"/>
                <a:gd name="T8" fmla="*/ 142 w 284"/>
                <a:gd name="T9" fmla="*/ 27 h 27"/>
                <a:gd name="T10" fmla="*/ 142 w 284"/>
                <a:gd name="T11" fmla="*/ 0 h 27"/>
                <a:gd name="T12" fmla="*/ 0 w 284"/>
                <a:gd name="T13" fmla="*/ 14 h 27"/>
                <a:gd name="T14" fmla="*/ 142 w 284"/>
                <a:gd name="T15" fmla="*/ 27 h 27"/>
                <a:gd name="T16" fmla="*/ 284 w 284"/>
                <a:gd name="T17" fmla="*/ 14 h 27"/>
                <a:gd name="T18" fmla="*/ 142 w 28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">
                  <a:moveTo>
                    <a:pt x="142" y="27"/>
                  </a:moveTo>
                  <a:cubicBezTo>
                    <a:pt x="65" y="27"/>
                    <a:pt x="2" y="21"/>
                    <a:pt x="2" y="14"/>
                  </a:cubicBezTo>
                  <a:cubicBezTo>
                    <a:pt x="2" y="6"/>
                    <a:pt x="65" y="1"/>
                    <a:pt x="142" y="1"/>
                  </a:cubicBezTo>
                  <a:cubicBezTo>
                    <a:pt x="220" y="1"/>
                    <a:pt x="282" y="6"/>
                    <a:pt x="282" y="14"/>
                  </a:cubicBezTo>
                  <a:cubicBezTo>
                    <a:pt x="282" y="21"/>
                    <a:pt x="220" y="27"/>
                    <a:pt x="142" y="27"/>
                  </a:cubicBezTo>
                  <a:moveTo>
                    <a:pt x="142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2" y="27"/>
                  </a:cubicBezTo>
                  <a:cubicBezTo>
                    <a:pt x="220" y="27"/>
                    <a:pt x="284" y="21"/>
                    <a:pt x="284" y="14"/>
                  </a:cubicBezTo>
                  <a:cubicBezTo>
                    <a:pt x="284" y="6"/>
                    <a:pt x="220" y="0"/>
                    <a:pt x="14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20"/>
            <p:cNvSpPr>
              <a:spLocks noEditPoints="1"/>
            </p:cNvSpPr>
            <p:nvPr/>
          </p:nvSpPr>
          <p:spPr bwMode="auto">
            <a:xfrm>
              <a:off x="3465" y="1625"/>
              <a:ext cx="753" cy="70"/>
            </a:xfrm>
            <a:custGeom>
              <a:avLst/>
              <a:gdLst>
                <a:gd name="T0" fmla="*/ 140 w 280"/>
                <a:gd name="T1" fmla="*/ 25 h 26"/>
                <a:gd name="T2" fmla="*/ 1 w 280"/>
                <a:gd name="T3" fmla="*/ 13 h 26"/>
                <a:gd name="T4" fmla="*/ 140 w 280"/>
                <a:gd name="T5" fmla="*/ 0 h 26"/>
                <a:gd name="T6" fmla="*/ 279 w 280"/>
                <a:gd name="T7" fmla="*/ 13 h 26"/>
                <a:gd name="T8" fmla="*/ 140 w 280"/>
                <a:gd name="T9" fmla="*/ 25 h 26"/>
                <a:gd name="T10" fmla="*/ 140 w 280"/>
                <a:gd name="T11" fmla="*/ 0 h 26"/>
                <a:gd name="T12" fmla="*/ 0 w 280"/>
                <a:gd name="T13" fmla="*/ 13 h 26"/>
                <a:gd name="T14" fmla="*/ 140 w 280"/>
                <a:gd name="T15" fmla="*/ 26 h 26"/>
                <a:gd name="T16" fmla="*/ 280 w 280"/>
                <a:gd name="T17" fmla="*/ 13 h 26"/>
                <a:gd name="T18" fmla="*/ 140 w 2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6">
                  <a:moveTo>
                    <a:pt x="140" y="25"/>
                  </a:moveTo>
                  <a:cubicBezTo>
                    <a:pt x="63" y="25"/>
                    <a:pt x="1" y="20"/>
                    <a:pt x="1" y="13"/>
                  </a:cubicBezTo>
                  <a:cubicBezTo>
                    <a:pt x="1" y="5"/>
                    <a:pt x="63" y="0"/>
                    <a:pt x="140" y="0"/>
                  </a:cubicBezTo>
                  <a:cubicBezTo>
                    <a:pt x="217" y="0"/>
                    <a:pt x="279" y="5"/>
                    <a:pt x="279" y="13"/>
                  </a:cubicBezTo>
                  <a:cubicBezTo>
                    <a:pt x="279" y="20"/>
                    <a:pt x="217" y="25"/>
                    <a:pt x="140" y="25"/>
                  </a:cubicBezTo>
                  <a:moveTo>
                    <a:pt x="140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6"/>
                    <a:pt x="140" y="26"/>
                  </a:cubicBezTo>
                  <a:cubicBezTo>
                    <a:pt x="218" y="26"/>
                    <a:pt x="280" y="20"/>
                    <a:pt x="280" y="13"/>
                  </a:cubicBezTo>
                  <a:cubicBezTo>
                    <a:pt x="280" y="5"/>
                    <a:pt x="218" y="0"/>
                    <a:pt x="140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1"/>
            <p:cNvSpPr>
              <a:spLocks noEditPoints="1"/>
            </p:cNvSpPr>
            <p:nvPr/>
          </p:nvSpPr>
          <p:spPr bwMode="auto">
            <a:xfrm>
              <a:off x="3468" y="1625"/>
              <a:ext cx="747" cy="67"/>
            </a:xfrm>
            <a:custGeom>
              <a:avLst/>
              <a:gdLst>
                <a:gd name="T0" fmla="*/ 139 w 278"/>
                <a:gd name="T1" fmla="*/ 25 h 25"/>
                <a:gd name="T2" fmla="*/ 2 w 278"/>
                <a:gd name="T3" fmla="*/ 12 h 25"/>
                <a:gd name="T4" fmla="*/ 139 w 278"/>
                <a:gd name="T5" fmla="*/ 0 h 25"/>
                <a:gd name="T6" fmla="*/ 276 w 278"/>
                <a:gd name="T7" fmla="*/ 12 h 25"/>
                <a:gd name="T8" fmla="*/ 139 w 278"/>
                <a:gd name="T9" fmla="*/ 25 h 25"/>
                <a:gd name="T10" fmla="*/ 139 w 278"/>
                <a:gd name="T11" fmla="*/ 0 h 25"/>
                <a:gd name="T12" fmla="*/ 0 w 278"/>
                <a:gd name="T13" fmla="*/ 13 h 25"/>
                <a:gd name="T14" fmla="*/ 139 w 278"/>
                <a:gd name="T15" fmla="*/ 25 h 25"/>
                <a:gd name="T16" fmla="*/ 278 w 278"/>
                <a:gd name="T17" fmla="*/ 13 h 25"/>
                <a:gd name="T18" fmla="*/ 139 w 27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5">
                  <a:moveTo>
                    <a:pt x="139" y="25"/>
                  </a:moveTo>
                  <a:cubicBezTo>
                    <a:pt x="63" y="25"/>
                    <a:pt x="2" y="19"/>
                    <a:pt x="2" y="12"/>
                  </a:cubicBezTo>
                  <a:cubicBezTo>
                    <a:pt x="2" y="5"/>
                    <a:pt x="63" y="0"/>
                    <a:pt x="139" y="0"/>
                  </a:cubicBezTo>
                  <a:cubicBezTo>
                    <a:pt x="215" y="0"/>
                    <a:pt x="276" y="5"/>
                    <a:pt x="276" y="12"/>
                  </a:cubicBezTo>
                  <a:cubicBezTo>
                    <a:pt x="276" y="19"/>
                    <a:pt x="215" y="25"/>
                    <a:pt x="139" y="25"/>
                  </a:cubicBezTo>
                  <a:moveTo>
                    <a:pt x="139" y="0"/>
                  </a:moveTo>
                  <a:cubicBezTo>
                    <a:pt x="62" y="0"/>
                    <a:pt x="0" y="5"/>
                    <a:pt x="0" y="13"/>
                  </a:cubicBezTo>
                  <a:cubicBezTo>
                    <a:pt x="0" y="20"/>
                    <a:pt x="62" y="25"/>
                    <a:pt x="139" y="25"/>
                  </a:cubicBezTo>
                  <a:cubicBezTo>
                    <a:pt x="216" y="25"/>
                    <a:pt x="278" y="20"/>
                    <a:pt x="278" y="13"/>
                  </a:cubicBezTo>
                  <a:cubicBezTo>
                    <a:pt x="278" y="5"/>
                    <a:pt x="216" y="0"/>
                    <a:pt x="139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2"/>
            <p:cNvSpPr>
              <a:spLocks noEditPoints="1"/>
            </p:cNvSpPr>
            <p:nvPr/>
          </p:nvSpPr>
          <p:spPr bwMode="auto">
            <a:xfrm>
              <a:off x="3473" y="1625"/>
              <a:ext cx="737" cy="67"/>
            </a:xfrm>
            <a:custGeom>
              <a:avLst/>
              <a:gdLst>
                <a:gd name="T0" fmla="*/ 137 w 274"/>
                <a:gd name="T1" fmla="*/ 25 h 25"/>
                <a:gd name="T2" fmla="*/ 1 w 274"/>
                <a:gd name="T3" fmla="*/ 12 h 25"/>
                <a:gd name="T4" fmla="*/ 137 w 274"/>
                <a:gd name="T5" fmla="*/ 0 h 25"/>
                <a:gd name="T6" fmla="*/ 273 w 274"/>
                <a:gd name="T7" fmla="*/ 12 h 25"/>
                <a:gd name="T8" fmla="*/ 137 w 274"/>
                <a:gd name="T9" fmla="*/ 25 h 25"/>
                <a:gd name="T10" fmla="*/ 137 w 274"/>
                <a:gd name="T11" fmla="*/ 0 h 25"/>
                <a:gd name="T12" fmla="*/ 0 w 274"/>
                <a:gd name="T13" fmla="*/ 12 h 25"/>
                <a:gd name="T14" fmla="*/ 137 w 274"/>
                <a:gd name="T15" fmla="*/ 25 h 25"/>
                <a:gd name="T16" fmla="*/ 274 w 274"/>
                <a:gd name="T17" fmla="*/ 12 h 25"/>
                <a:gd name="T18" fmla="*/ 137 w 274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">
                  <a:moveTo>
                    <a:pt x="137" y="25"/>
                  </a:moveTo>
                  <a:cubicBezTo>
                    <a:pt x="62" y="25"/>
                    <a:pt x="1" y="19"/>
                    <a:pt x="1" y="12"/>
                  </a:cubicBezTo>
                  <a:cubicBezTo>
                    <a:pt x="1" y="6"/>
                    <a:pt x="62" y="0"/>
                    <a:pt x="137" y="0"/>
                  </a:cubicBezTo>
                  <a:cubicBezTo>
                    <a:pt x="212" y="0"/>
                    <a:pt x="273" y="6"/>
                    <a:pt x="273" y="12"/>
                  </a:cubicBezTo>
                  <a:cubicBezTo>
                    <a:pt x="273" y="19"/>
                    <a:pt x="212" y="25"/>
                    <a:pt x="137" y="25"/>
                  </a:cubicBezTo>
                  <a:moveTo>
                    <a:pt x="137" y="0"/>
                  </a:moveTo>
                  <a:cubicBezTo>
                    <a:pt x="61" y="0"/>
                    <a:pt x="0" y="5"/>
                    <a:pt x="0" y="12"/>
                  </a:cubicBezTo>
                  <a:cubicBezTo>
                    <a:pt x="0" y="19"/>
                    <a:pt x="61" y="25"/>
                    <a:pt x="137" y="25"/>
                  </a:cubicBezTo>
                  <a:cubicBezTo>
                    <a:pt x="213" y="25"/>
                    <a:pt x="274" y="19"/>
                    <a:pt x="274" y="12"/>
                  </a:cubicBezTo>
                  <a:cubicBezTo>
                    <a:pt x="274" y="5"/>
                    <a:pt x="213" y="0"/>
                    <a:pt x="137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3"/>
            <p:cNvSpPr>
              <a:spLocks noEditPoints="1"/>
            </p:cNvSpPr>
            <p:nvPr/>
          </p:nvSpPr>
          <p:spPr bwMode="auto">
            <a:xfrm>
              <a:off x="3476" y="1625"/>
              <a:ext cx="731" cy="67"/>
            </a:xfrm>
            <a:custGeom>
              <a:avLst/>
              <a:gdLst>
                <a:gd name="T0" fmla="*/ 136 w 272"/>
                <a:gd name="T1" fmla="*/ 25 h 25"/>
                <a:gd name="T2" fmla="*/ 2 w 272"/>
                <a:gd name="T3" fmla="*/ 12 h 25"/>
                <a:gd name="T4" fmla="*/ 136 w 272"/>
                <a:gd name="T5" fmla="*/ 0 h 25"/>
                <a:gd name="T6" fmla="*/ 270 w 272"/>
                <a:gd name="T7" fmla="*/ 12 h 25"/>
                <a:gd name="T8" fmla="*/ 136 w 272"/>
                <a:gd name="T9" fmla="*/ 25 h 25"/>
                <a:gd name="T10" fmla="*/ 136 w 272"/>
                <a:gd name="T11" fmla="*/ 0 h 25"/>
                <a:gd name="T12" fmla="*/ 0 w 272"/>
                <a:gd name="T13" fmla="*/ 12 h 25"/>
                <a:gd name="T14" fmla="*/ 136 w 272"/>
                <a:gd name="T15" fmla="*/ 25 h 25"/>
                <a:gd name="T16" fmla="*/ 272 w 272"/>
                <a:gd name="T17" fmla="*/ 12 h 25"/>
                <a:gd name="T18" fmla="*/ 136 w 27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5">
                  <a:moveTo>
                    <a:pt x="136" y="25"/>
                  </a:moveTo>
                  <a:cubicBezTo>
                    <a:pt x="62" y="25"/>
                    <a:pt x="2" y="19"/>
                    <a:pt x="2" y="12"/>
                  </a:cubicBezTo>
                  <a:cubicBezTo>
                    <a:pt x="2" y="6"/>
                    <a:pt x="62" y="0"/>
                    <a:pt x="136" y="0"/>
                  </a:cubicBezTo>
                  <a:cubicBezTo>
                    <a:pt x="210" y="0"/>
                    <a:pt x="270" y="6"/>
                    <a:pt x="270" y="12"/>
                  </a:cubicBezTo>
                  <a:cubicBezTo>
                    <a:pt x="270" y="19"/>
                    <a:pt x="210" y="25"/>
                    <a:pt x="136" y="25"/>
                  </a:cubicBezTo>
                  <a:moveTo>
                    <a:pt x="136" y="0"/>
                  </a:moveTo>
                  <a:cubicBezTo>
                    <a:pt x="61" y="0"/>
                    <a:pt x="0" y="6"/>
                    <a:pt x="0" y="12"/>
                  </a:cubicBezTo>
                  <a:cubicBezTo>
                    <a:pt x="0" y="19"/>
                    <a:pt x="61" y="25"/>
                    <a:pt x="136" y="25"/>
                  </a:cubicBezTo>
                  <a:cubicBezTo>
                    <a:pt x="211" y="25"/>
                    <a:pt x="272" y="19"/>
                    <a:pt x="272" y="12"/>
                  </a:cubicBezTo>
                  <a:cubicBezTo>
                    <a:pt x="272" y="6"/>
                    <a:pt x="211" y="0"/>
                    <a:pt x="136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4"/>
            <p:cNvSpPr>
              <a:spLocks noEditPoints="1"/>
            </p:cNvSpPr>
            <p:nvPr/>
          </p:nvSpPr>
          <p:spPr bwMode="auto">
            <a:xfrm>
              <a:off x="3481" y="1625"/>
              <a:ext cx="721" cy="67"/>
            </a:xfrm>
            <a:custGeom>
              <a:avLst/>
              <a:gdLst>
                <a:gd name="T0" fmla="*/ 134 w 268"/>
                <a:gd name="T1" fmla="*/ 25 h 25"/>
                <a:gd name="T2" fmla="*/ 2 w 268"/>
                <a:gd name="T3" fmla="*/ 12 h 25"/>
                <a:gd name="T4" fmla="*/ 134 w 268"/>
                <a:gd name="T5" fmla="*/ 0 h 25"/>
                <a:gd name="T6" fmla="*/ 267 w 268"/>
                <a:gd name="T7" fmla="*/ 12 h 25"/>
                <a:gd name="T8" fmla="*/ 134 w 268"/>
                <a:gd name="T9" fmla="*/ 25 h 25"/>
                <a:gd name="T10" fmla="*/ 134 w 268"/>
                <a:gd name="T11" fmla="*/ 0 h 25"/>
                <a:gd name="T12" fmla="*/ 0 w 268"/>
                <a:gd name="T13" fmla="*/ 12 h 25"/>
                <a:gd name="T14" fmla="*/ 134 w 268"/>
                <a:gd name="T15" fmla="*/ 25 h 25"/>
                <a:gd name="T16" fmla="*/ 268 w 268"/>
                <a:gd name="T17" fmla="*/ 12 h 25"/>
                <a:gd name="T18" fmla="*/ 134 w 26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25">
                  <a:moveTo>
                    <a:pt x="134" y="25"/>
                  </a:moveTo>
                  <a:cubicBezTo>
                    <a:pt x="61" y="25"/>
                    <a:pt x="2" y="19"/>
                    <a:pt x="2" y="12"/>
                  </a:cubicBezTo>
                  <a:cubicBezTo>
                    <a:pt x="2" y="6"/>
                    <a:pt x="61" y="0"/>
                    <a:pt x="134" y="0"/>
                  </a:cubicBezTo>
                  <a:cubicBezTo>
                    <a:pt x="207" y="0"/>
                    <a:pt x="267" y="6"/>
                    <a:pt x="267" y="12"/>
                  </a:cubicBezTo>
                  <a:cubicBezTo>
                    <a:pt x="267" y="19"/>
                    <a:pt x="207" y="25"/>
                    <a:pt x="134" y="25"/>
                  </a:cubicBezTo>
                  <a:moveTo>
                    <a:pt x="134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4" y="25"/>
                  </a:cubicBezTo>
                  <a:cubicBezTo>
                    <a:pt x="208" y="25"/>
                    <a:pt x="268" y="19"/>
                    <a:pt x="268" y="12"/>
                  </a:cubicBezTo>
                  <a:cubicBezTo>
                    <a:pt x="268" y="6"/>
                    <a:pt x="208" y="0"/>
                    <a:pt x="134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5"/>
            <p:cNvSpPr>
              <a:spLocks noEditPoints="1"/>
            </p:cNvSpPr>
            <p:nvPr/>
          </p:nvSpPr>
          <p:spPr bwMode="auto">
            <a:xfrm>
              <a:off x="3486" y="1625"/>
              <a:ext cx="713" cy="67"/>
            </a:xfrm>
            <a:custGeom>
              <a:avLst/>
              <a:gdLst>
                <a:gd name="T0" fmla="*/ 132 w 265"/>
                <a:gd name="T1" fmla="*/ 24 h 25"/>
                <a:gd name="T2" fmla="*/ 1 w 265"/>
                <a:gd name="T3" fmla="*/ 12 h 25"/>
                <a:gd name="T4" fmla="*/ 132 w 265"/>
                <a:gd name="T5" fmla="*/ 0 h 25"/>
                <a:gd name="T6" fmla="*/ 263 w 265"/>
                <a:gd name="T7" fmla="*/ 12 h 25"/>
                <a:gd name="T8" fmla="*/ 132 w 265"/>
                <a:gd name="T9" fmla="*/ 24 h 25"/>
                <a:gd name="T10" fmla="*/ 132 w 265"/>
                <a:gd name="T11" fmla="*/ 0 h 25"/>
                <a:gd name="T12" fmla="*/ 0 w 265"/>
                <a:gd name="T13" fmla="*/ 12 h 25"/>
                <a:gd name="T14" fmla="*/ 132 w 265"/>
                <a:gd name="T15" fmla="*/ 25 h 25"/>
                <a:gd name="T16" fmla="*/ 265 w 265"/>
                <a:gd name="T17" fmla="*/ 12 h 25"/>
                <a:gd name="T18" fmla="*/ 132 w 26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5">
                  <a:moveTo>
                    <a:pt x="132" y="24"/>
                  </a:moveTo>
                  <a:cubicBezTo>
                    <a:pt x="60" y="24"/>
                    <a:pt x="1" y="19"/>
                    <a:pt x="1" y="12"/>
                  </a:cubicBezTo>
                  <a:cubicBezTo>
                    <a:pt x="1" y="6"/>
                    <a:pt x="60" y="0"/>
                    <a:pt x="132" y="0"/>
                  </a:cubicBezTo>
                  <a:cubicBezTo>
                    <a:pt x="205" y="0"/>
                    <a:pt x="263" y="6"/>
                    <a:pt x="263" y="12"/>
                  </a:cubicBezTo>
                  <a:cubicBezTo>
                    <a:pt x="263" y="19"/>
                    <a:pt x="205" y="24"/>
                    <a:pt x="132" y="24"/>
                  </a:cubicBezTo>
                  <a:moveTo>
                    <a:pt x="132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5"/>
                    <a:pt x="132" y="25"/>
                  </a:cubicBezTo>
                  <a:cubicBezTo>
                    <a:pt x="205" y="25"/>
                    <a:pt x="265" y="19"/>
                    <a:pt x="265" y="12"/>
                  </a:cubicBezTo>
                  <a:cubicBezTo>
                    <a:pt x="265" y="6"/>
                    <a:pt x="205" y="0"/>
                    <a:pt x="1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6"/>
            <p:cNvSpPr>
              <a:spLocks noEditPoints="1"/>
            </p:cNvSpPr>
            <p:nvPr/>
          </p:nvSpPr>
          <p:spPr bwMode="auto">
            <a:xfrm>
              <a:off x="3489" y="1625"/>
              <a:ext cx="705" cy="65"/>
            </a:xfrm>
            <a:custGeom>
              <a:avLst/>
              <a:gdLst>
                <a:gd name="T0" fmla="*/ 131 w 262"/>
                <a:gd name="T1" fmla="*/ 24 h 24"/>
                <a:gd name="T2" fmla="*/ 2 w 262"/>
                <a:gd name="T3" fmla="*/ 12 h 24"/>
                <a:gd name="T4" fmla="*/ 131 w 262"/>
                <a:gd name="T5" fmla="*/ 1 h 24"/>
                <a:gd name="T6" fmla="*/ 261 w 262"/>
                <a:gd name="T7" fmla="*/ 12 h 24"/>
                <a:gd name="T8" fmla="*/ 131 w 262"/>
                <a:gd name="T9" fmla="*/ 24 h 24"/>
                <a:gd name="T10" fmla="*/ 131 w 262"/>
                <a:gd name="T11" fmla="*/ 0 h 24"/>
                <a:gd name="T12" fmla="*/ 0 w 262"/>
                <a:gd name="T13" fmla="*/ 12 h 24"/>
                <a:gd name="T14" fmla="*/ 131 w 262"/>
                <a:gd name="T15" fmla="*/ 24 h 24"/>
                <a:gd name="T16" fmla="*/ 262 w 262"/>
                <a:gd name="T17" fmla="*/ 12 h 24"/>
                <a:gd name="T18" fmla="*/ 131 w 262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24">
                  <a:moveTo>
                    <a:pt x="131" y="24"/>
                  </a:moveTo>
                  <a:cubicBezTo>
                    <a:pt x="60" y="24"/>
                    <a:pt x="2" y="19"/>
                    <a:pt x="2" y="12"/>
                  </a:cubicBezTo>
                  <a:cubicBezTo>
                    <a:pt x="2" y="6"/>
                    <a:pt x="60" y="1"/>
                    <a:pt x="131" y="1"/>
                  </a:cubicBezTo>
                  <a:cubicBezTo>
                    <a:pt x="203" y="1"/>
                    <a:pt x="261" y="6"/>
                    <a:pt x="261" y="12"/>
                  </a:cubicBezTo>
                  <a:cubicBezTo>
                    <a:pt x="261" y="19"/>
                    <a:pt x="203" y="24"/>
                    <a:pt x="131" y="24"/>
                  </a:cubicBezTo>
                  <a:moveTo>
                    <a:pt x="131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4"/>
                    <a:pt x="131" y="24"/>
                  </a:cubicBezTo>
                  <a:cubicBezTo>
                    <a:pt x="204" y="24"/>
                    <a:pt x="262" y="19"/>
                    <a:pt x="262" y="12"/>
                  </a:cubicBezTo>
                  <a:cubicBezTo>
                    <a:pt x="262" y="6"/>
                    <a:pt x="204" y="0"/>
                    <a:pt x="131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7"/>
            <p:cNvSpPr>
              <a:spLocks noEditPoints="1"/>
            </p:cNvSpPr>
            <p:nvPr/>
          </p:nvSpPr>
          <p:spPr bwMode="auto">
            <a:xfrm>
              <a:off x="3494" y="1628"/>
              <a:ext cx="697" cy="62"/>
            </a:xfrm>
            <a:custGeom>
              <a:avLst/>
              <a:gdLst>
                <a:gd name="T0" fmla="*/ 129 w 259"/>
                <a:gd name="T1" fmla="*/ 23 h 23"/>
                <a:gd name="T2" fmla="*/ 1 w 259"/>
                <a:gd name="T3" fmla="*/ 11 h 23"/>
                <a:gd name="T4" fmla="*/ 129 w 259"/>
                <a:gd name="T5" fmla="*/ 0 h 23"/>
                <a:gd name="T6" fmla="*/ 257 w 259"/>
                <a:gd name="T7" fmla="*/ 11 h 23"/>
                <a:gd name="T8" fmla="*/ 129 w 259"/>
                <a:gd name="T9" fmla="*/ 23 h 23"/>
                <a:gd name="T10" fmla="*/ 129 w 259"/>
                <a:gd name="T11" fmla="*/ 0 h 23"/>
                <a:gd name="T12" fmla="*/ 0 w 259"/>
                <a:gd name="T13" fmla="*/ 11 h 23"/>
                <a:gd name="T14" fmla="*/ 129 w 259"/>
                <a:gd name="T15" fmla="*/ 23 h 23"/>
                <a:gd name="T16" fmla="*/ 259 w 259"/>
                <a:gd name="T17" fmla="*/ 11 h 23"/>
                <a:gd name="T18" fmla="*/ 129 w 25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3">
                  <a:moveTo>
                    <a:pt x="129" y="23"/>
                  </a:moveTo>
                  <a:cubicBezTo>
                    <a:pt x="59" y="23"/>
                    <a:pt x="1" y="18"/>
                    <a:pt x="1" y="11"/>
                  </a:cubicBezTo>
                  <a:cubicBezTo>
                    <a:pt x="1" y="5"/>
                    <a:pt x="59" y="0"/>
                    <a:pt x="129" y="0"/>
                  </a:cubicBezTo>
                  <a:cubicBezTo>
                    <a:pt x="200" y="0"/>
                    <a:pt x="257" y="5"/>
                    <a:pt x="257" y="11"/>
                  </a:cubicBezTo>
                  <a:cubicBezTo>
                    <a:pt x="257" y="18"/>
                    <a:pt x="200" y="23"/>
                    <a:pt x="129" y="23"/>
                  </a:cubicBezTo>
                  <a:moveTo>
                    <a:pt x="129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29" y="23"/>
                  </a:cubicBezTo>
                  <a:cubicBezTo>
                    <a:pt x="201" y="23"/>
                    <a:pt x="259" y="18"/>
                    <a:pt x="259" y="11"/>
                  </a:cubicBezTo>
                  <a:cubicBezTo>
                    <a:pt x="259" y="5"/>
                    <a:pt x="201" y="0"/>
                    <a:pt x="129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8"/>
            <p:cNvSpPr>
              <a:spLocks noEditPoints="1"/>
            </p:cNvSpPr>
            <p:nvPr/>
          </p:nvSpPr>
          <p:spPr bwMode="auto">
            <a:xfrm>
              <a:off x="3497" y="1628"/>
              <a:ext cx="689" cy="62"/>
            </a:xfrm>
            <a:custGeom>
              <a:avLst/>
              <a:gdLst>
                <a:gd name="T0" fmla="*/ 128 w 256"/>
                <a:gd name="T1" fmla="*/ 23 h 23"/>
                <a:gd name="T2" fmla="*/ 2 w 256"/>
                <a:gd name="T3" fmla="*/ 11 h 23"/>
                <a:gd name="T4" fmla="*/ 128 w 256"/>
                <a:gd name="T5" fmla="*/ 0 h 23"/>
                <a:gd name="T6" fmla="*/ 255 w 256"/>
                <a:gd name="T7" fmla="*/ 11 h 23"/>
                <a:gd name="T8" fmla="*/ 128 w 256"/>
                <a:gd name="T9" fmla="*/ 23 h 23"/>
                <a:gd name="T10" fmla="*/ 128 w 256"/>
                <a:gd name="T11" fmla="*/ 0 h 23"/>
                <a:gd name="T12" fmla="*/ 0 w 256"/>
                <a:gd name="T13" fmla="*/ 11 h 23"/>
                <a:gd name="T14" fmla="*/ 128 w 256"/>
                <a:gd name="T15" fmla="*/ 23 h 23"/>
                <a:gd name="T16" fmla="*/ 256 w 256"/>
                <a:gd name="T17" fmla="*/ 11 h 23"/>
                <a:gd name="T18" fmla="*/ 128 w 25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3">
                  <a:moveTo>
                    <a:pt x="128" y="23"/>
                  </a:moveTo>
                  <a:cubicBezTo>
                    <a:pt x="58" y="23"/>
                    <a:pt x="2" y="18"/>
                    <a:pt x="2" y="11"/>
                  </a:cubicBezTo>
                  <a:cubicBezTo>
                    <a:pt x="2" y="5"/>
                    <a:pt x="58" y="0"/>
                    <a:pt x="128" y="0"/>
                  </a:cubicBezTo>
                  <a:cubicBezTo>
                    <a:pt x="198" y="0"/>
                    <a:pt x="255" y="5"/>
                    <a:pt x="255" y="11"/>
                  </a:cubicBezTo>
                  <a:cubicBezTo>
                    <a:pt x="255" y="18"/>
                    <a:pt x="198" y="23"/>
                    <a:pt x="128" y="23"/>
                  </a:cubicBezTo>
                  <a:moveTo>
                    <a:pt x="128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28" y="23"/>
                  </a:cubicBezTo>
                  <a:cubicBezTo>
                    <a:pt x="199" y="23"/>
                    <a:pt x="256" y="18"/>
                    <a:pt x="256" y="11"/>
                  </a:cubicBezTo>
                  <a:cubicBezTo>
                    <a:pt x="256" y="5"/>
                    <a:pt x="199" y="0"/>
                    <a:pt x="128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9"/>
            <p:cNvSpPr>
              <a:spLocks noEditPoints="1"/>
            </p:cNvSpPr>
            <p:nvPr/>
          </p:nvSpPr>
          <p:spPr bwMode="auto">
            <a:xfrm>
              <a:off x="3503" y="1628"/>
              <a:ext cx="680" cy="62"/>
            </a:xfrm>
            <a:custGeom>
              <a:avLst/>
              <a:gdLst>
                <a:gd name="T0" fmla="*/ 126 w 253"/>
                <a:gd name="T1" fmla="*/ 23 h 23"/>
                <a:gd name="T2" fmla="*/ 1 w 253"/>
                <a:gd name="T3" fmla="*/ 11 h 23"/>
                <a:gd name="T4" fmla="*/ 126 w 253"/>
                <a:gd name="T5" fmla="*/ 0 h 23"/>
                <a:gd name="T6" fmla="*/ 251 w 253"/>
                <a:gd name="T7" fmla="*/ 11 h 23"/>
                <a:gd name="T8" fmla="*/ 126 w 253"/>
                <a:gd name="T9" fmla="*/ 23 h 23"/>
                <a:gd name="T10" fmla="*/ 126 w 253"/>
                <a:gd name="T11" fmla="*/ 0 h 23"/>
                <a:gd name="T12" fmla="*/ 0 w 253"/>
                <a:gd name="T13" fmla="*/ 11 h 23"/>
                <a:gd name="T14" fmla="*/ 126 w 253"/>
                <a:gd name="T15" fmla="*/ 23 h 23"/>
                <a:gd name="T16" fmla="*/ 253 w 253"/>
                <a:gd name="T17" fmla="*/ 11 h 23"/>
                <a:gd name="T18" fmla="*/ 126 w 25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3">
                  <a:moveTo>
                    <a:pt x="126" y="23"/>
                  </a:moveTo>
                  <a:cubicBezTo>
                    <a:pt x="57" y="23"/>
                    <a:pt x="1" y="18"/>
                    <a:pt x="1" y="11"/>
                  </a:cubicBezTo>
                  <a:cubicBezTo>
                    <a:pt x="1" y="5"/>
                    <a:pt x="57" y="0"/>
                    <a:pt x="126" y="0"/>
                  </a:cubicBezTo>
                  <a:cubicBezTo>
                    <a:pt x="195" y="0"/>
                    <a:pt x="251" y="5"/>
                    <a:pt x="251" y="11"/>
                  </a:cubicBezTo>
                  <a:cubicBezTo>
                    <a:pt x="251" y="18"/>
                    <a:pt x="195" y="23"/>
                    <a:pt x="126" y="23"/>
                  </a:cubicBezTo>
                  <a:moveTo>
                    <a:pt x="126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6" y="23"/>
                  </a:cubicBezTo>
                  <a:cubicBezTo>
                    <a:pt x="196" y="23"/>
                    <a:pt x="253" y="18"/>
                    <a:pt x="253" y="11"/>
                  </a:cubicBezTo>
                  <a:cubicBezTo>
                    <a:pt x="253" y="5"/>
                    <a:pt x="196" y="0"/>
                    <a:pt x="126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0"/>
            <p:cNvSpPr>
              <a:spLocks noEditPoints="1"/>
            </p:cNvSpPr>
            <p:nvPr/>
          </p:nvSpPr>
          <p:spPr bwMode="auto">
            <a:xfrm>
              <a:off x="3505" y="1628"/>
              <a:ext cx="672" cy="62"/>
            </a:xfrm>
            <a:custGeom>
              <a:avLst/>
              <a:gdLst>
                <a:gd name="T0" fmla="*/ 125 w 250"/>
                <a:gd name="T1" fmla="*/ 23 h 23"/>
                <a:gd name="T2" fmla="*/ 2 w 250"/>
                <a:gd name="T3" fmla="*/ 11 h 23"/>
                <a:gd name="T4" fmla="*/ 125 w 250"/>
                <a:gd name="T5" fmla="*/ 0 h 23"/>
                <a:gd name="T6" fmla="*/ 249 w 250"/>
                <a:gd name="T7" fmla="*/ 11 h 23"/>
                <a:gd name="T8" fmla="*/ 125 w 250"/>
                <a:gd name="T9" fmla="*/ 23 h 23"/>
                <a:gd name="T10" fmla="*/ 125 w 250"/>
                <a:gd name="T11" fmla="*/ 0 h 23"/>
                <a:gd name="T12" fmla="*/ 0 w 250"/>
                <a:gd name="T13" fmla="*/ 11 h 23"/>
                <a:gd name="T14" fmla="*/ 125 w 250"/>
                <a:gd name="T15" fmla="*/ 23 h 23"/>
                <a:gd name="T16" fmla="*/ 250 w 250"/>
                <a:gd name="T17" fmla="*/ 11 h 23"/>
                <a:gd name="T18" fmla="*/ 125 w 250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3">
                  <a:moveTo>
                    <a:pt x="125" y="23"/>
                  </a:moveTo>
                  <a:cubicBezTo>
                    <a:pt x="57" y="23"/>
                    <a:pt x="2" y="17"/>
                    <a:pt x="2" y="11"/>
                  </a:cubicBezTo>
                  <a:cubicBezTo>
                    <a:pt x="2" y="5"/>
                    <a:pt x="57" y="0"/>
                    <a:pt x="125" y="0"/>
                  </a:cubicBezTo>
                  <a:cubicBezTo>
                    <a:pt x="193" y="0"/>
                    <a:pt x="249" y="5"/>
                    <a:pt x="249" y="11"/>
                  </a:cubicBezTo>
                  <a:cubicBezTo>
                    <a:pt x="249" y="17"/>
                    <a:pt x="193" y="23"/>
                    <a:pt x="125" y="23"/>
                  </a:cubicBezTo>
                  <a:moveTo>
                    <a:pt x="125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5" y="23"/>
                  </a:cubicBezTo>
                  <a:cubicBezTo>
                    <a:pt x="194" y="23"/>
                    <a:pt x="250" y="18"/>
                    <a:pt x="250" y="11"/>
                  </a:cubicBezTo>
                  <a:cubicBezTo>
                    <a:pt x="250" y="5"/>
                    <a:pt x="194" y="0"/>
                    <a:pt x="125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1"/>
            <p:cNvSpPr>
              <a:spLocks noEditPoints="1"/>
            </p:cNvSpPr>
            <p:nvPr/>
          </p:nvSpPr>
          <p:spPr bwMode="auto">
            <a:xfrm>
              <a:off x="3511" y="1628"/>
              <a:ext cx="664" cy="62"/>
            </a:xfrm>
            <a:custGeom>
              <a:avLst/>
              <a:gdLst>
                <a:gd name="T0" fmla="*/ 123 w 247"/>
                <a:gd name="T1" fmla="*/ 22 h 23"/>
                <a:gd name="T2" fmla="*/ 2 w 247"/>
                <a:gd name="T3" fmla="*/ 11 h 23"/>
                <a:gd name="T4" fmla="*/ 123 w 247"/>
                <a:gd name="T5" fmla="*/ 0 h 23"/>
                <a:gd name="T6" fmla="*/ 245 w 247"/>
                <a:gd name="T7" fmla="*/ 11 h 23"/>
                <a:gd name="T8" fmla="*/ 123 w 247"/>
                <a:gd name="T9" fmla="*/ 22 h 23"/>
                <a:gd name="T10" fmla="*/ 123 w 247"/>
                <a:gd name="T11" fmla="*/ 0 h 23"/>
                <a:gd name="T12" fmla="*/ 0 w 247"/>
                <a:gd name="T13" fmla="*/ 11 h 23"/>
                <a:gd name="T14" fmla="*/ 123 w 247"/>
                <a:gd name="T15" fmla="*/ 23 h 23"/>
                <a:gd name="T16" fmla="*/ 247 w 247"/>
                <a:gd name="T17" fmla="*/ 11 h 23"/>
                <a:gd name="T18" fmla="*/ 123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123" y="22"/>
                  </a:moveTo>
                  <a:cubicBezTo>
                    <a:pt x="56" y="22"/>
                    <a:pt x="2" y="17"/>
                    <a:pt x="2" y="11"/>
                  </a:cubicBezTo>
                  <a:cubicBezTo>
                    <a:pt x="2" y="5"/>
                    <a:pt x="56" y="0"/>
                    <a:pt x="123" y="0"/>
                  </a:cubicBezTo>
                  <a:cubicBezTo>
                    <a:pt x="190" y="0"/>
                    <a:pt x="245" y="5"/>
                    <a:pt x="245" y="11"/>
                  </a:cubicBezTo>
                  <a:cubicBezTo>
                    <a:pt x="245" y="17"/>
                    <a:pt x="190" y="22"/>
                    <a:pt x="123" y="22"/>
                  </a:cubicBezTo>
                  <a:moveTo>
                    <a:pt x="123" y="0"/>
                  </a:moveTo>
                  <a:cubicBezTo>
                    <a:pt x="55" y="0"/>
                    <a:pt x="0" y="5"/>
                    <a:pt x="0" y="11"/>
                  </a:cubicBezTo>
                  <a:cubicBezTo>
                    <a:pt x="0" y="17"/>
                    <a:pt x="55" y="23"/>
                    <a:pt x="123" y="23"/>
                  </a:cubicBezTo>
                  <a:cubicBezTo>
                    <a:pt x="191" y="23"/>
                    <a:pt x="247" y="17"/>
                    <a:pt x="247" y="11"/>
                  </a:cubicBezTo>
                  <a:cubicBezTo>
                    <a:pt x="247" y="5"/>
                    <a:pt x="191" y="0"/>
                    <a:pt x="123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2"/>
            <p:cNvSpPr>
              <a:spLocks noEditPoints="1"/>
            </p:cNvSpPr>
            <p:nvPr/>
          </p:nvSpPr>
          <p:spPr bwMode="auto">
            <a:xfrm>
              <a:off x="3516" y="1628"/>
              <a:ext cx="653" cy="59"/>
            </a:xfrm>
            <a:custGeom>
              <a:avLst/>
              <a:gdLst>
                <a:gd name="T0" fmla="*/ 121 w 243"/>
                <a:gd name="T1" fmla="*/ 22 h 22"/>
                <a:gd name="T2" fmla="*/ 1 w 243"/>
                <a:gd name="T3" fmla="*/ 11 h 22"/>
                <a:gd name="T4" fmla="*/ 121 w 243"/>
                <a:gd name="T5" fmla="*/ 0 h 22"/>
                <a:gd name="T6" fmla="*/ 241 w 243"/>
                <a:gd name="T7" fmla="*/ 11 h 22"/>
                <a:gd name="T8" fmla="*/ 121 w 243"/>
                <a:gd name="T9" fmla="*/ 22 h 22"/>
                <a:gd name="T10" fmla="*/ 121 w 243"/>
                <a:gd name="T11" fmla="*/ 0 h 22"/>
                <a:gd name="T12" fmla="*/ 0 w 243"/>
                <a:gd name="T13" fmla="*/ 11 h 22"/>
                <a:gd name="T14" fmla="*/ 121 w 243"/>
                <a:gd name="T15" fmla="*/ 22 h 22"/>
                <a:gd name="T16" fmla="*/ 243 w 243"/>
                <a:gd name="T17" fmla="*/ 11 h 22"/>
                <a:gd name="T18" fmla="*/ 121 w 24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2">
                  <a:moveTo>
                    <a:pt x="121" y="22"/>
                  </a:moveTo>
                  <a:cubicBezTo>
                    <a:pt x="55" y="22"/>
                    <a:pt x="1" y="17"/>
                    <a:pt x="1" y="11"/>
                  </a:cubicBezTo>
                  <a:cubicBezTo>
                    <a:pt x="1" y="5"/>
                    <a:pt x="55" y="0"/>
                    <a:pt x="121" y="0"/>
                  </a:cubicBezTo>
                  <a:cubicBezTo>
                    <a:pt x="188" y="0"/>
                    <a:pt x="241" y="5"/>
                    <a:pt x="241" y="11"/>
                  </a:cubicBezTo>
                  <a:cubicBezTo>
                    <a:pt x="241" y="17"/>
                    <a:pt x="188" y="22"/>
                    <a:pt x="121" y="22"/>
                  </a:cubicBezTo>
                  <a:moveTo>
                    <a:pt x="121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1" y="22"/>
                  </a:cubicBezTo>
                  <a:cubicBezTo>
                    <a:pt x="188" y="22"/>
                    <a:pt x="243" y="17"/>
                    <a:pt x="243" y="11"/>
                  </a:cubicBezTo>
                  <a:cubicBezTo>
                    <a:pt x="243" y="5"/>
                    <a:pt x="188" y="0"/>
                    <a:pt x="12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"/>
            <p:cNvSpPr>
              <a:spLocks noEditPoints="1"/>
            </p:cNvSpPr>
            <p:nvPr/>
          </p:nvSpPr>
          <p:spPr bwMode="auto">
            <a:xfrm>
              <a:off x="3519" y="1628"/>
              <a:ext cx="645" cy="59"/>
            </a:xfrm>
            <a:custGeom>
              <a:avLst/>
              <a:gdLst>
                <a:gd name="T0" fmla="*/ 120 w 240"/>
                <a:gd name="T1" fmla="*/ 22 h 22"/>
                <a:gd name="T2" fmla="*/ 2 w 240"/>
                <a:gd name="T3" fmla="*/ 11 h 22"/>
                <a:gd name="T4" fmla="*/ 120 w 240"/>
                <a:gd name="T5" fmla="*/ 0 h 22"/>
                <a:gd name="T6" fmla="*/ 239 w 240"/>
                <a:gd name="T7" fmla="*/ 11 h 22"/>
                <a:gd name="T8" fmla="*/ 120 w 240"/>
                <a:gd name="T9" fmla="*/ 22 h 22"/>
                <a:gd name="T10" fmla="*/ 120 w 240"/>
                <a:gd name="T11" fmla="*/ 0 h 22"/>
                <a:gd name="T12" fmla="*/ 0 w 240"/>
                <a:gd name="T13" fmla="*/ 11 h 22"/>
                <a:gd name="T14" fmla="*/ 120 w 240"/>
                <a:gd name="T15" fmla="*/ 22 h 22"/>
                <a:gd name="T16" fmla="*/ 240 w 240"/>
                <a:gd name="T17" fmla="*/ 11 h 22"/>
                <a:gd name="T18" fmla="*/ 120 w 240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2">
                  <a:moveTo>
                    <a:pt x="120" y="22"/>
                  </a:moveTo>
                  <a:cubicBezTo>
                    <a:pt x="55" y="22"/>
                    <a:pt x="2" y="17"/>
                    <a:pt x="2" y="11"/>
                  </a:cubicBezTo>
                  <a:cubicBezTo>
                    <a:pt x="2" y="5"/>
                    <a:pt x="55" y="0"/>
                    <a:pt x="120" y="0"/>
                  </a:cubicBezTo>
                  <a:cubicBezTo>
                    <a:pt x="186" y="0"/>
                    <a:pt x="239" y="5"/>
                    <a:pt x="239" y="11"/>
                  </a:cubicBezTo>
                  <a:cubicBezTo>
                    <a:pt x="239" y="17"/>
                    <a:pt x="186" y="22"/>
                    <a:pt x="120" y="22"/>
                  </a:cubicBezTo>
                  <a:moveTo>
                    <a:pt x="120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0" y="22"/>
                  </a:cubicBezTo>
                  <a:cubicBezTo>
                    <a:pt x="187" y="22"/>
                    <a:pt x="240" y="17"/>
                    <a:pt x="240" y="11"/>
                  </a:cubicBezTo>
                  <a:cubicBezTo>
                    <a:pt x="240" y="5"/>
                    <a:pt x="187" y="0"/>
                    <a:pt x="120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4"/>
            <p:cNvSpPr>
              <a:spLocks noEditPoints="1"/>
            </p:cNvSpPr>
            <p:nvPr/>
          </p:nvSpPr>
          <p:spPr bwMode="auto">
            <a:xfrm>
              <a:off x="3524" y="1628"/>
              <a:ext cx="637" cy="59"/>
            </a:xfrm>
            <a:custGeom>
              <a:avLst/>
              <a:gdLst>
                <a:gd name="T0" fmla="*/ 118 w 237"/>
                <a:gd name="T1" fmla="*/ 22 h 22"/>
                <a:gd name="T2" fmla="*/ 1 w 237"/>
                <a:gd name="T3" fmla="*/ 11 h 22"/>
                <a:gd name="T4" fmla="*/ 118 w 237"/>
                <a:gd name="T5" fmla="*/ 1 h 22"/>
                <a:gd name="T6" fmla="*/ 235 w 237"/>
                <a:gd name="T7" fmla="*/ 11 h 22"/>
                <a:gd name="T8" fmla="*/ 118 w 237"/>
                <a:gd name="T9" fmla="*/ 22 h 22"/>
                <a:gd name="T10" fmla="*/ 118 w 237"/>
                <a:gd name="T11" fmla="*/ 0 h 22"/>
                <a:gd name="T12" fmla="*/ 0 w 237"/>
                <a:gd name="T13" fmla="*/ 11 h 22"/>
                <a:gd name="T14" fmla="*/ 118 w 237"/>
                <a:gd name="T15" fmla="*/ 22 h 22"/>
                <a:gd name="T16" fmla="*/ 237 w 237"/>
                <a:gd name="T17" fmla="*/ 11 h 22"/>
                <a:gd name="T18" fmla="*/ 118 w 237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2">
                  <a:moveTo>
                    <a:pt x="118" y="22"/>
                  </a:moveTo>
                  <a:cubicBezTo>
                    <a:pt x="54" y="22"/>
                    <a:pt x="1" y="17"/>
                    <a:pt x="1" y="11"/>
                  </a:cubicBezTo>
                  <a:cubicBezTo>
                    <a:pt x="1" y="5"/>
                    <a:pt x="54" y="1"/>
                    <a:pt x="118" y="1"/>
                  </a:cubicBezTo>
                  <a:cubicBezTo>
                    <a:pt x="183" y="1"/>
                    <a:pt x="235" y="5"/>
                    <a:pt x="235" y="11"/>
                  </a:cubicBezTo>
                  <a:cubicBezTo>
                    <a:pt x="235" y="17"/>
                    <a:pt x="183" y="22"/>
                    <a:pt x="118" y="22"/>
                  </a:cubicBezTo>
                  <a:moveTo>
                    <a:pt x="118" y="0"/>
                  </a:moveTo>
                  <a:cubicBezTo>
                    <a:pt x="53" y="0"/>
                    <a:pt x="0" y="5"/>
                    <a:pt x="0" y="11"/>
                  </a:cubicBezTo>
                  <a:cubicBezTo>
                    <a:pt x="0" y="17"/>
                    <a:pt x="53" y="22"/>
                    <a:pt x="118" y="22"/>
                  </a:cubicBezTo>
                  <a:cubicBezTo>
                    <a:pt x="184" y="22"/>
                    <a:pt x="237" y="17"/>
                    <a:pt x="237" y="11"/>
                  </a:cubicBezTo>
                  <a:cubicBezTo>
                    <a:pt x="237" y="5"/>
                    <a:pt x="184" y="0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5"/>
            <p:cNvSpPr>
              <a:spLocks noEditPoints="1"/>
            </p:cNvSpPr>
            <p:nvPr/>
          </p:nvSpPr>
          <p:spPr bwMode="auto">
            <a:xfrm>
              <a:off x="3527" y="1630"/>
              <a:ext cx="629" cy="57"/>
            </a:xfrm>
            <a:custGeom>
              <a:avLst/>
              <a:gdLst>
                <a:gd name="T0" fmla="*/ 117 w 234"/>
                <a:gd name="T1" fmla="*/ 21 h 21"/>
                <a:gd name="T2" fmla="*/ 2 w 234"/>
                <a:gd name="T3" fmla="*/ 10 h 21"/>
                <a:gd name="T4" fmla="*/ 117 w 234"/>
                <a:gd name="T5" fmla="*/ 0 h 21"/>
                <a:gd name="T6" fmla="*/ 233 w 234"/>
                <a:gd name="T7" fmla="*/ 10 h 21"/>
                <a:gd name="T8" fmla="*/ 117 w 234"/>
                <a:gd name="T9" fmla="*/ 21 h 21"/>
                <a:gd name="T10" fmla="*/ 117 w 234"/>
                <a:gd name="T11" fmla="*/ 0 h 21"/>
                <a:gd name="T12" fmla="*/ 0 w 234"/>
                <a:gd name="T13" fmla="*/ 10 h 21"/>
                <a:gd name="T14" fmla="*/ 117 w 234"/>
                <a:gd name="T15" fmla="*/ 21 h 21"/>
                <a:gd name="T16" fmla="*/ 234 w 234"/>
                <a:gd name="T17" fmla="*/ 10 h 21"/>
                <a:gd name="T18" fmla="*/ 117 w 234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">
                  <a:moveTo>
                    <a:pt x="117" y="21"/>
                  </a:moveTo>
                  <a:cubicBezTo>
                    <a:pt x="54" y="21"/>
                    <a:pt x="2" y="16"/>
                    <a:pt x="2" y="10"/>
                  </a:cubicBezTo>
                  <a:cubicBezTo>
                    <a:pt x="2" y="4"/>
                    <a:pt x="54" y="0"/>
                    <a:pt x="117" y="0"/>
                  </a:cubicBezTo>
                  <a:cubicBezTo>
                    <a:pt x="181" y="0"/>
                    <a:pt x="233" y="4"/>
                    <a:pt x="233" y="10"/>
                  </a:cubicBezTo>
                  <a:cubicBezTo>
                    <a:pt x="233" y="16"/>
                    <a:pt x="181" y="21"/>
                    <a:pt x="117" y="21"/>
                  </a:cubicBezTo>
                  <a:moveTo>
                    <a:pt x="117" y="0"/>
                  </a:moveTo>
                  <a:cubicBezTo>
                    <a:pt x="53" y="0"/>
                    <a:pt x="0" y="4"/>
                    <a:pt x="0" y="10"/>
                  </a:cubicBezTo>
                  <a:cubicBezTo>
                    <a:pt x="0" y="16"/>
                    <a:pt x="53" y="21"/>
                    <a:pt x="117" y="21"/>
                  </a:cubicBezTo>
                  <a:cubicBezTo>
                    <a:pt x="182" y="21"/>
                    <a:pt x="234" y="16"/>
                    <a:pt x="234" y="10"/>
                  </a:cubicBezTo>
                  <a:cubicBezTo>
                    <a:pt x="234" y="4"/>
                    <a:pt x="182" y="0"/>
                    <a:pt x="117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6"/>
            <p:cNvSpPr>
              <a:spLocks noEditPoints="1"/>
            </p:cNvSpPr>
            <p:nvPr/>
          </p:nvSpPr>
          <p:spPr bwMode="auto">
            <a:xfrm>
              <a:off x="3532" y="1630"/>
              <a:ext cx="621" cy="57"/>
            </a:xfrm>
            <a:custGeom>
              <a:avLst/>
              <a:gdLst>
                <a:gd name="T0" fmla="*/ 115 w 231"/>
                <a:gd name="T1" fmla="*/ 20 h 21"/>
                <a:gd name="T2" fmla="*/ 1 w 231"/>
                <a:gd name="T3" fmla="*/ 10 h 21"/>
                <a:gd name="T4" fmla="*/ 115 w 231"/>
                <a:gd name="T5" fmla="*/ 0 h 21"/>
                <a:gd name="T6" fmla="*/ 229 w 231"/>
                <a:gd name="T7" fmla="*/ 10 h 21"/>
                <a:gd name="T8" fmla="*/ 115 w 231"/>
                <a:gd name="T9" fmla="*/ 20 h 21"/>
                <a:gd name="T10" fmla="*/ 115 w 231"/>
                <a:gd name="T11" fmla="*/ 0 h 21"/>
                <a:gd name="T12" fmla="*/ 0 w 231"/>
                <a:gd name="T13" fmla="*/ 10 h 21"/>
                <a:gd name="T14" fmla="*/ 115 w 231"/>
                <a:gd name="T15" fmla="*/ 21 h 21"/>
                <a:gd name="T16" fmla="*/ 231 w 231"/>
                <a:gd name="T17" fmla="*/ 10 h 21"/>
                <a:gd name="T18" fmla="*/ 115 w 23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1">
                  <a:moveTo>
                    <a:pt x="115" y="20"/>
                  </a:moveTo>
                  <a:cubicBezTo>
                    <a:pt x="52" y="20"/>
                    <a:pt x="1" y="16"/>
                    <a:pt x="1" y="10"/>
                  </a:cubicBezTo>
                  <a:cubicBezTo>
                    <a:pt x="1" y="4"/>
                    <a:pt x="52" y="0"/>
                    <a:pt x="115" y="0"/>
                  </a:cubicBezTo>
                  <a:cubicBezTo>
                    <a:pt x="178" y="0"/>
                    <a:pt x="229" y="4"/>
                    <a:pt x="229" y="10"/>
                  </a:cubicBezTo>
                  <a:cubicBezTo>
                    <a:pt x="229" y="16"/>
                    <a:pt x="178" y="20"/>
                    <a:pt x="115" y="20"/>
                  </a:cubicBezTo>
                  <a:moveTo>
                    <a:pt x="115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5" y="21"/>
                  </a:cubicBezTo>
                  <a:cubicBezTo>
                    <a:pt x="179" y="21"/>
                    <a:pt x="231" y="16"/>
                    <a:pt x="231" y="10"/>
                  </a:cubicBezTo>
                  <a:cubicBezTo>
                    <a:pt x="231" y="4"/>
                    <a:pt x="179" y="0"/>
                    <a:pt x="115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7"/>
            <p:cNvSpPr>
              <a:spLocks noEditPoints="1"/>
            </p:cNvSpPr>
            <p:nvPr/>
          </p:nvSpPr>
          <p:spPr bwMode="auto">
            <a:xfrm>
              <a:off x="3535" y="1630"/>
              <a:ext cx="613" cy="54"/>
            </a:xfrm>
            <a:custGeom>
              <a:avLst/>
              <a:gdLst>
                <a:gd name="T0" fmla="*/ 114 w 228"/>
                <a:gd name="T1" fmla="*/ 20 h 20"/>
                <a:gd name="T2" fmla="*/ 2 w 228"/>
                <a:gd name="T3" fmla="*/ 10 h 20"/>
                <a:gd name="T4" fmla="*/ 114 w 228"/>
                <a:gd name="T5" fmla="*/ 0 h 20"/>
                <a:gd name="T6" fmla="*/ 227 w 228"/>
                <a:gd name="T7" fmla="*/ 10 h 20"/>
                <a:gd name="T8" fmla="*/ 114 w 228"/>
                <a:gd name="T9" fmla="*/ 20 h 20"/>
                <a:gd name="T10" fmla="*/ 114 w 228"/>
                <a:gd name="T11" fmla="*/ 0 h 20"/>
                <a:gd name="T12" fmla="*/ 0 w 228"/>
                <a:gd name="T13" fmla="*/ 10 h 20"/>
                <a:gd name="T14" fmla="*/ 114 w 228"/>
                <a:gd name="T15" fmla="*/ 20 h 20"/>
                <a:gd name="T16" fmla="*/ 228 w 228"/>
                <a:gd name="T17" fmla="*/ 10 h 20"/>
                <a:gd name="T18" fmla="*/ 114 w 2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0">
                  <a:moveTo>
                    <a:pt x="114" y="20"/>
                  </a:moveTo>
                  <a:cubicBezTo>
                    <a:pt x="52" y="20"/>
                    <a:pt x="2" y="16"/>
                    <a:pt x="2" y="10"/>
                  </a:cubicBezTo>
                  <a:cubicBezTo>
                    <a:pt x="2" y="5"/>
                    <a:pt x="52" y="0"/>
                    <a:pt x="114" y="0"/>
                  </a:cubicBezTo>
                  <a:cubicBezTo>
                    <a:pt x="176" y="0"/>
                    <a:pt x="227" y="5"/>
                    <a:pt x="227" y="10"/>
                  </a:cubicBezTo>
                  <a:cubicBezTo>
                    <a:pt x="227" y="16"/>
                    <a:pt x="176" y="20"/>
                    <a:pt x="114" y="20"/>
                  </a:cubicBezTo>
                  <a:moveTo>
                    <a:pt x="114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0"/>
                    <a:pt x="114" y="20"/>
                  </a:cubicBezTo>
                  <a:cubicBezTo>
                    <a:pt x="177" y="20"/>
                    <a:pt x="228" y="16"/>
                    <a:pt x="228" y="10"/>
                  </a:cubicBezTo>
                  <a:cubicBezTo>
                    <a:pt x="228" y="4"/>
                    <a:pt x="177" y="0"/>
                    <a:pt x="114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8"/>
            <p:cNvSpPr>
              <a:spLocks noEditPoints="1"/>
            </p:cNvSpPr>
            <p:nvPr/>
          </p:nvSpPr>
          <p:spPr bwMode="auto">
            <a:xfrm>
              <a:off x="3540" y="1630"/>
              <a:ext cx="605" cy="54"/>
            </a:xfrm>
            <a:custGeom>
              <a:avLst/>
              <a:gdLst>
                <a:gd name="T0" fmla="*/ 112 w 225"/>
                <a:gd name="T1" fmla="*/ 20 h 20"/>
                <a:gd name="T2" fmla="*/ 2 w 225"/>
                <a:gd name="T3" fmla="*/ 10 h 20"/>
                <a:gd name="T4" fmla="*/ 112 w 225"/>
                <a:gd name="T5" fmla="*/ 0 h 20"/>
                <a:gd name="T6" fmla="*/ 223 w 225"/>
                <a:gd name="T7" fmla="*/ 10 h 20"/>
                <a:gd name="T8" fmla="*/ 112 w 225"/>
                <a:gd name="T9" fmla="*/ 20 h 20"/>
                <a:gd name="T10" fmla="*/ 112 w 225"/>
                <a:gd name="T11" fmla="*/ 0 h 20"/>
                <a:gd name="T12" fmla="*/ 0 w 225"/>
                <a:gd name="T13" fmla="*/ 10 h 20"/>
                <a:gd name="T14" fmla="*/ 112 w 225"/>
                <a:gd name="T15" fmla="*/ 20 h 20"/>
                <a:gd name="T16" fmla="*/ 225 w 225"/>
                <a:gd name="T17" fmla="*/ 10 h 20"/>
                <a:gd name="T18" fmla="*/ 112 w 22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0">
                  <a:moveTo>
                    <a:pt x="112" y="20"/>
                  </a:moveTo>
                  <a:cubicBezTo>
                    <a:pt x="51" y="20"/>
                    <a:pt x="2" y="16"/>
                    <a:pt x="2" y="10"/>
                  </a:cubicBezTo>
                  <a:cubicBezTo>
                    <a:pt x="2" y="5"/>
                    <a:pt x="51" y="0"/>
                    <a:pt x="112" y="0"/>
                  </a:cubicBezTo>
                  <a:cubicBezTo>
                    <a:pt x="174" y="0"/>
                    <a:pt x="223" y="5"/>
                    <a:pt x="223" y="10"/>
                  </a:cubicBezTo>
                  <a:cubicBezTo>
                    <a:pt x="223" y="16"/>
                    <a:pt x="174" y="20"/>
                    <a:pt x="112" y="20"/>
                  </a:cubicBezTo>
                  <a:moveTo>
                    <a:pt x="112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2" y="20"/>
                  </a:cubicBezTo>
                  <a:cubicBezTo>
                    <a:pt x="174" y="20"/>
                    <a:pt x="225" y="16"/>
                    <a:pt x="225" y="10"/>
                  </a:cubicBezTo>
                  <a:cubicBezTo>
                    <a:pt x="225" y="5"/>
                    <a:pt x="174" y="0"/>
                    <a:pt x="112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9"/>
            <p:cNvSpPr>
              <a:spLocks noEditPoints="1"/>
            </p:cNvSpPr>
            <p:nvPr/>
          </p:nvSpPr>
          <p:spPr bwMode="auto">
            <a:xfrm>
              <a:off x="3546" y="1630"/>
              <a:ext cx="594" cy="54"/>
            </a:xfrm>
            <a:custGeom>
              <a:avLst/>
              <a:gdLst>
                <a:gd name="T0" fmla="*/ 110 w 221"/>
                <a:gd name="T1" fmla="*/ 20 h 20"/>
                <a:gd name="T2" fmla="*/ 1 w 221"/>
                <a:gd name="T3" fmla="*/ 10 h 20"/>
                <a:gd name="T4" fmla="*/ 110 w 221"/>
                <a:gd name="T5" fmla="*/ 0 h 20"/>
                <a:gd name="T6" fmla="*/ 220 w 221"/>
                <a:gd name="T7" fmla="*/ 10 h 20"/>
                <a:gd name="T8" fmla="*/ 110 w 221"/>
                <a:gd name="T9" fmla="*/ 20 h 20"/>
                <a:gd name="T10" fmla="*/ 110 w 221"/>
                <a:gd name="T11" fmla="*/ 0 h 20"/>
                <a:gd name="T12" fmla="*/ 0 w 221"/>
                <a:gd name="T13" fmla="*/ 10 h 20"/>
                <a:gd name="T14" fmla="*/ 110 w 221"/>
                <a:gd name="T15" fmla="*/ 20 h 20"/>
                <a:gd name="T16" fmla="*/ 221 w 221"/>
                <a:gd name="T17" fmla="*/ 10 h 20"/>
                <a:gd name="T18" fmla="*/ 110 w 221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0">
                  <a:moveTo>
                    <a:pt x="110" y="20"/>
                  </a:moveTo>
                  <a:cubicBezTo>
                    <a:pt x="50" y="20"/>
                    <a:pt x="1" y="15"/>
                    <a:pt x="1" y="10"/>
                  </a:cubicBezTo>
                  <a:cubicBezTo>
                    <a:pt x="1" y="5"/>
                    <a:pt x="50" y="0"/>
                    <a:pt x="110" y="0"/>
                  </a:cubicBezTo>
                  <a:cubicBezTo>
                    <a:pt x="171" y="0"/>
                    <a:pt x="220" y="5"/>
                    <a:pt x="220" y="10"/>
                  </a:cubicBezTo>
                  <a:cubicBezTo>
                    <a:pt x="220" y="15"/>
                    <a:pt x="171" y="20"/>
                    <a:pt x="110" y="20"/>
                  </a:cubicBezTo>
                  <a:moveTo>
                    <a:pt x="110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6"/>
                    <a:pt x="49" y="20"/>
                    <a:pt x="110" y="20"/>
                  </a:cubicBezTo>
                  <a:cubicBezTo>
                    <a:pt x="172" y="20"/>
                    <a:pt x="221" y="16"/>
                    <a:pt x="221" y="10"/>
                  </a:cubicBezTo>
                  <a:cubicBezTo>
                    <a:pt x="221" y="5"/>
                    <a:pt x="172" y="0"/>
                    <a:pt x="110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40"/>
            <p:cNvSpPr>
              <a:spLocks noEditPoints="1"/>
            </p:cNvSpPr>
            <p:nvPr/>
          </p:nvSpPr>
          <p:spPr bwMode="auto">
            <a:xfrm>
              <a:off x="3548" y="1630"/>
              <a:ext cx="589" cy="54"/>
            </a:xfrm>
            <a:custGeom>
              <a:avLst/>
              <a:gdLst>
                <a:gd name="T0" fmla="*/ 109 w 219"/>
                <a:gd name="T1" fmla="*/ 20 h 20"/>
                <a:gd name="T2" fmla="*/ 2 w 219"/>
                <a:gd name="T3" fmla="*/ 10 h 20"/>
                <a:gd name="T4" fmla="*/ 109 w 219"/>
                <a:gd name="T5" fmla="*/ 0 h 20"/>
                <a:gd name="T6" fmla="*/ 217 w 219"/>
                <a:gd name="T7" fmla="*/ 10 h 20"/>
                <a:gd name="T8" fmla="*/ 109 w 219"/>
                <a:gd name="T9" fmla="*/ 20 h 20"/>
                <a:gd name="T10" fmla="*/ 109 w 219"/>
                <a:gd name="T11" fmla="*/ 0 h 20"/>
                <a:gd name="T12" fmla="*/ 0 w 219"/>
                <a:gd name="T13" fmla="*/ 10 h 20"/>
                <a:gd name="T14" fmla="*/ 109 w 219"/>
                <a:gd name="T15" fmla="*/ 20 h 20"/>
                <a:gd name="T16" fmla="*/ 219 w 219"/>
                <a:gd name="T17" fmla="*/ 10 h 20"/>
                <a:gd name="T18" fmla="*/ 109 w 2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0">
                  <a:moveTo>
                    <a:pt x="109" y="20"/>
                  </a:moveTo>
                  <a:cubicBezTo>
                    <a:pt x="50" y="20"/>
                    <a:pt x="2" y="15"/>
                    <a:pt x="2" y="10"/>
                  </a:cubicBezTo>
                  <a:cubicBezTo>
                    <a:pt x="2" y="5"/>
                    <a:pt x="50" y="0"/>
                    <a:pt x="109" y="0"/>
                  </a:cubicBezTo>
                  <a:cubicBezTo>
                    <a:pt x="169" y="0"/>
                    <a:pt x="217" y="5"/>
                    <a:pt x="217" y="10"/>
                  </a:cubicBezTo>
                  <a:cubicBezTo>
                    <a:pt x="217" y="15"/>
                    <a:pt x="169" y="20"/>
                    <a:pt x="109" y="20"/>
                  </a:cubicBezTo>
                  <a:moveTo>
                    <a:pt x="109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5"/>
                    <a:pt x="49" y="20"/>
                    <a:pt x="109" y="20"/>
                  </a:cubicBezTo>
                  <a:cubicBezTo>
                    <a:pt x="170" y="20"/>
                    <a:pt x="219" y="15"/>
                    <a:pt x="219" y="10"/>
                  </a:cubicBezTo>
                  <a:cubicBezTo>
                    <a:pt x="219" y="5"/>
                    <a:pt x="170" y="0"/>
                    <a:pt x="109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41"/>
            <p:cNvSpPr>
              <a:spLocks noEditPoints="1"/>
            </p:cNvSpPr>
            <p:nvPr/>
          </p:nvSpPr>
          <p:spPr bwMode="auto">
            <a:xfrm>
              <a:off x="3554" y="1630"/>
              <a:ext cx="578" cy="54"/>
            </a:xfrm>
            <a:custGeom>
              <a:avLst/>
              <a:gdLst>
                <a:gd name="T0" fmla="*/ 107 w 215"/>
                <a:gd name="T1" fmla="*/ 19 h 20"/>
                <a:gd name="T2" fmla="*/ 1 w 215"/>
                <a:gd name="T3" fmla="*/ 10 h 20"/>
                <a:gd name="T4" fmla="*/ 107 w 215"/>
                <a:gd name="T5" fmla="*/ 1 h 20"/>
                <a:gd name="T6" fmla="*/ 214 w 215"/>
                <a:gd name="T7" fmla="*/ 10 h 20"/>
                <a:gd name="T8" fmla="*/ 107 w 215"/>
                <a:gd name="T9" fmla="*/ 19 h 20"/>
                <a:gd name="T10" fmla="*/ 107 w 215"/>
                <a:gd name="T11" fmla="*/ 0 h 20"/>
                <a:gd name="T12" fmla="*/ 0 w 215"/>
                <a:gd name="T13" fmla="*/ 10 h 20"/>
                <a:gd name="T14" fmla="*/ 107 w 215"/>
                <a:gd name="T15" fmla="*/ 20 h 20"/>
                <a:gd name="T16" fmla="*/ 215 w 215"/>
                <a:gd name="T17" fmla="*/ 10 h 20"/>
                <a:gd name="T18" fmla="*/ 107 w 21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0">
                  <a:moveTo>
                    <a:pt x="107" y="19"/>
                  </a:moveTo>
                  <a:cubicBezTo>
                    <a:pt x="49" y="19"/>
                    <a:pt x="1" y="15"/>
                    <a:pt x="1" y="10"/>
                  </a:cubicBezTo>
                  <a:cubicBezTo>
                    <a:pt x="1" y="5"/>
                    <a:pt x="49" y="1"/>
                    <a:pt x="107" y="1"/>
                  </a:cubicBezTo>
                  <a:cubicBezTo>
                    <a:pt x="166" y="1"/>
                    <a:pt x="214" y="5"/>
                    <a:pt x="214" y="10"/>
                  </a:cubicBezTo>
                  <a:cubicBezTo>
                    <a:pt x="214" y="15"/>
                    <a:pt x="166" y="19"/>
                    <a:pt x="107" y="19"/>
                  </a:cubicBezTo>
                  <a:moveTo>
                    <a:pt x="107" y="0"/>
                  </a:moveTo>
                  <a:cubicBezTo>
                    <a:pt x="48" y="0"/>
                    <a:pt x="0" y="5"/>
                    <a:pt x="0" y="10"/>
                  </a:cubicBezTo>
                  <a:cubicBezTo>
                    <a:pt x="0" y="15"/>
                    <a:pt x="48" y="20"/>
                    <a:pt x="107" y="20"/>
                  </a:cubicBezTo>
                  <a:cubicBezTo>
                    <a:pt x="167" y="20"/>
                    <a:pt x="215" y="15"/>
                    <a:pt x="215" y="10"/>
                  </a:cubicBezTo>
                  <a:cubicBezTo>
                    <a:pt x="215" y="5"/>
                    <a:pt x="167" y="0"/>
                    <a:pt x="107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42"/>
            <p:cNvSpPr>
              <a:spLocks noEditPoints="1"/>
            </p:cNvSpPr>
            <p:nvPr/>
          </p:nvSpPr>
          <p:spPr bwMode="auto">
            <a:xfrm>
              <a:off x="3556" y="1633"/>
              <a:ext cx="573" cy="48"/>
            </a:xfrm>
            <a:custGeom>
              <a:avLst/>
              <a:gdLst>
                <a:gd name="T0" fmla="*/ 107 w 213"/>
                <a:gd name="T1" fmla="*/ 18 h 18"/>
                <a:gd name="T2" fmla="*/ 2 w 213"/>
                <a:gd name="T3" fmla="*/ 9 h 18"/>
                <a:gd name="T4" fmla="*/ 107 w 213"/>
                <a:gd name="T5" fmla="*/ 0 h 18"/>
                <a:gd name="T6" fmla="*/ 211 w 213"/>
                <a:gd name="T7" fmla="*/ 9 h 18"/>
                <a:gd name="T8" fmla="*/ 107 w 213"/>
                <a:gd name="T9" fmla="*/ 18 h 18"/>
                <a:gd name="T10" fmla="*/ 106 w 213"/>
                <a:gd name="T11" fmla="*/ 0 h 18"/>
                <a:gd name="T12" fmla="*/ 0 w 213"/>
                <a:gd name="T13" fmla="*/ 9 h 18"/>
                <a:gd name="T14" fmla="*/ 106 w 213"/>
                <a:gd name="T15" fmla="*/ 18 h 18"/>
                <a:gd name="T16" fmla="*/ 213 w 213"/>
                <a:gd name="T17" fmla="*/ 9 h 18"/>
                <a:gd name="T18" fmla="*/ 106 w 21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8">
                  <a:moveTo>
                    <a:pt x="107" y="18"/>
                  </a:moveTo>
                  <a:cubicBezTo>
                    <a:pt x="49" y="18"/>
                    <a:pt x="2" y="14"/>
                    <a:pt x="2" y="9"/>
                  </a:cubicBezTo>
                  <a:cubicBezTo>
                    <a:pt x="2" y="4"/>
                    <a:pt x="49" y="0"/>
                    <a:pt x="107" y="0"/>
                  </a:cubicBezTo>
                  <a:cubicBezTo>
                    <a:pt x="164" y="0"/>
                    <a:pt x="211" y="4"/>
                    <a:pt x="211" y="9"/>
                  </a:cubicBezTo>
                  <a:cubicBezTo>
                    <a:pt x="211" y="14"/>
                    <a:pt x="164" y="18"/>
                    <a:pt x="107" y="18"/>
                  </a:cubicBezTo>
                  <a:moveTo>
                    <a:pt x="106" y="0"/>
                  </a:moveTo>
                  <a:cubicBezTo>
                    <a:pt x="48" y="0"/>
                    <a:pt x="0" y="4"/>
                    <a:pt x="0" y="9"/>
                  </a:cubicBezTo>
                  <a:cubicBezTo>
                    <a:pt x="0" y="14"/>
                    <a:pt x="48" y="18"/>
                    <a:pt x="106" y="18"/>
                  </a:cubicBezTo>
                  <a:cubicBezTo>
                    <a:pt x="165" y="18"/>
                    <a:pt x="213" y="14"/>
                    <a:pt x="213" y="9"/>
                  </a:cubicBezTo>
                  <a:cubicBezTo>
                    <a:pt x="213" y="4"/>
                    <a:pt x="165" y="0"/>
                    <a:pt x="10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43"/>
            <p:cNvSpPr>
              <a:spLocks noEditPoints="1"/>
            </p:cNvSpPr>
            <p:nvPr/>
          </p:nvSpPr>
          <p:spPr bwMode="auto">
            <a:xfrm>
              <a:off x="3562" y="1633"/>
              <a:ext cx="562" cy="48"/>
            </a:xfrm>
            <a:custGeom>
              <a:avLst/>
              <a:gdLst>
                <a:gd name="T0" fmla="*/ 105 w 209"/>
                <a:gd name="T1" fmla="*/ 18 h 18"/>
                <a:gd name="T2" fmla="*/ 2 w 209"/>
                <a:gd name="T3" fmla="*/ 9 h 18"/>
                <a:gd name="T4" fmla="*/ 105 w 209"/>
                <a:gd name="T5" fmla="*/ 0 h 18"/>
                <a:gd name="T6" fmla="*/ 207 w 209"/>
                <a:gd name="T7" fmla="*/ 9 h 18"/>
                <a:gd name="T8" fmla="*/ 105 w 209"/>
                <a:gd name="T9" fmla="*/ 18 h 18"/>
                <a:gd name="T10" fmla="*/ 105 w 209"/>
                <a:gd name="T11" fmla="*/ 0 h 18"/>
                <a:gd name="T12" fmla="*/ 0 w 209"/>
                <a:gd name="T13" fmla="*/ 9 h 18"/>
                <a:gd name="T14" fmla="*/ 105 w 209"/>
                <a:gd name="T15" fmla="*/ 18 h 18"/>
                <a:gd name="T16" fmla="*/ 209 w 209"/>
                <a:gd name="T17" fmla="*/ 9 h 18"/>
                <a:gd name="T18" fmla="*/ 105 w 20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8">
                  <a:moveTo>
                    <a:pt x="105" y="18"/>
                  </a:moveTo>
                  <a:cubicBezTo>
                    <a:pt x="48" y="18"/>
                    <a:pt x="2" y="14"/>
                    <a:pt x="2" y="9"/>
                  </a:cubicBezTo>
                  <a:cubicBezTo>
                    <a:pt x="2" y="4"/>
                    <a:pt x="48" y="0"/>
                    <a:pt x="105" y="0"/>
                  </a:cubicBezTo>
                  <a:cubicBezTo>
                    <a:pt x="161" y="0"/>
                    <a:pt x="207" y="4"/>
                    <a:pt x="207" y="9"/>
                  </a:cubicBezTo>
                  <a:cubicBezTo>
                    <a:pt x="207" y="14"/>
                    <a:pt x="161" y="18"/>
                    <a:pt x="105" y="18"/>
                  </a:cubicBezTo>
                  <a:moveTo>
                    <a:pt x="105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5" y="18"/>
                  </a:cubicBezTo>
                  <a:cubicBezTo>
                    <a:pt x="162" y="18"/>
                    <a:pt x="209" y="14"/>
                    <a:pt x="209" y="9"/>
                  </a:cubicBezTo>
                  <a:cubicBezTo>
                    <a:pt x="209" y="4"/>
                    <a:pt x="162" y="0"/>
                    <a:pt x="105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44"/>
            <p:cNvSpPr>
              <a:spLocks noEditPoints="1"/>
            </p:cNvSpPr>
            <p:nvPr/>
          </p:nvSpPr>
          <p:spPr bwMode="auto">
            <a:xfrm>
              <a:off x="3567" y="1633"/>
              <a:ext cx="551" cy="48"/>
            </a:xfrm>
            <a:custGeom>
              <a:avLst/>
              <a:gdLst>
                <a:gd name="T0" fmla="*/ 103 w 205"/>
                <a:gd name="T1" fmla="*/ 18 h 18"/>
                <a:gd name="T2" fmla="*/ 1 w 205"/>
                <a:gd name="T3" fmla="*/ 9 h 18"/>
                <a:gd name="T4" fmla="*/ 103 w 205"/>
                <a:gd name="T5" fmla="*/ 0 h 18"/>
                <a:gd name="T6" fmla="*/ 204 w 205"/>
                <a:gd name="T7" fmla="*/ 9 h 18"/>
                <a:gd name="T8" fmla="*/ 103 w 205"/>
                <a:gd name="T9" fmla="*/ 18 h 18"/>
                <a:gd name="T10" fmla="*/ 103 w 205"/>
                <a:gd name="T11" fmla="*/ 0 h 18"/>
                <a:gd name="T12" fmla="*/ 0 w 205"/>
                <a:gd name="T13" fmla="*/ 9 h 18"/>
                <a:gd name="T14" fmla="*/ 103 w 205"/>
                <a:gd name="T15" fmla="*/ 18 h 18"/>
                <a:gd name="T16" fmla="*/ 205 w 205"/>
                <a:gd name="T17" fmla="*/ 9 h 18"/>
                <a:gd name="T18" fmla="*/ 103 w 205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18">
                  <a:moveTo>
                    <a:pt x="103" y="18"/>
                  </a:moveTo>
                  <a:cubicBezTo>
                    <a:pt x="47" y="18"/>
                    <a:pt x="1" y="14"/>
                    <a:pt x="1" y="9"/>
                  </a:cubicBezTo>
                  <a:cubicBezTo>
                    <a:pt x="1" y="4"/>
                    <a:pt x="47" y="0"/>
                    <a:pt x="103" y="0"/>
                  </a:cubicBezTo>
                  <a:cubicBezTo>
                    <a:pt x="159" y="0"/>
                    <a:pt x="204" y="4"/>
                    <a:pt x="204" y="9"/>
                  </a:cubicBezTo>
                  <a:cubicBezTo>
                    <a:pt x="204" y="14"/>
                    <a:pt x="159" y="18"/>
                    <a:pt x="103" y="18"/>
                  </a:cubicBezTo>
                  <a:moveTo>
                    <a:pt x="103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3" y="18"/>
                  </a:cubicBezTo>
                  <a:cubicBezTo>
                    <a:pt x="159" y="18"/>
                    <a:pt x="205" y="14"/>
                    <a:pt x="205" y="9"/>
                  </a:cubicBezTo>
                  <a:cubicBezTo>
                    <a:pt x="205" y="4"/>
                    <a:pt x="159" y="0"/>
                    <a:pt x="10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45"/>
            <p:cNvSpPr>
              <a:spLocks noEditPoints="1"/>
            </p:cNvSpPr>
            <p:nvPr/>
          </p:nvSpPr>
          <p:spPr bwMode="auto">
            <a:xfrm>
              <a:off x="3570" y="1633"/>
              <a:ext cx="546" cy="48"/>
            </a:xfrm>
            <a:custGeom>
              <a:avLst/>
              <a:gdLst>
                <a:gd name="T0" fmla="*/ 102 w 203"/>
                <a:gd name="T1" fmla="*/ 18 h 18"/>
                <a:gd name="T2" fmla="*/ 2 w 203"/>
                <a:gd name="T3" fmla="*/ 9 h 18"/>
                <a:gd name="T4" fmla="*/ 102 w 203"/>
                <a:gd name="T5" fmla="*/ 0 h 18"/>
                <a:gd name="T6" fmla="*/ 201 w 203"/>
                <a:gd name="T7" fmla="*/ 9 h 18"/>
                <a:gd name="T8" fmla="*/ 102 w 203"/>
                <a:gd name="T9" fmla="*/ 18 h 18"/>
                <a:gd name="T10" fmla="*/ 102 w 203"/>
                <a:gd name="T11" fmla="*/ 0 h 18"/>
                <a:gd name="T12" fmla="*/ 0 w 203"/>
                <a:gd name="T13" fmla="*/ 9 h 18"/>
                <a:gd name="T14" fmla="*/ 102 w 203"/>
                <a:gd name="T15" fmla="*/ 18 h 18"/>
                <a:gd name="T16" fmla="*/ 203 w 203"/>
                <a:gd name="T17" fmla="*/ 9 h 18"/>
                <a:gd name="T18" fmla="*/ 102 w 20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8">
                  <a:moveTo>
                    <a:pt x="102" y="18"/>
                  </a:moveTo>
                  <a:cubicBezTo>
                    <a:pt x="46" y="18"/>
                    <a:pt x="2" y="14"/>
                    <a:pt x="2" y="9"/>
                  </a:cubicBezTo>
                  <a:cubicBezTo>
                    <a:pt x="2" y="4"/>
                    <a:pt x="46" y="0"/>
                    <a:pt x="102" y="0"/>
                  </a:cubicBezTo>
                  <a:cubicBezTo>
                    <a:pt x="157" y="0"/>
                    <a:pt x="201" y="4"/>
                    <a:pt x="201" y="9"/>
                  </a:cubicBezTo>
                  <a:cubicBezTo>
                    <a:pt x="201" y="14"/>
                    <a:pt x="157" y="18"/>
                    <a:pt x="102" y="18"/>
                  </a:cubicBezTo>
                  <a:moveTo>
                    <a:pt x="102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2" y="18"/>
                  </a:cubicBezTo>
                  <a:cubicBezTo>
                    <a:pt x="158" y="18"/>
                    <a:pt x="203" y="14"/>
                    <a:pt x="203" y="9"/>
                  </a:cubicBezTo>
                  <a:cubicBezTo>
                    <a:pt x="203" y="4"/>
                    <a:pt x="158" y="0"/>
                    <a:pt x="102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46"/>
            <p:cNvSpPr>
              <a:spLocks noEditPoints="1"/>
            </p:cNvSpPr>
            <p:nvPr/>
          </p:nvSpPr>
          <p:spPr bwMode="auto">
            <a:xfrm>
              <a:off x="3575" y="1633"/>
              <a:ext cx="535" cy="48"/>
            </a:xfrm>
            <a:custGeom>
              <a:avLst/>
              <a:gdLst>
                <a:gd name="T0" fmla="*/ 100 w 199"/>
                <a:gd name="T1" fmla="*/ 18 h 18"/>
                <a:gd name="T2" fmla="*/ 1 w 199"/>
                <a:gd name="T3" fmla="*/ 9 h 18"/>
                <a:gd name="T4" fmla="*/ 100 w 199"/>
                <a:gd name="T5" fmla="*/ 0 h 18"/>
                <a:gd name="T6" fmla="*/ 198 w 199"/>
                <a:gd name="T7" fmla="*/ 9 h 18"/>
                <a:gd name="T8" fmla="*/ 100 w 199"/>
                <a:gd name="T9" fmla="*/ 18 h 18"/>
                <a:gd name="T10" fmla="*/ 100 w 199"/>
                <a:gd name="T11" fmla="*/ 0 h 18"/>
                <a:gd name="T12" fmla="*/ 0 w 199"/>
                <a:gd name="T13" fmla="*/ 9 h 18"/>
                <a:gd name="T14" fmla="*/ 100 w 199"/>
                <a:gd name="T15" fmla="*/ 18 h 18"/>
                <a:gd name="T16" fmla="*/ 199 w 199"/>
                <a:gd name="T17" fmla="*/ 9 h 18"/>
                <a:gd name="T18" fmla="*/ 100 w 19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8">
                  <a:moveTo>
                    <a:pt x="100" y="18"/>
                  </a:moveTo>
                  <a:cubicBezTo>
                    <a:pt x="45" y="18"/>
                    <a:pt x="1" y="14"/>
                    <a:pt x="1" y="9"/>
                  </a:cubicBezTo>
                  <a:cubicBezTo>
                    <a:pt x="1" y="4"/>
                    <a:pt x="45" y="0"/>
                    <a:pt x="100" y="0"/>
                  </a:cubicBezTo>
                  <a:cubicBezTo>
                    <a:pt x="154" y="0"/>
                    <a:pt x="198" y="4"/>
                    <a:pt x="198" y="9"/>
                  </a:cubicBezTo>
                  <a:cubicBezTo>
                    <a:pt x="198" y="14"/>
                    <a:pt x="154" y="18"/>
                    <a:pt x="100" y="18"/>
                  </a:cubicBezTo>
                  <a:moveTo>
                    <a:pt x="100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100" y="18"/>
                  </a:cubicBezTo>
                  <a:cubicBezTo>
                    <a:pt x="155" y="18"/>
                    <a:pt x="199" y="14"/>
                    <a:pt x="199" y="9"/>
                  </a:cubicBezTo>
                  <a:cubicBezTo>
                    <a:pt x="199" y="4"/>
                    <a:pt x="155" y="0"/>
                    <a:pt x="1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47"/>
            <p:cNvSpPr>
              <a:spLocks noEditPoints="1"/>
            </p:cNvSpPr>
            <p:nvPr/>
          </p:nvSpPr>
          <p:spPr bwMode="auto">
            <a:xfrm>
              <a:off x="3578" y="1633"/>
              <a:ext cx="530" cy="48"/>
            </a:xfrm>
            <a:custGeom>
              <a:avLst/>
              <a:gdLst>
                <a:gd name="T0" fmla="*/ 99 w 197"/>
                <a:gd name="T1" fmla="*/ 17 h 18"/>
                <a:gd name="T2" fmla="*/ 2 w 197"/>
                <a:gd name="T3" fmla="*/ 9 h 18"/>
                <a:gd name="T4" fmla="*/ 99 w 197"/>
                <a:gd name="T5" fmla="*/ 0 h 18"/>
                <a:gd name="T6" fmla="*/ 195 w 197"/>
                <a:gd name="T7" fmla="*/ 9 h 18"/>
                <a:gd name="T8" fmla="*/ 99 w 197"/>
                <a:gd name="T9" fmla="*/ 17 h 18"/>
                <a:gd name="T10" fmla="*/ 99 w 197"/>
                <a:gd name="T11" fmla="*/ 0 h 18"/>
                <a:gd name="T12" fmla="*/ 0 w 197"/>
                <a:gd name="T13" fmla="*/ 9 h 18"/>
                <a:gd name="T14" fmla="*/ 99 w 197"/>
                <a:gd name="T15" fmla="*/ 18 h 18"/>
                <a:gd name="T16" fmla="*/ 197 w 197"/>
                <a:gd name="T17" fmla="*/ 9 h 18"/>
                <a:gd name="T18" fmla="*/ 99 w 19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18">
                  <a:moveTo>
                    <a:pt x="99" y="17"/>
                  </a:moveTo>
                  <a:cubicBezTo>
                    <a:pt x="45" y="17"/>
                    <a:pt x="2" y="14"/>
                    <a:pt x="2" y="9"/>
                  </a:cubicBezTo>
                  <a:cubicBezTo>
                    <a:pt x="2" y="4"/>
                    <a:pt x="45" y="0"/>
                    <a:pt x="99" y="0"/>
                  </a:cubicBezTo>
                  <a:cubicBezTo>
                    <a:pt x="152" y="0"/>
                    <a:pt x="195" y="4"/>
                    <a:pt x="195" y="9"/>
                  </a:cubicBezTo>
                  <a:cubicBezTo>
                    <a:pt x="195" y="14"/>
                    <a:pt x="152" y="17"/>
                    <a:pt x="99" y="17"/>
                  </a:cubicBezTo>
                  <a:moveTo>
                    <a:pt x="99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99" y="18"/>
                  </a:cubicBezTo>
                  <a:cubicBezTo>
                    <a:pt x="153" y="18"/>
                    <a:pt x="197" y="14"/>
                    <a:pt x="197" y="9"/>
                  </a:cubicBezTo>
                  <a:cubicBezTo>
                    <a:pt x="197" y="4"/>
                    <a:pt x="153" y="0"/>
                    <a:pt x="99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48"/>
            <p:cNvSpPr>
              <a:spLocks noEditPoints="1"/>
            </p:cNvSpPr>
            <p:nvPr/>
          </p:nvSpPr>
          <p:spPr bwMode="auto">
            <a:xfrm>
              <a:off x="3583" y="1633"/>
              <a:ext cx="519" cy="46"/>
            </a:xfrm>
            <a:custGeom>
              <a:avLst/>
              <a:gdLst>
                <a:gd name="T0" fmla="*/ 97 w 193"/>
                <a:gd name="T1" fmla="*/ 17 h 17"/>
                <a:gd name="T2" fmla="*/ 1 w 193"/>
                <a:gd name="T3" fmla="*/ 9 h 17"/>
                <a:gd name="T4" fmla="*/ 97 w 193"/>
                <a:gd name="T5" fmla="*/ 1 h 17"/>
                <a:gd name="T6" fmla="*/ 192 w 193"/>
                <a:gd name="T7" fmla="*/ 9 h 17"/>
                <a:gd name="T8" fmla="*/ 97 w 193"/>
                <a:gd name="T9" fmla="*/ 17 h 17"/>
                <a:gd name="T10" fmla="*/ 97 w 193"/>
                <a:gd name="T11" fmla="*/ 0 h 17"/>
                <a:gd name="T12" fmla="*/ 0 w 193"/>
                <a:gd name="T13" fmla="*/ 9 h 17"/>
                <a:gd name="T14" fmla="*/ 97 w 193"/>
                <a:gd name="T15" fmla="*/ 17 h 17"/>
                <a:gd name="T16" fmla="*/ 193 w 193"/>
                <a:gd name="T17" fmla="*/ 9 h 17"/>
                <a:gd name="T18" fmla="*/ 97 w 193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">
                  <a:moveTo>
                    <a:pt x="97" y="17"/>
                  </a:moveTo>
                  <a:cubicBezTo>
                    <a:pt x="44" y="17"/>
                    <a:pt x="1" y="13"/>
                    <a:pt x="1" y="9"/>
                  </a:cubicBezTo>
                  <a:cubicBezTo>
                    <a:pt x="1" y="4"/>
                    <a:pt x="44" y="1"/>
                    <a:pt x="97" y="1"/>
                  </a:cubicBezTo>
                  <a:cubicBezTo>
                    <a:pt x="149" y="1"/>
                    <a:pt x="192" y="4"/>
                    <a:pt x="192" y="9"/>
                  </a:cubicBezTo>
                  <a:cubicBezTo>
                    <a:pt x="192" y="13"/>
                    <a:pt x="149" y="17"/>
                    <a:pt x="97" y="17"/>
                  </a:cubicBezTo>
                  <a:moveTo>
                    <a:pt x="97" y="0"/>
                  </a:moveTo>
                  <a:cubicBezTo>
                    <a:pt x="43" y="0"/>
                    <a:pt x="0" y="4"/>
                    <a:pt x="0" y="9"/>
                  </a:cubicBezTo>
                  <a:cubicBezTo>
                    <a:pt x="0" y="14"/>
                    <a:pt x="43" y="17"/>
                    <a:pt x="97" y="17"/>
                  </a:cubicBezTo>
                  <a:cubicBezTo>
                    <a:pt x="150" y="17"/>
                    <a:pt x="193" y="14"/>
                    <a:pt x="193" y="9"/>
                  </a:cubicBezTo>
                  <a:cubicBezTo>
                    <a:pt x="193" y="4"/>
                    <a:pt x="150" y="0"/>
                    <a:pt x="97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49"/>
            <p:cNvSpPr>
              <a:spLocks noEditPoints="1"/>
            </p:cNvSpPr>
            <p:nvPr/>
          </p:nvSpPr>
          <p:spPr bwMode="auto">
            <a:xfrm>
              <a:off x="3586" y="1636"/>
              <a:ext cx="513" cy="43"/>
            </a:xfrm>
            <a:custGeom>
              <a:avLst/>
              <a:gdLst>
                <a:gd name="T0" fmla="*/ 96 w 191"/>
                <a:gd name="T1" fmla="*/ 16 h 16"/>
                <a:gd name="T2" fmla="*/ 2 w 191"/>
                <a:gd name="T3" fmla="*/ 8 h 16"/>
                <a:gd name="T4" fmla="*/ 96 w 191"/>
                <a:gd name="T5" fmla="*/ 0 h 16"/>
                <a:gd name="T6" fmla="*/ 189 w 191"/>
                <a:gd name="T7" fmla="*/ 8 h 16"/>
                <a:gd name="T8" fmla="*/ 96 w 191"/>
                <a:gd name="T9" fmla="*/ 16 h 16"/>
                <a:gd name="T10" fmla="*/ 96 w 191"/>
                <a:gd name="T11" fmla="*/ 0 h 16"/>
                <a:gd name="T12" fmla="*/ 0 w 191"/>
                <a:gd name="T13" fmla="*/ 8 h 16"/>
                <a:gd name="T14" fmla="*/ 96 w 191"/>
                <a:gd name="T15" fmla="*/ 16 h 16"/>
                <a:gd name="T16" fmla="*/ 191 w 191"/>
                <a:gd name="T17" fmla="*/ 8 h 16"/>
                <a:gd name="T18" fmla="*/ 96 w 19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6">
                  <a:moveTo>
                    <a:pt x="96" y="16"/>
                  </a:moveTo>
                  <a:cubicBezTo>
                    <a:pt x="44" y="16"/>
                    <a:pt x="2" y="12"/>
                    <a:pt x="2" y="8"/>
                  </a:cubicBezTo>
                  <a:cubicBezTo>
                    <a:pt x="2" y="3"/>
                    <a:pt x="44" y="0"/>
                    <a:pt x="96" y="0"/>
                  </a:cubicBezTo>
                  <a:cubicBezTo>
                    <a:pt x="147" y="0"/>
                    <a:pt x="189" y="3"/>
                    <a:pt x="189" y="8"/>
                  </a:cubicBezTo>
                  <a:cubicBezTo>
                    <a:pt x="189" y="12"/>
                    <a:pt x="147" y="16"/>
                    <a:pt x="96" y="16"/>
                  </a:cubicBezTo>
                  <a:moveTo>
                    <a:pt x="96" y="0"/>
                  </a:moveTo>
                  <a:cubicBezTo>
                    <a:pt x="43" y="0"/>
                    <a:pt x="0" y="3"/>
                    <a:pt x="0" y="8"/>
                  </a:cubicBezTo>
                  <a:cubicBezTo>
                    <a:pt x="0" y="12"/>
                    <a:pt x="43" y="16"/>
                    <a:pt x="96" y="16"/>
                  </a:cubicBezTo>
                  <a:cubicBezTo>
                    <a:pt x="148" y="16"/>
                    <a:pt x="191" y="12"/>
                    <a:pt x="191" y="8"/>
                  </a:cubicBezTo>
                  <a:cubicBezTo>
                    <a:pt x="191" y="3"/>
                    <a:pt x="148" y="0"/>
                    <a:pt x="9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0"/>
            <p:cNvSpPr>
              <a:spLocks noEditPoints="1"/>
            </p:cNvSpPr>
            <p:nvPr/>
          </p:nvSpPr>
          <p:spPr bwMode="auto">
            <a:xfrm>
              <a:off x="3591" y="1636"/>
              <a:ext cx="503" cy="43"/>
            </a:xfrm>
            <a:custGeom>
              <a:avLst/>
              <a:gdLst>
                <a:gd name="T0" fmla="*/ 94 w 187"/>
                <a:gd name="T1" fmla="*/ 16 h 16"/>
                <a:gd name="T2" fmla="*/ 2 w 187"/>
                <a:gd name="T3" fmla="*/ 8 h 16"/>
                <a:gd name="T4" fmla="*/ 94 w 187"/>
                <a:gd name="T5" fmla="*/ 0 h 16"/>
                <a:gd name="T6" fmla="*/ 186 w 187"/>
                <a:gd name="T7" fmla="*/ 8 h 16"/>
                <a:gd name="T8" fmla="*/ 94 w 187"/>
                <a:gd name="T9" fmla="*/ 16 h 16"/>
                <a:gd name="T10" fmla="*/ 94 w 187"/>
                <a:gd name="T11" fmla="*/ 0 h 16"/>
                <a:gd name="T12" fmla="*/ 0 w 187"/>
                <a:gd name="T13" fmla="*/ 8 h 16"/>
                <a:gd name="T14" fmla="*/ 94 w 187"/>
                <a:gd name="T15" fmla="*/ 16 h 16"/>
                <a:gd name="T16" fmla="*/ 187 w 187"/>
                <a:gd name="T17" fmla="*/ 8 h 16"/>
                <a:gd name="T18" fmla="*/ 94 w 18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6">
                  <a:moveTo>
                    <a:pt x="94" y="16"/>
                  </a:moveTo>
                  <a:cubicBezTo>
                    <a:pt x="43" y="16"/>
                    <a:pt x="2" y="12"/>
                    <a:pt x="2" y="8"/>
                  </a:cubicBezTo>
                  <a:cubicBezTo>
                    <a:pt x="2" y="3"/>
                    <a:pt x="43" y="0"/>
                    <a:pt x="94" y="0"/>
                  </a:cubicBezTo>
                  <a:cubicBezTo>
                    <a:pt x="144" y="0"/>
                    <a:pt x="186" y="3"/>
                    <a:pt x="186" y="8"/>
                  </a:cubicBezTo>
                  <a:cubicBezTo>
                    <a:pt x="186" y="12"/>
                    <a:pt x="144" y="16"/>
                    <a:pt x="94" y="16"/>
                  </a:cubicBezTo>
                  <a:moveTo>
                    <a:pt x="94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4" y="16"/>
                  </a:cubicBezTo>
                  <a:cubicBezTo>
                    <a:pt x="145" y="16"/>
                    <a:pt x="187" y="12"/>
                    <a:pt x="187" y="8"/>
                  </a:cubicBezTo>
                  <a:cubicBezTo>
                    <a:pt x="187" y="3"/>
                    <a:pt x="145" y="0"/>
                    <a:pt x="9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1"/>
            <p:cNvSpPr>
              <a:spLocks noEditPoints="1"/>
            </p:cNvSpPr>
            <p:nvPr/>
          </p:nvSpPr>
          <p:spPr bwMode="auto">
            <a:xfrm>
              <a:off x="3597" y="1636"/>
              <a:ext cx="494" cy="43"/>
            </a:xfrm>
            <a:custGeom>
              <a:avLst/>
              <a:gdLst>
                <a:gd name="T0" fmla="*/ 92 w 184"/>
                <a:gd name="T1" fmla="*/ 16 h 16"/>
                <a:gd name="T2" fmla="*/ 1 w 184"/>
                <a:gd name="T3" fmla="*/ 8 h 16"/>
                <a:gd name="T4" fmla="*/ 92 w 184"/>
                <a:gd name="T5" fmla="*/ 0 h 16"/>
                <a:gd name="T6" fmla="*/ 182 w 184"/>
                <a:gd name="T7" fmla="*/ 8 h 16"/>
                <a:gd name="T8" fmla="*/ 92 w 184"/>
                <a:gd name="T9" fmla="*/ 16 h 16"/>
                <a:gd name="T10" fmla="*/ 92 w 184"/>
                <a:gd name="T11" fmla="*/ 0 h 16"/>
                <a:gd name="T12" fmla="*/ 0 w 184"/>
                <a:gd name="T13" fmla="*/ 8 h 16"/>
                <a:gd name="T14" fmla="*/ 92 w 184"/>
                <a:gd name="T15" fmla="*/ 16 h 16"/>
                <a:gd name="T16" fmla="*/ 184 w 184"/>
                <a:gd name="T17" fmla="*/ 8 h 16"/>
                <a:gd name="T18" fmla="*/ 92 w 184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6">
                  <a:moveTo>
                    <a:pt x="92" y="16"/>
                  </a:moveTo>
                  <a:cubicBezTo>
                    <a:pt x="42" y="16"/>
                    <a:pt x="1" y="12"/>
                    <a:pt x="1" y="8"/>
                  </a:cubicBezTo>
                  <a:cubicBezTo>
                    <a:pt x="1" y="3"/>
                    <a:pt x="42" y="0"/>
                    <a:pt x="92" y="0"/>
                  </a:cubicBezTo>
                  <a:cubicBezTo>
                    <a:pt x="142" y="0"/>
                    <a:pt x="182" y="3"/>
                    <a:pt x="182" y="8"/>
                  </a:cubicBezTo>
                  <a:cubicBezTo>
                    <a:pt x="182" y="12"/>
                    <a:pt x="142" y="16"/>
                    <a:pt x="92" y="16"/>
                  </a:cubicBezTo>
                  <a:moveTo>
                    <a:pt x="92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2" y="16"/>
                  </a:cubicBezTo>
                  <a:cubicBezTo>
                    <a:pt x="142" y="16"/>
                    <a:pt x="184" y="12"/>
                    <a:pt x="184" y="8"/>
                  </a:cubicBezTo>
                  <a:cubicBezTo>
                    <a:pt x="184" y="3"/>
                    <a:pt x="142" y="0"/>
                    <a:pt x="92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2"/>
            <p:cNvSpPr>
              <a:spLocks noEditPoints="1"/>
            </p:cNvSpPr>
            <p:nvPr/>
          </p:nvSpPr>
          <p:spPr bwMode="auto">
            <a:xfrm>
              <a:off x="3599" y="1636"/>
              <a:ext cx="487" cy="43"/>
            </a:xfrm>
            <a:custGeom>
              <a:avLst/>
              <a:gdLst>
                <a:gd name="T0" fmla="*/ 91 w 181"/>
                <a:gd name="T1" fmla="*/ 15 h 16"/>
                <a:gd name="T2" fmla="*/ 2 w 181"/>
                <a:gd name="T3" fmla="*/ 8 h 16"/>
                <a:gd name="T4" fmla="*/ 91 w 181"/>
                <a:gd name="T5" fmla="*/ 0 h 16"/>
                <a:gd name="T6" fmla="*/ 180 w 181"/>
                <a:gd name="T7" fmla="*/ 8 h 16"/>
                <a:gd name="T8" fmla="*/ 91 w 181"/>
                <a:gd name="T9" fmla="*/ 15 h 16"/>
                <a:gd name="T10" fmla="*/ 91 w 181"/>
                <a:gd name="T11" fmla="*/ 0 h 16"/>
                <a:gd name="T12" fmla="*/ 0 w 181"/>
                <a:gd name="T13" fmla="*/ 8 h 16"/>
                <a:gd name="T14" fmla="*/ 91 w 181"/>
                <a:gd name="T15" fmla="*/ 16 h 16"/>
                <a:gd name="T16" fmla="*/ 181 w 181"/>
                <a:gd name="T17" fmla="*/ 8 h 16"/>
                <a:gd name="T18" fmla="*/ 91 w 18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6">
                  <a:moveTo>
                    <a:pt x="91" y="15"/>
                  </a:moveTo>
                  <a:cubicBezTo>
                    <a:pt x="42" y="15"/>
                    <a:pt x="2" y="12"/>
                    <a:pt x="2" y="8"/>
                  </a:cubicBezTo>
                  <a:cubicBezTo>
                    <a:pt x="2" y="4"/>
                    <a:pt x="42" y="0"/>
                    <a:pt x="91" y="0"/>
                  </a:cubicBezTo>
                  <a:cubicBezTo>
                    <a:pt x="140" y="0"/>
                    <a:pt x="180" y="4"/>
                    <a:pt x="180" y="8"/>
                  </a:cubicBezTo>
                  <a:cubicBezTo>
                    <a:pt x="180" y="12"/>
                    <a:pt x="140" y="15"/>
                    <a:pt x="91" y="15"/>
                  </a:cubicBezTo>
                  <a:moveTo>
                    <a:pt x="91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1" y="16"/>
                  </a:cubicBezTo>
                  <a:cubicBezTo>
                    <a:pt x="141" y="16"/>
                    <a:pt x="181" y="12"/>
                    <a:pt x="181" y="8"/>
                  </a:cubicBezTo>
                  <a:cubicBezTo>
                    <a:pt x="181" y="3"/>
                    <a:pt x="141" y="0"/>
                    <a:pt x="91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3"/>
            <p:cNvSpPr>
              <a:spLocks noEditPoints="1"/>
            </p:cNvSpPr>
            <p:nvPr/>
          </p:nvSpPr>
          <p:spPr bwMode="auto">
            <a:xfrm>
              <a:off x="3605" y="1636"/>
              <a:ext cx="478" cy="40"/>
            </a:xfrm>
            <a:custGeom>
              <a:avLst/>
              <a:gdLst>
                <a:gd name="T0" fmla="*/ 89 w 178"/>
                <a:gd name="T1" fmla="*/ 15 h 15"/>
                <a:gd name="T2" fmla="*/ 1 w 178"/>
                <a:gd name="T3" fmla="*/ 8 h 15"/>
                <a:gd name="T4" fmla="*/ 89 w 178"/>
                <a:gd name="T5" fmla="*/ 0 h 15"/>
                <a:gd name="T6" fmla="*/ 176 w 178"/>
                <a:gd name="T7" fmla="*/ 8 h 15"/>
                <a:gd name="T8" fmla="*/ 89 w 178"/>
                <a:gd name="T9" fmla="*/ 15 h 15"/>
                <a:gd name="T10" fmla="*/ 89 w 178"/>
                <a:gd name="T11" fmla="*/ 0 h 15"/>
                <a:gd name="T12" fmla="*/ 0 w 178"/>
                <a:gd name="T13" fmla="*/ 8 h 15"/>
                <a:gd name="T14" fmla="*/ 89 w 178"/>
                <a:gd name="T15" fmla="*/ 15 h 15"/>
                <a:gd name="T16" fmla="*/ 178 w 178"/>
                <a:gd name="T17" fmla="*/ 8 h 15"/>
                <a:gd name="T18" fmla="*/ 89 w 17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5">
                  <a:moveTo>
                    <a:pt x="89" y="15"/>
                  </a:moveTo>
                  <a:cubicBezTo>
                    <a:pt x="40" y="15"/>
                    <a:pt x="1" y="12"/>
                    <a:pt x="1" y="8"/>
                  </a:cubicBezTo>
                  <a:cubicBezTo>
                    <a:pt x="1" y="4"/>
                    <a:pt x="40" y="0"/>
                    <a:pt x="89" y="0"/>
                  </a:cubicBezTo>
                  <a:cubicBezTo>
                    <a:pt x="137" y="0"/>
                    <a:pt x="176" y="4"/>
                    <a:pt x="176" y="8"/>
                  </a:cubicBezTo>
                  <a:cubicBezTo>
                    <a:pt x="176" y="12"/>
                    <a:pt x="137" y="15"/>
                    <a:pt x="89" y="15"/>
                  </a:cubicBezTo>
                  <a:moveTo>
                    <a:pt x="89" y="0"/>
                  </a:moveTo>
                  <a:cubicBezTo>
                    <a:pt x="40" y="0"/>
                    <a:pt x="0" y="4"/>
                    <a:pt x="0" y="8"/>
                  </a:cubicBezTo>
                  <a:cubicBezTo>
                    <a:pt x="0" y="12"/>
                    <a:pt x="40" y="15"/>
                    <a:pt x="89" y="15"/>
                  </a:cubicBezTo>
                  <a:cubicBezTo>
                    <a:pt x="138" y="15"/>
                    <a:pt x="178" y="12"/>
                    <a:pt x="178" y="8"/>
                  </a:cubicBezTo>
                  <a:cubicBezTo>
                    <a:pt x="178" y="4"/>
                    <a:pt x="138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4"/>
            <p:cNvSpPr>
              <a:spLocks noEditPoints="1"/>
            </p:cNvSpPr>
            <p:nvPr/>
          </p:nvSpPr>
          <p:spPr bwMode="auto">
            <a:xfrm>
              <a:off x="3607" y="1636"/>
              <a:ext cx="471" cy="40"/>
            </a:xfrm>
            <a:custGeom>
              <a:avLst/>
              <a:gdLst>
                <a:gd name="T0" fmla="*/ 88 w 175"/>
                <a:gd name="T1" fmla="*/ 15 h 15"/>
                <a:gd name="T2" fmla="*/ 2 w 175"/>
                <a:gd name="T3" fmla="*/ 8 h 15"/>
                <a:gd name="T4" fmla="*/ 88 w 175"/>
                <a:gd name="T5" fmla="*/ 0 h 15"/>
                <a:gd name="T6" fmla="*/ 174 w 175"/>
                <a:gd name="T7" fmla="*/ 8 h 15"/>
                <a:gd name="T8" fmla="*/ 88 w 175"/>
                <a:gd name="T9" fmla="*/ 15 h 15"/>
                <a:gd name="T10" fmla="*/ 88 w 175"/>
                <a:gd name="T11" fmla="*/ 0 h 15"/>
                <a:gd name="T12" fmla="*/ 0 w 175"/>
                <a:gd name="T13" fmla="*/ 8 h 15"/>
                <a:gd name="T14" fmla="*/ 88 w 175"/>
                <a:gd name="T15" fmla="*/ 15 h 15"/>
                <a:gd name="T16" fmla="*/ 175 w 175"/>
                <a:gd name="T17" fmla="*/ 8 h 15"/>
                <a:gd name="T18" fmla="*/ 88 w 175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5">
                  <a:moveTo>
                    <a:pt x="88" y="15"/>
                  </a:moveTo>
                  <a:cubicBezTo>
                    <a:pt x="40" y="15"/>
                    <a:pt x="2" y="12"/>
                    <a:pt x="2" y="8"/>
                  </a:cubicBezTo>
                  <a:cubicBezTo>
                    <a:pt x="2" y="4"/>
                    <a:pt x="40" y="0"/>
                    <a:pt x="88" y="0"/>
                  </a:cubicBezTo>
                  <a:cubicBezTo>
                    <a:pt x="135" y="0"/>
                    <a:pt x="174" y="4"/>
                    <a:pt x="174" y="8"/>
                  </a:cubicBezTo>
                  <a:cubicBezTo>
                    <a:pt x="174" y="12"/>
                    <a:pt x="135" y="15"/>
                    <a:pt x="88" y="15"/>
                  </a:cubicBezTo>
                  <a:moveTo>
                    <a:pt x="88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8" y="15"/>
                  </a:cubicBezTo>
                  <a:cubicBezTo>
                    <a:pt x="136" y="15"/>
                    <a:pt x="175" y="12"/>
                    <a:pt x="175" y="8"/>
                  </a:cubicBezTo>
                  <a:cubicBezTo>
                    <a:pt x="175" y="4"/>
                    <a:pt x="136" y="0"/>
                    <a:pt x="88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5"/>
            <p:cNvSpPr>
              <a:spLocks noEditPoints="1"/>
            </p:cNvSpPr>
            <p:nvPr/>
          </p:nvSpPr>
          <p:spPr bwMode="auto">
            <a:xfrm>
              <a:off x="3613" y="1636"/>
              <a:ext cx="462" cy="40"/>
            </a:xfrm>
            <a:custGeom>
              <a:avLst/>
              <a:gdLst>
                <a:gd name="T0" fmla="*/ 86 w 172"/>
                <a:gd name="T1" fmla="*/ 15 h 15"/>
                <a:gd name="T2" fmla="*/ 2 w 172"/>
                <a:gd name="T3" fmla="*/ 8 h 15"/>
                <a:gd name="T4" fmla="*/ 86 w 172"/>
                <a:gd name="T5" fmla="*/ 1 h 15"/>
                <a:gd name="T6" fmla="*/ 170 w 172"/>
                <a:gd name="T7" fmla="*/ 8 h 15"/>
                <a:gd name="T8" fmla="*/ 86 w 172"/>
                <a:gd name="T9" fmla="*/ 15 h 15"/>
                <a:gd name="T10" fmla="*/ 86 w 172"/>
                <a:gd name="T11" fmla="*/ 0 h 15"/>
                <a:gd name="T12" fmla="*/ 0 w 172"/>
                <a:gd name="T13" fmla="*/ 8 h 15"/>
                <a:gd name="T14" fmla="*/ 86 w 172"/>
                <a:gd name="T15" fmla="*/ 15 h 15"/>
                <a:gd name="T16" fmla="*/ 172 w 172"/>
                <a:gd name="T17" fmla="*/ 8 h 15"/>
                <a:gd name="T18" fmla="*/ 86 w 17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5">
                  <a:moveTo>
                    <a:pt x="86" y="15"/>
                  </a:moveTo>
                  <a:cubicBezTo>
                    <a:pt x="39" y="15"/>
                    <a:pt x="2" y="12"/>
                    <a:pt x="2" y="8"/>
                  </a:cubicBezTo>
                  <a:cubicBezTo>
                    <a:pt x="2" y="4"/>
                    <a:pt x="39" y="1"/>
                    <a:pt x="86" y="1"/>
                  </a:cubicBezTo>
                  <a:cubicBezTo>
                    <a:pt x="132" y="1"/>
                    <a:pt x="170" y="4"/>
                    <a:pt x="170" y="8"/>
                  </a:cubicBezTo>
                  <a:cubicBezTo>
                    <a:pt x="170" y="12"/>
                    <a:pt x="132" y="15"/>
                    <a:pt x="86" y="15"/>
                  </a:cubicBezTo>
                  <a:moveTo>
                    <a:pt x="86" y="0"/>
                  </a:moveTo>
                  <a:cubicBezTo>
                    <a:pt x="38" y="0"/>
                    <a:pt x="0" y="4"/>
                    <a:pt x="0" y="8"/>
                  </a:cubicBezTo>
                  <a:cubicBezTo>
                    <a:pt x="0" y="12"/>
                    <a:pt x="38" y="15"/>
                    <a:pt x="86" y="15"/>
                  </a:cubicBezTo>
                  <a:cubicBezTo>
                    <a:pt x="133" y="15"/>
                    <a:pt x="172" y="12"/>
                    <a:pt x="172" y="8"/>
                  </a:cubicBezTo>
                  <a:cubicBezTo>
                    <a:pt x="172" y="4"/>
                    <a:pt x="133" y="0"/>
                    <a:pt x="86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6"/>
            <p:cNvSpPr>
              <a:spLocks noEditPoints="1"/>
            </p:cNvSpPr>
            <p:nvPr/>
          </p:nvSpPr>
          <p:spPr bwMode="auto">
            <a:xfrm>
              <a:off x="3618" y="1638"/>
              <a:ext cx="452" cy="38"/>
            </a:xfrm>
            <a:custGeom>
              <a:avLst/>
              <a:gdLst>
                <a:gd name="T0" fmla="*/ 84 w 168"/>
                <a:gd name="T1" fmla="*/ 14 h 14"/>
                <a:gd name="T2" fmla="*/ 1 w 168"/>
                <a:gd name="T3" fmla="*/ 7 h 14"/>
                <a:gd name="T4" fmla="*/ 84 w 168"/>
                <a:gd name="T5" fmla="*/ 0 h 14"/>
                <a:gd name="T6" fmla="*/ 166 w 168"/>
                <a:gd name="T7" fmla="*/ 7 h 14"/>
                <a:gd name="T8" fmla="*/ 84 w 168"/>
                <a:gd name="T9" fmla="*/ 14 h 14"/>
                <a:gd name="T10" fmla="*/ 84 w 168"/>
                <a:gd name="T11" fmla="*/ 0 h 14"/>
                <a:gd name="T12" fmla="*/ 0 w 168"/>
                <a:gd name="T13" fmla="*/ 7 h 14"/>
                <a:gd name="T14" fmla="*/ 84 w 168"/>
                <a:gd name="T15" fmla="*/ 14 h 14"/>
                <a:gd name="T16" fmla="*/ 168 w 168"/>
                <a:gd name="T17" fmla="*/ 7 h 14"/>
                <a:gd name="T18" fmla="*/ 84 w 168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">
                  <a:moveTo>
                    <a:pt x="84" y="14"/>
                  </a:moveTo>
                  <a:cubicBezTo>
                    <a:pt x="38" y="14"/>
                    <a:pt x="1" y="11"/>
                    <a:pt x="1" y="7"/>
                  </a:cubicBezTo>
                  <a:cubicBezTo>
                    <a:pt x="1" y="3"/>
                    <a:pt x="38" y="0"/>
                    <a:pt x="84" y="0"/>
                  </a:cubicBezTo>
                  <a:cubicBezTo>
                    <a:pt x="129" y="0"/>
                    <a:pt x="166" y="3"/>
                    <a:pt x="166" y="7"/>
                  </a:cubicBezTo>
                  <a:cubicBezTo>
                    <a:pt x="166" y="11"/>
                    <a:pt x="129" y="14"/>
                    <a:pt x="84" y="14"/>
                  </a:cubicBezTo>
                  <a:moveTo>
                    <a:pt x="84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4" y="14"/>
                  </a:cubicBezTo>
                  <a:cubicBezTo>
                    <a:pt x="130" y="14"/>
                    <a:pt x="168" y="11"/>
                    <a:pt x="168" y="7"/>
                  </a:cubicBezTo>
                  <a:cubicBezTo>
                    <a:pt x="168" y="3"/>
                    <a:pt x="130" y="0"/>
                    <a:pt x="8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7"/>
            <p:cNvSpPr>
              <a:spLocks noEditPoints="1"/>
            </p:cNvSpPr>
            <p:nvPr/>
          </p:nvSpPr>
          <p:spPr bwMode="auto">
            <a:xfrm>
              <a:off x="3621" y="1638"/>
              <a:ext cx="444" cy="38"/>
            </a:xfrm>
            <a:custGeom>
              <a:avLst/>
              <a:gdLst>
                <a:gd name="T0" fmla="*/ 83 w 165"/>
                <a:gd name="T1" fmla="*/ 14 h 14"/>
                <a:gd name="T2" fmla="*/ 2 w 165"/>
                <a:gd name="T3" fmla="*/ 7 h 14"/>
                <a:gd name="T4" fmla="*/ 83 w 165"/>
                <a:gd name="T5" fmla="*/ 0 h 14"/>
                <a:gd name="T6" fmla="*/ 164 w 165"/>
                <a:gd name="T7" fmla="*/ 7 h 14"/>
                <a:gd name="T8" fmla="*/ 83 w 165"/>
                <a:gd name="T9" fmla="*/ 14 h 14"/>
                <a:gd name="T10" fmla="*/ 83 w 165"/>
                <a:gd name="T11" fmla="*/ 0 h 14"/>
                <a:gd name="T12" fmla="*/ 0 w 165"/>
                <a:gd name="T13" fmla="*/ 7 h 14"/>
                <a:gd name="T14" fmla="*/ 83 w 165"/>
                <a:gd name="T15" fmla="*/ 14 h 14"/>
                <a:gd name="T16" fmla="*/ 165 w 165"/>
                <a:gd name="T17" fmla="*/ 7 h 14"/>
                <a:gd name="T18" fmla="*/ 83 w 16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4">
                  <a:moveTo>
                    <a:pt x="83" y="14"/>
                  </a:moveTo>
                  <a:cubicBezTo>
                    <a:pt x="38" y="14"/>
                    <a:pt x="2" y="10"/>
                    <a:pt x="2" y="7"/>
                  </a:cubicBezTo>
                  <a:cubicBezTo>
                    <a:pt x="2" y="3"/>
                    <a:pt x="38" y="0"/>
                    <a:pt x="83" y="0"/>
                  </a:cubicBezTo>
                  <a:cubicBezTo>
                    <a:pt x="128" y="0"/>
                    <a:pt x="164" y="3"/>
                    <a:pt x="164" y="7"/>
                  </a:cubicBezTo>
                  <a:cubicBezTo>
                    <a:pt x="164" y="10"/>
                    <a:pt x="128" y="14"/>
                    <a:pt x="83" y="14"/>
                  </a:cubicBezTo>
                  <a:moveTo>
                    <a:pt x="83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3" y="14"/>
                  </a:cubicBezTo>
                  <a:cubicBezTo>
                    <a:pt x="128" y="14"/>
                    <a:pt x="165" y="11"/>
                    <a:pt x="165" y="7"/>
                  </a:cubicBezTo>
                  <a:cubicBezTo>
                    <a:pt x="165" y="3"/>
                    <a:pt x="128" y="0"/>
                    <a:pt x="83" y="0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"/>
            <p:cNvSpPr>
              <a:spLocks noEditPoints="1"/>
            </p:cNvSpPr>
            <p:nvPr/>
          </p:nvSpPr>
          <p:spPr bwMode="auto">
            <a:xfrm>
              <a:off x="3626" y="1638"/>
              <a:ext cx="436" cy="38"/>
            </a:xfrm>
            <a:custGeom>
              <a:avLst/>
              <a:gdLst>
                <a:gd name="T0" fmla="*/ 81 w 162"/>
                <a:gd name="T1" fmla="*/ 13 h 14"/>
                <a:gd name="T2" fmla="*/ 1 w 162"/>
                <a:gd name="T3" fmla="*/ 7 h 14"/>
                <a:gd name="T4" fmla="*/ 81 w 162"/>
                <a:gd name="T5" fmla="*/ 0 h 14"/>
                <a:gd name="T6" fmla="*/ 160 w 162"/>
                <a:gd name="T7" fmla="*/ 7 h 14"/>
                <a:gd name="T8" fmla="*/ 81 w 162"/>
                <a:gd name="T9" fmla="*/ 13 h 14"/>
                <a:gd name="T10" fmla="*/ 81 w 162"/>
                <a:gd name="T11" fmla="*/ 0 h 14"/>
                <a:gd name="T12" fmla="*/ 0 w 162"/>
                <a:gd name="T13" fmla="*/ 7 h 14"/>
                <a:gd name="T14" fmla="*/ 81 w 162"/>
                <a:gd name="T15" fmla="*/ 14 h 14"/>
                <a:gd name="T16" fmla="*/ 162 w 162"/>
                <a:gd name="T17" fmla="*/ 7 h 14"/>
                <a:gd name="T18" fmla="*/ 81 w 16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4">
                  <a:moveTo>
                    <a:pt x="81" y="13"/>
                  </a:moveTo>
                  <a:cubicBezTo>
                    <a:pt x="37" y="13"/>
                    <a:pt x="1" y="10"/>
                    <a:pt x="1" y="7"/>
                  </a:cubicBezTo>
                  <a:cubicBezTo>
                    <a:pt x="1" y="3"/>
                    <a:pt x="37" y="0"/>
                    <a:pt x="81" y="0"/>
                  </a:cubicBezTo>
                  <a:cubicBezTo>
                    <a:pt x="125" y="0"/>
                    <a:pt x="160" y="3"/>
                    <a:pt x="160" y="7"/>
                  </a:cubicBezTo>
                  <a:cubicBezTo>
                    <a:pt x="160" y="10"/>
                    <a:pt x="125" y="13"/>
                    <a:pt x="81" y="13"/>
                  </a:cubicBezTo>
                  <a:moveTo>
                    <a:pt x="81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4"/>
                    <a:pt x="81" y="14"/>
                  </a:cubicBezTo>
                  <a:cubicBezTo>
                    <a:pt x="126" y="14"/>
                    <a:pt x="162" y="10"/>
                    <a:pt x="162" y="7"/>
                  </a:cubicBezTo>
                  <a:cubicBezTo>
                    <a:pt x="162" y="3"/>
                    <a:pt x="126" y="0"/>
                    <a:pt x="8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9"/>
            <p:cNvSpPr>
              <a:spLocks noEditPoints="1"/>
            </p:cNvSpPr>
            <p:nvPr/>
          </p:nvSpPr>
          <p:spPr bwMode="auto">
            <a:xfrm>
              <a:off x="3629" y="1638"/>
              <a:ext cx="427" cy="35"/>
            </a:xfrm>
            <a:custGeom>
              <a:avLst/>
              <a:gdLst>
                <a:gd name="T0" fmla="*/ 80 w 159"/>
                <a:gd name="T1" fmla="*/ 13 h 13"/>
                <a:gd name="T2" fmla="*/ 2 w 159"/>
                <a:gd name="T3" fmla="*/ 7 h 13"/>
                <a:gd name="T4" fmla="*/ 80 w 159"/>
                <a:gd name="T5" fmla="*/ 0 h 13"/>
                <a:gd name="T6" fmla="*/ 158 w 159"/>
                <a:gd name="T7" fmla="*/ 7 h 13"/>
                <a:gd name="T8" fmla="*/ 80 w 159"/>
                <a:gd name="T9" fmla="*/ 13 h 13"/>
                <a:gd name="T10" fmla="*/ 80 w 159"/>
                <a:gd name="T11" fmla="*/ 0 h 13"/>
                <a:gd name="T12" fmla="*/ 0 w 159"/>
                <a:gd name="T13" fmla="*/ 7 h 13"/>
                <a:gd name="T14" fmla="*/ 80 w 159"/>
                <a:gd name="T15" fmla="*/ 13 h 13"/>
                <a:gd name="T16" fmla="*/ 159 w 159"/>
                <a:gd name="T17" fmla="*/ 7 h 13"/>
                <a:gd name="T18" fmla="*/ 80 w 15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80" y="13"/>
                  </a:moveTo>
                  <a:cubicBezTo>
                    <a:pt x="37" y="13"/>
                    <a:pt x="2" y="10"/>
                    <a:pt x="2" y="7"/>
                  </a:cubicBezTo>
                  <a:cubicBezTo>
                    <a:pt x="2" y="3"/>
                    <a:pt x="37" y="0"/>
                    <a:pt x="80" y="0"/>
                  </a:cubicBezTo>
                  <a:cubicBezTo>
                    <a:pt x="123" y="0"/>
                    <a:pt x="158" y="3"/>
                    <a:pt x="158" y="7"/>
                  </a:cubicBezTo>
                  <a:cubicBezTo>
                    <a:pt x="158" y="10"/>
                    <a:pt x="123" y="13"/>
                    <a:pt x="80" y="13"/>
                  </a:cubicBezTo>
                  <a:moveTo>
                    <a:pt x="80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3"/>
                    <a:pt x="80" y="13"/>
                  </a:cubicBezTo>
                  <a:cubicBezTo>
                    <a:pt x="124" y="13"/>
                    <a:pt x="159" y="10"/>
                    <a:pt x="159" y="7"/>
                  </a:cubicBezTo>
                  <a:cubicBezTo>
                    <a:pt x="159" y="3"/>
                    <a:pt x="124" y="0"/>
                    <a:pt x="8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0"/>
            <p:cNvSpPr>
              <a:spLocks noEditPoints="1"/>
            </p:cNvSpPr>
            <p:nvPr/>
          </p:nvSpPr>
          <p:spPr bwMode="auto">
            <a:xfrm>
              <a:off x="3634" y="1638"/>
              <a:ext cx="420" cy="35"/>
            </a:xfrm>
            <a:custGeom>
              <a:avLst/>
              <a:gdLst>
                <a:gd name="T0" fmla="*/ 78 w 156"/>
                <a:gd name="T1" fmla="*/ 13 h 13"/>
                <a:gd name="T2" fmla="*/ 1 w 156"/>
                <a:gd name="T3" fmla="*/ 7 h 13"/>
                <a:gd name="T4" fmla="*/ 78 w 156"/>
                <a:gd name="T5" fmla="*/ 0 h 13"/>
                <a:gd name="T6" fmla="*/ 154 w 156"/>
                <a:gd name="T7" fmla="*/ 7 h 13"/>
                <a:gd name="T8" fmla="*/ 78 w 156"/>
                <a:gd name="T9" fmla="*/ 13 h 13"/>
                <a:gd name="T10" fmla="*/ 78 w 156"/>
                <a:gd name="T11" fmla="*/ 0 h 13"/>
                <a:gd name="T12" fmla="*/ 0 w 156"/>
                <a:gd name="T13" fmla="*/ 7 h 13"/>
                <a:gd name="T14" fmla="*/ 78 w 156"/>
                <a:gd name="T15" fmla="*/ 13 h 13"/>
                <a:gd name="T16" fmla="*/ 156 w 156"/>
                <a:gd name="T17" fmla="*/ 7 h 13"/>
                <a:gd name="T18" fmla="*/ 78 w 15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3">
                  <a:moveTo>
                    <a:pt x="78" y="13"/>
                  </a:moveTo>
                  <a:cubicBezTo>
                    <a:pt x="36" y="13"/>
                    <a:pt x="1" y="10"/>
                    <a:pt x="1" y="7"/>
                  </a:cubicBezTo>
                  <a:cubicBezTo>
                    <a:pt x="1" y="3"/>
                    <a:pt x="36" y="0"/>
                    <a:pt x="78" y="0"/>
                  </a:cubicBezTo>
                  <a:cubicBezTo>
                    <a:pt x="120" y="0"/>
                    <a:pt x="154" y="3"/>
                    <a:pt x="154" y="7"/>
                  </a:cubicBezTo>
                  <a:cubicBezTo>
                    <a:pt x="154" y="10"/>
                    <a:pt x="120" y="13"/>
                    <a:pt x="78" y="13"/>
                  </a:cubicBezTo>
                  <a:moveTo>
                    <a:pt x="78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8" y="13"/>
                  </a:cubicBezTo>
                  <a:cubicBezTo>
                    <a:pt x="121" y="13"/>
                    <a:pt x="156" y="10"/>
                    <a:pt x="156" y="7"/>
                  </a:cubicBezTo>
                  <a:cubicBezTo>
                    <a:pt x="156" y="3"/>
                    <a:pt x="121" y="0"/>
                    <a:pt x="78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1"/>
            <p:cNvSpPr>
              <a:spLocks noEditPoints="1"/>
            </p:cNvSpPr>
            <p:nvPr/>
          </p:nvSpPr>
          <p:spPr bwMode="auto">
            <a:xfrm>
              <a:off x="3637" y="1638"/>
              <a:ext cx="411" cy="35"/>
            </a:xfrm>
            <a:custGeom>
              <a:avLst/>
              <a:gdLst>
                <a:gd name="T0" fmla="*/ 77 w 153"/>
                <a:gd name="T1" fmla="*/ 13 h 13"/>
                <a:gd name="T2" fmla="*/ 2 w 153"/>
                <a:gd name="T3" fmla="*/ 7 h 13"/>
                <a:gd name="T4" fmla="*/ 77 w 153"/>
                <a:gd name="T5" fmla="*/ 0 h 13"/>
                <a:gd name="T6" fmla="*/ 152 w 153"/>
                <a:gd name="T7" fmla="*/ 7 h 13"/>
                <a:gd name="T8" fmla="*/ 77 w 153"/>
                <a:gd name="T9" fmla="*/ 13 h 13"/>
                <a:gd name="T10" fmla="*/ 77 w 153"/>
                <a:gd name="T11" fmla="*/ 0 h 13"/>
                <a:gd name="T12" fmla="*/ 0 w 153"/>
                <a:gd name="T13" fmla="*/ 7 h 13"/>
                <a:gd name="T14" fmla="*/ 77 w 153"/>
                <a:gd name="T15" fmla="*/ 13 h 13"/>
                <a:gd name="T16" fmla="*/ 153 w 153"/>
                <a:gd name="T17" fmla="*/ 7 h 13"/>
                <a:gd name="T18" fmla="*/ 77 w 15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3">
                  <a:moveTo>
                    <a:pt x="77" y="13"/>
                  </a:moveTo>
                  <a:cubicBezTo>
                    <a:pt x="36" y="13"/>
                    <a:pt x="2" y="10"/>
                    <a:pt x="2" y="7"/>
                  </a:cubicBezTo>
                  <a:cubicBezTo>
                    <a:pt x="2" y="3"/>
                    <a:pt x="36" y="0"/>
                    <a:pt x="77" y="0"/>
                  </a:cubicBezTo>
                  <a:cubicBezTo>
                    <a:pt x="118" y="0"/>
                    <a:pt x="152" y="3"/>
                    <a:pt x="152" y="7"/>
                  </a:cubicBezTo>
                  <a:cubicBezTo>
                    <a:pt x="152" y="10"/>
                    <a:pt x="118" y="13"/>
                    <a:pt x="77" y="13"/>
                  </a:cubicBezTo>
                  <a:moveTo>
                    <a:pt x="77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7" y="13"/>
                  </a:cubicBezTo>
                  <a:cubicBezTo>
                    <a:pt x="119" y="13"/>
                    <a:pt x="153" y="10"/>
                    <a:pt x="153" y="7"/>
                  </a:cubicBezTo>
                  <a:cubicBezTo>
                    <a:pt x="153" y="3"/>
                    <a:pt x="119" y="0"/>
                    <a:pt x="77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2"/>
            <p:cNvSpPr>
              <a:spLocks noEditPoints="1"/>
            </p:cNvSpPr>
            <p:nvPr/>
          </p:nvSpPr>
          <p:spPr bwMode="auto">
            <a:xfrm>
              <a:off x="3642" y="1638"/>
              <a:ext cx="404" cy="35"/>
            </a:xfrm>
            <a:custGeom>
              <a:avLst/>
              <a:gdLst>
                <a:gd name="T0" fmla="*/ 75 w 150"/>
                <a:gd name="T1" fmla="*/ 13 h 13"/>
                <a:gd name="T2" fmla="*/ 2 w 150"/>
                <a:gd name="T3" fmla="*/ 7 h 13"/>
                <a:gd name="T4" fmla="*/ 75 w 150"/>
                <a:gd name="T5" fmla="*/ 0 h 13"/>
                <a:gd name="T6" fmla="*/ 148 w 150"/>
                <a:gd name="T7" fmla="*/ 7 h 13"/>
                <a:gd name="T8" fmla="*/ 75 w 150"/>
                <a:gd name="T9" fmla="*/ 13 h 13"/>
                <a:gd name="T10" fmla="*/ 75 w 150"/>
                <a:gd name="T11" fmla="*/ 0 h 13"/>
                <a:gd name="T12" fmla="*/ 0 w 150"/>
                <a:gd name="T13" fmla="*/ 7 h 13"/>
                <a:gd name="T14" fmla="*/ 75 w 150"/>
                <a:gd name="T15" fmla="*/ 13 h 13"/>
                <a:gd name="T16" fmla="*/ 150 w 150"/>
                <a:gd name="T17" fmla="*/ 7 h 13"/>
                <a:gd name="T18" fmla="*/ 75 w 15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3">
                  <a:moveTo>
                    <a:pt x="75" y="13"/>
                  </a:moveTo>
                  <a:cubicBezTo>
                    <a:pt x="34" y="13"/>
                    <a:pt x="2" y="10"/>
                    <a:pt x="2" y="7"/>
                  </a:cubicBezTo>
                  <a:cubicBezTo>
                    <a:pt x="2" y="3"/>
                    <a:pt x="34" y="0"/>
                    <a:pt x="75" y="0"/>
                  </a:cubicBezTo>
                  <a:cubicBezTo>
                    <a:pt x="115" y="0"/>
                    <a:pt x="148" y="3"/>
                    <a:pt x="148" y="7"/>
                  </a:cubicBezTo>
                  <a:cubicBezTo>
                    <a:pt x="148" y="10"/>
                    <a:pt x="115" y="13"/>
                    <a:pt x="75" y="13"/>
                  </a:cubicBezTo>
                  <a:moveTo>
                    <a:pt x="75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5" y="13"/>
                  </a:cubicBezTo>
                  <a:cubicBezTo>
                    <a:pt x="116" y="13"/>
                    <a:pt x="150" y="10"/>
                    <a:pt x="150" y="7"/>
                  </a:cubicBezTo>
                  <a:cubicBezTo>
                    <a:pt x="150" y="3"/>
                    <a:pt x="116" y="0"/>
                    <a:pt x="7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3"/>
            <p:cNvSpPr>
              <a:spLocks noEditPoints="1"/>
            </p:cNvSpPr>
            <p:nvPr/>
          </p:nvSpPr>
          <p:spPr bwMode="auto">
            <a:xfrm>
              <a:off x="3648" y="1638"/>
              <a:ext cx="392" cy="35"/>
            </a:xfrm>
            <a:custGeom>
              <a:avLst/>
              <a:gdLst>
                <a:gd name="T0" fmla="*/ 73 w 146"/>
                <a:gd name="T1" fmla="*/ 12 h 13"/>
                <a:gd name="T2" fmla="*/ 1 w 146"/>
                <a:gd name="T3" fmla="*/ 7 h 13"/>
                <a:gd name="T4" fmla="*/ 73 w 146"/>
                <a:gd name="T5" fmla="*/ 1 h 13"/>
                <a:gd name="T6" fmla="*/ 145 w 146"/>
                <a:gd name="T7" fmla="*/ 7 h 13"/>
                <a:gd name="T8" fmla="*/ 73 w 146"/>
                <a:gd name="T9" fmla="*/ 12 h 13"/>
                <a:gd name="T10" fmla="*/ 73 w 146"/>
                <a:gd name="T11" fmla="*/ 0 h 13"/>
                <a:gd name="T12" fmla="*/ 0 w 146"/>
                <a:gd name="T13" fmla="*/ 7 h 13"/>
                <a:gd name="T14" fmla="*/ 73 w 146"/>
                <a:gd name="T15" fmla="*/ 13 h 13"/>
                <a:gd name="T16" fmla="*/ 146 w 146"/>
                <a:gd name="T17" fmla="*/ 7 h 13"/>
                <a:gd name="T18" fmla="*/ 73 w 14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3">
                  <a:moveTo>
                    <a:pt x="73" y="12"/>
                  </a:moveTo>
                  <a:cubicBezTo>
                    <a:pt x="33" y="12"/>
                    <a:pt x="1" y="10"/>
                    <a:pt x="1" y="7"/>
                  </a:cubicBezTo>
                  <a:cubicBezTo>
                    <a:pt x="1" y="3"/>
                    <a:pt x="33" y="1"/>
                    <a:pt x="73" y="1"/>
                  </a:cubicBezTo>
                  <a:cubicBezTo>
                    <a:pt x="113" y="1"/>
                    <a:pt x="145" y="3"/>
                    <a:pt x="145" y="7"/>
                  </a:cubicBezTo>
                  <a:cubicBezTo>
                    <a:pt x="145" y="10"/>
                    <a:pt x="113" y="12"/>
                    <a:pt x="73" y="12"/>
                  </a:cubicBezTo>
                  <a:moveTo>
                    <a:pt x="73" y="0"/>
                  </a:moveTo>
                  <a:cubicBezTo>
                    <a:pt x="32" y="0"/>
                    <a:pt x="0" y="3"/>
                    <a:pt x="0" y="7"/>
                  </a:cubicBezTo>
                  <a:cubicBezTo>
                    <a:pt x="0" y="10"/>
                    <a:pt x="32" y="13"/>
                    <a:pt x="73" y="13"/>
                  </a:cubicBezTo>
                  <a:cubicBezTo>
                    <a:pt x="113" y="13"/>
                    <a:pt x="146" y="10"/>
                    <a:pt x="146" y="7"/>
                  </a:cubicBezTo>
                  <a:cubicBezTo>
                    <a:pt x="146" y="3"/>
                    <a:pt x="113" y="0"/>
                    <a:pt x="7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4"/>
            <p:cNvSpPr>
              <a:spLocks noEditPoints="1"/>
            </p:cNvSpPr>
            <p:nvPr/>
          </p:nvSpPr>
          <p:spPr bwMode="auto">
            <a:xfrm>
              <a:off x="3650" y="1641"/>
              <a:ext cx="388" cy="30"/>
            </a:xfrm>
            <a:custGeom>
              <a:avLst/>
              <a:gdLst>
                <a:gd name="T0" fmla="*/ 72 w 144"/>
                <a:gd name="T1" fmla="*/ 11 h 11"/>
                <a:gd name="T2" fmla="*/ 2 w 144"/>
                <a:gd name="T3" fmla="*/ 6 h 11"/>
                <a:gd name="T4" fmla="*/ 72 w 144"/>
                <a:gd name="T5" fmla="*/ 0 h 11"/>
                <a:gd name="T6" fmla="*/ 142 w 144"/>
                <a:gd name="T7" fmla="*/ 6 h 11"/>
                <a:gd name="T8" fmla="*/ 72 w 144"/>
                <a:gd name="T9" fmla="*/ 11 h 11"/>
                <a:gd name="T10" fmla="*/ 72 w 144"/>
                <a:gd name="T11" fmla="*/ 0 h 11"/>
                <a:gd name="T12" fmla="*/ 0 w 144"/>
                <a:gd name="T13" fmla="*/ 6 h 11"/>
                <a:gd name="T14" fmla="*/ 72 w 144"/>
                <a:gd name="T15" fmla="*/ 11 h 11"/>
                <a:gd name="T16" fmla="*/ 144 w 144"/>
                <a:gd name="T17" fmla="*/ 6 h 11"/>
                <a:gd name="T18" fmla="*/ 72 w 14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1">
                  <a:moveTo>
                    <a:pt x="72" y="11"/>
                  </a:moveTo>
                  <a:cubicBezTo>
                    <a:pt x="33" y="11"/>
                    <a:pt x="2" y="9"/>
                    <a:pt x="2" y="6"/>
                  </a:cubicBezTo>
                  <a:cubicBezTo>
                    <a:pt x="2" y="2"/>
                    <a:pt x="33" y="0"/>
                    <a:pt x="72" y="0"/>
                  </a:cubicBezTo>
                  <a:cubicBezTo>
                    <a:pt x="111" y="0"/>
                    <a:pt x="142" y="2"/>
                    <a:pt x="142" y="6"/>
                  </a:cubicBezTo>
                  <a:cubicBezTo>
                    <a:pt x="142" y="9"/>
                    <a:pt x="111" y="11"/>
                    <a:pt x="72" y="11"/>
                  </a:cubicBezTo>
                  <a:moveTo>
                    <a:pt x="72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2" y="11"/>
                  </a:cubicBezTo>
                  <a:cubicBezTo>
                    <a:pt x="112" y="11"/>
                    <a:pt x="144" y="9"/>
                    <a:pt x="144" y="6"/>
                  </a:cubicBezTo>
                  <a:cubicBezTo>
                    <a:pt x="144" y="2"/>
                    <a:pt x="112" y="0"/>
                    <a:pt x="7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5"/>
            <p:cNvSpPr>
              <a:spLocks noEditPoints="1"/>
            </p:cNvSpPr>
            <p:nvPr/>
          </p:nvSpPr>
          <p:spPr bwMode="auto">
            <a:xfrm>
              <a:off x="3656" y="1641"/>
              <a:ext cx="376" cy="30"/>
            </a:xfrm>
            <a:custGeom>
              <a:avLst/>
              <a:gdLst>
                <a:gd name="T0" fmla="*/ 70 w 140"/>
                <a:gd name="T1" fmla="*/ 11 h 11"/>
                <a:gd name="T2" fmla="*/ 1 w 140"/>
                <a:gd name="T3" fmla="*/ 6 h 11"/>
                <a:gd name="T4" fmla="*/ 70 w 140"/>
                <a:gd name="T5" fmla="*/ 0 h 11"/>
                <a:gd name="T6" fmla="*/ 139 w 140"/>
                <a:gd name="T7" fmla="*/ 6 h 11"/>
                <a:gd name="T8" fmla="*/ 70 w 140"/>
                <a:gd name="T9" fmla="*/ 11 h 11"/>
                <a:gd name="T10" fmla="*/ 70 w 140"/>
                <a:gd name="T11" fmla="*/ 0 h 11"/>
                <a:gd name="T12" fmla="*/ 0 w 140"/>
                <a:gd name="T13" fmla="*/ 6 h 11"/>
                <a:gd name="T14" fmla="*/ 70 w 140"/>
                <a:gd name="T15" fmla="*/ 11 h 11"/>
                <a:gd name="T16" fmla="*/ 140 w 140"/>
                <a:gd name="T17" fmla="*/ 6 h 11"/>
                <a:gd name="T18" fmla="*/ 70 w 140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1">
                  <a:moveTo>
                    <a:pt x="70" y="11"/>
                  </a:moveTo>
                  <a:cubicBezTo>
                    <a:pt x="32" y="11"/>
                    <a:pt x="1" y="9"/>
                    <a:pt x="1" y="6"/>
                  </a:cubicBezTo>
                  <a:cubicBezTo>
                    <a:pt x="1" y="2"/>
                    <a:pt x="32" y="0"/>
                    <a:pt x="70" y="0"/>
                  </a:cubicBezTo>
                  <a:cubicBezTo>
                    <a:pt x="108" y="0"/>
                    <a:pt x="139" y="2"/>
                    <a:pt x="139" y="6"/>
                  </a:cubicBezTo>
                  <a:cubicBezTo>
                    <a:pt x="139" y="9"/>
                    <a:pt x="108" y="11"/>
                    <a:pt x="70" y="11"/>
                  </a:cubicBezTo>
                  <a:moveTo>
                    <a:pt x="70" y="0"/>
                  </a:moveTo>
                  <a:cubicBezTo>
                    <a:pt x="31" y="0"/>
                    <a:pt x="0" y="2"/>
                    <a:pt x="0" y="6"/>
                  </a:cubicBezTo>
                  <a:cubicBezTo>
                    <a:pt x="0" y="9"/>
                    <a:pt x="31" y="11"/>
                    <a:pt x="70" y="11"/>
                  </a:cubicBezTo>
                  <a:cubicBezTo>
                    <a:pt x="109" y="11"/>
                    <a:pt x="140" y="9"/>
                    <a:pt x="140" y="6"/>
                  </a:cubicBezTo>
                  <a:cubicBezTo>
                    <a:pt x="140" y="2"/>
                    <a:pt x="109" y="0"/>
                    <a:pt x="7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"/>
            <p:cNvSpPr>
              <a:spLocks noEditPoints="1"/>
            </p:cNvSpPr>
            <p:nvPr/>
          </p:nvSpPr>
          <p:spPr bwMode="auto">
            <a:xfrm>
              <a:off x="3658" y="1641"/>
              <a:ext cx="372" cy="30"/>
            </a:xfrm>
            <a:custGeom>
              <a:avLst/>
              <a:gdLst>
                <a:gd name="T0" fmla="*/ 69 w 138"/>
                <a:gd name="T1" fmla="*/ 11 h 11"/>
                <a:gd name="T2" fmla="*/ 2 w 138"/>
                <a:gd name="T3" fmla="*/ 5 h 11"/>
                <a:gd name="T4" fmla="*/ 69 w 138"/>
                <a:gd name="T5" fmla="*/ 0 h 11"/>
                <a:gd name="T6" fmla="*/ 136 w 138"/>
                <a:gd name="T7" fmla="*/ 5 h 11"/>
                <a:gd name="T8" fmla="*/ 69 w 138"/>
                <a:gd name="T9" fmla="*/ 11 h 11"/>
                <a:gd name="T10" fmla="*/ 69 w 138"/>
                <a:gd name="T11" fmla="*/ 0 h 11"/>
                <a:gd name="T12" fmla="*/ 0 w 138"/>
                <a:gd name="T13" fmla="*/ 6 h 11"/>
                <a:gd name="T14" fmla="*/ 69 w 138"/>
                <a:gd name="T15" fmla="*/ 11 h 11"/>
                <a:gd name="T16" fmla="*/ 138 w 138"/>
                <a:gd name="T17" fmla="*/ 6 h 11"/>
                <a:gd name="T18" fmla="*/ 69 w 13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1">
                  <a:moveTo>
                    <a:pt x="69" y="11"/>
                  </a:moveTo>
                  <a:cubicBezTo>
                    <a:pt x="32" y="11"/>
                    <a:pt x="2" y="8"/>
                    <a:pt x="2" y="5"/>
                  </a:cubicBezTo>
                  <a:cubicBezTo>
                    <a:pt x="2" y="2"/>
                    <a:pt x="32" y="0"/>
                    <a:pt x="69" y="0"/>
                  </a:cubicBezTo>
                  <a:cubicBezTo>
                    <a:pt x="106" y="0"/>
                    <a:pt x="136" y="2"/>
                    <a:pt x="136" y="5"/>
                  </a:cubicBezTo>
                  <a:cubicBezTo>
                    <a:pt x="136" y="8"/>
                    <a:pt x="106" y="11"/>
                    <a:pt x="69" y="11"/>
                  </a:cubicBezTo>
                  <a:moveTo>
                    <a:pt x="69" y="0"/>
                  </a:moveTo>
                  <a:cubicBezTo>
                    <a:pt x="31" y="0"/>
                    <a:pt x="0" y="2"/>
                    <a:pt x="0" y="6"/>
                  </a:cubicBezTo>
                  <a:cubicBezTo>
                    <a:pt x="0" y="9"/>
                    <a:pt x="31" y="11"/>
                    <a:pt x="69" y="11"/>
                  </a:cubicBezTo>
                  <a:cubicBezTo>
                    <a:pt x="107" y="11"/>
                    <a:pt x="138" y="9"/>
                    <a:pt x="138" y="6"/>
                  </a:cubicBezTo>
                  <a:cubicBezTo>
                    <a:pt x="138" y="2"/>
                    <a:pt x="107" y="0"/>
                    <a:pt x="69" y="0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7"/>
            <p:cNvSpPr>
              <a:spLocks noEditPoints="1"/>
            </p:cNvSpPr>
            <p:nvPr/>
          </p:nvSpPr>
          <p:spPr bwMode="auto">
            <a:xfrm>
              <a:off x="3664" y="1641"/>
              <a:ext cx="360" cy="30"/>
            </a:xfrm>
            <a:custGeom>
              <a:avLst/>
              <a:gdLst>
                <a:gd name="T0" fmla="*/ 67 w 134"/>
                <a:gd name="T1" fmla="*/ 11 h 11"/>
                <a:gd name="T2" fmla="*/ 1 w 134"/>
                <a:gd name="T3" fmla="*/ 5 h 11"/>
                <a:gd name="T4" fmla="*/ 67 w 134"/>
                <a:gd name="T5" fmla="*/ 0 h 11"/>
                <a:gd name="T6" fmla="*/ 133 w 134"/>
                <a:gd name="T7" fmla="*/ 5 h 11"/>
                <a:gd name="T8" fmla="*/ 67 w 134"/>
                <a:gd name="T9" fmla="*/ 11 h 11"/>
                <a:gd name="T10" fmla="*/ 67 w 134"/>
                <a:gd name="T11" fmla="*/ 0 h 11"/>
                <a:gd name="T12" fmla="*/ 0 w 134"/>
                <a:gd name="T13" fmla="*/ 5 h 11"/>
                <a:gd name="T14" fmla="*/ 67 w 134"/>
                <a:gd name="T15" fmla="*/ 11 h 11"/>
                <a:gd name="T16" fmla="*/ 134 w 134"/>
                <a:gd name="T17" fmla="*/ 5 h 11"/>
                <a:gd name="T18" fmla="*/ 67 w 13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">
                  <a:moveTo>
                    <a:pt x="67" y="11"/>
                  </a:moveTo>
                  <a:cubicBezTo>
                    <a:pt x="31" y="11"/>
                    <a:pt x="1" y="8"/>
                    <a:pt x="1" y="5"/>
                  </a:cubicBezTo>
                  <a:cubicBezTo>
                    <a:pt x="1" y="3"/>
                    <a:pt x="31" y="0"/>
                    <a:pt x="67" y="0"/>
                  </a:cubicBezTo>
                  <a:cubicBezTo>
                    <a:pt x="103" y="0"/>
                    <a:pt x="133" y="3"/>
                    <a:pt x="133" y="5"/>
                  </a:cubicBezTo>
                  <a:cubicBezTo>
                    <a:pt x="133" y="8"/>
                    <a:pt x="103" y="11"/>
                    <a:pt x="67" y="11"/>
                  </a:cubicBezTo>
                  <a:moveTo>
                    <a:pt x="67" y="0"/>
                  </a:moveTo>
                  <a:cubicBezTo>
                    <a:pt x="30" y="0"/>
                    <a:pt x="0" y="2"/>
                    <a:pt x="0" y="5"/>
                  </a:cubicBezTo>
                  <a:cubicBezTo>
                    <a:pt x="0" y="8"/>
                    <a:pt x="30" y="11"/>
                    <a:pt x="67" y="11"/>
                  </a:cubicBezTo>
                  <a:cubicBezTo>
                    <a:pt x="104" y="11"/>
                    <a:pt x="134" y="8"/>
                    <a:pt x="134" y="5"/>
                  </a:cubicBezTo>
                  <a:cubicBezTo>
                    <a:pt x="134" y="2"/>
                    <a:pt x="104" y="0"/>
                    <a:pt x="67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8"/>
            <p:cNvSpPr>
              <a:spLocks noEditPoints="1"/>
            </p:cNvSpPr>
            <p:nvPr/>
          </p:nvSpPr>
          <p:spPr bwMode="auto">
            <a:xfrm>
              <a:off x="3667" y="1641"/>
              <a:ext cx="354" cy="30"/>
            </a:xfrm>
            <a:custGeom>
              <a:avLst/>
              <a:gdLst>
                <a:gd name="T0" fmla="*/ 66 w 132"/>
                <a:gd name="T1" fmla="*/ 11 h 11"/>
                <a:gd name="T2" fmla="*/ 2 w 132"/>
                <a:gd name="T3" fmla="*/ 5 h 11"/>
                <a:gd name="T4" fmla="*/ 66 w 132"/>
                <a:gd name="T5" fmla="*/ 0 h 11"/>
                <a:gd name="T6" fmla="*/ 130 w 132"/>
                <a:gd name="T7" fmla="*/ 5 h 11"/>
                <a:gd name="T8" fmla="*/ 66 w 132"/>
                <a:gd name="T9" fmla="*/ 11 h 11"/>
                <a:gd name="T10" fmla="*/ 66 w 132"/>
                <a:gd name="T11" fmla="*/ 0 h 11"/>
                <a:gd name="T12" fmla="*/ 0 w 132"/>
                <a:gd name="T13" fmla="*/ 5 h 11"/>
                <a:gd name="T14" fmla="*/ 66 w 132"/>
                <a:gd name="T15" fmla="*/ 11 h 11"/>
                <a:gd name="T16" fmla="*/ 132 w 132"/>
                <a:gd name="T17" fmla="*/ 5 h 11"/>
                <a:gd name="T18" fmla="*/ 66 w 13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1">
                  <a:moveTo>
                    <a:pt x="66" y="11"/>
                  </a:moveTo>
                  <a:cubicBezTo>
                    <a:pt x="31" y="11"/>
                    <a:pt x="2" y="8"/>
                    <a:pt x="2" y="5"/>
                  </a:cubicBezTo>
                  <a:cubicBezTo>
                    <a:pt x="2" y="3"/>
                    <a:pt x="31" y="0"/>
                    <a:pt x="66" y="0"/>
                  </a:cubicBezTo>
                  <a:cubicBezTo>
                    <a:pt x="101" y="0"/>
                    <a:pt x="130" y="3"/>
                    <a:pt x="130" y="5"/>
                  </a:cubicBezTo>
                  <a:cubicBezTo>
                    <a:pt x="130" y="8"/>
                    <a:pt x="101" y="11"/>
                    <a:pt x="66" y="11"/>
                  </a:cubicBezTo>
                  <a:moveTo>
                    <a:pt x="66" y="0"/>
                  </a:moveTo>
                  <a:cubicBezTo>
                    <a:pt x="30" y="0"/>
                    <a:pt x="0" y="3"/>
                    <a:pt x="0" y="5"/>
                  </a:cubicBezTo>
                  <a:cubicBezTo>
                    <a:pt x="0" y="8"/>
                    <a:pt x="30" y="11"/>
                    <a:pt x="66" y="11"/>
                  </a:cubicBezTo>
                  <a:cubicBezTo>
                    <a:pt x="102" y="11"/>
                    <a:pt x="132" y="8"/>
                    <a:pt x="132" y="5"/>
                  </a:cubicBezTo>
                  <a:cubicBezTo>
                    <a:pt x="132" y="3"/>
                    <a:pt x="102" y="0"/>
                    <a:pt x="66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9"/>
            <p:cNvSpPr>
              <a:spLocks noEditPoints="1"/>
            </p:cNvSpPr>
            <p:nvPr/>
          </p:nvSpPr>
          <p:spPr bwMode="auto">
            <a:xfrm>
              <a:off x="3672" y="1641"/>
              <a:ext cx="344" cy="30"/>
            </a:xfrm>
            <a:custGeom>
              <a:avLst/>
              <a:gdLst>
                <a:gd name="T0" fmla="*/ 64 w 128"/>
                <a:gd name="T1" fmla="*/ 10 h 11"/>
                <a:gd name="T2" fmla="*/ 2 w 128"/>
                <a:gd name="T3" fmla="*/ 5 h 11"/>
                <a:gd name="T4" fmla="*/ 64 w 128"/>
                <a:gd name="T5" fmla="*/ 0 h 11"/>
                <a:gd name="T6" fmla="*/ 126 w 128"/>
                <a:gd name="T7" fmla="*/ 5 h 11"/>
                <a:gd name="T8" fmla="*/ 64 w 128"/>
                <a:gd name="T9" fmla="*/ 10 h 11"/>
                <a:gd name="T10" fmla="*/ 64 w 128"/>
                <a:gd name="T11" fmla="*/ 0 h 11"/>
                <a:gd name="T12" fmla="*/ 0 w 128"/>
                <a:gd name="T13" fmla="*/ 5 h 11"/>
                <a:gd name="T14" fmla="*/ 64 w 128"/>
                <a:gd name="T15" fmla="*/ 11 h 11"/>
                <a:gd name="T16" fmla="*/ 128 w 128"/>
                <a:gd name="T17" fmla="*/ 5 h 11"/>
                <a:gd name="T18" fmla="*/ 64 w 12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">
                  <a:moveTo>
                    <a:pt x="64" y="10"/>
                  </a:moveTo>
                  <a:cubicBezTo>
                    <a:pt x="30" y="10"/>
                    <a:pt x="2" y="8"/>
                    <a:pt x="2" y="5"/>
                  </a:cubicBezTo>
                  <a:cubicBezTo>
                    <a:pt x="2" y="3"/>
                    <a:pt x="30" y="0"/>
                    <a:pt x="64" y="0"/>
                  </a:cubicBezTo>
                  <a:cubicBezTo>
                    <a:pt x="99" y="0"/>
                    <a:pt x="126" y="3"/>
                    <a:pt x="126" y="5"/>
                  </a:cubicBezTo>
                  <a:cubicBezTo>
                    <a:pt x="126" y="8"/>
                    <a:pt x="99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4" y="11"/>
                  </a:cubicBezTo>
                  <a:cubicBezTo>
                    <a:pt x="99" y="11"/>
                    <a:pt x="128" y="8"/>
                    <a:pt x="128" y="5"/>
                  </a:cubicBezTo>
                  <a:cubicBezTo>
                    <a:pt x="128" y="3"/>
                    <a:pt x="99" y="0"/>
                    <a:pt x="6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70"/>
            <p:cNvSpPr>
              <a:spLocks noEditPoints="1"/>
            </p:cNvSpPr>
            <p:nvPr/>
          </p:nvSpPr>
          <p:spPr bwMode="auto">
            <a:xfrm>
              <a:off x="3677" y="1641"/>
              <a:ext cx="334" cy="27"/>
            </a:xfrm>
            <a:custGeom>
              <a:avLst/>
              <a:gdLst>
                <a:gd name="T0" fmla="*/ 62 w 124"/>
                <a:gd name="T1" fmla="*/ 10 h 10"/>
                <a:gd name="T2" fmla="*/ 1 w 124"/>
                <a:gd name="T3" fmla="*/ 5 h 10"/>
                <a:gd name="T4" fmla="*/ 62 w 124"/>
                <a:gd name="T5" fmla="*/ 1 h 10"/>
                <a:gd name="T6" fmla="*/ 123 w 124"/>
                <a:gd name="T7" fmla="*/ 5 h 10"/>
                <a:gd name="T8" fmla="*/ 62 w 124"/>
                <a:gd name="T9" fmla="*/ 10 h 10"/>
                <a:gd name="T10" fmla="*/ 62 w 124"/>
                <a:gd name="T11" fmla="*/ 0 h 10"/>
                <a:gd name="T12" fmla="*/ 0 w 124"/>
                <a:gd name="T13" fmla="*/ 5 h 10"/>
                <a:gd name="T14" fmla="*/ 62 w 124"/>
                <a:gd name="T15" fmla="*/ 10 h 10"/>
                <a:gd name="T16" fmla="*/ 124 w 124"/>
                <a:gd name="T17" fmla="*/ 5 h 10"/>
                <a:gd name="T18" fmla="*/ 62 w 124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0">
                  <a:moveTo>
                    <a:pt x="62" y="10"/>
                  </a:moveTo>
                  <a:cubicBezTo>
                    <a:pt x="28" y="10"/>
                    <a:pt x="1" y="8"/>
                    <a:pt x="1" y="5"/>
                  </a:cubicBezTo>
                  <a:cubicBezTo>
                    <a:pt x="1" y="3"/>
                    <a:pt x="28" y="1"/>
                    <a:pt x="62" y="1"/>
                  </a:cubicBezTo>
                  <a:cubicBezTo>
                    <a:pt x="96" y="1"/>
                    <a:pt x="123" y="3"/>
                    <a:pt x="123" y="5"/>
                  </a:cubicBezTo>
                  <a:cubicBezTo>
                    <a:pt x="123" y="8"/>
                    <a:pt x="96" y="10"/>
                    <a:pt x="62" y="10"/>
                  </a:cubicBezTo>
                  <a:moveTo>
                    <a:pt x="62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0"/>
                    <a:pt x="62" y="10"/>
                  </a:cubicBezTo>
                  <a:cubicBezTo>
                    <a:pt x="97" y="10"/>
                    <a:pt x="124" y="8"/>
                    <a:pt x="124" y="5"/>
                  </a:cubicBezTo>
                  <a:cubicBezTo>
                    <a:pt x="124" y="3"/>
                    <a:pt x="97" y="0"/>
                    <a:pt x="62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71"/>
            <p:cNvSpPr>
              <a:spLocks noEditPoints="1"/>
            </p:cNvSpPr>
            <p:nvPr/>
          </p:nvSpPr>
          <p:spPr bwMode="auto">
            <a:xfrm>
              <a:off x="3680" y="1644"/>
              <a:ext cx="328" cy="24"/>
            </a:xfrm>
            <a:custGeom>
              <a:avLst/>
              <a:gdLst>
                <a:gd name="T0" fmla="*/ 61 w 122"/>
                <a:gd name="T1" fmla="*/ 9 h 9"/>
                <a:gd name="T2" fmla="*/ 2 w 122"/>
                <a:gd name="T3" fmla="*/ 4 h 9"/>
                <a:gd name="T4" fmla="*/ 61 w 122"/>
                <a:gd name="T5" fmla="*/ 0 h 9"/>
                <a:gd name="T6" fmla="*/ 120 w 122"/>
                <a:gd name="T7" fmla="*/ 4 h 9"/>
                <a:gd name="T8" fmla="*/ 61 w 122"/>
                <a:gd name="T9" fmla="*/ 9 h 9"/>
                <a:gd name="T10" fmla="*/ 61 w 122"/>
                <a:gd name="T11" fmla="*/ 0 h 9"/>
                <a:gd name="T12" fmla="*/ 0 w 122"/>
                <a:gd name="T13" fmla="*/ 4 h 9"/>
                <a:gd name="T14" fmla="*/ 61 w 122"/>
                <a:gd name="T15" fmla="*/ 9 h 9"/>
                <a:gd name="T16" fmla="*/ 122 w 122"/>
                <a:gd name="T17" fmla="*/ 4 h 9"/>
                <a:gd name="T18" fmla="*/ 61 w 12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9">
                  <a:moveTo>
                    <a:pt x="61" y="9"/>
                  </a:moveTo>
                  <a:cubicBezTo>
                    <a:pt x="28" y="9"/>
                    <a:pt x="2" y="7"/>
                    <a:pt x="2" y="4"/>
                  </a:cubicBezTo>
                  <a:cubicBezTo>
                    <a:pt x="2" y="2"/>
                    <a:pt x="28" y="0"/>
                    <a:pt x="61" y="0"/>
                  </a:cubicBezTo>
                  <a:cubicBezTo>
                    <a:pt x="94" y="0"/>
                    <a:pt x="120" y="2"/>
                    <a:pt x="120" y="4"/>
                  </a:cubicBezTo>
                  <a:cubicBezTo>
                    <a:pt x="120" y="7"/>
                    <a:pt x="94" y="9"/>
                    <a:pt x="61" y="9"/>
                  </a:cubicBezTo>
                  <a:moveTo>
                    <a:pt x="61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1" y="9"/>
                  </a:cubicBezTo>
                  <a:cubicBezTo>
                    <a:pt x="95" y="9"/>
                    <a:pt x="122" y="7"/>
                    <a:pt x="122" y="4"/>
                  </a:cubicBezTo>
                  <a:cubicBezTo>
                    <a:pt x="122" y="2"/>
                    <a:pt x="95" y="0"/>
                    <a:pt x="61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72"/>
            <p:cNvSpPr>
              <a:spLocks noEditPoints="1"/>
            </p:cNvSpPr>
            <p:nvPr/>
          </p:nvSpPr>
          <p:spPr bwMode="auto">
            <a:xfrm>
              <a:off x="3685" y="1644"/>
              <a:ext cx="318" cy="24"/>
            </a:xfrm>
            <a:custGeom>
              <a:avLst/>
              <a:gdLst>
                <a:gd name="T0" fmla="*/ 59 w 118"/>
                <a:gd name="T1" fmla="*/ 9 h 9"/>
                <a:gd name="T2" fmla="*/ 1 w 118"/>
                <a:gd name="T3" fmla="*/ 4 h 9"/>
                <a:gd name="T4" fmla="*/ 59 w 118"/>
                <a:gd name="T5" fmla="*/ 0 h 9"/>
                <a:gd name="T6" fmla="*/ 117 w 118"/>
                <a:gd name="T7" fmla="*/ 4 h 9"/>
                <a:gd name="T8" fmla="*/ 59 w 118"/>
                <a:gd name="T9" fmla="*/ 9 h 9"/>
                <a:gd name="T10" fmla="*/ 59 w 118"/>
                <a:gd name="T11" fmla="*/ 0 h 9"/>
                <a:gd name="T12" fmla="*/ 0 w 118"/>
                <a:gd name="T13" fmla="*/ 4 h 9"/>
                <a:gd name="T14" fmla="*/ 59 w 118"/>
                <a:gd name="T15" fmla="*/ 9 h 9"/>
                <a:gd name="T16" fmla="*/ 118 w 118"/>
                <a:gd name="T17" fmla="*/ 4 h 9"/>
                <a:gd name="T18" fmla="*/ 59 w 118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">
                  <a:moveTo>
                    <a:pt x="59" y="9"/>
                  </a:moveTo>
                  <a:cubicBezTo>
                    <a:pt x="27" y="9"/>
                    <a:pt x="1" y="7"/>
                    <a:pt x="1" y="4"/>
                  </a:cubicBezTo>
                  <a:cubicBezTo>
                    <a:pt x="1" y="2"/>
                    <a:pt x="27" y="0"/>
                    <a:pt x="59" y="0"/>
                  </a:cubicBezTo>
                  <a:cubicBezTo>
                    <a:pt x="91" y="0"/>
                    <a:pt x="117" y="2"/>
                    <a:pt x="117" y="4"/>
                  </a:cubicBezTo>
                  <a:cubicBezTo>
                    <a:pt x="117" y="7"/>
                    <a:pt x="91" y="9"/>
                    <a:pt x="59" y="9"/>
                  </a:cubicBezTo>
                  <a:moveTo>
                    <a:pt x="59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9" y="9"/>
                  </a:cubicBezTo>
                  <a:cubicBezTo>
                    <a:pt x="92" y="9"/>
                    <a:pt x="118" y="7"/>
                    <a:pt x="118" y="4"/>
                  </a:cubicBezTo>
                  <a:cubicBezTo>
                    <a:pt x="118" y="2"/>
                    <a:pt x="92" y="0"/>
                    <a:pt x="59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73"/>
            <p:cNvSpPr>
              <a:spLocks noEditPoints="1"/>
            </p:cNvSpPr>
            <p:nvPr/>
          </p:nvSpPr>
          <p:spPr bwMode="auto">
            <a:xfrm>
              <a:off x="3688" y="1644"/>
              <a:ext cx="312" cy="24"/>
            </a:xfrm>
            <a:custGeom>
              <a:avLst/>
              <a:gdLst>
                <a:gd name="T0" fmla="*/ 58 w 116"/>
                <a:gd name="T1" fmla="*/ 9 h 9"/>
                <a:gd name="T2" fmla="*/ 2 w 116"/>
                <a:gd name="T3" fmla="*/ 4 h 9"/>
                <a:gd name="T4" fmla="*/ 58 w 116"/>
                <a:gd name="T5" fmla="*/ 0 h 9"/>
                <a:gd name="T6" fmla="*/ 114 w 116"/>
                <a:gd name="T7" fmla="*/ 4 h 9"/>
                <a:gd name="T8" fmla="*/ 58 w 116"/>
                <a:gd name="T9" fmla="*/ 9 h 9"/>
                <a:gd name="T10" fmla="*/ 58 w 116"/>
                <a:gd name="T11" fmla="*/ 0 h 9"/>
                <a:gd name="T12" fmla="*/ 0 w 116"/>
                <a:gd name="T13" fmla="*/ 4 h 9"/>
                <a:gd name="T14" fmla="*/ 58 w 116"/>
                <a:gd name="T15" fmla="*/ 9 h 9"/>
                <a:gd name="T16" fmla="*/ 116 w 116"/>
                <a:gd name="T17" fmla="*/ 4 h 9"/>
                <a:gd name="T18" fmla="*/ 58 w 11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">
                  <a:moveTo>
                    <a:pt x="58" y="9"/>
                  </a:moveTo>
                  <a:cubicBezTo>
                    <a:pt x="27" y="9"/>
                    <a:pt x="2" y="7"/>
                    <a:pt x="2" y="4"/>
                  </a:cubicBezTo>
                  <a:cubicBezTo>
                    <a:pt x="2" y="2"/>
                    <a:pt x="27" y="0"/>
                    <a:pt x="58" y="0"/>
                  </a:cubicBezTo>
                  <a:cubicBezTo>
                    <a:pt x="89" y="0"/>
                    <a:pt x="114" y="2"/>
                    <a:pt x="114" y="4"/>
                  </a:cubicBezTo>
                  <a:cubicBezTo>
                    <a:pt x="114" y="7"/>
                    <a:pt x="89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8" y="9"/>
                  </a:cubicBezTo>
                  <a:cubicBezTo>
                    <a:pt x="90" y="9"/>
                    <a:pt x="116" y="7"/>
                    <a:pt x="116" y="4"/>
                  </a:cubicBezTo>
                  <a:cubicBezTo>
                    <a:pt x="116" y="2"/>
                    <a:pt x="90" y="0"/>
                    <a:pt x="58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74"/>
            <p:cNvSpPr>
              <a:spLocks noEditPoints="1"/>
            </p:cNvSpPr>
            <p:nvPr/>
          </p:nvSpPr>
          <p:spPr bwMode="auto">
            <a:xfrm>
              <a:off x="3693" y="1644"/>
              <a:ext cx="302" cy="24"/>
            </a:xfrm>
            <a:custGeom>
              <a:avLst/>
              <a:gdLst>
                <a:gd name="T0" fmla="*/ 56 w 112"/>
                <a:gd name="T1" fmla="*/ 8 h 9"/>
                <a:gd name="T2" fmla="*/ 2 w 112"/>
                <a:gd name="T3" fmla="*/ 4 h 9"/>
                <a:gd name="T4" fmla="*/ 56 w 112"/>
                <a:gd name="T5" fmla="*/ 0 h 9"/>
                <a:gd name="T6" fmla="*/ 111 w 112"/>
                <a:gd name="T7" fmla="*/ 4 h 9"/>
                <a:gd name="T8" fmla="*/ 56 w 112"/>
                <a:gd name="T9" fmla="*/ 8 h 9"/>
                <a:gd name="T10" fmla="*/ 56 w 112"/>
                <a:gd name="T11" fmla="*/ 0 h 9"/>
                <a:gd name="T12" fmla="*/ 0 w 112"/>
                <a:gd name="T13" fmla="*/ 4 h 9"/>
                <a:gd name="T14" fmla="*/ 56 w 112"/>
                <a:gd name="T15" fmla="*/ 9 h 9"/>
                <a:gd name="T16" fmla="*/ 112 w 112"/>
                <a:gd name="T17" fmla="*/ 4 h 9"/>
                <a:gd name="T18" fmla="*/ 56 w 1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9">
                  <a:moveTo>
                    <a:pt x="56" y="8"/>
                  </a:moveTo>
                  <a:cubicBezTo>
                    <a:pt x="26" y="8"/>
                    <a:pt x="2" y="7"/>
                    <a:pt x="2" y="4"/>
                  </a:cubicBezTo>
                  <a:cubicBezTo>
                    <a:pt x="2" y="2"/>
                    <a:pt x="26" y="0"/>
                    <a:pt x="56" y="0"/>
                  </a:cubicBezTo>
                  <a:cubicBezTo>
                    <a:pt x="86" y="0"/>
                    <a:pt x="111" y="2"/>
                    <a:pt x="111" y="4"/>
                  </a:cubicBezTo>
                  <a:cubicBezTo>
                    <a:pt x="111" y="7"/>
                    <a:pt x="86" y="8"/>
                    <a:pt x="56" y="8"/>
                  </a:cubicBezTo>
                  <a:moveTo>
                    <a:pt x="56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6" y="9"/>
                  </a:cubicBezTo>
                  <a:cubicBezTo>
                    <a:pt x="87" y="9"/>
                    <a:pt x="112" y="7"/>
                    <a:pt x="112" y="4"/>
                  </a:cubicBezTo>
                  <a:cubicBezTo>
                    <a:pt x="112" y="2"/>
                    <a:pt x="87" y="0"/>
                    <a:pt x="56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75"/>
            <p:cNvSpPr>
              <a:spLocks noEditPoints="1"/>
            </p:cNvSpPr>
            <p:nvPr/>
          </p:nvSpPr>
          <p:spPr bwMode="auto">
            <a:xfrm>
              <a:off x="3699" y="1644"/>
              <a:ext cx="293" cy="21"/>
            </a:xfrm>
            <a:custGeom>
              <a:avLst/>
              <a:gdLst>
                <a:gd name="T0" fmla="*/ 54 w 109"/>
                <a:gd name="T1" fmla="*/ 8 h 8"/>
                <a:gd name="T2" fmla="*/ 1 w 109"/>
                <a:gd name="T3" fmla="*/ 4 h 8"/>
                <a:gd name="T4" fmla="*/ 54 w 109"/>
                <a:gd name="T5" fmla="*/ 0 h 8"/>
                <a:gd name="T6" fmla="*/ 107 w 109"/>
                <a:gd name="T7" fmla="*/ 4 h 8"/>
                <a:gd name="T8" fmla="*/ 54 w 109"/>
                <a:gd name="T9" fmla="*/ 8 h 8"/>
                <a:gd name="T10" fmla="*/ 54 w 109"/>
                <a:gd name="T11" fmla="*/ 0 h 8"/>
                <a:gd name="T12" fmla="*/ 0 w 109"/>
                <a:gd name="T13" fmla="*/ 4 h 8"/>
                <a:gd name="T14" fmla="*/ 54 w 109"/>
                <a:gd name="T15" fmla="*/ 8 h 8"/>
                <a:gd name="T16" fmla="*/ 109 w 109"/>
                <a:gd name="T17" fmla="*/ 4 h 8"/>
                <a:gd name="T18" fmla="*/ 54 w 10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">
                  <a:moveTo>
                    <a:pt x="54" y="8"/>
                  </a:moveTo>
                  <a:cubicBezTo>
                    <a:pt x="25" y="8"/>
                    <a:pt x="1" y="6"/>
                    <a:pt x="1" y="4"/>
                  </a:cubicBezTo>
                  <a:cubicBezTo>
                    <a:pt x="1" y="2"/>
                    <a:pt x="25" y="0"/>
                    <a:pt x="54" y="0"/>
                  </a:cubicBezTo>
                  <a:cubicBezTo>
                    <a:pt x="83" y="0"/>
                    <a:pt x="107" y="2"/>
                    <a:pt x="107" y="4"/>
                  </a:cubicBezTo>
                  <a:cubicBezTo>
                    <a:pt x="107" y="6"/>
                    <a:pt x="83" y="8"/>
                    <a:pt x="54" y="8"/>
                  </a:cubicBezTo>
                  <a:moveTo>
                    <a:pt x="54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7"/>
                    <a:pt x="24" y="8"/>
                    <a:pt x="54" y="8"/>
                  </a:cubicBezTo>
                  <a:cubicBezTo>
                    <a:pt x="84" y="8"/>
                    <a:pt x="109" y="7"/>
                    <a:pt x="109" y="4"/>
                  </a:cubicBezTo>
                  <a:cubicBezTo>
                    <a:pt x="109" y="2"/>
                    <a:pt x="84" y="0"/>
                    <a:pt x="54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76"/>
            <p:cNvSpPr>
              <a:spLocks noEditPoints="1"/>
            </p:cNvSpPr>
            <p:nvPr/>
          </p:nvSpPr>
          <p:spPr bwMode="auto">
            <a:xfrm>
              <a:off x="3702" y="1644"/>
              <a:ext cx="285" cy="21"/>
            </a:xfrm>
            <a:custGeom>
              <a:avLst/>
              <a:gdLst>
                <a:gd name="T0" fmla="*/ 53 w 106"/>
                <a:gd name="T1" fmla="*/ 8 h 8"/>
                <a:gd name="T2" fmla="*/ 2 w 106"/>
                <a:gd name="T3" fmla="*/ 4 h 8"/>
                <a:gd name="T4" fmla="*/ 53 w 106"/>
                <a:gd name="T5" fmla="*/ 0 h 8"/>
                <a:gd name="T6" fmla="*/ 105 w 106"/>
                <a:gd name="T7" fmla="*/ 4 h 8"/>
                <a:gd name="T8" fmla="*/ 53 w 106"/>
                <a:gd name="T9" fmla="*/ 8 h 8"/>
                <a:gd name="T10" fmla="*/ 53 w 106"/>
                <a:gd name="T11" fmla="*/ 0 h 8"/>
                <a:gd name="T12" fmla="*/ 0 w 106"/>
                <a:gd name="T13" fmla="*/ 4 h 8"/>
                <a:gd name="T14" fmla="*/ 53 w 106"/>
                <a:gd name="T15" fmla="*/ 8 h 8"/>
                <a:gd name="T16" fmla="*/ 106 w 106"/>
                <a:gd name="T17" fmla="*/ 4 h 8"/>
                <a:gd name="T18" fmla="*/ 53 w 10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8">
                  <a:moveTo>
                    <a:pt x="53" y="8"/>
                  </a:moveTo>
                  <a:cubicBezTo>
                    <a:pt x="25" y="8"/>
                    <a:pt x="2" y="6"/>
                    <a:pt x="2" y="4"/>
                  </a:cubicBezTo>
                  <a:cubicBezTo>
                    <a:pt x="2" y="2"/>
                    <a:pt x="25" y="0"/>
                    <a:pt x="53" y="0"/>
                  </a:cubicBezTo>
                  <a:cubicBezTo>
                    <a:pt x="82" y="0"/>
                    <a:pt x="105" y="2"/>
                    <a:pt x="105" y="4"/>
                  </a:cubicBezTo>
                  <a:cubicBezTo>
                    <a:pt x="105" y="6"/>
                    <a:pt x="82" y="8"/>
                    <a:pt x="53" y="8"/>
                  </a:cubicBezTo>
                  <a:moveTo>
                    <a:pt x="53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6"/>
                    <a:pt x="24" y="8"/>
                    <a:pt x="53" y="8"/>
                  </a:cubicBezTo>
                  <a:cubicBezTo>
                    <a:pt x="82" y="8"/>
                    <a:pt x="106" y="6"/>
                    <a:pt x="106" y="4"/>
                  </a:cubicBezTo>
                  <a:cubicBezTo>
                    <a:pt x="106" y="2"/>
                    <a:pt x="82" y="0"/>
                    <a:pt x="53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77"/>
            <p:cNvSpPr>
              <a:spLocks noEditPoints="1"/>
            </p:cNvSpPr>
            <p:nvPr/>
          </p:nvSpPr>
          <p:spPr bwMode="auto">
            <a:xfrm>
              <a:off x="3707" y="1644"/>
              <a:ext cx="277" cy="21"/>
            </a:xfrm>
            <a:custGeom>
              <a:avLst/>
              <a:gdLst>
                <a:gd name="T0" fmla="*/ 51 w 103"/>
                <a:gd name="T1" fmla="*/ 8 h 8"/>
                <a:gd name="T2" fmla="*/ 1 w 103"/>
                <a:gd name="T3" fmla="*/ 4 h 8"/>
                <a:gd name="T4" fmla="*/ 51 w 103"/>
                <a:gd name="T5" fmla="*/ 1 h 8"/>
                <a:gd name="T6" fmla="*/ 101 w 103"/>
                <a:gd name="T7" fmla="*/ 4 h 8"/>
                <a:gd name="T8" fmla="*/ 51 w 103"/>
                <a:gd name="T9" fmla="*/ 8 h 8"/>
                <a:gd name="T10" fmla="*/ 51 w 103"/>
                <a:gd name="T11" fmla="*/ 0 h 8"/>
                <a:gd name="T12" fmla="*/ 0 w 103"/>
                <a:gd name="T13" fmla="*/ 4 h 8"/>
                <a:gd name="T14" fmla="*/ 51 w 103"/>
                <a:gd name="T15" fmla="*/ 8 h 8"/>
                <a:gd name="T16" fmla="*/ 103 w 103"/>
                <a:gd name="T17" fmla="*/ 4 h 8"/>
                <a:gd name="T18" fmla="*/ 51 w 10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">
                  <a:moveTo>
                    <a:pt x="51" y="8"/>
                  </a:moveTo>
                  <a:cubicBezTo>
                    <a:pt x="24" y="8"/>
                    <a:pt x="1" y="6"/>
                    <a:pt x="1" y="4"/>
                  </a:cubicBezTo>
                  <a:cubicBezTo>
                    <a:pt x="1" y="2"/>
                    <a:pt x="24" y="1"/>
                    <a:pt x="51" y="1"/>
                  </a:cubicBezTo>
                  <a:cubicBezTo>
                    <a:pt x="79" y="1"/>
                    <a:pt x="101" y="2"/>
                    <a:pt x="101" y="4"/>
                  </a:cubicBezTo>
                  <a:cubicBezTo>
                    <a:pt x="101" y="6"/>
                    <a:pt x="79" y="8"/>
                    <a:pt x="51" y="8"/>
                  </a:cubicBezTo>
                  <a:moveTo>
                    <a:pt x="51" y="0"/>
                  </a:moveTo>
                  <a:cubicBezTo>
                    <a:pt x="23" y="0"/>
                    <a:pt x="0" y="2"/>
                    <a:pt x="0" y="4"/>
                  </a:cubicBezTo>
                  <a:cubicBezTo>
                    <a:pt x="0" y="6"/>
                    <a:pt x="23" y="8"/>
                    <a:pt x="51" y="8"/>
                  </a:cubicBezTo>
                  <a:cubicBezTo>
                    <a:pt x="80" y="8"/>
                    <a:pt x="103" y="6"/>
                    <a:pt x="103" y="4"/>
                  </a:cubicBezTo>
                  <a:cubicBezTo>
                    <a:pt x="103" y="2"/>
                    <a:pt x="80" y="0"/>
                    <a:pt x="5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78"/>
            <p:cNvSpPr>
              <a:spLocks noEditPoints="1"/>
            </p:cNvSpPr>
            <p:nvPr/>
          </p:nvSpPr>
          <p:spPr bwMode="auto">
            <a:xfrm>
              <a:off x="3710" y="1646"/>
              <a:ext cx="268" cy="19"/>
            </a:xfrm>
            <a:custGeom>
              <a:avLst/>
              <a:gdLst>
                <a:gd name="T0" fmla="*/ 50 w 100"/>
                <a:gd name="T1" fmla="*/ 7 h 7"/>
                <a:gd name="T2" fmla="*/ 2 w 100"/>
                <a:gd name="T3" fmla="*/ 3 h 7"/>
                <a:gd name="T4" fmla="*/ 50 w 100"/>
                <a:gd name="T5" fmla="*/ 0 h 7"/>
                <a:gd name="T6" fmla="*/ 99 w 100"/>
                <a:gd name="T7" fmla="*/ 3 h 7"/>
                <a:gd name="T8" fmla="*/ 50 w 100"/>
                <a:gd name="T9" fmla="*/ 7 h 7"/>
                <a:gd name="T10" fmla="*/ 50 w 100"/>
                <a:gd name="T11" fmla="*/ 0 h 7"/>
                <a:gd name="T12" fmla="*/ 0 w 100"/>
                <a:gd name="T13" fmla="*/ 3 h 7"/>
                <a:gd name="T14" fmla="*/ 50 w 100"/>
                <a:gd name="T15" fmla="*/ 7 h 7"/>
                <a:gd name="T16" fmla="*/ 100 w 100"/>
                <a:gd name="T17" fmla="*/ 3 h 7"/>
                <a:gd name="T18" fmla="*/ 50 w 10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">
                  <a:moveTo>
                    <a:pt x="50" y="7"/>
                  </a:moveTo>
                  <a:cubicBezTo>
                    <a:pt x="24" y="7"/>
                    <a:pt x="2" y="5"/>
                    <a:pt x="2" y="3"/>
                  </a:cubicBezTo>
                  <a:cubicBezTo>
                    <a:pt x="2" y="1"/>
                    <a:pt x="24" y="0"/>
                    <a:pt x="50" y="0"/>
                  </a:cubicBezTo>
                  <a:cubicBezTo>
                    <a:pt x="77" y="0"/>
                    <a:pt x="99" y="1"/>
                    <a:pt x="99" y="3"/>
                  </a:cubicBezTo>
                  <a:cubicBezTo>
                    <a:pt x="99" y="5"/>
                    <a:pt x="77" y="7"/>
                    <a:pt x="50" y="7"/>
                  </a:cubicBezTo>
                  <a:moveTo>
                    <a:pt x="50" y="0"/>
                  </a:moveTo>
                  <a:cubicBezTo>
                    <a:pt x="23" y="0"/>
                    <a:pt x="0" y="1"/>
                    <a:pt x="0" y="3"/>
                  </a:cubicBezTo>
                  <a:cubicBezTo>
                    <a:pt x="0" y="5"/>
                    <a:pt x="23" y="7"/>
                    <a:pt x="50" y="7"/>
                  </a:cubicBezTo>
                  <a:cubicBezTo>
                    <a:pt x="78" y="7"/>
                    <a:pt x="100" y="5"/>
                    <a:pt x="100" y="3"/>
                  </a:cubicBezTo>
                  <a:cubicBezTo>
                    <a:pt x="100" y="1"/>
                    <a:pt x="78" y="0"/>
                    <a:pt x="50" y="0"/>
                  </a:cubicBezTo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79"/>
            <p:cNvSpPr>
              <a:spLocks noEditPoints="1"/>
            </p:cNvSpPr>
            <p:nvPr/>
          </p:nvSpPr>
          <p:spPr bwMode="auto">
            <a:xfrm>
              <a:off x="3715" y="1646"/>
              <a:ext cx="261" cy="19"/>
            </a:xfrm>
            <a:custGeom>
              <a:avLst/>
              <a:gdLst>
                <a:gd name="T0" fmla="*/ 48 w 97"/>
                <a:gd name="T1" fmla="*/ 7 h 7"/>
                <a:gd name="T2" fmla="*/ 1 w 97"/>
                <a:gd name="T3" fmla="*/ 3 h 7"/>
                <a:gd name="T4" fmla="*/ 48 w 97"/>
                <a:gd name="T5" fmla="*/ 0 h 7"/>
                <a:gd name="T6" fmla="*/ 95 w 97"/>
                <a:gd name="T7" fmla="*/ 3 h 7"/>
                <a:gd name="T8" fmla="*/ 48 w 97"/>
                <a:gd name="T9" fmla="*/ 7 h 7"/>
                <a:gd name="T10" fmla="*/ 48 w 97"/>
                <a:gd name="T11" fmla="*/ 0 h 7"/>
                <a:gd name="T12" fmla="*/ 0 w 97"/>
                <a:gd name="T13" fmla="*/ 3 h 7"/>
                <a:gd name="T14" fmla="*/ 48 w 97"/>
                <a:gd name="T15" fmla="*/ 7 h 7"/>
                <a:gd name="T16" fmla="*/ 97 w 97"/>
                <a:gd name="T17" fmla="*/ 3 h 7"/>
                <a:gd name="T18" fmla="*/ 48 w 9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">
                  <a:moveTo>
                    <a:pt x="48" y="7"/>
                  </a:moveTo>
                  <a:cubicBezTo>
                    <a:pt x="22" y="7"/>
                    <a:pt x="1" y="5"/>
                    <a:pt x="1" y="3"/>
                  </a:cubicBezTo>
                  <a:cubicBezTo>
                    <a:pt x="1" y="1"/>
                    <a:pt x="22" y="0"/>
                    <a:pt x="48" y="0"/>
                  </a:cubicBezTo>
                  <a:cubicBezTo>
                    <a:pt x="74" y="0"/>
                    <a:pt x="95" y="1"/>
                    <a:pt x="95" y="3"/>
                  </a:cubicBezTo>
                  <a:cubicBezTo>
                    <a:pt x="95" y="5"/>
                    <a:pt x="74" y="7"/>
                    <a:pt x="48" y="7"/>
                  </a:cubicBezTo>
                  <a:moveTo>
                    <a:pt x="48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48" y="7"/>
                  </a:cubicBezTo>
                  <a:cubicBezTo>
                    <a:pt x="75" y="7"/>
                    <a:pt x="97" y="5"/>
                    <a:pt x="97" y="3"/>
                  </a:cubicBezTo>
                  <a:cubicBezTo>
                    <a:pt x="97" y="1"/>
                    <a:pt x="75" y="0"/>
                    <a:pt x="48" y="0"/>
                  </a:cubicBezTo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80"/>
            <p:cNvSpPr>
              <a:spLocks noEditPoints="1"/>
            </p:cNvSpPr>
            <p:nvPr/>
          </p:nvSpPr>
          <p:spPr bwMode="auto">
            <a:xfrm>
              <a:off x="3718" y="1646"/>
              <a:ext cx="252" cy="19"/>
            </a:xfrm>
            <a:custGeom>
              <a:avLst/>
              <a:gdLst>
                <a:gd name="T0" fmla="*/ 47 w 94"/>
                <a:gd name="T1" fmla="*/ 6 h 7"/>
                <a:gd name="T2" fmla="*/ 2 w 94"/>
                <a:gd name="T3" fmla="*/ 3 h 7"/>
                <a:gd name="T4" fmla="*/ 47 w 94"/>
                <a:gd name="T5" fmla="*/ 0 h 7"/>
                <a:gd name="T6" fmla="*/ 93 w 94"/>
                <a:gd name="T7" fmla="*/ 3 h 7"/>
                <a:gd name="T8" fmla="*/ 47 w 94"/>
                <a:gd name="T9" fmla="*/ 6 h 7"/>
                <a:gd name="T10" fmla="*/ 47 w 94"/>
                <a:gd name="T11" fmla="*/ 0 h 7"/>
                <a:gd name="T12" fmla="*/ 0 w 94"/>
                <a:gd name="T13" fmla="*/ 3 h 7"/>
                <a:gd name="T14" fmla="*/ 47 w 94"/>
                <a:gd name="T15" fmla="*/ 7 h 7"/>
                <a:gd name="T16" fmla="*/ 94 w 94"/>
                <a:gd name="T17" fmla="*/ 3 h 7"/>
                <a:gd name="T18" fmla="*/ 47 w 9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">
                  <a:moveTo>
                    <a:pt x="47" y="6"/>
                  </a:moveTo>
                  <a:cubicBezTo>
                    <a:pt x="22" y="6"/>
                    <a:pt x="2" y="5"/>
                    <a:pt x="2" y="3"/>
                  </a:cubicBezTo>
                  <a:cubicBezTo>
                    <a:pt x="2" y="1"/>
                    <a:pt x="22" y="0"/>
                    <a:pt x="47" y="0"/>
                  </a:cubicBezTo>
                  <a:cubicBezTo>
                    <a:pt x="72" y="0"/>
                    <a:pt x="93" y="1"/>
                    <a:pt x="93" y="3"/>
                  </a:cubicBezTo>
                  <a:cubicBezTo>
                    <a:pt x="93" y="5"/>
                    <a:pt x="72" y="6"/>
                    <a:pt x="47" y="6"/>
                  </a:cubicBezTo>
                  <a:moveTo>
                    <a:pt x="47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7"/>
                    <a:pt x="47" y="7"/>
                  </a:cubicBezTo>
                  <a:cubicBezTo>
                    <a:pt x="73" y="7"/>
                    <a:pt x="94" y="5"/>
                    <a:pt x="94" y="3"/>
                  </a:cubicBezTo>
                  <a:cubicBezTo>
                    <a:pt x="94" y="1"/>
                    <a:pt x="73" y="0"/>
                    <a:pt x="47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81"/>
            <p:cNvSpPr>
              <a:spLocks noEditPoints="1"/>
            </p:cNvSpPr>
            <p:nvPr/>
          </p:nvSpPr>
          <p:spPr bwMode="auto">
            <a:xfrm>
              <a:off x="3723" y="1646"/>
              <a:ext cx="245" cy="17"/>
            </a:xfrm>
            <a:custGeom>
              <a:avLst/>
              <a:gdLst>
                <a:gd name="T0" fmla="*/ 45 w 91"/>
                <a:gd name="T1" fmla="*/ 6 h 6"/>
                <a:gd name="T2" fmla="*/ 2 w 91"/>
                <a:gd name="T3" fmla="*/ 3 h 6"/>
                <a:gd name="T4" fmla="*/ 45 w 91"/>
                <a:gd name="T5" fmla="*/ 0 h 6"/>
                <a:gd name="T6" fmla="*/ 89 w 91"/>
                <a:gd name="T7" fmla="*/ 3 h 6"/>
                <a:gd name="T8" fmla="*/ 45 w 91"/>
                <a:gd name="T9" fmla="*/ 6 h 6"/>
                <a:gd name="T10" fmla="*/ 45 w 91"/>
                <a:gd name="T11" fmla="*/ 0 h 6"/>
                <a:gd name="T12" fmla="*/ 0 w 91"/>
                <a:gd name="T13" fmla="*/ 3 h 6"/>
                <a:gd name="T14" fmla="*/ 45 w 91"/>
                <a:gd name="T15" fmla="*/ 6 h 6"/>
                <a:gd name="T16" fmla="*/ 91 w 91"/>
                <a:gd name="T17" fmla="*/ 3 h 6"/>
                <a:gd name="T18" fmla="*/ 45 w 9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">
                  <a:moveTo>
                    <a:pt x="45" y="6"/>
                  </a:moveTo>
                  <a:cubicBezTo>
                    <a:pt x="21" y="6"/>
                    <a:pt x="2" y="5"/>
                    <a:pt x="2" y="3"/>
                  </a:cubicBezTo>
                  <a:cubicBezTo>
                    <a:pt x="2" y="1"/>
                    <a:pt x="21" y="0"/>
                    <a:pt x="45" y="0"/>
                  </a:cubicBezTo>
                  <a:cubicBezTo>
                    <a:pt x="69" y="0"/>
                    <a:pt x="89" y="1"/>
                    <a:pt x="89" y="3"/>
                  </a:cubicBezTo>
                  <a:cubicBezTo>
                    <a:pt x="89" y="5"/>
                    <a:pt x="69" y="6"/>
                    <a:pt x="45" y="6"/>
                  </a:cubicBezTo>
                  <a:moveTo>
                    <a:pt x="45" y="0"/>
                  </a:moveTo>
                  <a:cubicBezTo>
                    <a:pt x="20" y="0"/>
                    <a:pt x="0" y="1"/>
                    <a:pt x="0" y="3"/>
                  </a:cubicBezTo>
                  <a:cubicBezTo>
                    <a:pt x="0" y="5"/>
                    <a:pt x="20" y="6"/>
                    <a:pt x="45" y="6"/>
                  </a:cubicBezTo>
                  <a:cubicBezTo>
                    <a:pt x="70" y="6"/>
                    <a:pt x="91" y="5"/>
                    <a:pt x="91" y="3"/>
                  </a:cubicBezTo>
                  <a:cubicBezTo>
                    <a:pt x="91" y="1"/>
                    <a:pt x="70" y="0"/>
                    <a:pt x="45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Oval 82"/>
            <p:cNvSpPr>
              <a:spLocks noChangeArrowheads="1"/>
            </p:cNvSpPr>
            <p:nvPr/>
          </p:nvSpPr>
          <p:spPr bwMode="auto">
            <a:xfrm>
              <a:off x="3728" y="1646"/>
              <a:ext cx="234" cy="17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Oval 83"/>
            <p:cNvSpPr>
              <a:spLocks noChangeArrowheads="1"/>
            </p:cNvSpPr>
            <p:nvPr/>
          </p:nvSpPr>
          <p:spPr bwMode="auto">
            <a:xfrm>
              <a:off x="3357" y="683"/>
              <a:ext cx="960" cy="961"/>
            </a:xfrm>
            <a:prstGeom prst="ellipse">
              <a:avLst/>
            </a:prstGeom>
            <a:noFill/>
            <a:ln w="38100">
              <a:solidFill>
                <a:srgbClr val="3048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84"/>
            <p:cNvSpPr>
              <a:spLocks noEditPoints="1"/>
            </p:cNvSpPr>
            <p:nvPr/>
          </p:nvSpPr>
          <p:spPr bwMode="auto">
            <a:xfrm>
              <a:off x="3618" y="882"/>
              <a:ext cx="441" cy="563"/>
            </a:xfrm>
            <a:custGeom>
              <a:avLst/>
              <a:gdLst>
                <a:gd name="T0" fmla="*/ 141 w 164"/>
                <a:gd name="T1" fmla="*/ 92 h 209"/>
                <a:gd name="T2" fmla="*/ 141 w 164"/>
                <a:gd name="T3" fmla="*/ 52 h 209"/>
                <a:gd name="T4" fmla="*/ 82 w 164"/>
                <a:gd name="T5" fmla="*/ 0 h 209"/>
                <a:gd name="T6" fmla="*/ 23 w 164"/>
                <a:gd name="T7" fmla="*/ 52 h 209"/>
                <a:gd name="T8" fmla="*/ 23 w 164"/>
                <a:gd name="T9" fmla="*/ 92 h 209"/>
                <a:gd name="T10" fmla="*/ 0 w 164"/>
                <a:gd name="T11" fmla="*/ 111 h 209"/>
                <a:gd name="T12" fmla="*/ 0 w 164"/>
                <a:gd name="T13" fmla="*/ 189 h 209"/>
                <a:gd name="T14" fmla="*/ 23 w 164"/>
                <a:gd name="T15" fmla="*/ 209 h 209"/>
                <a:gd name="T16" fmla="*/ 141 w 164"/>
                <a:gd name="T17" fmla="*/ 209 h 209"/>
                <a:gd name="T18" fmla="*/ 164 w 164"/>
                <a:gd name="T19" fmla="*/ 189 h 209"/>
                <a:gd name="T20" fmla="*/ 164 w 164"/>
                <a:gd name="T21" fmla="*/ 111 h 209"/>
                <a:gd name="T22" fmla="*/ 141 w 164"/>
                <a:gd name="T23" fmla="*/ 92 h 209"/>
                <a:gd name="T24" fmla="*/ 38 w 164"/>
                <a:gd name="T25" fmla="*/ 52 h 209"/>
                <a:gd name="T26" fmla="*/ 82 w 164"/>
                <a:gd name="T27" fmla="*/ 13 h 209"/>
                <a:gd name="T28" fmla="*/ 127 w 164"/>
                <a:gd name="T29" fmla="*/ 52 h 209"/>
                <a:gd name="T30" fmla="*/ 127 w 164"/>
                <a:gd name="T31" fmla="*/ 92 h 209"/>
                <a:gd name="T32" fmla="*/ 38 w 164"/>
                <a:gd name="T33" fmla="*/ 92 h 209"/>
                <a:gd name="T34" fmla="*/ 38 w 164"/>
                <a:gd name="T35" fmla="*/ 52 h 209"/>
                <a:gd name="T36" fmla="*/ 149 w 164"/>
                <a:gd name="T37" fmla="*/ 189 h 209"/>
                <a:gd name="T38" fmla="*/ 141 w 164"/>
                <a:gd name="T39" fmla="*/ 196 h 209"/>
                <a:gd name="T40" fmla="*/ 23 w 164"/>
                <a:gd name="T41" fmla="*/ 196 h 209"/>
                <a:gd name="T42" fmla="*/ 15 w 164"/>
                <a:gd name="T43" fmla="*/ 189 h 209"/>
                <a:gd name="T44" fmla="*/ 15 w 164"/>
                <a:gd name="T45" fmla="*/ 111 h 209"/>
                <a:gd name="T46" fmla="*/ 23 w 164"/>
                <a:gd name="T47" fmla="*/ 105 h 209"/>
                <a:gd name="T48" fmla="*/ 141 w 164"/>
                <a:gd name="T49" fmla="*/ 105 h 209"/>
                <a:gd name="T50" fmla="*/ 149 w 164"/>
                <a:gd name="T51" fmla="*/ 111 h 209"/>
                <a:gd name="T52" fmla="*/ 149 w 164"/>
                <a:gd name="T53" fmla="*/ 189 h 209"/>
                <a:gd name="T54" fmla="*/ 89 w 164"/>
                <a:gd name="T55" fmla="*/ 146 h 209"/>
                <a:gd name="T56" fmla="*/ 89 w 164"/>
                <a:gd name="T57" fmla="*/ 131 h 209"/>
                <a:gd name="T58" fmla="*/ 82 w 164"/>
                <a:gd name="T59" fmla="*/ 124 h 209"/>
                <a:gd name="T60" fmla="*/ 75 w 164"/>
                <a:gd name="T61" fmla="*/ 131 h 209"/>
                <a:gd name="T62" fmla="*/ 75 w 164"/>
                <a:gd name="T63" fmla="*/ 146 h 209"/>
                <a:gd name="T64" fmla="*/ 67 w 164"/>
                <a:gd name="T65" fmla="*/ 157 h 209"/>
                <a:gd name="T66" fmla="*/ 82 w 164"/>
                <a:gd name="T67" fmla="*/ 170 h 209"/>
                <a:gd name="T68" fmla="*/ 97 w 164"/>
                <a:gd name="T69" fmla="*/ 157 h 209"/>
                <a:gd name="T70" fmla="*/ 89 w 164"/>
                <a:gd name="T71" fmla="*/ 14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41" y="9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24"/>
                    <a:pt x="115" y="0"/>
                    <a:pt x="82" y="0"/>
                  </a:cubicBezTo>
                  <a:cubicBezTo>
                    <a:pt x="49" y="0"/>
                    <a:pt x="23" y="24"/>
                    <a:pt x="23" y="52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10" y="92"/>
                    <a:pt x="0" y="100"/>
                    <a:pt x="0" y="11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10" y="209"/>
                    <a:pt x="23" y="209"/>
                  </a:cubicBezTo>
                  <a:cubicBezTo>
                    <a:pt x="141" y="209"/>
                    <a:pt x="141" y="209"/>
                    <a:pt x="141" y="209"/>
                  </a:cubicBezTo>
                  <a:cubicBezTo>
                    <a:pt x="154" y="209"/>
                    <a:pt x="164" y="200"/>
                    <a:pt x="164" y="189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4" y="100"/>
                    <a:pt x="154" y="92"/>
                    <a:pt x="141" y="92"/>
                  </a:cubicBezTo>
                  <a:close/>
                  <a:moveTo>
                    <a:pt x="38" y="52"/>
                  </a:moveTo>
                  <a:cubicBezTo>
                    <a:pt x="38" y="31"/>
                    <a:pt x="57" y="13"/>
                    <a:pt x="82" y="13"/>
                  </a:cubicBezTo>
                  <a:cubicBezTo>
                    <a:pt x="107" y="13"/>
                    <a:pt x="127" y="31"/>
                    <a:pt x="127" y="5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38" y="92"/>
                    <a:pt x="38" y="92"/>
                    <a:pt x="38" y="92"/>
                  </a:cubicBezTo>
                  <a:lnTo>
                    <a:pt x="38" y="52"/>
                  </a:lnTo>
                  <a:close/>
                  <a:moveTo>
                    <a:pt x="149" y="189"/>
                  </a:moveTo>
                  <a:cubicBezTo>
                    <a:pt x="149" y="193"/>
                    <a:pt x="145" y="196"/>
                    <a:pt x="141" y="19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19" y="196"/>
                    <a:pt x="15" y="193"/>
                    <a:pt x="15" y="18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08"/>
                    <a:pt x="19" y="105"/>
                    <a:pt x="23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5" y="105"/>
                    <a:pt x="149" y="108"/>
                    <a:pt x="149" y="111"/>
                  </a:cubicBezTo>
                  <a:lnTo>
                    <a:pt x="149" y="189"/>
                  </a:lnTo>
                  <a:close/>
                  <a:moveTo>
                    <a:pt x="89" y="146"/>
                  </a:moveTo>
                  <a:cubicBezTo>
                    <a:pt x="89" y="131"/>
                    <a:pt x="89" y="131"/>
                    <a:pt x="89" y="131"/>
                  </a:cubicBezTo>
                  <a:cubicBezTo>
                    <a:pt x="89" y="127"/>
                    <a:pt x="86" y="124"/>
                    <a:pt x="82" y="124"/>
                  </a:cubicBezTo>
                  <a:cubicBezTo>
                    <a:pt x="78" y="124"/>
                    <a:pt x="75" y="127"/>
                    <a:pt x="75" y="131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0" y="148"/>
                    <a:pt x="67" y="152"/>
                    <a:pt x="67" y="157"/>
                  </a:cubicBezTo>
                  <a:cubicBezTo>
                    <a:pt x="67" y="164"/>
                    <a:pt x="74" y="170"/>
                    <a:pt x="82" y="170"/>
                  </a:cubicBezTo>
                  <a:cubicBezTo>
                    <a:pt x="90" y="170"/>
                    <a:pt x="97" y="164"/>
                    <a:pt x="97" y="157"/>
                  </a:cubicBezTo>
                  <a:cubicBezTo>
                    <a:pt x="97" y="152"/>
                    <a:pt x="94" y="148"/>
                    <a:pt x="89" y="146"/>
                  </a:cubicBez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3" name="Group 4"/>
          <p:cNvGrpSpPr>
            <a:grpSpLocks noChangeAspect="1"/>
          </p:cNvGrpSpPr>
          <p:nvPr/>
        </p:nvGrpSpPr>
        <p:grpSpPr bwMode="auto">
          <a:xfrm>
            <a:off x="6865797" y="2374603"/>
            <a:ext cx="1021551" cy="1084530"/>
            <a:chOff x="3363" y="681"/>
            <a:chExt cx="957" cy="1016"/>
          </a:xfrm>
        </p:grpSpPr>
        <p:sp>
          <p:nvSpPr>
            <p:cNvPr id="234" name="Freeform 5"/>
            <p:cNvSpPr>
              <a:spLocks noEditPoints="1"/>
            </p:cNvSpPr>
            <p:nvPr/>
          </p:nvSpPr>
          <p:spPr bwMode="auto">
            <a:xfrm>
              <a:off x="3400" y="1614"/>
              <a:ext cx="882" cy="83"/>
            </a:xfrm>
            <a:custGeom>
              <a:avLst/>
              <a:gdLst>
                <a:gd name="T0" fmla="*/ 164 w 328"/>
                <a:gd name="T1" fmla="*/ 31 h 31"/>
                <a:gd name="T2" fmla="*/ 2 w 328"/>
                <a:gd name="T3" fmla="*/ 16 h 31"/>
                <a:gd name="T4" fmla="*/ 164 w 328"/>
                <a:gd name="T5" fmla="*/ 1 h 31"/>
                <a:gd name="T6" fmla="*/ 326 w 328"/>
                <a:gd name="T7" fmla="*/ 16 h 31"/>
                <a:gd name="T8" fmla="*/ 164 w 328"/>
                <a:gd name="T9" fmla="*/ 31 h 31"/>
                <a:gd name="T10" fmla="*/ 164 w 328"/>
                <a:gd name="T11" fmla="*/ 0 h 31"/>
                <a:gd name="T12" fmla="*/ 0 w 328"/>
                <a:gd name="T13" fmla="*/ 16 h 31"/>
                <a:gd name="T14" fmla="*/ 164 w 328"/>
                <a:gd name="T15" fmla="*/ 31 h 31"/>
                <a:gd name="T16" fmla="*/ 328 w 328"/>
                <a:gd name="T17" fmla="*/ 16 h 31"/>
                <a:gd name="T18" fmla="*/ 164 w 3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31">
                  <a:moveTo>
                    <a:pt x="164" y="31"/>
                  </a:moveTo>
                  <a:cubicBezTo>
                    <a:pt x="74" y="31"/>
                    <a:pt x="2" y="24"/>
                    <a:pt x="2" y="16"/>
                  </a:cubicBezTo>
                  <a:cubicBezTo>
                    <a:pt x="2" y="7"/>
                    <a:pt x="74" y="1"/>
                    <a:pt x="164" y="1"/>
                  </a:cubicBezTo>
                  <a:cubicBezTo>
                    <a:pt x="254" y="1"/>
                    <a:pt x="326" y="7"/>
                    <a:pt x="326" y="16"/>
                  </a:cubicBezTo>
                  <a:cubicBezTo>
                    <a:pt x="326" y="24"/>
                    <a:pt x="254" y="31"/>
                    <a:pt x="164" y="31"/>
                  </a:cubicBezTo>
                  <a:moveTo>
                    <a:pt x="164" y="0"/>
                  </a:moveTo>
                  <a:cubicBezTo>
                    <a:pt x="74" y="0"/>
                    <a:pt x="0" y="7"/>
                    <a:pt x="0" y="16"/>
                  </a:cubicBezTo>
                  <a:cubicBezTo>
                    <a:pt x="0" y="24"/>
                    <a:pt x="74" y="31"/>
                    <a:pt x="164" y="31"/>
                  </a:cubicBezTo>
                  <a:cubicBezTo>
                    <a:pt x="254" y="31"/>
                    <a:pt x="328" y="24"/>
                    <a:pt x="328" y="16"/>
                  </a:cubicBezTo>
                  <a:cubicBezTo>
                    <a:pt x="328" y="7"/>
                    <a:pt x="254" y="0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6"/>
            <p:cNvSpPr>
              <a:spLocks noEditPoints="1"/>
            </p:cNvSpPr>
            <p:nvPr/>
          </p:nvSpPr>
          <p:spPr bwMode="auto">
            <a:xfrm>
              <a:off x="3406" y="1617"/>
              <a:ext cx="871" cy="80"/>
            </a:xfrm>
            <a:custGeom>
              <a:avLst/>
              <a:gdLst>
                <a:gd name="T0" fmla="*/ 162 w 324"/>
                <a:gd name="T1" fmla="*/ 30 h 30"/>
                <a:gd name="T2" fmla="*/ 1 w 324"/>
                <a:gd name="T3" fmla="*/ 15 h 30"/>
                <a:gd name="T4" fmla="*/ 162 w 324"/>
                <a:gd name="T5" fmla="*/ 0 h 30"/>
                <a:gd name="T6" fmla="*/ 323 w 324"/>
                <a:gd name="T7" fmla="*/ 15 h 30"/>
                <a:gd name="T8" fmla="*/ 162 w 324"/>
                <a:gd name="T9" fmla="*/ 30 h 30"/>
                <a:gd name="T10" fmla="*/ 162 w 324"/>
                <a:gd name="T11" fmla="*/ 0 h 30"/>
                <a:gd name="T12" fmla="*/ 0 w 324"/>
                <a:gd name="T13" fmla="*/ 15 h 30"/>
                <a:gd name="T14" fmla="*/ 162 w 324"/>
                <a:gd name="T15" fmla="*/ 30 h 30"/>
                <a:gd name="T16" fmla="*/ 324 w 324"/>
                <a:gd name="T17" fmla="*/ 15 h 30"/>
                <a:gd name="T18" fmla="*/ 162 w 32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30">
                  <a:moveTo>
                    <a:pt x="162" y="30"/>
                  </a:moveTo>
                  <a:cubicBezTo>
                    <a:pt x="73" y="30"/>
                    <a:pt x="1" y="23"/>
                    <a:pt x="1" y="15"/>
                  </a:cubicBezTo>
                  <a:cubicBezTo>
                    <a:pt x="1" y="7"/>
                    <a:pt x="73" y="0"/>
                    <a:pt x="162" y="0"/>
                  </a:cubicBezTo>
                  <a:cubicBezTo>
                    <a:pt x="251" y="0"/>
                    <a:pt x="323" y="7"/>
                    <a:pt x="323" y="15"/>
                  </a:cubicBezTo>
                  <a:cubicBezTo>
                    <a:pt x="323" y="23"/>
                    <a:pt x="251" y="30"/>
                    <a:pt x="162" y="30"/>
                  </a:cubicBezTo>
                  <a:moveTo>
                    <a:pt x="162" y="0"/>
                  </a:moveTo>
                  <a:cubicBezTo>
                    <a:pt x="72" y="0"/>
                    <a:pt x="0" y="6"/>
                    <a:pt x="0" y="15"/>
                  </a:cubicBezTo>
                  <a:cubicBezTo>
                    <a:pt x="0" y="23"/>
                    <a:pt x="72" y="30"/>
                    <a:pt x="162" y="30"/>
                  </a:cubicBezTo>
                  <a:cubicBezTo>
                    <a:pt x="252" y="30"/>
                    <a:pt x="324" y="23"/>
                    <a:pt x="324" y="15"/>
                  </a:cubicBezTo>
                  <a:cubicBezTo>
                    <a:pt x="324" y="6"/>
                    <a:pt x="252" y="0"/>
                    <a:pt x="162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7"/>
            <p:cNvSpPr>
              <a:spLocks noEditPoints="1"/>
            </p:cNvSpPr>
            <p:nvPr/>
          </p:nvSpPr>
          <p:spPr bwMode="auto">
            <a:xfrm>
              <a:off x="3408" y="1617"/>
              <a:ext cx="866" cy="80"/>
            </a:xfrm>
            <a:custGeom>
              <a:avLst/>
              <a:gdLst>
                <a:gd name="T0" fmla="*/ 161 w 322"/>
                <a:gd name="T1" fmla="*/ 30 h 30"/>
                <a:gd name="T2" fmla="*/ 2 w 322"/>
                <a:gd name="T3" fmla="*/ 15 h 30"/>
                <a:gd name="T4" fmla="*/ 161 w 322"/>
                <a:gd name="T5" fmla="*/ 0 h 30"/>
                <a:gd name="T6" fmla="*/ 320 w 322"/>
                <a:gd name="T7" fmla="*/ 15 h 30"/>
                <a:gd name="T8" fmla="*/ 161 w 322"/>
                <a:gd name="T9" fmla="*/ 30 h 30"/>
                <a:gd name="T10" fmla="*/ 161 w 322"/>
                <a:gd name="T11" fmla="*/ 0 h 30"/>
                <a:gd name="T12" fmla="*/ 0 w 322"/>
                <a:gd name="T13" fmla="*/ 15 h 30"/>
                <a:gd name="T14" fmla="*/ 161 w 322"/>
                <a:gd name="T15" fmla="*/ 30 h 30"/>
                <a:gd name="T16" fmla="*/ 322 w 322"/>
                <a:gd name="T17" fmla="*/ 15 h 30"/>
                <a:gd name="T18" fmla="*/ 161 w 322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0">
                  <a:moveTo>
                    <a:pt x="161" y="30"/>
                  </a:moveTo>
                  <a:cubicBezTo>
                    <a:pt x="73" y="30"/>
                    <a:pt x="2" y="23"/>
                    <a:pt x="2" y="15"/>
                  </a:cubicBezTo>
                  <a:cubicBezTo>
                    <a:pt x="2" y="7"/>
                    <a:pt x="73" y="0"/>
                    <a:pt x="161" y="0"/>
                  </a:cubicBezTo>
                  <a:cubicBezTo>
                    <a:pt x="249" y="0"/>
                    <a:pt x="320" y="7"/>
                    <a:pt x="320" y="15"/>
                  </a:cubicBezTo>
                  <a:cubicBezTo>
                    <a:pt x="320" y="23"/>
                    <a:pt x="249" y="30"/>
                    <a:pt x="161" y="30"/>
                  </a:cubicBezTo>
                  <a:moveTo>
                    <a:pt x="161" y="0"/>
                  </a:moveTo>
                  <a:cubicBezTo>
                    <a:pt x="72" y="0"/>
                    <a:pt x="0" y="7"/>
                    <a:pt x="0" y="15"/>
                  </a:cubicBezTo>
                  <a:cubicBezTo>
                    <a:pt x="0" y="23"/>
                    <a:pt x="72" y="30"/>
                    <a:pt x="161" y="30"/>
                  </a:cubicBezTo>
                  <a:cubicBezTo>
                    <a:pt x="250" y="30"/>
                    <a:pt x="322" y="23"/>
                    <a:pt x="322" y="15"/>
                  </a:cubicBezTo>
                  <a:cubicBezTo>
                    <a:pt x="322" y="7"/>
                    <a:pt x="250" y="0"/>
                    <a:pt x="161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8"/>
            <p:cNvSpPr>
              <a:spLocks noEditPoints="1"/>
            </p:cNvSpPr>
            <p:nvPr/>
          </p:nvSpPr>
          <p:spPr bwMode="auto">
            <a:xfrm>
              <a:off x="3414" y="1617"/>
              <a:ext cx="855" cy="80"/>
            </a:xfrm>
            <a:custGeom>
              <a:avLst/>
              <a:gdLst>
                <a:gd name="T0" fmla="*/ 159 w 318"/>
                <a:gd name="T1" fmla="*/ 30 h 30"/>
                <a:gd name="T2" fmla="*/ 1 w 318"/>
                <a:gd name="T3" fmla="*/ 15 h 30"/>
                <a:gd name="T4" fmla="*/ 159 w 318"/>
                <a:gd name="T5" fmla="*/ 0 h 30"/>
                <a:gd name="T6" fmla="*/ 317 w 318"/>
                <a:gd name="T7" fmla="*/ 15 h 30"/>
                <a:gd name="T8" fmla="*/ 159 w 318"/>
                <a:gd name="T9" fmla="*/ 30 h 30"/>
                <a:gd name="T10" fmla="*/ 159 w 318"/>
                <a:gd name="T11" fmla="*/ 0 h 30"/>
                <a:gd name="T12" fmla="*/ 0 w 318"/>
                <a:gd name="T13" fmla="*/ 15 h 30"/>
                <a:gd name="T14" fmla="*/ 159 w 318"/>
                <a:gd name="T15" fmla="*/ 30 h 30"/>
                <a:gd name="T16" fmla="*/ 318 w 318"/>
                <a:gd name="T17" fmla="*/ 15 h 30"/>
                <a:gd name="T18" fmla="*/ 159 w 318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0">
                  <a:moveTo>
                    <a:pt x="159" y="30"/>
                  </a:moveTo>
                  <a:cubicBezTo>
                    <a:pt x="72" y="30"/>
                    <a:pt x="1" y="23"/>
                    <a:pt x="1" y="15"/>
                  </a:cubicBezTo>
                  <a:cubicBezTo>
                    <a:pt x="1" y="7"/>
                    <a:pt x="72" y="0"/>
                    <a:pt x="159" y="0"/>
                  </a:cubicBezTo>
                  <a:cubicBezTo>
                    <a:pt x="246" y="0"/>
                    <a:pt x="317" y="7"/>
                    <a:pt x="317" y="15"/>
                  </a:cubicBezTo>
                  <a:cubicBezTo>
                    <a:pt x="317" y="23"/>
                    <a:pt x="246" y="30"/>
                    <a:pt x="159" y="30"/>
                  </a:cubicBezTo>
                  <a:moveTo>
                    <a:pt x="159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9" y="30"/>
                  </a:cubicBezTo>
                  <a:cubicBezTo>
                    <a:pt x="247" y="30"/>
                    <a:pt x="318" y="23"/>
                    <a:pt x="318" y="15"/>
                  </a:cubicBezTo>
                  <a:cubicBezTo>
                    <a:pt x="318" y="7"/>
                    <a:pt x="247" y="0"/>
                    <a:pt x="159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9"/>
            <p:cNvSpPr>
              <a:spLocks noEditPoints="1"/>
            </p:cNvSpPr>
            <p:nvPr/>
          </p:nvSpPr>
          <p:spPr bwMode="auto">
            <a:xfrm>
              <a:off x="3416" y="1617"/>
              <a:ext cx="850" cy="80"/>
            </a:xfrm>
            <a:custGeom>
              <a:avLst/>
              <a:gdLst>
                <a:gd name="T0" fmla="*/ 158 w 316"/>
                <a:gd name="T1" fmla="*/ 29 h 30"/>
                <a:gd name="T2" fmla="*/ 2 w 316"/>
                <a:gd name="T3" fmla="*/ 15 h 30"/>
                <a:gd name="T4" fmla="*/ 158 w 316"/>
                <a:gd name="T5" fmla="*/ 0 h 30"/>
                <a:gd name="T6" fmla="*/ 314 w 316"/>
                <a:gd name="T7" fmla="*/ 15 h 30"/>
                <a:gd name="T8" fmla="*/ 158 w 316"/>
                <a:gd name="T9" fmla="*/ 29 h 30"/>
                <a:gd name="T10" fmla="*/ 158 w 316"/>
                <a:gd name="T11" fmla="*/ 0 h 30"/>
                <a:gd name="T12" fmla="*/ 0 w 316"/>
                <a:gd name="T13" fmla="*/ 15 h 30"/>
                <a:gd name="T14" fmla="*/ 158 w 316"/>
                <a:gd name="T15" fmla="*/ 30 h 30"/>
                <a:gd name="T16" fmla="*/ 316 w 316"/>
                <a:gd name="T17" fmla="*/ 15 h 30"/>
                <a:gd name="T18" fmla="*/ 158 w 316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30">
                  <a:moveTo>
                    <a:pt x="158" y="29"/>
                  </a:moveTo>
                  <a:cubicBezTo>
                    <a:pt x="72" y="29"/>
                    <a:pt x="2" y="23"/>
                    <a:pt x="2" y="15"/>
                  </a:cubicBezTo>
                  <a:cubicBezTo>
                    <a:pt x="2" y="7"/>
                    <a:pt x="72" y="0"/>
                    <a:pt x="158" y="0"/>
                  </a:cubicBezTo>
                  <a:cubicBezTo>
                    <a:pt x="244" y="0"/>
                    <a:pt x="314" y="7"/>
                    <a:pt x="314" y="15"/>
                  </a:cubicBezTo>
                  <a:cubicBezTo>
                    <a:pt x="314" y="23"/>
                    <a:pt x="244" y="29"/>
                    <a:pt x="158" y="29"/>
                  </a:cubicBezTo>
                  <a:moveTo>
                    <a:pt x="158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8" y="30"/>
                  </a:cubicBezTo>
                  <a:cubicBezTo>
                    <a:pt x="245" y="30"/>
                    <a:pt x="316" y="23"/>
                    <a:pt x="316" y="15"/>
                  </a:cubicBezTo>
                  <a:cubicBezTo>
                    <a:pt x="316" y="7"/>
                    <a:pt x="245" y="0"/>
                    <a:pt x="158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0"/>
            <p:cNvSpPr>
              <a:spLocks noEditPoints="1"/>
            </p:cNvSpPr>
            <p:nvPr/>
          </p:nvSpPr>
          <p:spPr bwMode="auto">
            <a:xfrm>
              <a:off x="3422" y="1617"/>
              <a:ext cx="839" cy="78"/>
            </a:xfrm>
            <a:custGeom>
              <a:avLst/>
              <a:gdLst>
                <a:gd name="T0" fmla="*/ 156 w 312"/>
                <a:gd name="T1" fmla="*/ 29 h 29"/>
                <a:gd name="T2" fmla="*/ 2 w 312"/>
                <a:gd name="T3" fmla="*/ 15 h 29"/>
                <a:gd name="T4" fmla="*/ 156 w 312"/>
                <a:gd name="T5" fmla="*/ 0 h 29"/>
                <a:gd name="T6" fmla="*/ 311 w 312"/>
                <a:gd name="T7" fmla="*/ 15 h 29"/>
                <a:gd name="T8" fmla="*/ 156 w 312"/>
                <a:gd name="T9" fmla="*/ 29 h 29"/>
                <a:gd name="T10" fmla="*/ 156 w 312"/>
                <a:gd name="T11" fmla="*/ 0 h 29"/>
                <a:gd name="T12" fmla="*/ 0 w 312"/>
                <a:gd name="T13" fmla="*/ 15 h 29"/>
                <a:gd name="T14" fmla="*/ 156 w 312"/>
                <a:gd name="T15" fmla="*/ 29 h 29"/>
                <a:gd name="T16" fmla="*/ 312 w 312"/>
                <a:gd name="T17" fmla="*/ 15 h 29"/>
                <a:gd name="T18" fmla="*/ 156 w 3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9">
                  <a:moveTo>
                    <a:pt x="156" y="29"/>
                  </a:moveTo>
                  <a:cubicBezTo>
                    <a:pt x="71" y="29"/>
                    <a:pt x="2" y="23"/>
                    <a:pt x="2" y="15"/>
                  </a:cubicBezTo>
                  <a:cubicBezTo>
                    <a:pt x="2" y="7"/>
                    <a:pt x="71" y="0"/>
                    <a:pt x="156" y="0"/>
                  </a:cubicBezTo>
                  <a:cubicBezTo>
                    <a:pt x="241" y="0"/>
                    <a:pt x="311" y="7"/>
                    <a:pt x="311" y="15"/>
                  </a:cubicBezTo>
                  <a:cubicBezTo>
                    <a:pt x="311" y="23"/>
                    <a:pt x="241" y="29"/>
                    <a:pt x="156" y="29"/>
                  </a:cubicBezTo>
                  <a:moveTo>
                    <a:pt x="156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6" y="29"/>
                  </a:cubicBezTo>
                  <a:cubicBezTo>
                    <a:pt x="242" y="29"/>
                    <a:pt x="312" y="23"/>
                    <a:pt x="312" y="15"/>
                  </a:cubicBezTo>
                  <a:cubicBezTo>
                    <a:pt x="312" y="7"/>
                    <a:pt x="242" y="0"/>
                    <a:pt x="156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1"/>
            <p:cNvSpPr>
              <a:spLocks noEditPoints="1"/>
            </p:cNvSpPr>
            <p:nvPr/>
          </p:nvSpPr>
          <p:spPr bwMode="auto">
            <a:xfrm>
              <a:off x="3427" y="1617"/>
              <a:ext cx="831" cy="78"/>
            </a:xfrm>
            <a:custGeom>
              <a:avLst/>
              <a:gdLst>
                <a:gd name="T0" fmla="*/ 154 w 309"/>
                <a:gd name="T1" fmla="*/ 29 h 29"/>
                <a:gd name="T2" fmla="*/ 1 w 309"/>
                <a:gd name="T3" fmla="*/ 15 h 29"/>
                <a:gd name="T4" fmla="*/ 154 w 309"/>
                <a:gd name="T5" fmla="*/ 0 h 29"/>
                <a:gd name="T6" fmla="*/ 307 w 309"/>
                <a:gd name="T7" fmla="*/ 15 h 29"/>
                <a:gd name="T8" fmla="*/ 154 w 309"/>
                <a:gd name="T9" fmla="*/ 29 h 29"/>
                <a:gd name="T10" fmla="*/ 154 w 309"/>
                <a:gd name="T11" fmla="*/ 0 h 29"/>
                <a:gd name="T12" fmla="*/ 0 w 309"/>
                <a:gd name="T13" fmla="*/ 15 h 29"/>
                <a:gd name="T14" fmla="*/ 154 w 309"/>
                <a:gd name="T15" fmla="*/ 29 h 29"/>
                <a:gd name="T16" fmla="*/ 309 w 309"/>
                <a:gd name="T17" fmla="*/ 15 h 29"/>
                <a:gd name="T18" fmla="*/ 154 w 30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9">
                  <a:moveTo>
                    <a:pt x="154" y="29"/>
                  </a:moveTo>
                  <a:cubicBezTo>
                    <a:pt x="70" y="29"/>
                    <a:pt x="1" y="23"/>
                    <a:pt x="1" y="15"/>
                  </a:cubicBezTo>
                  <a:cubicBezTo>
                    <a:pt x="1" y="7"/>
                    <a:pt x="70" y="0"/>
                    <a:pt x="154" y="0"/>
                  </a:cubicBezTo>
                  <a:cubicBezTo>
                    <a:pt x="239" y="0"/>
                    <a:pt x="307" y="7"/>
                    <a:pt x="307" y="15"/>
                  </a:cubicBezTo>
                  <a:cubicBezTo>
                    <a:pt x="307" y="23"/>
                    <a:pt x="239" y="29"/>
                    <a:pt x="154" y="29"/>
                  </a:cubicBezTo>
                  <a:moveTo>
                    <a:pt x="154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4" y="29"/>
                  </a:cubicBezTo>
                  <a:cubicBezTo>
                    <a:pt x="239" y="29"/>
                    <a:pt x="309" y="23"/>
                    <a:pt x="309" y="15"/>
                  </a:cubicBezTo>
                  <a:cubicBezTo>
                    <a:pt x="309" y="7"/>
                    <a:pt x="239" y="0"/>
                    <a:pt x="15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2"/>
            <p:cNvSpPr>
              <a:spLocks noEditPoints="1"/>
            </p:cNvSpPr>
            <p:nvPr/>
          </p:nvSpPr>
          <p:spPr bwMode="auto">
            <a:xfrm>
              <a:off x="3430" y="1617"/>
              <a:ext cx="823" cy="78"/>
            </a:xfrm>
            <a:custGeom>
              <a:avLst/>
              <a:gdLst>
                <a:gd name="T0" fmla="*/ 153 w 306"/>
                <a:gd name="T1" fmla="*/ 29 h 29"/>
                <a:gd name="T2" fmla="*/ 2 w 306"/>
                <a:gd name="T3" fmla="*/ 15 h 29"/>
                <a:gd name="T4" fmla="*/ 153 w 306"/>
                <a:gd name="T5" fmla="*/ 1 h 29"/>
                <a:gd name="T6" fmla="*/ 304 w 306"/>
                <a:gd name="T7" fmla="*/ 15 h 29"/>
                <a:gd name="T8" fmla="*/ 153 w 306"/>
                <a:gd name="T9" fmla="*/ 29 h 29"/>
                <a:gd name="T10" fmla="*/ 153 w 306"/>
                <a:gd name="T11" fmla="*/ 0 h 29"/>
                <a:gd name="T12" fmla="*/ 0 w 306"/>
                <a:gd name="T13" fmla="*/ 15 h 29"/>
                <a:gd name="T14" fmla="*/ 153 w 306"/>
                <a:gd name="T15" fmla="*/ 29 h 29"/>
                <a:gd name="T16" fmla="*/ 306 w 306"/>
                <a:gd name="T17" fmla="*/ 15 h 29"/>
                <a:gd name="T18" fmla="*/ 153 w 306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9">
                  <a:moveTo>
                    <a:pt x="153" y="29"/>
                  </a:moveTo>
                  <a:cubicBezTo>
                    <a:pt x="70" y="29"/>
                    <a:pt x="2" y="22"/>
                    <a:pt x="2" y="15"/>
                  </a:cubicBezTo>
                  <a:cubicBezTo>
                    <a:pt x="2" y="7"/>
                    <a:pt x="70" y="1"/>
                    <a:pt x="153" y="1"/>
                  </a:cubicBezTo>
                  <a:cubicBezTo>
                    <a:pt x="237" y="1"/>
                    <a:pt x="304" y="7"/>
                    <a:pt x="304" y="15"/>
                  </a:cubicBezTo>
                  <a:cubicBezTo>
                    <a:pt x="304" y="22"/>
                    <a:pt x="237" y="29"/>
                    <a:pt x="153" y="29"/>
                  </a:cubicBezTo>
                  <a:moveTo>
                    <a:pt x="153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3" y="29"/>
                  </a:cubicBezTo>
                  <a:cubicBezTo>
                    <a:pt x="238" y="29"/>
                    <a:pt x="306" y="23"/>
                    <a:pt x="306" y="15"/>
                  </a:cubicBezTo>
                  <a:cubicBezTo>
                    <a:pt x="306" y="7"/>
                    <a:pt x="238" y="0"/>
                    <a:pt x="153" y="0"/>
                  </a:cubicBezTo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3"/>
            <p:cNvSpPr>
              <a:spLocks noEditPoints="1"/>
            </p:cNvSpPr>
            <p:nvPr/>
          </p:nvSpPr>
          <p:spPr bwMode="auto">
            <a:xfrm>
              <a:off x="3435" y="1619"/>
              <a:ext cx="812" cy="76"/>
            </a:xfrm>
            <a:custGeom>
              <a:avLst/>
              <a:gdLst>
                <a:gd name="T0" fmla="*/ 151 w 302"/>
                <a:gd name="T1" fmla="*/ 28 h 28"/>
                <a:gd name="T2" fmla="*/ 1 w 302"/>
                <a:gd name="T3" fmla="*/ 14 h 28"/>
                <a:gd name="T4" fmla="*/ 151 w 302"/>
                <a:gd name="T5" fmla="*/ 0 h 28"/>
                <a:gd name="T6" fmla="*/ 301 w 302"/>
                <a:gd name="T7" fmla="*/ 14 h 28"/>
                <a:gd name="T8" fmla="*/ 151 w 302"/>
                <a:gd name="T9" fmla="*/ 28 h 28"/>
                <a:gd name="T10" fmla="*/ 151 w 302"/>
                <a:gd name="T11" fmla="*/ 0 h 28"/>
                <a:gd name="T12" fmla="*/ 0 w 302"/>
                <a:gd name="T13" fmla="*/ 14 h 28"/>
                <a:gd name="T14" fmla="*/ 151 w 302"/>
                <a:gd name="T15" fmla="*/ 28 h 28"/>
                <a:gd name="T16" fmla="*/ 302 w 302"/>
                <a:gd name="T17" fmla="*/ 14 h 28"/>
                <a:gd name="T18" fmla="*/ 151 w 302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28">
                  <a:moveTo>
                    <a:pt x="151" y="28"/>
                  </a:moveTo>
                  <a:cubicBezTo>
                    <a:pt x="68" y="28"/>
                    <a:pt x="1" y="21"/>
                    <a:pt x="1" y="14"/>
                  </a:cubicBezTo>
                  <a:cubicBezTo>
                    <a:pt x="1" y="6"/>
                    <a:pt x="68" y="0"/>
                    <a:pt x="151" y="0"/>
                  </a:cubicBezTo>
                  <a:cubicBezTo>
                    <a:pt x="234" y="0"/>
                    <a:pt x="301" y="6"/>
                    <a:pt x="301" y="14"/>
                  </a:cubicBezTo>
                  <a:cubicBezTo>
                    <a:pt x="301" y="21"/>
                    <a:pt x="234" y="28"/>
                    <a:pt x="151" y="28"/>
                  </a:cubicBezTo>
                  <a:moveTo>
                    <a:pt x="151" y="0"/>
                  </a:moveTo>
                  <a:cubicBezTo>
                    <a:pt x="68" y="0"/>
                    <a:pt x="0" y="6"/>
                    <a:pt x="0" y="14"/>
                  </a:cubicBezTo>
                  <a:cubicBezTo>
                    <a:pt x="0" y="21"/>
                    <a:pt x="68" y="28"/>
                    <a:pt x="151" y="28"/>
                  </a:cubicBezTo>
                  <a:cubicBezTo>
                    <a:pt x="235" y="28"/>
                    <a:pt x="302" y="21"/>
                    <a:pt x="302" y="14"/>
                  </a:cubicBezTo>
                  <a:cubicBezTo>
                    <a:pt x="302" y="6"/>
                    <a:pt x="235" y="0"/>
                    <a:pt x="151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"/>
            <p:cNvSpPr>
              <a:spLocks noEditPoints="1"/>
            </p:cNvSpPr>
            <p:nvPr/>
          </p:nvSpPr>
          <p:spPr bwMode="auto">
            <a:xfrm>
              <a:off x="3438" y="1619"/>
              <a:ext cx="807" cy="76"/>
            </a:xfrm>
            <a:custGeom>
              <a:avLst/>
              <a:gdLst>
                <a:gd name="T0" fmla="*/ 150 w 300"/>
                <a:gd name="T1" fmla="*/ 27 h 28"/>
                <a:gd name="T2" fmla="*/ 2 w 300"/>
                <a:gd name="T3" fmla="*/ 14 h 28"/>
                <a:gd name="T4" fmla="*/ 150 w 300"/>
                <a:gd name="T5" fmla="*/ 0 h 28"/>
                <a:gd name="T6" fmla="*/ 298 w 300"/>
                <a:gd name="T7" fmla="*/ 14 h 28"/>
                <a:gd name="T8" fmla="*/ 150 w 300"/>
                <a:gd name="T9" fmla="*/ 27 h 28"/>
                <a:gd name="T10" fmla="*/ 150 w 300"/>
                <a:gd name="T11" fmla="*/ 0 h 28"/>
                <a:gd name="T12" fmla="*/ 0 w 300"/>
                <a:gd name="T13" fmla="*/ 14 h 28"/>
                <a:gd name="T14" fmla="*/ 150 w 300"/>
                <a:gd name="T15" fmla="*/ 28 h 28"/>
                <a:gd name="T16" fmla="*/ 300 w 300"/>
                <a:gd name="T17" fmla="*/ 14 h 28"/>
                <a:gd name="T18" fmla="*/ 150 w 30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28">
                  <a:moveTo>
                    <a:pt x="150" y="27"/>
                  </a:moveTo>
                  <a:cubicBezTo>
                    <a:pt x="68" y="27"/>
                    <a:pt x="2" y="21"/>
                    <a:pt x="2" y="14"/>
                  </a:cubicBezTo>
                  <a:cubicBezTo>
                    <a:pt x="2" y="6"/>
                    <a:pt x="68" y="0"/>
                    <a:pt x="150" y="0"/>
                  </a:cubicBezTo>
                  <a:cubicBezTo>
                    <a:pt x="232" y="0"/>
                    <a:pt x="298" y="6"/>
                    <a:pt x="298" y="14"/>
                  </a:cubicBezTo>
                  <a:cubicBezTo>
                    <a:pt x="298" y="21"/>
                    <a:pt x="232" y="27"/>
                    <a:pt x="150" y="27"/>
                  </a:cubicBezTo>
                  <a:moveTo>
                    <a:pt x="150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8"/>
                    <a:pt x="150" y="28"/>
                  </a:cubicBezTo>
                  <a:cubicBezTo>
                    <a:pt x="233" y="28"/>
                    <a:pt x="300" y="21"/>
                    <a:pt x="300" y="14"/>
                  </a:cubicBezTo>
                  <a:cubicBezTo>
                    <a:pt x="300" y="6"/>
                    <a:pt x="233" y="0"/>
                    <a:pt x="15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5"/>
            <p:cNvSpPr>
              <a:spLocks noEditPoints="1"/>
            </p:cNvSpPr>
            <p:nvPr/>
          </p:nvSpPr>
          <p:spPr bwMode="auto">
            <a:xfrm>
              <a:off x="3443" y="1619"/>
              <a:ext cx="796" cy="73"/>
            </a:xfrm>
            <a:custGeom>
              <a:avLst/>
              <a:gdLst>
                <a:gd name="T0" fmla="*/ 148 w 296"/>
                <a:gd name="T1" fmla="*/ 27 h 27"/>
                <a:gd name="T2" fmla="*/ 2 w 296"/>
                <a:gd name="T3" fmla="*/ 14 h 27"/>
                <a:gd name="T4" fmla="*/ 148 w 296"/>
                <a:gd name="T5" fmla="*/ 0 h 27"/>
                <a:gd name="T6" fmla="*/ 295 w 296"/>
                <a:gd name="T7" fmla="*/ 14 h 27"/>
                <a:gd name="T8" fmla="*/ 148 w 296"/>
                <a:gd name="T9" fmla="*/ 27 h 27"/>
                <a:gd name="T10" fmla="*/ 148 w 296"/>
                <a:gd name="T11" fmla="*/ 0 h 27"/>
                <a:gd name="T12" fmla="*/ 0 w 296"/>
                <a:gd name="T13" fmla="*/ 14 h 27"/>
                <a:gd name="T14" fmla="*/ 148 w 296"/>
                <a:gd name="T15" fmla="*/ 27 h 27"/>
                <a:gd name="T16" fmla="*/ 296 w 296"/>
                <a:gd name="T17" fmla="*/ 14 h 27"/>
                <a:gd name="T18" fmla="*/ 148 w 29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7">
                  <a:moveTo>
                    <a:pt x="148" y="27"/>
                  </a:moveTo>
                  <a:cubicBezTo>
                    <a:pt x="67" y="27"/>
                    <a:pt x="2" y="21"/>
                    <a:pt x="2" y="14"/>
                  </a:cubicBezTo>
                  <a:cubicBezTo>
                    <a:pt x="2" y="6"/>
                    <a:pt x="67" y="0"/>
                    <a:pt x="148" y="0"/>
                  </a:cubicBezTo>
                  <a:cubicBezTo>
                    <a:pt x="229" y="0"/>
                    <a:pt x="295" y="6"/>
                    <a:pt x="295" y="14"/>
                  </a:cubicBezTo>
                  <a:cubicBezTo>
                    <a:pt x="295" y="21"/>
                    <a:pt x="229" y="27"/>
                    <a:pt x="148" y="27"/>
                  </a:cubicBezTo>
                  <a:moveTo>
                    <a:pt x="148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8" y="27"/>
                  </a:cubicBezTo>
                  <a:cubicBezTo>
                    <a:pt x="230" y="27"/>
                    <a:pt x="296" y="21"/>
                    <a:pt x="296" y="14"/>
                  </a:cubicBezTo>
                  <a:cubicBezTo>
                    <a:pt x="296" y="6"/>
                    <a:pt x="230" y="0"/>
                    <a:pt x="148" y="0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6"/>
            <p:cNvSpPr>
              <a:spLocks noEditPoints="1"/>
            </p:cNvSpPr>
            <p:nvPr/>
          </p:nvSpPr>
          <p:spPr bwMode="auto">
            <a:xfrm>
              <a:off x="3449" y="1619"/>
              <a:ext cx="788" cy="73"/>
            </a:xfrm>
            <a:custGeom>
              <a:avLst/>
              <a:gdLst>
                <a:gd name="T0" fmla="*/ 146 w 293"/>
                <a:gd name="T1" fmla="*/ 27 h 27"/>
                <a:gd name="T2" fmla="*/ 1 w 293"/>
                <a:gd name="T3" fmla="*/ 14 h 27"/>
                <a:gd name="T4" fmla="*/ 146 w 293"/>
                <a:gd name="T5" fmla="*/ 0 h 27"/>
                <a:gd name="T6" fmla="*/ 291 w 293"/>
                <a:gd name="T7" fmla="*/ 14 h 27"/>
                <a:gd name="T8" fmla="*/ 146 w 293"/>
                <a:gd name="T9" fmla="*/ 27 h 27"/>
                <a:gd name="T10" fmla="*/ 146 w 293"/>
                <a:gd name="T11" fmla="*/ 0 h 27"/>
                <a:gd name="T12" fmla="*/ 0 w 293"/>
                <a:gd name="T13" fmla="*/ 14 h 27"/>
                <a:gd name="T14" fmla="*/ 146 w 293"/>
                <a:gd name="T15" fmla="*/ 27 h 27"/>
                <a:gd name="T16" fmla="*/ 293 w 293"/>
                <a:gd name="T17" fmla="*/ 14 h 27"/>
                <a:gd name="T18" fmla="*/ 146 w 293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27">
                  <a:moveTo>
                    <a:pt x="146" y="27"/>
                  </a:moveTo>
                  <a:cubicBezTo>
                    <a:pt x="66" y="27"/>
                    <a:pt x="1" y="21"/>
                    <a:pt x="1" y="14"/>
                  </a:cubicBezTo>
                  <a:cubicBezTo>
                    <a:pt x="1" y="6"/>
                    <a:pt x="66" y="0"/>
                    <a:pt x="146" y="0"/>
                  </a:cubicBezTo>
                  <a:cubicBezTo>
                    <a:pt x="226" y="0"/>
                    <a:pt x="291" y="6"/>
                    <a:pt x="291" y="14"/>
                  </a:cubicBezTo>
                  <a:cubicBezTo>
                    <a:pt x="291" y="21"/>
                    <a:pt x="226" y="27"/>
                    <a:pt x="146" y="27"/>
                  </a:cubicBezTo>
                  <a:moveTo>
                    <a:pt x="146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6" y="27"/>
                  </a:cubicBezTo>
                  <a:cubicBezTo>
                    <a:pt x="227" y="27"/>
                    <a:pt x="293" y="21"/>
                    <a:pt x="293" y="14"/>
                  </a:cubicBezTo>
                  <a:cubicBezTo>
                    <a:pt x="293" y="6"/>
                    <a:pt x="227" y="0"/>
                    <a:pt x="146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7"/>
            <p:cNvSpPr>
              <a:spLocks noEditPoints="1"/>
            </p:cNvSpPr>
            <p:nvPr/>
          </p:nvSpPr>
          <p:spPr bwMode="auto">
            <a:xfrm>
              <a:off x="3451" y="1619"/>
              <a:ext cx="780" cy="73"/>
            </a:xfrm>
            <a:custGeom>
              <a:avLst/>
              <a:gdLst>
                <a:gd name="T0" fmla="*/ 145 w 290"/>
                <a:gd name="T1" fmla="*/ 27 h 27"/>
                <a:gd name="T2" fmla="*/ 2 w 290"/>
                <a:gd name="T3" fmla="*/ 14 h 27"/>
                <a:gd name="T4" fmla="*/ 145 w 290"/>
                <a:gd name="T5" fmla="*/ 0 h 27"/>
                <a:gd name="T6" fmla="*/ 289 w 290"/>
                <a:gd name="T7" fmla="*/ 14 h 27"/>
                <a:gd name="T8" fmla="*/ 145 w 290"/>
                <a:gd name="T9" fmla="*/ 27 h 27"/>
                <a:gd name="T10" fmla="*/ 145 w 290"/>
                <a:gd name="T11" fmla="*/ 0 h 27"/>
                <a:gd name="T12" fmla="*/ 0 w 290"/>
                <a:gd name="T13" fmla="*/ 14 h 27"/>
                <a:gd name="T14" fmla="*/ 145 w 290"/>
                <a:gd name="T15" fmla="*/ 27 h 27"/>
                <a:gd name="T16" fmla="*/ 290 w 290"/>
                <a:gd name="T17" fmla="*/ 14 h 27"/>
                <a:gd name="T18" fmla="*/ 145 w 290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7">
                  <a:moveTo>
                    <a:pt x="145" y="27"/>
                  </a:moveTo>
                  <a:cubicBezTo>
                    <a:pt x="66" y="27"/>
                    <a:pt x="2" y="21"/>
                    <a:pt x="2" y="14"/>
                  </a:cubicBezTo>
                  <a:cubicBezTo>
                    <a:pt x="2" y="6"/>
                    <a:pt x="66" y="0"/>
                    <a:pt x="145" y="0"/>
                  </a:cubicBezTo>
                  <a:cubicBezTo>
                    <a:pt x="224" y="0"/>
                    <a:pt x="289" y="6"/>
                    <a:pt x="289" y="14"/>
                  </a:cubicBezTo>
                  <a:cubicBezTo>
                    <a:pt x="289" y="21"/>
                    <a:pt x="224" y="27"/>
                    <a:pt x="145" y="27"/>
                  </a:cubicBezTo>
                  <a:moveTo>
                    <a:pt x="145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5" y="27"/>
                  </a:cubicBezTo>
                  <a:cubicBezTo>
                    <a:pt x="225" y="27"/>
                    <a:pt x="290" y="21"/>
                    <a:pt x="290" y="14"/>
                  </a:cubicBezTo>
                  <a:cubicBezTo>
                    <a:pt x="290" y="6"/>
                    <a:pt x="225" y="0"/>
                    <a:pt x="1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8"/>
            <p:cNvSpPr>
              <a:spLocks noEditPoints="1"/>
            </p:cNvSpPr>
            <p:nvPr/>
          </p:nvSpPr>
          <p:spPr bwMode="auto">
            <a:xfrm>
              <a:off x="3457" y="1619"/>
              <a:ext cx="772" cy="73"/>
            </a:xfrm>
            <a:custGeom>
              <a:avLst/>
              <a:gdLst>
                <a:gd name="T0" fmla="*/ 143 w 287"/>
                <a:gd name="T1" fmla="*/ 27 h 27"/>
                <a:gd name="T2" fmla="*/ 1 w 287"/>
                <a:gd name="T3" fmla="*/ 14 h 27"/>
                <a:gd name="T4" fmla="*/ 143 w 287"/>
                <a:gd name="T5" fmla="*/ 0 h 27"/>
                <a:gd name="T6" fmla="*/ 285 w 287"/>
                <a:gd name="T7" fmla="*/ 14 h 27"/>
                <a:gd name="T8" fmla="*/ 143 w 287"/>
                <a:gd name="T9" fmla="*/ 27 h 27"/>
                <a:gd name="T10" fmla="*/ 143 w 287"/>
                <a:gd name="T11" fmla="*/ 0 h 27"/>
                <a:gd name="T12" fmla="*/ 0 w 287"/>
                <a:gd name="T13" fmla="*/ 14 h 27"/>
                <a:gd name="T14" fmla="*/ 143 w 287"/>
                <a:gd name="T15" fmla="*/ 27 h 27"/>
                <a:gd name="T16" fmla="*/ 287 w 287"/>
                <a:gd name="T17" fmla="*/ 14 h 27"/>
                <a:gd name="T18" fmla="*/ 143 w 28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27">
                  <a:moveTo>
                    <a:pt x="143" y="27"/>
                  </a:moveTo>
                  <a:cubicBezTo>
                    <a:pt x="65" y="27"/>
                    <a:pt x="1" y="21"/>
                    <a:pt x="1" y="14"/>
                  </a:cubicBezTo>
                  <a:cubicBezTo>
                    <a:pt x="1" y="6"/>
                    <a:pt x="65" y="0"/>
                    <a:pt x="143" y="0"/>
                  </a:cubicBezTo>
                  <a:cubicBezTo>
                    <a:pt x="222" y="0"/>
                    <a:pt x="285" y="6"/>
                    <a:pt x="285" y="14"/>
                  </a:cubicBezTo>
                  <a:cubicBezTo>
                    <a:pt x="285" y="21"/>
                    <a:pt x="222" y="27"/>
                    <a:pt x="143" y="27"/>
                  </a:cubicBezTo>
                  <a:moveTo>
                    <a:pt x="143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3" y="27"/>
                  </a:cubicBezTo>
                  <a:cubicBezTo>
                    <a:pt x="222" y="27"/>
                    <a:pt x="287" y="21"/>
                    <a:pt x="287" y="14"/>
                  </a:cubicBezTo>
                  <a:cubicBezTo>
                    <a:pt x="287" y="6"/>
                    <a:pt x="222" y="0"/>
                    <a:pt x="143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9"/>
            <p:cNvSpPr>
              <a:spLocks noEditPoints="1"/>
            </p:cNvSpPr>
            <p:nvPr/>
          </p:nvSpPr>
          <p:spPr bwMode="auto">
            <a:xfrm>
              <a:off x="3459" y="1619"/>
              <a:ext cx="764" cy="73"/>
            </a:xfrm>
            <a:custGeom>
              <a:avLst/>
              <a:gdLst>
                <a:gd name="T0" fmla="*/ 142 w 284"/>
                <a:gd name="T1" fmla="*/ 27 h 27"/>
                <a:gd name="T2" fmla="*/ 2 w 284"/>
                <a:gd name="T3" fmla="*/ 14 h 27"/>
                <a:gd name="T4" fmla="*/ 142 w 284"/>
                <a:gd name="T5" fmla="*/ 1 h 27"/>
                <a:gd name="T6" fmla="*/ 283 w 284"/>
                <a:gd name="T7" fmla="*/ 14 h 27"/>
                <a:gd name="T8" fmla="*/ 142 w 284"/>
                <a:gd name="T9" fmla="*/ 27 h 27"/>
                <a:gd name="T10" fmla="*/ 142 w 284"/>
                <a:gd name="T11" fmla="*/ 0 h 27"/>
                <a:gd name="T12" fmla="*/ 0 w 284"/>
                <a:gd name="T13" fmla="*/ 14 h 27"/>
                <a:gd name="T14" fmla="*/ 142 w 284"/>
                <a:gd name="T15" fmla="*/ 27 h 27"/>
                <a:gd name="T16" fmla="*/ 284 w 284"/>
                <a:gd name="T17" fmla="*/ 14 h 27"/>
                <a:gd name="T18" fmla="*/ 142 w 28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">
                  <a:moveTo>
                    <a:pt x="142" y="27"/>
                  </a:moveTo>
                  <a:cubicBezTo>
                    <a:pt x="65" y="27"/>
                    <a:pt x="2" y="21"/>
                    <a:pt x="2" y="14"/>
                  </a:cubicBezTo>
                  <a:cubicBezTo>
                    <a:pt x="2" y="6"/>
                    <a:pt x="65" y="1"/>
                    <a:pt x="142" y="1"/>
                  </a:cubicBezTo>
                  <a:cubicBezTo>
                    <a:pt x="220" y="1"/>
                    <a:pt x="283" y="6"/>
                    <a:pt x="283" y="14"/>
                  </a:cubicBezTo>
                  <a:cubicBezTo>
                    <a:pt x="283" y="21"/>
                    <a:pt x="220" y="27"/>
                    <a:pt x="142" y="27"/>
                  </a:cubicBezTo>
                  <a:moveTo>
                    <a:pt x="142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2" y="27"/>
                  </a:cubicBezTo>
                  <a:cubicBezTo>
                    <a:pt x="221" y="27"/>
                    <a:pt x="284" y="21"/>
                    <a:pt x="284" y="14"/>
                  </a:cubicBezTo>
                  <a:cubicBezTo>
                    <a:pt x="284" y="6"/>
                    <a:pt x="221" y="0"/>
                    <a:pt x="14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0"/>
            <p:cNvSpPr>
              <a:spLocks noEditPoints="1"/>
            </p:cNvSpPr>
            <p:nvPr/>
          </p:nvSpPr>
          <p:spPr bwMode="auto">
            <a:xfrm>
              <a:off x="3465" y="1622"/>
              <a:ext cx="756" cy="70"/>
            </a:xfrm>
            <a:custGeom>
              <a:avLst/>
              <a:gdLst>
                <a:gd name="T0" fmla="*/ 140 w 281"/>
                <a:gd name="T1" fmla="*/ 25 h 26"/>
                <a:gd name="T2" fmla="*/ 1 w 281"/>
                <a:gd name="T3" fmla="*/ 13 h 26"/>
                <a:gd name="T4" fmla="*/ 140 w 281"/>
                <a:gd name="T5" fmla="*/ 0 h 26"/>
                <a:gd name="T6" fmla="*/ 279 w 281"/>
                <a:gd name="T7" fmla="*/ 13 h 26"/>
                <a:gd name="T8" fmla="*/ 140 w 281"/>
                <a:gd name="T9" fmla="*/ 25 h 26"/>
                <a:gd name="T10" fmla="*/ 140 w 281"/>
                <a:gd name="T11" fmla="*/ 0 h 26"/>
                <a:gd name="T12" fmla="*/ 0 w 281"/>
                <a:gd name="T13" fmla="*/ 13 h 26"/>
                <a:gd name="T14" fmla="*/ 140 w 281"/>
                <a:gd name="T15" fmla="*/ 26 h 26"/>
                <a:gd name="T16" fmla="*/ 281 w 281"/>
                <a:gd name="T17" fmla="*/ 13 h 26"/>
                <a:gd name="T18" fmla="*/ 140 w 281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6">
                  <a:moveTo>
                    <a:pt x="140" y="25"/>
                  </a:moveTo>
                  <a:cubicBezTo>
                    <a:pt x="64" y="25"/>
                    <a:pt x="1" y="20"/>
                    <a:pt x="1" y="13"/>
                  </a:cubicBezTo>
                  <a:cubicBezTo>
                    <a:pt x="1" y="5"/>
                    <a:pt x="64" y="0"/>
                    <a:pt x="140" y="0"/>
                  </a:cubicBezTo>
                  <a:cubicBezTo>
                    <a:pt x="217" y="0"/>
                    <a:pt x="279" y="5"/>
                    <a:pt x="279" y="13"/>
                  </a:cubicBezTo>
                  <a:cubicBezTo>
                    <a:pt x="279" y="20"/>
                    <a:pt x="217" y="25"/>
                    <a:pt x="140" y="25"/>
                  </a:cubicBezTo>
                  <a:moveTo>
                    <a:pt x="140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6"/>
                    <a:pt x="140" y="26"/>
                  </a:cubicBezTo>
                  <a:cubicBezTo>
                    <a:pt x="218" y="26"/>
                    <a:pt x="281" y="20"/>
                    <a:pt x="281" y="13"/>
                  </a:cubicBezTo>
                  <a:cubicBezTo>
                    <a:pt x="281" y="5"/>
                    <a:pt x="218" y="0"/>
                    <a:pt x="140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1"/>
            <p:cNvSpPr>
              <a:spLocks noEditPoints="1"/>
            </p:cNvSpPr>
            <p:nvPr/>
          </p:nvSpPr>
          <p:spPr bwMode="auto">
            <a:xfrm>
              <a:off x="3467" y="1622"/>
              <a:ext cx="748" cy="67"/>
            </a:xfrm>
            <a:custGeom>
              <a:avLst/>
              <a:gdLst>
                <a:gd name="T0" fmla="*/ 139 w 278"/>
                <a:gd name="T1" fmla="*/ 25 h 25"/>
                <a:gd name="T2" fmla="*/ 2 w 278"/>
                <a:gd name="T3" fmla="*/ 12 h 25"/>
                <a:gd name="T4" fmla="*/ 139 w 278"/>
                <a:gd name="T5" fmla="*/ 0 h 25"/>
                <a:gd name="T6" fmla="*/ 277 w 278"/>
                <a:gd name="T7" fmla="*/ 12 h 25"/>
                <a:gd name="T8" fmla="*/ 139 w 278"/>
                <a:gd name="T9" fmla="*/ 25 h 25"/>
                <a:gd name="T10" fmla="*/ 139 w 278"/>
                <a:gd name="T11" fmla="*/ 0 h 25"/>
                <a:gd name="T12" fmla="*/ 0 w 278"/>
                <a:gd name="T13" fmla="*/ 13 h 25"/>
                <a:gd name="T14" fmla="*/ 139 w 278"/>
                <a:gd name="T15" fmla="*/ 25 h 25"/>
                <a:gd name="T16" fmla="*/ 278 w 278"/>
                <a:gd name="T17" fmla="*/ 13 h 25"/>
                <a:gd name="T18" fmla="*/ 139 w 27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5">
                  <a:moveTo>
                    <a:pt x="139" y="25"/>
                  </a:moveTo>
                  <a:cubicBezTo>
                    <a:pt x="64" y="25"/>
                    <a:pt x="2" y="19"/>
                    <a:pt x="2" y="12"/>
                  </a:cubicBezTo>
                  <a:cubicBezTo>
                    <a:pt x="2" y="6"/>
                    <a:pt x="64" y="0"/>
                    <a:pt x="139" y="0"/>
                  </a:cubicBezTo>
                  <a:cubicBezTo>
                    <a:pt x="215" y="0"/>
                    <a:pt x="277" y="6"/>
                    <a:pt x="277" y="12"/>
                  </a:cubicBezTo>
                  <a:cubicBezTo>
                    <a:pt x="277" y="19"/>
                    <a:pt x="215" y="25"/>
                    <a:pt x="139" y="25"/>
                  </a:cubicBezTo>
                  <a:moveTo>
                    <a:pt x="139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5"/>
                    <a:pt x="139" y="25"/>
                  </a:cubicBezTo>
                  <a:cubicBezTo>
                    <a:pt x="216" y="25"/>
                    <a:pt x="278" y="20"/>
                    <a:pt x="278" y="13"/>
                  </a:cubicBezTo>
                  <a:cubicBezTo>
                    <a:pt x="278" y="5"/>
                    <a:pt x="216" y="0"/>
                    <a:pt x="139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2"/>
            <p:cNvSpPr>
              <a:spLocks noEditPoints="1"/>
            </p:cNvSpPr>
            <p:nvPr/>
          </p:nvSpPr>
          <p:spPr bwMode="auto">
            <a:xfrm>
              <a:off x="3473" y="1622"/>
              <a:ext cx="740" cy="67"/>
            </a:xfrm>
            <a:custGeom>
              <a:avLst/>
              <a:gdLst>
                <a:gd name="T0" fmla="*/ 137 w 275"/>
                <a:gd name="T1" fmla="*/ 25 h 25"/>
                <a:gd name="T2" fmla="*/ 2 w 275"/>
                <a:gd name="T3" fmla="*/ 12 h 25"/>
                <a:gd name="T4" fmla="*/ 137 w 275"/>
                <a:gd name="T5" fmla="*/ 0 h 25"/>
                <a:gd name="T6" fmla="*/ 273 w 275"/>
                <a:gd name="T7" fmla="*/ 12 h 25"/>
                <a:gd name="T8" fmla="*/ 137 w 275"/>
                <a:gd name="T9" fmla="*/ 25 h 25"/>
                <a:gd name="T10" fmla="*/ 137 w 275"/>
                <a:gd name="T11" fmla="*/ 0 h 25"/>
                <a:gd name="T12" fmla="*/ 0 w 275"/>
                <a:gd name="T13" fmla="*/ 12 h 25"/>
                <a:gd name="T14" fmla="*/ 137 w 275"/>
                <a:gd name="T15" fmla="*/ 25 h 25"/>
                <a:gd name="T16" fmla="*/ 275 w 275"/>
                <a:gd name="T17" fmla="*/ 12 h 25"/>
                <a:gd name="T18" fmla="*/ 137 w 27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" h="25">
                  <a:moveTo>
                    <a:pt x="137" y="25"/>
                  </a:moveTo>
                  <a:cubicBezTo>
                    <a:pt x="62" y="25"/>
                    <a:pt x="2" y="19"/>
                    <a:pt x="2" y="12"/>
                  </a:cubicBezTo>
                  <a:cubicBezTo>
                    <a:pt x="2" y="6"/>
                    <a:pt x="62" y="0"/>
                    <a:pt x="137" y="0"/>
                  </a:cubicBezTo>
                  <a:cubicBezTo>
                    <a:pt x="212" y="0"/>
                    <a:pt x="273" y="6"/>
                    <a:pt x="273" y="12"/>
                  </a:cubicBezTo>
                  <a:cubicBezTo>
                    <a:pt x="273" y="19"/>
                    <a:pt x="212" y="25"/>
                    <a:pt x="137" y="25"/>
                  </a:cubicBezTo>
                  <a:moveTo>
                    <a:pt x="137" y="0"/>
                  </a:moveTo>
                  <a:cubicBezTo>
                    <a:pt x="62" y="0"/>
                    <a:pt x="0" y="6"/>
                    <a:pt x="0" y="12"/>
                  </a:cubicBezTo>
                  <a:cubicBezTo>
                    <a:pt x="0" y="19"/>
                    <a:pt x="62" y="25"/>
                    <a:pt x="137" y="25"/>
                  </a:cubicBezTo>
                  <a:cubicBezTo>
                    <a:pt x="213" y="25"/>
                    <a:pt x="275" y="19"/>
                    <a:pt x="275" y="12"/>
                  </a:cubicBezTo>
                  <a:cubicBezTo>
                    <a:pt x="275" y="6"/>
                    <a:pt x="213" y="0"/>
                    <a:pt x="137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3"/>
            <p:cNvSpPr>
              <a:spLocks noEditPoints="1"/>
            </p:cNvSpPr>
            <p:nvPr/>
          </p:nvSpPr>
          <p:spPr bwMode="auto">
            <a:xfrm>
              <a:off x="3478" y="1622"/>
              <a:ext cx="729" cy="67"/>
            </a:xfrm>
            <a:custGeom>
              <a:avLst/>
              <a:gdLst>
                <a:gd name="T0" fmla="*/ 135 w 271"/>
                <a:gd name="T1" fmla="*/ 25 h 25"/>
                <a:gd name="T2" fmla="*/ 1 w 271"/>
                <a:gd name="T3" fmla="*/ 12 h 25"/>
                <a:gd name="T4" fmla="*/ 135 w 271"/>
                <a:gd name="T5" fmla="*/ 0 h 25"/>
                <a:gd name="T6" fmla="*/ 270 w 271"/>
                <a:gd name="T7" fmla="*/ 12 h 25"/>
                <a:gd name="T8" fmla="*/ 135 w 271"/>
                <a:gd name="T9" fmla="*/ 25 h 25"/>
                <a:gd name="T10" fmla="*/ 135 w 271"/>
                <a:gd name="T11" fmla="*/ 0 h 25"/>
                <a:gd name="T12" fmla="*/ 0 w 271"/>
                <a:gd name="T13" fmla="*/ 12 h 25"/>
                <a:gd name="T14" fmla="*/ 135 w 271"/>
                <a:gd name="T15" fmla="*/ 25 h 25"/>
                <a:gd name="T16" fmla="*/ 271 w 271"/>
                <a:gd name="T17" fmla="*/ 12 h 25"/>
                <a:gd name="T18" fmla="*/ 135 w 271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25">
                  <a:moveTo>
                    <a:pt x="135" y="25"/>
                  </a:moveTo>
                  <a:cubicBezTo>
                    <a:pt x="61" y="25"/>
                    <a:pt x="1" y="19"/>
                    <a:pt x="1" y="12"/>
                  </a:cubicBezTo>
                  <a:cubicBezTo>
                    <a:pt x="1" y="6"/>
                    <a:pt x="61" y="0"/>
                    <a:pt x="135" y="0"/>
                  </a:cubicBezTo>
                  <a:cubicBezTo>
                    <a:pt x="209" y="0"/>
                    <a:pt x="270" y="6"/>
                    <a:pt x="270" y="12"/>
                  </a:cubicBezTo>
                  <a:cubicBezTo>
                    <a:pt x="270" y="19"/>
                    <a:pt x="209" y="25"/>
                    <a:pt x="135" y="25"/>
                  </a:cubicBezTo>
                  <a:moveTo>
                    <a:pt x="135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5" y="25"/>
                  </a:cubicBezTo>
                  <a:cubicBezTo>
                    <a:pt x="210" y="25"/>
                    <a:pt x="271" y="19"/>
                    <a:pt x="271" y="12"/>
                  </a:cubicBezTo>
                  <a:cubicBezTo>
                    <a:pt x="271" y="6"/>
                    <a:pt x="210" y="0"/>
                    <a:pt x="135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4"/>
            <p:cNvSpPr>
              <a:spLocks noEditPoints="1"/>
            </p:cNvSpPr>
            <p:nvPr/>
          </p:nvSpPr>
          <p:spPr bwMode="auto">
            <a:xfrm>
              <a:off x="3481" y="1622"/>
              <a:ext cx="723" cy="67"/>
            </a:xfrm>
            <a:custGeom>
              <a:avLst/>
              <a:gdLst>
                <a:gd name="T0" fmla="*/ 134 w 269"/>
                <a:gd name="T1" fmla="*/ 25 h 25"/>
                <a:gd name="T2" fmla="*/ 2 w 269"/>
                <a:gd name="T3" fmla="*/ 12 h 25"/>
                <a:gd name="T4" fmla="*/ 134 w 269"/>
                <a:gd name="T5" fmla="*/ 0 h 25"/>
                <a:gd name="T6" fmla="*/ 267 w 269"/>
                <a:gd name="T7" fmla="*/ 12 h 25"/>
                <a:gd name="T8" fmla="*/ 134 w 269"/>
                <a:gd name="T9" fmla="*/ 25 h 25"/>
                <a:gd name="T10" fmla="*/ 134 w 269"/>
                <a:gd name="T11" fmla="*/ 0 h 25"/>
                <a:gd name="T12" fmla="*/ 0 w 269"/>
                <a:gd name="T13" fmla="*/ 12 h 25"/>
                <a:gd name="T14" fmla="*/ 134 w 269"/>
                <a:gd name="T15" fmla="*/ 25 h 25"/>
                <a:gd name="T16" fmla="*/ 269 w 269"/>
                <a:gd name="T17" fmla="*/ 12 h 25"/>
                <a:gd name="T18" fmla="*/ 134 w 269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25">
                  <a:moveTo>
                    <a:pt x="134" y="25"/>
                  </a:moveTo>
                  <a:cubicBezTo>
                    <a:pt x="61" y="25"/>
                    <a:pt x="2" y="19"/>
                    <a:pt x="2" y="12"/>
                  </a:cubicBezTo>
                  <a:cubicBezTo>
                    <a:pt x="2" y="6"/>
                    <a:pt x="61" y="0"/>
                    <a:pt x="134" y="0"/>
                  </a:cubicBezTo>
                  <a:cubicBezTo>
                    <a:pt x="208" y="0"/>
                    <a:pt x="267" y="6"/>
                    <a:pt x="267" y="12"/>
                  </a:cubicBezTo>
                  <a:cubicBezTo>
                    <a:pt x="267" y="19"/>
                    <a:pt x="208" y="25"/>
                    <a:pt x="134" y="25"/>
                  </a:cubicBezTo>
                  <a:moveTo>
                    <a:pt x="134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4" y="25"/>
                  </a:cubicBezTo>
                  <a:cubicBezTo>
                    <a:pt x="208" y="25"/>
                    <a:pt x="269" y="19"/>
                    <a:pt x="269" y="12"/>
                  </a:cubicBezTo>
                  <a:cubicBezTo>
                    <a:pt x="269" y="6"/>
                    <a:pt x="208" y="0"/>
                    <a:pt x="134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"/>
            <p:cNvSpPr>
              <a:spLocks noEditPoints="1"/>
            </p:cNvSpPr>
            <p:nvPr/>
          </p:nvSpPr>
          <p:spPr bwMode="auto">
            <a:xfrm>
              <a:off x="3486" y="1622"/>
              <a:ext cx="713" cy="67"/>
            </a:xfrm>
            <a:custGeom>
              <a:avLst/>
              <a:gdLst>
                <a:gd name="T0" fmla="*/ 132 w 265"/>
                <a:gd name="T1" fmla="*/ 24 h 25"/>
                <a:gd name="T2" fmla="*/ 1 w 265"/>
                <a:gd name="T3" fmla="*/ 12 h 25"/>
                <a:gd name="T4" fmla="*/ 132 w 265"/>
                <a:gd name="T5" fmla="*/ 0 h 25"/>
                <a:gd name="T6" fmla="*/ 263 w 265"/>
                <a:gd name="T7" fmla="*/ 12 h 25"/>
                <a:gd name="T8" fmla="*/ 132 w 265"/>
                <a:gd name="T9" fmla="*/ 24 h 25"/>
                <a:gd name="T10" fmla="*/ 132 w 265"/>
                <a:gd name="T11" fmla="*/ 0 h 25"/>
                <a:gd name="T12" fmla="*/ 0 w 265"/>
                <a:gd name="T13" fmla="*/ 12 h 25"/>
                <a:gd name="T14" fmla="*/ 132 w 265"/>
                <a:gd name="T15" fmla="*/ 25 h 25"/>
                <a:gd name="T16" fmla="*/ 265 w 265"/>
                <a:gd name="T17" fmla="*/ 12 h 25"/>
                <a:gd name="T18" fmla="*/ 132 w 26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5">
                  <a:moveTo>
                    <a:pt x="132" y="24"/>
                  </a:moveTo>
                  <a:cubicBezTo>
                    <a:pt x="60" y="24"/>
                    <a:pt x="1" y="19"/>
                    <a:pt x="1" y="12"/>
                  </a:cubicBezTo>
                  <a:cubicBezTo>
                    <a:pt x="1" y="6"/>
                    <a:pt x="60" y="0"/>
                    <a:pt x="132" y="0"/>
                  </a:cubicBezTo>
                  <a:cubicBezTo>
                    <a:pt x="205" y="0"/>
                    <a:pt x="263" y="6"/>
                    <a:pt x="263" y="12"/>
                  </a:cubicBezTo>
                  <a:cubicBezTo>
                    <a:pt x="263" y="19"/>
                    <a:pt x="205" y="24"/>
                    <a:pt x="132" y="24"/>
                  </a:cubicBezTo>
                  <a:moveTo>
                    <a:pt x="132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5"/>
                    <a:pt x="132" y="25"/>
                  </a:cubicBezTo>
                  <a:cubicBezTo>
                    <a:pt x="206" y="25"/>
                    <a:pt x="265" y="19"/>
                    <a:pt x="265" y="12"/>
                  </a:cubicBezTo>
                  <a:cubicBezTo>
                    <a:pt x="265" y="6"/>
                    <a:pt x="206" y="0"/>
                    <a:pt x="1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6"/>
            <p:cNvSpPr>
              <a:spLocks noEditPoints="1"/>
            </p:cNvSpPr>
            <p:nvPr/>
          </p:nvSpPr>
          <p:spPr bwMode="auto">
            <a:xfrm>
              <a:off x="3489" y="1622"/>
              <a:ext cx="705" cy="65"/>
            </a:xfrm>
            <a:custGeom>
              <a:avLst/>
              <a:gdLst>
                <a:gd name="T0" fmla="*/ 131 w 262"/>
                <a:gd name="T1" fmla="*/ 24 h 24"/>
                <a:gd name="T2" fmla="*/ 2 w 262"/>
                <a:gd name="T3" fmla="*/ 12 h 24"/>
                <a:gd name="T4" fmla="*/ 131 w 262"/>
                <a:gd name="T5" fmla="*/ 1 h 24"/>
                <a:gd name="T6" fmla="*/ 261 w 262"/>
                <a:gd name="T7" fmla="*/ 12 h 24"/>
                <a:gd name="T8" fmla="*/ 131 w 262"/>
                <a:gd name="T9" fmla="*/ 24 h 24"/>
                <a:gd name="T10" fmla="*/ 131 w 262"/>
                <a:gd name="T11" fmla="*/ 0 h 24"/>
                <a:gd name="T12" fmla="*/ 0 w 262"/>
                <a:gd name="T13" fmla="*/ 12 h 24"/>
                <a:gd name="T14" fmla="*/ 131 w 262"/>
                <a:gd name="T15" fmla="*/ 24 h 24"/>
                <a:gd name="T16" fmla="*/ 262 w 262"/>
                <a:gd name="T17" fmla="*/ 12 h 24"/>
                <a:gd name="T18" fmla="*/ 131 w 262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24">
                  <a:moveTo>
                    <a:pt x="131" y="24"/>
                  </a:moveTo>
                  <a:cubicBezTo>
                    <a:pt x="60" y="24"/>
                    <a:pt x="2" y="19"/>
                    <a:pt x="2" y="12"/>
                  </a:cubicBezTo>
                  <a:cubicBezTo>
                    <a:pt x="2" y="6"/>
                    <a:pt x="60" y="1"/>
                    <a:pt x="131" y="1"/>
                  </a:cubicBezTo>
                  <a:cubicBezTo>
                    <a:pt x="203" y="1"/>
                    <a:pt x="261" y="6"/>
                    <a:pt x="261" y="12"/>
                  </a:cubicBezTo>
                  <a:cubicBezTo>
                    <a:pt x="261" y="19"/>
                    <a:pt x="203" y="24"/>
                    <a:pt x="131" y="24"/>
                  </a:cubicBezTo>
                  <a:moveTo>
                    <a:pt x="131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4"/>
                    <a:pt x="131" y="24"/>
                  </a:cubicBezTo>
                  <a:cubicBezTo>
                    <a:pt x="204" y="24"/>
                    <a:pt x="262" y="19"/>
                    <a:pt x="262" y="12"/>
                  </a:cubicBezTo>
                  <a:cubicBezTo>
                    <a:pt x="262" y="6"/>
                    <a:pt x="204" y="0"/>
                    <a:pt x="131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"/>
            <p:cNvSpPr>
              <a:spLocks noEditPoints="1"/>
            </p:cNvSpPr>
            <p:nvPr/>
          </p:nvSpPr>
          <p:spPr bwMode="auto">
            <a:xfrm>
              <a:off x="3494" y="1625"/>
              <a:ext cx="697" cy="62"/>
            </a:xfrm>
            <a:custGeom>
              <a:avLst/>
              <a:gdLst>
                <a:gd name="T0" fmla="*/ 129 w 259"/>
                <a:gd name="T1" fmla="*/ 23 h 23"/>
                <a:gd name="T2" fmla="*/ 1 w 259"/>
                <a:gd name="T3" fmla="*/ 11 h 23"/>
                <a:gd name="T4" fmla="*/ 129 w 259"/>
                <a:gd name="T5" fmla="*/ 0 h 23"/>
                <a:gd name="T6" fmla="*/ 257 w 259"/>
                <a:gd name="T7" fmla="*/ 11 h 23"/>
                <a:gd name="T8" fmla="*/ 129 w 259"/>
                <a:gd name="T9" fmla="*/ 23 h 23"/>
                <a:gd name="T10" fmla="*/ 129 w 259"/>
                <a:gd name="T11" fmla="*/ 0 h 23"/>
                <a:gd name="T12" fmla="*/ 0 w 259"/>
                <a:gd name="T13" fmla="*/ 11 h 23"/>
                <a:gd name="T14" fmla="*/ 129 w 259"/>
                <a:gd name="T15" fmla="*/ 23 h 23"/>
                <a:gd name="T16" fmla="*/ 259 w 259"/>
                <a:gd name="T17" fmla="*/ 11 h 23"/>
                <a:gd name="T18" fmla="*/ 129 w 25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3">
                  <a:moveTo>
                    <a:pt x="129" y="23"/>
                  </a:moveTo>
                  <a:cubicBezTo>
                    <a:pt x="59" y="23"/>
                    <a:pt x="1" y="18"/>
                    <a:pt x="1" y="11"/>
                  </a:cubicBezTo>
                  <a:cubicBezTo>
                    <a:pt x="1" y="5"/>
                    <a:pt x="59" y="0"/>
                    <a:pt x="129" y="0"/>
                  </a:cubicBezTo>
                  <a:cubicBezTo>
                    <a:pt x="200" y="0"/>
                    <a:pt x="257" y="5"/>
                    <a:pt x="257" y="11"/>
                  </a:cubicBezTo>
                  <a:cubicBezTo>
                    <a:pt x="257" y="18"/>
                    <a:pt x="200" y="23"/>
                    <a:pt x="129" y="23"/>
                  </a:cubicBezTo>
                  <a:moveTo>
                    <a:pt x="129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29" y="23"/>
                  </a:cubicBezTo>
                  <a:cubicBezTo>
                    <a:pt x="201" y="23"/>
                    <a:pt x="259" y="18"/>
                    <a:pt x="259" y="11"/>
                  </a:cubicBezTo>
                  <a:cubicBezTo>
                    <a:pt x="259" y="5"/>
                    <a:pt x="201" y="0"/>
                    <a:pt x="129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8"/>
            <p:cNvSpPr>
              <a:spLocks noEditPoints="1"/>
            </p:cNvSpPr>
            <p:nvPr/>
          </p:nvSpPr>
          <p:spPr bwMode="auto">
            <a:xfrm>
              <a:off x="3497" y="1625"/>
              <a:ext cx="689" cy="62"/>
            </a:xfrm>
            <a:custGeom>
              <a:avLst/>
              <a:gdLst>
                <a:gd name="T0" fmla="*/ 128 w 256"/>
                <a:gd name="T1" fmla="*/ 23 h 23"/>
                <a:gd name="T2" fmla="*/ 2 w 256"/>
                <a:gd name="T3" fmla="*/ 11 h 23"/>
                <a:gd name="T4" fmla="*/ 128 w 256"/>
                <a:gd name="T5" fmla="*/ 0 h 23"/>
                <a:gd name="T6" fmla="*/ 255 w 256"/>
                <a:gd name="T7" fmla="*/ 11 h 23"/>
                <a:gd name="T8" fmla="*/ 128 w 256"/>
                <a:gd name="T9" fmla="*/ 23 h 23"/>
                <a:gd name="T10" fmla="*/ 128 w 256"/>
                <a:gd name="T11" fmla="*/ 0 h 23"/>
                <a:gd name="T12" fmla="*/ 0 w 256"/>
                <a:gd name="T13" fmla="*/ 11 h 23"/>
                <a:gd name="T14" fmla="*/ 128 w 256"/>
                <a:gd name="T15" fmla="*/ 23 h 23"/>
                <a:gd name="T16" fmla="*/ 256 w 256"/>
                <a:gd name="T17" fmla="*/ 11 h 23"/>
                <a:gd name="T18" fmla="*/ 128 w 25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3">
                  <a:moveTo>
                    <a:pt x="128" y="23"/>
                  </a:moveTo>
                  <a:cubicBezTo>
                    <a:pt x="59" y="23"/>
                    <a:pt x="2" y="18"/>
                    <a:pt x="2" y="11"/>
                  </a:cubicBezTo>
                  <a:cubicBezTo>
                    <a:pt x="2" y="5"/>
                    <a:pt x="59" y="0"/>
                    <a:pt x="128" y="0"/>
                  </a:cubicBezTo>
                  <a:cubicBezTo>
                    <a:pt x="198" y="0"/>
                    <a:pt x="255" y="5"/>
                    <a:pt x="255" y="11"/>
                  </a:cubicBezTo>
                  <a:cubicBezTo>
                    <a:pt x="255" y="18"/>
                    <a:pt x="198" y="23"/>
                    <a:pt x="128" y="23"/>
                  </a:cubicBezTo>
                  <a:moveTo>
                    <a:pt x="128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28" y="23"/>
                  </a:cubicBezTo>
                  <a:cubicBezTo>
                    <a:pt x="199" y="23"/>
                    <a:pt x="256" y="18"/>
                    <a:pt x="256" y="11"/>
                  </a:cubicBezTo>
                  <a:cubicBezTo>
                    <a:pt x="256" y="5"/>
                    <a:pt x="199" y="0"/>
                    <a:pt x="128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9"/>
            <p:cNvSpPr>
              <a:spLocks noEditPoints="1"/>
            </p:cNvSpPr>
            <p:nvPr/>
          </p:nvSpPr>
          <p:spPr bwMode="auto">
            <a:xfrm>
              <a:off x="3502" y="1625"/>
              <a:ext cx="681" cy="62"/>
            </a:xfrm>
            <a:custGeom>
              <a:avLst/>
              <a:gdLst>
                <a:gd name="T0" fmla="*/ 126 w 253"/>
                <a:gd name="T1" fmla="*/ 23 h 23"/>
                <a:gd name="T2" fmla="*/ 2 w 253"/>
                <a:gd name="T3" fmla="*/ 11 h 23"/>
                <a:gd name="T4" fmla="*/ 126 w 253"/>
                <a:gd name="T5" fmla="*/ 0 h 23"/>
                <a:gd name="T6" fmla="*/ 251 w 253"/>
                <a:gd name="T7" fmla="*/ 11 h 23"/>
                <a:gd name="T8" fmla="*/ 126 w 253"/>
                <a:gd name="T9" fmla="*/ 23 h 23"/>
                <a:gd name="T10" fmla="*/ 126 w 253"/>
                <a:gd name="T11" fmla="*/ 0 h 23"/>
                <a:gd name="T12" fmla="*/ 0 w 253"/>
                <a:gd name="T13" fmla="*/ 11 h 23"/>
                <a:gd name="T14" fmla="*/ 126 w 253"/>
                <a:gd name="T15" fmla="*/ 23 h 23"/>
                <a:gd name="T16" fmla="*/ 253 w 253"/>
                <a:gd name="T17" fmla="*/ 11 h 23"/>
                <a:gd name="T18" fmla="*/ 126 w 25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3">
                  <a:moveTo>
                    <a:pt x="126" y="23"/>
                  </a:moveTo>
                  <a:cubicBezTo>
                    <a:pt x="58" y="23"/>
                    <a:pt x="2" y="18"/>
                    <a:pt x="2" y="11"/>
                  </a:cubicBezTo>
                  <a:cubicBezTo>
                    <a:pt x="2" y="5"/>
                    <a:pt x="58" y="0"/>
                    <a:pt x="126" y="0"/>
                  </a:cubicBezTo>
                  <a:cubicBezTo>
                    <a:pt x="195" y="0"/>
                    <a:pt x="251" y="5"/>
                    <a:pt x="251" y="11"/>
                  </a:cubicBezTo>
                  <a:cubicBezTo>
                    <a:pt x="251" y="18"/>
                    <a:pt x="195" y="23"/>
                    <a:pt x="126" y="23"/>
                  </a:cubicBezTo>
                  <a:moveTo>
                    <a:pt x="126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6" y="23"/>
                  </a:cubicBezTo>
                  <a:cubicBezTo>
                    <a:pt x="196" y="23"/>
                    <a:pt x="253" y="18"/>
                    <a:pt x="253" y="11"/>
                  </a:cubicBezTo>
                  <a:cubicBezTo>
                    <a:pt x="253" y="5"/>
                    <a:pt x="196" y="0"/>
                    <a:pt x="126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30"/>
            <p:cNvSpPr>
              <a:spLocks noEditPoints="1"/>
            </p:cNvSpPr>
            <p:nvPr/>
          </p:nvSpPr>
          <p:spPr bwMode="auto">
            <a:xfrm>
              <a:off x="3508" y="1625"/>
              <a:ext cx="670" cy="62"/>
            </a:xfrm>
            <a:custGeom>
              <a:avLst/>
              <a:gdLst>
                <a:gd name="T0" fmla="*/ 124 w 249"/>
                <a:gd name="T1" fmla="*/ 23 h 23"/>
                <a:gd name="T2" fmla="*/ 1 w 249"/>
                <a:gd name="T3" fmla="*/ 11 h 23"/>
                <a:gd name="T4" fmla="*/ 124 w 249"/>
                <a:gd name="T5" fmla="*/ 0 h 23"/>
                <a:gd name="T6" fmla="*/ 248 w 249"/>
                <a:gd name="T7" fmla="*/ 11 h 23"/>
                <a:gd name="T8" fmla="*/ 124 w 249"/>
                <a:gd name="T9" fmla="*/ 23 h 23"/>
                <a:gd name="T10" fmla="*/ 124 w 249"/>
                <a:gd name="T11" fmla="*/ 0 h 23"/>
                <a:gd name="T12" fmla="*/ 0 w 249"/>
                <a:gd name="T13" fmla="*/ 11 h 23"/>
                <a:gd name="T14" fmla="*/ 124 w 249"/>
                <a:gd name="T15" fmla="*/ 23 h 23"/>
                <a:gd name="T16" fmla="*/ 249 w 249"/>
                <a:gd name="T17" fmla="*/ 11 h 23"/>
                <a:gd name="T18" fmla="*/ 124 w 24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3">
                  <a:moveTo>
                    <a:pt x="124" y="23"/>
                  </a:moveTo>
                  <a:cubicBezTo>
                    <a:pt x="56" y="23"/>
                    <a:pt x="1" y="17"/>
                    <a:pt x="1" y="11"/>
                  </a:cubicBezTo>
                  <a:cubicBezTo>
                    <a:pt x="1" y="5"/>
                    <a:pt x="56" y="0"/>
                    <a:pt x="124" y="0"/>
                  </a:cubicBezTo>
                  <a:cubicBezTo>
                    <a:pt x="193" y="0"/>
                    <a:pt x="248" y="5"/>
                    <a:pt x="248" y="11"/>
                  </a:cubicBezTo>
                  <a:cubicBezTo>
                    <a:pt x="248" y="17"/>
                    <a:pt x="193" y="23"/>
                    <a:pt x="124" y="23"/>
                  </a:cubicBezTo>
                  <a:moveTo>
                    <a:pt x="124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4" y="23"/>
                  </a:cubicBezTo>
                  <a:cubicBezTo>
                    <a:pt x="193" y="23"/>
                    <a:pt x="249" y="18"/>
                    <a:pt x="249" y="11"/>
                  </a:cubicBezTo>
                  <a:cubicBezTo>
                    <a:pt x="249" y="5"/>
                    <a:pt x="193" y="0"/>
                    <a:pt x="124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31"/>
            <p:cNvSpPr>
              <a:spLocks noEditPoints="1"/>
            </p:cNvSpPr>
            <p:nvPr/>
          </p:nvSpPr>
          <p:spPr bwMode="auto">
            <a:xfrm>
              <a:off x="3511" y="1625"/>
              <a:ext cx="664" cy="62"/>
            </a:xfrm>
            <a:custGeom>
              <a:avLst/>
              <a:gdLst>
                <a:gd name="T0" fmla="*/ 124 w 247"/>
                <a:gd name="T1" fmla="*/ 22 h 23"/>
                <a:gd name="T2" fmla="*/ 2 w 247"/>
                <a:gd name="T3" fmla="*/ 11 h 23"/>
                <a:gd name="T4" fmla="*/ 124 w 247"/>
                <a:gd name="T5" fmla="*/ 0 h 23"/>
                <a:gd name="T6" fmla="*/ 245 w 247"/>
                <a:gd name="T7" fmla="*/ 11 h 23"/>
                <a:gd name="T8" fmla="*/ 124 w 247"/>
                <a:gd name="T9" fmla="*/ 22 h 23"/>
                <a:gd name="T10" fmla="*/ 123 w 247"/>
                <a:gd name="T11" fmla="*/ 0 h 23"/>
                <a:gd name="T12" fmla="*/ 0 w 247"/>
                <a:gd name="T13" fmla="*/ 11 h 23"/>
                <a:gd name="T14" fmla="*/ 123 w 247"/>
                <a:gd name="T15" fmla="*/ 23 h 23"/>
                <a:gd name="T16" fmla="*/ 247 w 247"/>
                <a:gd name="T17" fmla="*/ 11 h 23"/>
                <a:gd name="T18" fmla="*/ 123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124" y="22"/>
                  </a:moveTo>
                  <a:cubicBezTo>
                    <a:pt x="56" y="22"/>
                    <a:pt x="2" y="17"/>
                    <a:pt x="2" y="11"/>
                  </a:cubicBezTo>
                  <a:cubicBezTo>
                    <a:pt x="2" y="5"/>
                    <a:pt x="56" y="0"/>
                    <a:pt x="124" y="0"/>
                  </a:cubicBezTo>
                  <a:cubicBezTo>
                    <a:pt x="191" y="0"/>
                    <a:pt x="245" y="5"/>
                    <a:pt x="245" y="11"/>
                  </a:cubicBezTo>
                  <a:cubicBezTo>
                    <a:pt x="245" y="17"/>
                    <a:pt x="191" y="22"/>
                    <a:pt x="124" y="22"/>
                  </a:cubicBezTo>
                  <a:moveTo>
                    <a:pt x="123" y="0"/>
                  </a:moveTo>
                  <a:cubicBezTo>
                    <a:pt x="55" y="0"/>
                    <a:pt x="0" y="5"/>
                    <a:pt x="0" y="11"/>
                  </a:cubicBezTo>
                  <a:cubicBezTo>
                    <a:pt x="0" y="17"/>
                    <a:pt x="55" y="23"/>
                    <a:pt x="123" y="23"/>
                  </a:cubicBezTo>
                  <a:cubicBezTo>
                    <a:pt x="192" y="23"/>
                    <a:pt x="247" y="17"/>
                    <a:pt x="247" y="11"/>
                  </a:cubicBezTo>
                  <a:cubicBezTo>
                    <a:pt x="247" y="5"/>
                    <a:pt x="192" y="0"/>
                    <a:pt x="123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32"/>
            <p:cNvSpPr>
              <a:spLocks noEditPoints="1"/>
            </p:cNvSpPr>
            <p:nvPr/>
          </p:nvSpPr>
          <p:spPr bwMode="auto">
            <a:xfrm>
              <a:off x="3516" y="1625"/>
              <a:ext cx="653" cy="59"/>
            </a:xfrm>
            <a:custGeom>
              <a:avLst/>
              <a:gdLst>
                <a:gd name="T0" fmla="*/ 122 w 243"/>
                <a:gd name="T1" fmla="*/ 22 h 22"/>
                <a:gd name="T2" fmla="*/ 1 w 243"/>
                <a:gd name="T3" fmla="*/ 11 h 22"/>
                <a:gd name="T4" fmla="*/ 122 w 243"/>
                <a:gd name="T5" fmla="*/ 0 h 22"/>
                <a:gd name="T6" fmla="*/ 242 w 243"/>
                <a:gd name="T7" fmla="*/ 11 h 22"/>
                <a:gd name="T8" fmla="*/ 122 w 243"/>
                <a:gd name="T9" fmla="*/ 22 h 22"/>
                <a:gd name="T10" fmla="*/ 122 w 243"/>
                <a:gd name="T11" fmla="*/ 0 h 22"/>
                <a:gd name="T12" fmla="*/ 0 w 243"/>
                <a:gd name="T13" fmla="*/ 11 h 22"/>
                <a:gd name="T14" fmla="*/ 122 w 243"/>
                <a:gd name="T15" fmla="*/ 22 h 22"/>
                <a:gd name="T16" fmla="*/ 243 w 243"/>
                <a:gd name="T17" fmla="*/ 11 h 22"/>
                <a:gd name="T18" fmla="*/ 122 w 24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2">
                  <a:moveTo>
                    <a:pt x="122" y="22"/>
                  </a:moveTo>
                  <a:cubicBezTo>
                    <a:pt x="55" y="22"/>
                    <a:pt x="1" y="17"/>
                    <a:pt x="1" y="11"/>
                  </a:cubicBezTo>
                  <a:cubicBezTo>
                    <a:pt x="1" y="5"/>
                    <a:pt x="55" y="0"/>
                    <a:pt x="122" y="0"/>
                  </a:cubicBezTo>
                  <a:cubicBezTo>
                    <a:pt x="188" y="0"/>
                    <a:pt x="242" y="5"/>
                    <a:pt x="242" y="11"/>
                  </a:cubicBezTo>
                  <a:cubicBezTo>
                    <a:pt x="242" y="17"/>
                    <a:pt x="188" y="22"/>
                    <a:pt x="122" y="22"/>
                  </a:cubicBezTo>
                  <a:moveTo>
                    <a:pt x="122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2" y="22"/>
                  </a:cubicBezTo>
                  <a:cubicBezTo>
                    <a:pt x="189" y="22"/>
                    <a:pt x="243" y="17"/>
                    <a:pt x="243" y="11"/>
                  </a:cubicBezTo>
                  <a:cubicBezTo>
                    <a:pt x="243" y="5"/>
                    <a:pt x="189" y="0"/>
                    <a:pt x="12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33"/>
            <p:cNvSpPr>
              <a:spLocks noEditPoints="1"/>
            </p:cNvSpPr>
            <p:nvPr/>
          </p:nvSpPr>
          <p:spPr bwMode="auto">
            <a:xfrm>
              <a:off x="3519" y="1625"/>
              <a:ext cx="648" cy="59"/>
            </a:xfrm>
            <a:custGeom>
              <a:avLst/>
              <a:gdLst>
                <a:gd name="T0" fmla="*/ 121 w 241"/>
                <a:gd name="T1" fmla="*/ 22 h 22"/>
                <a:gd name="T2" fmla="*/ 2 w 241"/>
                <a:gd name="T3" fmla="*/ 11 h 22"/>
                <a:gd name="T4" fmla="*/ 121 w 241"/>
                <a:gd name="T5" fmla="*/ 0 h 22"/>
                <a:gd name="T6" fmla="*/ 239 w 241"/>
                <a:gd name="T7" fmla="*/ 11 h 22"/>
                <a:gd name="T8" fmla="*/ 121 w 241"/>
                <a:gd name="T9" fmla="*/ 22 h 22"/>
                <a:gd name="T10" fmla="*/ 121 w 241"/>
                <a:gd name="T11" fmla="*/ 0 h 22"/>
                <a:gd name="T12" fmla="*/ 0 w 241"/>
                <a:gd name="T13" fmla="*/ 11 h 22"/>
                <a:gd name="T14" fmla="*/ 121 w 241"/>
                <a:gd name="T15" fmla="*/ 22 h 22"/>
                <a:gd name="T16" fmla="*/ 241 w 241"/>
                <a:gd name="T17" fmla="*/ 11 h 22"/>
                <a:gd name="T18" fmla="*/ 121 w 24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2">
                  <a:moveTo>
                    <a:pt x="121" y="22"/>
                  </a:moveTo>
                  <a:cubicBezTo>
                    <a:pt x="55" y="22"/>
                    <a:pt x="2" y="17"/>
                    <a:pt x="2" y="11"/>
                  </a:cubicBezTo>
                  <a:cubicBezTo>
                    <a:pt x="2" y="5"/>
                    <a:pt x="55" y="0"/>
                    <a:pt x="121" y="0"/>
                  </a:cubicBezTo>
                  <a:cubicBezTo>
                    <a:pt x="186" y="0"/>
                    <a:pt x="239" y="5"/>
                    <a:pt x="239" y="11"/>
                  </a:cubicBezTo>
                  <a:cubicBezTo>
                    <a:pt x="239" y="17"/>
                    <a:pt x="186" y="22"/>
                    <a:pt x="121" y="22"/>
                  </a:cubicBezTo>
                  <a:moveTo>
                    <a:pt x="121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1" y="22"/>
                  </a:cubicBezTo>
                  <a:cubicBezTo>
                    <a:pt x="187" y="22"/>
                    <a:pt x="241" y="17"/>
                    <a:pt x="241" y="11"/>
                  </a:cubicBezTo>
                  <a:cubicBezTo>
                    <a:pt x="241" y="5"/>
                    <a:pt x="187" y="0"/>
                    <a:pt x="121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34"/>
            <p:cNvSpPr>
              <a:spLocks noEditPoints="1"/>
            </p:cNvSpPr>
            <p:nvPr/>
          </p:nvSpPr>
          <p:spPr bwMode="auto">
            <a:xfrm>
              <a:off x="3524" y="1625"/>
              <a:ext cx="637" cy="59"/>
            </a:xfrm>
            <a:custGeom>
              <a:avLst/>
              <a:gdLst>
                <a:gd name="T0" fmla="*/ 119 w 237"/>
                <a:gd name="T1" fmla="*/ 22 h 22"/>
                <a:gd name="T2" fmla="*/ 2 w 237"/>
                <a:gd name="T3" fmla="*/ 11 h 22"/>
                <a:gd name="T4" fmla="*/ 119 w 237"/>
                <a:gd name="T5" fmla="*/ 1 h 22"/>
                <a:gd name="T6" fmla="*/ 236 w 237"/>
                <a:gd name="T7" fmla="*/ 11 h 22"/>
                <a:gd name="T8" fmla="*/ 119 w 237"/>
                <a:gd name="T9" fmla="*/ 22 h 22"/>
                <a:gd name="T10" fmla="*/ 119 w 237"/>
                <a:gd name="T11" fmla="*/ 0 h 22"/>
                <a:gd name="T12" fmla="*/ 0 w 237"/>
                <a:gd name="T13" fmla="*/ 11 h 22"/>
                <a:gd name="T14" fmla="*/ 119 w 237"/>
                <a:gd name="T15" fmla="*/ 22 h 22"/>
                <a:gd name="T16" fmla="*/ 237 w 237"/>
                <a:gd name="T17" fmla="*/ 11 h 22"/>
                <a:gd name="T18" fmla="*/ 119 w 237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2">
                  <a:moveTo>
                    <a:pt x="119" y="22"/>
                  </a:moveTo>
                  <a:cubicBezTo>
                    <a:pt x="54" y="22"/>
                    <a:pt x="2" y="17"/>
                    <a:pt x="2" y="11"/>
                  </a:cubicBezTo>
                  <a:cubicBezTo>
                    <a:pt x="2" y="5"/>
                    <a:pt x="54" y="1"/>
                    <a:pt x="119" y="1"/>
                  </a:cubicBezTo>
                  <a:cubicBezTo>
                    <a:pt x="183" y="1"/>
                    <a:pt x="236" y="5"/>
                    <a:pt x="236" y="11"/>
                  </a:cubicBezTo>
                  <a:cubicBezTo>
                    <a:pt x="236" y="17"/>
                    <a:pt x="183" y="22"/>
                    <a:pt x="119" y="22"/>
                  </a:cubicBezTo>
                  <a:moveTo>
                    <a:pt x="119" y="0"/>
                  </a:moveTo>
                  <a:cubicBezTo>
                    <a:pt x="53" y="0"/>
                    <a:pt x="0" y="5"/>
                    <a:pt x="0" y="11"/>
                  </a:cubicBezTo>
                  <a:cubicBezTo>
                    <a:pt x="0" y="17"/>
                    <a:pt x="53" y="22"/>
                    <a:pt x="119" y="22"/>
                  </a:cubicBezTo>
                  <a:cubicBezTo>
                    <a:pt x="184" y="22"/>
                    <a:pt x="237" y="17"/>
                    <a:pt x="237" y="11"/>
                  </a:cubicBezTo>
                  <a:cubicBezTo>
                    <a:pt x="237" y="5"/>
                    <a:pt x="184" y="0"/>
                    <a:pt x="11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35"/>
            <p:cNvSpPr>
              <a:spLocks noEditPoints="1"/>
            </p:cNvSpPr>
            <p:nvPr/>
          </p:nvSpPr>
          <p:spPr bwMode="auto">
            <a:xfrm>
              <a:off x="3529" y="1627"/>
              <a:ext cx="630" cy="57"/>
            </a:xfrm>
            <a:custGeom>
              <a:avLst/>
              <a:gdLst>
                <a:gd name="T0" fmla="*/ 117 w 234"/>
                <a:gd name="T1" fmla="*/ 21 h 21"/>
                <a:gd name="T2" fmla="*/ 1 w 234"/>
                <a:gd name="T3" fmla="*/ 10 h 21"/>
                <a:gd name="T4" fmla="*/ 117 w 234"/>
                <a:gd name="T5" fmla="*/ 0 h 21"/>
                <a:gd name="T6" fmla="*/ 232 w 234"/>
                <a:gd name="T7" fmla="*/ 10 h 21"/>
                <a:gd name="T8" fmla="*/ 117 w 234"/>
                <a:gd name="T9" fmla="*/ 21 h 21"/>
                <a:gd name="T10" fmla="*/ 117 w 234"/>
                <a:gd name="T11" fmla="*/ 0 h 21"/>
                <a:gd name="T12" fmla="*/ 0 w 234"/>
                <a:gd name="T13" fmla="*/ 10 h 21"/>
                <a:gd name="T14" fmla="*/ 117 w 234"/>
                <a:gd name="T15" fmla="*/ 21 h 21"/>
                <a:gd name="T16" fmla="*/ 234 w 234"/>
                <a:gd name="T17" fmla="*/ 10 h 21"/>
                <a:gd name="T18" fmla="*/ 117 w 234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">
                  <a:moveTo>
                    <a:pt x="117" y="21"/>
                  </a:moveTo>
                  <a:cubicBezTo>
                    <a:pt x="53" y="21"/>
                    <a:pt x="1" y="16"/>
                    <a:pt x="1" y="10"/>
                  </a:cubicBezTo>
                  <a:cubicBezTo>
                    <a:pt x="1" y="4"/>
                    <a:pt x="53" y="0"/>
                    <a:pt x="117" y="0"/>
                  </a:cubicBezTo>
                  <a:cubicBezTo>
                    <a:pt x="180" y="0"/>
                    <a:pt x="232" y="4"/>
                    <a:pt x="232" y="10"/>
                  </a:cubicBezTo>
                  <a:cubicBezTo>
                    <a:pt x="232" y="16"/>
                    <a:pt x="180" y="21"/>
                    <a:pt x="117" y="21"/>
                  </a:cubicBezTo>
                  <a:moveTo>
                    <a:pt x="117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7" y="21"/>
                  </a:cubicBezTo>
                  <a:cubicBezTo>
                    <a:pt x="181" y="21"/>
                    <a:pt x="234" y="16"/>
                    <a:pt x="234" y="10"/>
                  </a:cubicBezTo>
                  <a:cubicBezTo>
                    <a:pt x="234" y="4"/>
                    <a:pt x="181" y="0"/>
                    <a:pt x="117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36"/>
            <p:cNvSpPr>
              <a:spLocks noEditPoints="1"/>
            </p:cNvSpPr>
            <p:nvPr/>
          </p:nvSpPr>
          <p:spPr bwMode="auto">
            <a:xfrm>
              <a:off x="3532" y="1627"/>
              <a:ext cx="621" cy="57"/>
            </a:xfrm>
            <a:custGeom>
              <a:avLst/>
              <a:gdLst>
                <a:gd name="T0" fmla="*/ 116 w 231"/>
                <a:gd name="T1" fmla="*/ 20 h 21"/>
                <a:gd name="T2" fmla="*/ 2 w 231"/>
                <a:gd name="T3" fmla="*/ 10 h 21"/>
                <a:gd name="T4" fmla="*/ 116 w 231"/>
                <a:gd name="T5" fmla="*/ 0 h 21"/>
                <a:gd name="T6" fmla="*/ 230 w 231"/>
                <a:gd name="T7" fmla="*/ 10 h 21"/>
                <a:gd name="T8" fmla="*/ 116 w 231"/>
                <a:gd name="T9" fmla="*/ 20 h 21"/>
                <a:gd name="T10" fmla="*/ 116 w 231"/>
                <a:gd name="T11" fmla="*/ 0 h 21"/>
                <a:gd name="T12" fmla="*/ 0 w 231"/>
                <a:gd name="T13" fmla="*/ 10 h 21"/>
                <a:gd name="T14" fmla="*/ 116 w 231"/>
                <a:gd name="T15" fmla="*/ 21 h 21"/>
                <a:gd name="T16" fmla="*/ 231 w 231"/>
                <a:gd name="T17" fmla="*/ 10 h 21"/>
                <a:gd name="T18" fmla="*/ 116 w 23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1">
                  <a:moveTo>
                    <a:pt x="116" y="20"/>
                  </a:moveTo>
                  <a:cubicBezTo>
                    <a:pt x="53" y="20"/>
                    <a:pt x="2" y="16"/>
                    <a:pt x="2" y="10"/>
                  </a:cubicBezTo>
                  <a:cubicBezTo>
                    <a:pt x="2" y="4"/>
                    <a:pt x="53" y="0"/>
                    <a:pt x="116" y="0"/>
                  </a:cubicBezTo>
                  <a:cubicBezTo>
                    <a:pt x="179" y="0"/>
                    <a:pt x="230" y="4"/>
                    <a:pt x="230" y="10"/>
                  </a:cubicBezTo>
                  <a:cubicBezTo>
                    <a:pt x="230" y="16"/>
                    <a:pt x="179" y="20"/>
                    <a:pt x="116" y="20"/>
                  </a:cubicBezTo>
                  <a:moveTo>
                    <a:pt x="116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6" y="21"/>
                  </a:cubicBezTo>
                  <a:cubicBezTo>
                    <a:pt x="179" y="21"/>
                    <a:pt x="231" y="16"/>
                    <a:pt x="231" y="10"/>
                  </a:cubicBezTo>
                  <a:cubicBezTo>
                    <a:pt x="231" y="4"/>
                    <a:pt x="179" y="0"/>
                    <a:pt x="116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37"/>
            <p:cNvSpPr>
              <a:spLocks noEditPoints="1"/>
            </p:cNvSpPr>
            <p:nvPr/>
          </p:nvSpPr>
          <p:spPr bwMode="auto">
            <a:xfrm>
              <a:off x="3537" y="1627"/>
              <a:ext cx="614" cy="54"/>
            </a:xfrm>
            <a:custGeom>
              <a:avLst/>
              <a:gdLst>
                <a:gd name="T0" fmla="*/ 114 w 228"/>
                <a:gd name="T1" fmla="*/ 20 h 20"/>
                <a:gd name="T2" fmla="*/ 1 w 228"/>
                <a:gd name="T3" fmla="*/ 10 h 20"/>
                <a:gd name="T4" fmla="*/ 114 w 228"/>
                <a:gd name="T5" fmla="*/ 0 h 20"/>
                <a:gd name="T6" fmla="*/ 226 w 228"/>
                <a:gd name="T7" fmla="*/ 10 h 20"/>
                <a:gd name="T8" fmla="*/ 114 w 228"/>
                <a:gd name="T9" fmla="*/ 20 h 20"/>
                <a:gd name="T10" fmla="*/ 114 w 228"/>
                <a:gd name="T11" fmla="*/ 0 h 20"/>
                <a:gd name="T12" fmla="*/ 0 w 228"/>
                <a:gd name="T13" fmla="*/ 10 h 20"/>
                <a:gd name="T14" fmla="*/ 114 w 228"/>
                <a:gd name="T15" fmla="*/ 20 h 20"/>
                <a:gd name="T16" fmla="*/ 228 w 228"/>
                <a:gd name="T17" fmla="*/ 10 h 20"/>
                <a:gd name="T18" fmla="*/ 114 w 2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0">
                  <a:moveTo>
                    <a:pt x="114" y="20"/>
                  </a:moveTo>
                  <a:cubicBezTo>
                    <a:pt x="52" y="20"/>
                    <a:pt x="1" y="16"/>
                    <a:pt x="1" y="10"/>
                  </a:cubicBezTo>
                  <a:cubicBezTo>
                    <a:pt x="1" y="5"/>
                    <a:pt x="52" y="0"/>
                    <a:pt x="114" y="0"/>
                  </a:cubicBezTo>
                  <a:cubicBezTo>
                    <a:pt x="176" y="0"/>
                    <a:pt x="226" y="5"/>
                    <a:pt x="226" y="10"/>
                  </a:cubicBezTo>
                  <a:cubicBezTo>
                    <a:pt x="226" y="16"/>
                    <a:pt x="176" y="20"/>
                    <a:pt x="114" y="20"/>
                  </a:cubicBezTo>
                  <a:moveTo>
                    <a:pt x="114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0"/>
                    <a:pt x="114" y="20"/>
                  </a:cubicBezTo>
                  <a:cubicBezTo>
                    <a:pt x="177" y="20"/>
                    <a:pt x="228" y="16"/>
                    <a:pt x="228" y="10"/>
                  </a:cubicBezTo>
                  <a:cubicBezTo>
                    <a:pt x="228" y="4"/>
                    <a:pt x="177" y="0"/>
                    <a:pt x="114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38"/>
            <p:cNvSpPr>
              <a:spLocks noEditPoints="1"/>
            </p:cNvSpPr>
            <p:nvPr/>
          </p:nvSpPr>
          <p:spPr bwMode="auto">
            <a:xfrm>
              <a:off x="3540" y="1627"/>
              <a:ext cx="605" cy="54"/>
            </a:xfrm>
            <a:custGeom>
              <a:avLst/>
              <a:gdLst>
                <a:gd name="T0" fmla="*/ 113 w 225"/>
                <a:gd name="T1" fmla="*/ 20 h 20"/>
                <a:gd name="T2" fmla="*/ 2 w 225"/>
                <a:gd name="T3" fmla="*/ 10 h 20"/>
                <a:gd name="T4" fmla="*/ 113 w 225"/>
                <a:gd name="T5" fmla="*/ 0 h 20"/>
                <a:gd name="T6" fmla="*/ 223 w 225"/>
                <a:gd name="T7" fmla="*/ 10 h 20"/>
                <a:gd name="T8" fmla="*/ 113 w 225"/>
                <a:gd name="T9" fmla="*/ 20 h 20"/>
                <a:gd name="T10" fmla="*/ 113 w 225"/>
                <a:gd name="T11" fmla="*/ 0 h 20"/>
                <a:gd name="T12" fmla="*/ 0 w 225"/>
                <a:gd name="T13" fmla="*/ 10 h 20"/>
                <a:gd name="T14" fmla="*/ 113 w 225"/>
                <a:gd name="T15" fmla="*/ 20 h 20"/>
                <a:gd name="T16" fmla="*/ 225 w 225"/>
                <a:gd name="T17" fmla="*/ 10 h 20"/>
                <a:gd name="T18" fmla="*/ 113 w 22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0">
                  <a:moveTo>
                    <a:pt x="113" y="20"/>
                  </a:moveTo>
                  <a:cubicBezTo>
                    <a:pt x="51" y="20"/>
                    <a:pt x="2" y="16"/>
                    <a:pt x="2" y="10"/>
                  </a:cubicBezTo>
                  <a:cubicBezTo>
                    <a:pt x="2" y="5"/>
                    <a:pt x="51" y="0"/>
                    <a:pt x="113" y="0"/>
                  </a:cubicBezTo>
                  <a:cubicBezTo>
                    <a:pt x="174" y="0"/>
                    <a:pt x="223" y="5"/>
                    <a:pt x="223" y="10"/>
                  </a:cubicBezTo>
                  <a:cubicBezTo>
                    <a:pt x="223" y="16"/>
                    <a:pt x="174" y="20"/>
                    <a:pt x="113" y="20"/>
                  </a:cubicBezTo>
                  <a:moveTo>
                    <a:pt x="113" y="0"/>
                  </a:moveTo>
                  <a:cubicBezTo>
                    <a:pt x="51" y="0"/>
                    <a:pt x="0" y="5"/>
                    <a:pt x="0" y="10"/>
                  </a:cubicBezTo>
                  <a:cubicBezTo>
                    <a:pt x="0" y="16"/>
                    <a:pt x="51" y="20"/>
                    <a:pt x="113" y="20"/>
                  </a:cubicBezTo>
                  <a:cubicBezTo>
                    <a:pt x="175" y="20"/>
                    <a:pt x="225" y="16"/>
                    <a:pt x="225" y="10"/>
                  </a:cubicBezTo>
                  <a:cubicBezTo>
                    <a:pt x="225" y="5"/>
                    <a:pt x="175" y="0"/>
                    <a:pt x="113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39"/>
            <p:cNvSpPr>
              <a:spLocks noEditPoints="1"/>
            </p:cNvSpPr>
            <p:nvPr/>
          </p:nvSpPr>
          <p:spPr bwMode="auto">
            <a:xfrm>
              <a:off x="3545" y="1627"/>
              <a:ext cx="595" cy="54"/>
            </a:xfrm>
            <a:custGeom>
              <a:avLst/>
              <a:gdLst>
                <a:gd name="T0" fmla="*/ 111 w 221"/>
                <a:gd name="T1" fmla="*/ 20 h 20"/>
                <a:gd name="T2" fmla="*/ 1 w 221"/>
                <a:gd name="T3" fmla="*/ 10 h 20"/>
                <a:gd name="T4" fmla="*/ 111 w 221"/>
                <a:gd name="T5" fmla="*/ 0 h 20"/>
                <a:gd name="T6" fmla="*/ 220 w 221"/>
                <a:gd name="T7" fmla="*/ 10 h 20"/>
                <a:gd name="T8" fmla="*/ 111 w 221"/>
                <a:gd name="T9" fmla="*/ 20 h 20"/>
                <a:gd name="T10" fmla="*/ 111 w 221"/>
                <a:gd name="T11" fmla="*/ 0 h 20"/>
                <a:gd name="T12" fmla="*/ 0 w 221"/>
                <a:gd name="T13" fmla="*/ 10 h 20"/>
                <a:gd name="T14" fmla="*/ 111 w 221"/>
                <a:gd name="T15" fmla="*/ 20 h 20"/>
                <a:gd name="T16" fmla="*/ 221 w 221"/>
                <a:gd name="T17" fmla="*/ 10 h 20"/>
                <a:gd name="T18" fmla="*/ 111 w 221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0">
                  <a:moveTo>
                    <a:pt x="111" y="20"/>
                  </a:moveTo>
                  <a:cubicBezTo>
                    <a:pt x="50" y="20"/>
                    <a:pt x="1" y="15"/>
                    <a:pt x="1" y="10"/>
                  </a:cubicBezTo>
                  <a:cubicBezTo>
                    <a:pt x="1" y="5"/>
                    <a:pt x="50" y="0"/>
                    <a:pt x="111" y="0"/>
                  </a:cubicBezTo>
                  <a:cubicBezTo>
                    <a:pt x="171" y="0"/>
                    <a:pt x="220" y="5"/>
                    <a:pt x="220" y="10"/>
                  </a:cubicBezTo>
                  <a:cubicBezTo>
                    <a:pt x="220" y="15"/>
                    <a:pt x="171" y="20"/>
                    <a:pt x="111" y="20"/>
                  </a:cubicBezTo>
                  <a:moveTo>
                    <a:pt x="111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6"/>
                    <a:pt x="49" y="20"/>
                    <a:pt x="111" y="20"/>
                  </a:cubicBezTo>
                  <a:cubicBezTo>
                    <a:pt x="172" y="20"/>
                    <a:pt x="221" y="16"/>
                    <a:pt x="221" y="10"/>
                  </a:cubicBezTo>
                  <a:cubicBezTo>
                    <a:pt x="221" y="5"/>
                    <a:pt x="172" y="0"/>
                    <a:pt x="111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0"/>
            <p:cNvSpPr>
              <a:spLocks noEditPoints="1"/>
            </p:cNvSpPr>
            <p:nvPr/>
          </p:nvSpPr>
          <p:spPr bwMode="auto">
            <a:xfrm>
              <a:off x="3548" y="1627"/>
              <a:ext cx="589" cy="54"/>
            </a:xfrm>
            <a:custGeom>
              <a:avLst/>
              <a:gdLst>
                <a:gd name="T0" fmla="*/ 110 w 219"/>
                <a:gd name="T1" fmla="*/ 20 h 20"/>
                <a:gd name="T2" fmla="*/ 2 w 219"/>
                <a:gd name="T3" fmla="*/ 10 h 20"/>
                <a:gd name="T4" fmla="*/ 110 w 219"/>
                <a:gd name="T5" fmla="*/ 0 h 20"/>
                <a:gd name="T6" fmla="*/ 217 w 219"/>
                <a:gd name="T7" fmla="*/ 10 h 20"/>
                <a:gd name="T8" fmla="*/ 110 w 219"/>
                <a:gd name="T9" fmla="*/ 20 h 20"/>
                <a:gd name="T10" fmla="*/ 110 w 219"/>
                <a:gd name="T11" fmla="*/ 0 h 20"/>
                <a:gd name="T12" fmla="*/ 0 w 219"/>
                <a:gd name="T13" fmla="*/ 10 h 20"/>
                <a:gd name="T14" fmla="*/ 110 w 219"/>
                <a:gd name="T15" fmla="*/ 20 h 20"/>
                <a:gd name="T16" fmla="*/ 219 w 219"/>
                <a:gd name="T17" fmla="*/ 10 h 20"/>
                <a:gd name="T18" fmla="*/ 110 w 2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0">
                  <a:moveTo>
                    <a:pt x="110" y="20"/>
                  </a:moveTo>
                  <a:cubicBezTo>
                    <a:pt x="50" y="20"/>
                    <a:pt x="2" y="15"/>
                    <a:pt x="2" y="10"/>
                  </a:cubicBezTo>
                  <a:cubicBezTo>
                    <a:pt x="2" y="5"/>
                    <a:pt x="50" y="0"/>
                    <a:pt x="110" y="0"/>
                  </a:cubicBezTo>
                  <a:cubicBezTo>
                    <a:pt x="169" y="0"/>
                    <a:pt x="217" y="5"/>
                    <a:pt x="217" y="10"/>
                  </a:cubicBezTo>
                  <a:cubicBezTo>
                    <a:pt x="217" y="15"/>
                    <a:pt x="169" y="20"/>
                    <a:pt x="110" y="20"/>
                  </a:cubicBezTo>
                  <a:moveTo>
                    <a:pt x="110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5"/>
                    <a:pt x="49" y="20"/>
                    <a:pt x="110" y="20"/>
                  </a:cubicBezTo>
                  <a:cubicBezTo>
                    <a:pt x="170" y="20"/>
                    <a:pt x="219" y="15"/>
                    <a:pt x="219" y="10"/>
                  </a:cubicBezTo>
                  <a:cubicBezTo>
                    <a:pt x="219" y="5"/>
                    <a:pt x="170" y="0"/>
                    <a:pt x="110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1"/>
            <p:cNvSpPr>
              <a:spLocks noEditPoints="1"/>
            </p:cNvSpPr>
            <p:nvPr/>
          </p:nvSpPr>
          <p:spPr bwMode="auto">
            <a:xfrm>
              <a:off x="3554" y="1627"/>
              <a:ext cx="578" cy="54"/>
            </a:xfrm>
            <a:custGeom>
              <a:avLst/>
              <a:gdLst>
                <a:gd name="T0" fmla="*/ 108 w 215"/>
                <a:gd name="T1" fmla="*/ 19 h 20"/>
                <a:gd name="T2" fmla="*/ 2 w 215"/>
                <a:gd name="T3" fmla="*/ 10 h 20"/>
                <a:gd name="T4" fmla="*/ 108 w 215"/>
                <a:gd name="T5" fmla="*/ 1 h 20"/>
                <a:gd name="T6" fmla="*/ 214 w 215"/>
                <a:gd name="T7" fmla="*/ 10 h 20"/>
                <a:gd name="T8" fmla="*/ 108 w 215"/>
                <a:gd name="T9" fmla="*/ 19 h 20"/>
                <a:gd name="T10" fmla="*/ 108 w 215"/>
                <a:gd name="T11" fmla="*/ 0 h 20"/>
                <a:gd name="T12" fmla="*/ 0 w 215"/>
                <a:gd name="T13" fmla="*/ 10 h 20"/>
                <a:gd name="T14" fmla="*/ 108 w 215"/>
                <a:gd name="T15" fmla="*/ 20 h 20"/>
                <a:gd name="T16" fmla="*/ 215 w 215"/>
                <a:gd name="T17" fmla="*/ 10 h 20"/>
                <a:gd name="T18" fmla="*/ 108 w 21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0">
                  <a:moveTo>
                    <a:pt x="108" y="19"/>
                  </a:moveTo>
                  <a:cubicBezTo>
                    <a:pt x="49" y="19"/>
                    <a:pt x="2" y="15"/>
                    <a:pt x="2" y="10"/>
                  </a:cubicBezTo>
                  <a:cubicBezTo>
                    <a:pt x="2" y="5"/>
                    <a:pt x="49" y="1"/>
                    <a:pt x="108" y="1"/>
                  </a:cubicBezTo>
                  <a:cubicBezTo>
                    <a:pt x="166" y="1"/>
                    <a:pt x="214" y="5"/>
                    <a:pt x="214" y="10"/>
                  </a:cubicBezTo>
                  <a:cubicBezTo>
                    <a:pt x="214" y="15"/>
                    <a:pt x="166" y="19"/>
                    <a:pt x="108" y="19"/>
                  </a:cubicBezTo>
                  <a:moveTo>
                    <a:pt x="108" y="0"/>
                  </a:moveTo>
                  <a:cubicBezTo>
                    <a:pt x="48" y="0"/>
                    <a:pt x="0" y="5"/>
                    <a:pt x="0" y="10"/>
                  </a:cubicBezTo>
                  <a:cubicBezTo>
                    <a:pt x="0" y="15"/>
                    <a:pt x="48" y="20"/>
                    <a:pt x="108" y="20"/>
                  </a:cubicBezTo>
                  <a:cubicBezTo>
                    <a:pt x="167" y="20"/>
                    <a:pt x="215" y="15"/>
                    <a:pt x="215" y="10"/>
                  </a:cubicBezTo>
                  <a:cubicBezTo>
                    <a:pt x="215" y="5"/>
                    <a:pt x="167" y="0"/>
                    <a:pt x="108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2"/>
            <p:cNvSpPr>
              <a:spLocks noEditPoints="1"/>
            </p:cNvSpPr>
            <p:nvPr/>
          </p:nvSpPr>
          <p:spPr bwMode="auto">
            <a:xfrm>
              <a:off x="3559" y="1630"/>
              <a:ext cx="570" cy="48"/>
            </a:xfrm>
            <a:custGeom>
              <a:avLst/>
              <a:gdLst>
                <a:gd name="T0" fmla="*/ 106 w 212"/>
                <a:gd name="T1" fmla="*/ 18 h 18"/>
                <a:gd name="T2" fmla="*/ 1 w 212"/>
                <a:gd name="T3" fmla="*/ 9 h 18"/>
                <a:gd name="T4" fmla="*/ 106 w 212"/>
                <a:gd name="T5" fmla="*/ 0 h 18"/>
                <a:gd name="T6" fmla="*/ 210 w 212"/>
                <a:gd name="T7" fmla="*/ 9 h 18"/>
                <a:gd name="T8" fmla="*/ 106 w 212"/>
                <a:gd name="T9" fmla="*/ 18 h 18"/>
                <a:gd name="T10" fmla="*/ 106 w 212"/>
                <a:gd name="T11" fmla="*/ 0 h 18"/>
                <a:gd name="T12" fmla="*/ 0 w 212"/>
                <a:gd name="T13" fmla="*/ 9 h 18"/>
                <a:gd name="T14" fmla="*/ 106 w 212"/>
                <a:gd name="T15" fmla="*/ 18 h 18"/>
                <a:gd name="T16" fmla="*/ 212 w 212"/>
                <a:gd name="T17" fmla="*/ 9 h 18"/>
                <a:gd name="T18" fmla="*/ 106 w 212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18">
                  <a:moveTo>
                    <a:pt x="106" y="18"/>
                  </a:moveTo>
                  <a:cubicBezTo>
                    <a:pt x="48" y="18"/>
                    <a:pt x="1" y="14"/>
                    <a:pt x="1" y="9"/>
                  </a:cubicBezTo>
                  <a:cubicBezTo>
                    <a:pt x="1" y="4"/>
                    <a:pt x="48" y="0"/>
                    <a:pt x="106" y="0"/>
                  </a:cubicBezTo>
                  <a:cubicBezTo>
                    <a:pt x="163" y="0"/>
                    <a:pt x="210" y="4"/>
                    <a:pt x="210" y="9"/>
                  </a:cubicBezTo>
                  <a:cubicBezTo>
                    <a:pt x="210" y="14"/>
                    <a:pt x="163" y="18"/>
                    <a:pt x="106" y="18"/>
                  </a:cubicBezTo>
                  <a:moveTo>
                    <a:pt x="106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6" y="18"/>
                  </a:cubicBezTo>
                  <a:cubicBezTo>
                    <a:pt x="164" y="18"/>
                    <a:pt x="212" y="14"/>
                    <a:pt x="212" y="9"/>
                  </a:cubicBezTo>
                  <a:cubicBezTo>
                    <a:pt x="212" y="4"/>
                    <a:pt x="164" y="0"/>
                    <a:pt x="10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3"/>
            <p:cNvSpPr>
              <a:spLocks noEditPoints="1"/>
            </p:cNvSpPr>
            <p:nvPr/>
          </p:nvSpPr>
          <p:spPr bwMode="auto">
            <a:xfrm>
              <a:off x="3562" y="1630"/>
              <a:ext cx="562" cy="48"/>
            </a:xfrm>
            <a:custGeom>
              <a:avLst/>
              <a:gdLst>
                <a:gd name="T0" fmla="*/ 105 w 209"/>
                <a:gd name="T1" fmla="*/ 18 h 18"/>
                <a:gd name="T2" fmla="*/ 2 w 209"/>
                <a:gd name="T3" fmla="*/ 9 h 18"/>
                <a:gd name="T4" fmla="*/ 105 w 209"/>
                <a:gd name="T5" fmla="*/ 0 h 18"/>
                <a:gd name="T6" fmla="*/ 208 w 209"/>
                <a:gd name="T7" fmla="*/ 9 h 18"/>
                <a:gd name="T8" fmla="*/ 105 w 209"/>
                <a:gd name="T9" fmla="*/ 18 h 18"/>
                <a:gd name="T10" fmla="*/ 105 w 209"/>
                <a:gd name="T11" fmla="*/ 0 h 18"/>
                <a:gd name="T12" fmla="*/ 0 w 209"/>
                <a:gd name="T13" fmla="*/ 9 h 18"/>
                <a:gd name="T14" fmla="*/ 105 w 209"/>
                <a:gd name="T15" fmla="*/ 18 h 18"/>
                <a:gd name="T16" fmla="*/ 209 w 209"/>
                <a:gd name="T17" fmla="*/ 9 h 18"/>
                <a:gd name="T18" fmla="*/ 105 w 20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8">
                  <a:moveTo>
                    <a:pt x="105" y="18"/>
                  </a:moveTo>
                  <a:cubicBezTo>
                    <a:pt x="48" y="18"/>
                    <a:pt x="2" y="14"/>
                    <a:pt x="2" y="9"/>
                  </a:cubicBezTo>
                  <a:cubicBezTo>
                    <a:pt x="2" y="4"/>
                    <a:pt x="48" y="0"/>
                    <a:pt x="105" y="0"/>
                  </a:cubicBezTo>
                  <a:cubicBezTo>
                    <a:pt x="162" y="0"/>
                    <a:pt x="208" y="4"/>
                    <a:pt x="208" y="9"/>
                  </a:cubicBezTo>
                  <a:cubicBezTo>
                    <a:pt x="208" y="14"/>
                    <a:pt x="162" y="18"/>
                    <a:pt x="105" y="18"/>
                  </a:cubicBezTo>
                  <a:moveTo>
                    <a:pt x="105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5" y="18"/>
                  </a:cubicBezTo>
                  <a:cubicBezTo>
                    <a:pt x="162" y="18"/>
                    <a:pt x="209" y="14"/>
                    <a:pt x="209" y="9"/>
                  </a:cubicBezTo>
                  <a:cubicBezTo>
                    <a:pt x="209" y="4"/>
                    <a:pt x="162" y="0"/>
                    <a:pt x="105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44"/>
            <p:cNvSpPr>
              <a:spLocks noEditPoints="1"/>
            </p:cNvSpPr>
            <p:nvPr/>
          </p:nvSpPr>
          <p:spPr bwMode="auto">
            <a:xfrm>
              <a:off x="3567" y="1630"/>
              <a:ext cx="554" cy="48"/>
            </a:xfrm>
            <a:custGeom>
              <a:avLst/>
              <a:gdLst>
                <a:gd name="T0" fmla="*/ 103 w 206"/>
                <a:gd name="T1" fmla="*/ 18 h 18"/>
                <a:gd name="T2" fmla="*/ 1 w 206"/>
                <a:gd name="T3" fmla="*/ 9 h 18"/>
                <a:gd name="T4" fmla="*/ 103 w 206"/>
                <a:gd name="T5" fmla="*/ 0 h 18"/>
                <a:gd name="T6" fmla="*/ 204 w 206"/>
                <a:gd name="T7" fmla="*/ 9 h 18"/>
                <a:gd name="T8" fmla="*/ 103 w 206"/>
                <a:gd name="T9" fmla="*/ 18 h 18"/>
                <a:gd name="T10" fmla="*/ 103 w 206"/>
                <a:gd name="T11" fmla="*/ 0 h 18"/>
                <a:gd name="T12" fmla="*/ 0 w 206"/>
                <a:gd name="T13" fmla="*/ 9 h 18"/>
                <a:gd name="T14" fmla="*/ 103 w 206"/>
                <a:gd name="T15" fmla="*/ 18 h 18"/>
                <a:gd name="T16" fmla="*/ 206 w 206"/>
                <a:gd name="T17" fmla="*/ 9 h 18"/>
                <a:gd name="T18" fmla="*/ 103 w 2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8">
                  <a:moveTo>
                    <a:pt x="103" y="18"/>
                  </a:moveTo>
                  <a:cubicBezTo>
                    <a:pt x="47" y="18"/>
                    <a:pt x="1" y="14"/>
                    <a:pt x="1" y="9"/>
                  </a:cubicBezTo>
                  <a:cubicBezTo>
                    <a:pt x="1" y="4"/>
                    <a:pt x="47" y="0"/>
                    <a:pt x="103" y="0"/>
                  </a:cubicBezTo>
                  <a:cubicBezTo>
                    <a:pt x="159" y="0"/>
                    <a:pt x="204" y="4"/>
                    <a:pt x="204" y="9"/>
                  </a:cubicBezTo>
                  <a:cubicBezTo>
                    <a:pt x="204" y="14"/>
                    <a:pt x="159" y="18"/>
                    <a:pt x="103" y="18"/>
                  </a:cubicBezTo>
                  <a:moveTo>
                    <a:pt x="103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3" y="18"/>
                  </a:cubicBezTo>
                  <a:cubicBezTo>
                    <a:pt x="160" y="18"/>
                    <a:pt x="206" y="14"/>
                    <a:pt x="206" y="9"/>
                  </a:cubicBezTo>
                  <a:cubicBezTo>
                    <a:pt x="206" y="4"/>
                    <a:pt x="160" y="0"/>
                    <a:pt x="10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45"/>
            <p:cNvSpPr>
              <a:spLocks noEditPoints="1"/>
            </p:cNvSpPr>
            <p:nvPr/>
          </p:nvSpPr>
          <p:spPr bwMode="auto">
            <a:xfrm>
              <a:off x="3570" y="1630"/>
              <a:ext cx="546" cy="48"/>
            </a:xfrm>
            <a:custGeom>
              <a:avLst/>
              <a:gdLst>
                <a:gd name="T0" fmla="*/ 102 w 203"/>
                <a:gd name="T1" fmla="*/ 18 h 18"/>
                <a:gd name="T2" fmla="*/ 2 w 203"/>
                <a:gd name="T3" fmla="*/ 9 h 18"/>
                <a:gd name="T4" fmla="*/ 102 w 203"/>
                <a:gd name="T5" fmla="*/ 0 h 18"/>
                <a:gd name="T6" fmla="*/ 202 w 203"/>
                <a:gd name="T7" fmla="*/ 9 h 18"/>
                <a:gd name="T8" fmla="*/ 102 w 203"/>
                <a:gd name="T9" fmla="*/ 18 h 18"/>
                <a:gd name="T10" fmla="*/ 102 w 203"/>
                <a:gd name="T11" fmla="*/ 0 h 18"/>
                <a:gd name="T12" fmla="*/ 0 w 203"/>
                <a:gd name="T13" fmla="*/ 9 h 18"/>
                <a:gd name="T14" fmla="*/ 102 w 203"/>
                <a:gd name="T15" fmla="*/ 18 h 18"/>
                <a:gd name="T16" fmla="*/ 203 w 203"/>
                <a:gd name="T17" fmla="*/ 9 h 18"/>
                <a:gd name="T18" fmla="*/ 102 w 20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8">
                  <a:moveTo>
                    <a:pt x="102" y="18"/>
                  </a:moveTo>
                  <a:cubicBezTo>
                    <a:pt x="47" y="18"/>
                    <a:pt x="2" y="14"/>
                    <a:pt x="2" y="9"/>
                  </a:cubicBezTo>
                  <a:cubicBezTo>
                    <a:pt x="2" y="4"/>
                    <a:pt x="47" y="0"/>
                    <a:pt x="102" y="0"/>
                  </a:cubicBezTo>
                  <a:cubicBezTo>
                    <a:pt x="157" y="0"/>
                    <a:pt x="202" y="4"/>
                    <a:pt x="202" y="9"/>
                  </a:cubicBezTo>
                  <a:cubicBezTo>
                    <a:pt x="202" y="14"/>
                    <a:pt x="157" y="18"/>
                    <a:pt x="102" y="18"/>
                  </a:cubicBezTo>
                  <a:moveTo>
                    <a:pt x="102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2" y="18"/>
                  </a:cubicBezTo>
                  <a:cubicBezTo>
                    <a:pt x="158" y="18"/>
                    <a:pt x="203" y="14"/>
                    <a:pt x="203" y="9"/>
                  </a:cubicBezTo>
                  <a:cubicBezTo>
                    <a:pt x="203" y="4"/>
                    <a:pt x="158" y="0"/>
                    <a:pt x="102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6"/>
            <p:cNvSpPr>
              <a:spLocks noEditPoints="1"/>
            </p:cNvSpPr>
            <p:nvPr/>
          </p:nvSpPr>
          <p:spPr bwMode="auto">
            <a:xfrm>
              <a:off x="3575" y="1630"/>
              <a:ext cx="538" cy="48"/>
            </a:xfrm>
            <a:custGeom>
              <a:avLst/>
              <a:gdLst>
                <a:gd name="T0" fmla="*/ 100 w 200"/>
                <a:gd name="T1" fmla="*/ 18 h 18"/>
                <a:gd name="T2" fmla="*/ 2 w 200"/>
                <a:gd name="T3" fmla="*/ 9 h 18"/>
                <a:gd name="T4" fmla="*/ 100 w 200"/>
                <a:gd name="T5" fmla="*/ 0 h 18"/>
                <a:gd name="T6" fmla="*/ 198 w 200"/>
                <a:gd name="T7" fmla="*/ 9 h 18"/>
                <a:gd name="T8" fmla="*/ 100 w 200"/>
                <a:gd name="T9" fmla="*/ 18 h 18"/>
                <a:gd name="T10" fmla="*/ 100 w 200"/>
                <a:gd name="T11" fmla="*/ 0 h 18"/>
                <a:gd name="T12" fmla="*/ 0 w 200"/>
                <a:gd name="T13" fmla="*/ 9 h 18"/>
                <a:gd name="T14" fmla="*/ 100 w 200"/>
                <a:gd name="T15" fmla="*/ 18 h 18"/>
                <a:gd name="T16" fmla="*/ 200 w 200"/>
                <a:gd name="T17" fmla="*/ 9 h 18"/>
                <a:gd name="T18" fmla="*/ 100 w 20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18">
                  <a:moveTo>
                    <a:pt x="100" y="18"/>
                  </a:moveTo>
                  <a:cubicBezTo>
                    <a:pt x="46" y="18"/>
                    <a:pt x="2" y="14"/>
                    <a:pt x="2" y="9"/>
                  </a:cubicBezTo>
                  <a:cubicBezTo>
                    <a:pt x="2" y="4"/>
                    <a:pt x="46" y="0"/>
                    <a:pt x="100" y="0"/>
                  </a:cubicBezTo>
                  <a:cubicBezTo>
                    <a:pt x="154" y="0"/>
                    <a:pt x="198" y="4"/>
                    <a:pt x="198" y="9"/>
                  </a:cubicBezTo>
                  <a:cubicBezTo>
                    <a:pt x="198" y="14"/>
                    <a:pt x="154" y="18"/>
                    <a:pt x="100" y="18"/>
                  </a:cubicBezTo>
                  <a:moveTo>
                    <a:pt x="100" y="0"/>
                  </a:moveTo>
                  <a:cubicBezTo>
                    <a:pt x="45" y="0"/>
                    <a:pt x="0" y="4"/>
                    <a:pt x="0" y="9"/>
                  </a:cubicBezTo>
                  <a:cubicBezTo>
                    <a:pt x="0" y="14"/>
                    <a:pt x="45" y="18"/>
                    <a:pt x="100" y="18"/>
                  </a:cubicBezTo>
                  <a:cubicBezTo>
                    <a:pt x="155" y="18"/>
                    <a:pt x="200" y="14"/>
                    <a:pt x="200" y="9"/>
                  </a:cubicBezTo>
                  <a:cubicBezTo>
                    <a:pt x="200" y="4"/>
                    <a:pt x="155" y="0"/>
                    <a:pt x="1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7"/>
            <p:cNvSpPr>
              <a:spLocks noEditPoints="1"/>
            </p:cNvSpPr>
            <p:nvPr/>
          </p:nvSpPr>
          <p:spPr bwMode="auto">
            <a:xfrm>
              <a:off x="3580" y="1630"/>
              <a:ext cx="528" cy="48"/>
            </a:xfrm>
            <a:custGeom>
              <a:avLst/>
              <a:gdLst>
                <a:gd name="T0" fmla="*/ 98 w 196"/>
                <a:gd name="T1" fmla="*/ 17 h 18"/>
                <a:gd name="T2" fmla="*/ 1 w 196"/>
                <a:gd name="T3" fmla="*/ 9 h 18"/>
                <a:gd name="T4" fmla="*/ 98 w 196"/>
                <a:gd name="T5" fmla="*/ 0 h 18"/>
                <a:gd name="T6" fmla="*/ 195 w 196"/>
                <a:gd name="T7" fmla="*/ 9 h 18"/>
                <a:gd name="T8" fmla="*/ 98 w 196"/>
                <a:gd name="T9" fmla="*/ 17 h 18"/>
                <a:gd name="T10" fmla="*/ 98 w 196"/>
                <a:gd name="T11" fmla="*/ 0 h 18"/>
                <a:gd name="T12" fmla="*/ 0 w 196"/>
                <a:gd name="T13" fmla="*/ 9 h 18"/>
                <a:gd name="T14" fmla="*/ 98 w 196"/>
                <a:gd name="T15" fmla="*/ 18 h 18"/>
                <a:gd name="T16" fmla="*/ 196 w 196"/>
                <a:gd name="T17" fmla="*/ 9 h 18"/>
                <a:gd name="T18" fmla="*/ 98 w 19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8">
                  <a:moveTo>
                    <a:pt x="98" y="17"/>
                  </a:moveTo>
                  <a:cubicBezTo>
                    <a:pt x="44" y="17"/>
                    <a:pt x="1" y="14"/>
                    <a:pt x="1" y="9"/>
                  </a:cubicBezTo>
                  <a:cubicBezTo>
                    <a:pt x="1" y="4"/>
                    <a:pt x="44" y="0"/>
                    <a:pt x="98" y="0"/>
                  </a:cubicBezTo>
                  <a:cubicBezTo>
                    <a:pt x="151" y="0"/>
                    <a:pt x="195" y="4"/>
                    <a:pt x="195" y="9"/>
                  </a:cubicBezTo>
                  <a:cubicBezTo>
                    <a:pt x="195" y="14"/>
                    <a:pt x="151" y="17"/>
                    <a:pt x="98" y="17"/>
                  </a:cubicBezTo>
                  <a:moveTo>
                    <a:pt x="98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98" y="18"/>
                  </a:cubicBezTo>
                  <a:cubicBezTo>
                    <a:pt x="152" y="18"/>
                    <a:pt x="196" y="14"/>
                    <a:pt x="196" y="9"/>
                  </a:cubicBezTo>
                  <a:cubicBezTo>
                    <a:pt x="196" y="4"/>
                    <a:pt x="152" y="0"/>
                    <a:pt x="98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8"/>
            <p:cNvSpPr>
              <a:spLocks noEditPoints="1"/>
            </p:cNvSpPr>
            <p:nvPr/>
          </p:nvSpPr>
          <p:spPr bwMode="auto">
            <a:xfrm>
              <a:off x="3583" y="1630"/>
              <a:ext cx="522" cy="46"/>
            </a:xfrm>
            <a:custGeom>
              <a:avLst/>
              <a:gdLst>
                <a:gd name="T0" fmla="*/ 97 w 194"/>
                <a:gd name="T1" fmla="*/ 17 h 17"/>
                <a:gd name="T2" fmla="*/ 2 w 194"/>
                <a:gd name="T3" fmla="*/ 9 h 17"/>
                <a:gd name="T4" fmla="*/ 97 w 194"/>
                <a:gd name="T5" fmla="*/ 1 h 17"/>
                <a:gd name="T6" fmla="*/ 192 w 194"/>
                <a:gd name="T7" fmla="*/ 9 h 17"/>
                <a:gd name="T8" fmla="*/ 97 w 194"/>
                <a:gd name="T9" fmla="*/ 17 h 17"/>
                <a:gd name="T10" fmla="*/ 97 w 194"/>
                <a:gd name="T11" fmla="*/ 0 h 17"/>
                <a:gd name="T12" fmla="*/ 0 w 194"/>
                <a:gd name="T13" fmla="*/ 9 h 17"/>
                <a:gd name="T14" fmla="*/ 97 w 194"/>
                <a:gd name="T15" fmla="*/ 17 h 17"/>
                <a:gd name="T16" fmla="*/ 194 w 194"/>
                <a:gd name="T17" fmla="*/ 9 h 17"/>
                <a:gd name="T18" fmla="*/ 97 w 194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7">
                  <a:moveTo>
                    <a:pt x="97" y="17"/>
                  </a:moveTo>
                  <a:cubicBezTo>
                    <a:pt x="44" y="17"/>
                    <a:pt x="2" y="13"/>
                    <a:pt x="2" y="9"/>
                  </a:cubicBezTo>
                  <a:cubicBezTo>
                    <a:pt x="2" y="4"/>
                    <a:pt x="44" y="1"/>
                    <a:pt x="97" y="1"/>
                  </a:cubicBezTo>
                  <a:cubicBezTo>
                    <a:pt x="149" y="1"/>
                    <a:pt x="192" y="4"/>
                    <a:pt x="192" y="9"/>
                  </a:cubicBezTo>
                  <a:cubicBezTo>
                    <a:pt x="192" y="13"/>
                    <a:pt x="149" y="17"/>
                    <a:pt x="97" y="17"/>
                  </a:cubicBezTo>
                  <a:moveTo>
                    <a:pt x="97" y="0"/>
                  </a:moveTo>
                  <a:cubicBezTo>
                    <a:pt x="43" y="0"/>
                    <a:pt x="0" y="4"/>
                    <a:pt x="0" y="9"/>
                  </a:cubicBezTo>
                  <a:cubicBezTo>
                    <a:pt x="0" y="14"/>
                    <a:pt x="43" y="17"/>
                    <a:pt x="97" y="17"/>
                  </a:cubicBezTo>
                  <a:cubicBezTo>
                    <a:pt x="150" y="17"/>
                    <a:pt x="194" y="14"/>
                    <a:pt x="194" y="9"/>
                  </a:cubicBezTo>
                  <a:cubicBezTo>
                    <a:pt x="194" y="4"/>
                    <a:pt x="150" y="0"/>
                    <a:pt x="97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9"/>
            <p:cNvSpPr>
              <a:spLocks noEditPoints="1"/>
            </p:cNvSpPr>
            <p:nvPr/>
          </p:nvSpPr>
          <p:spPr bwMode="auto">
            <a:xfrm>
              <a:off x="3589" y="1633"/>
              <a:ext cx="511" cy="43"/>
            </a:xfrm>
            <a:custGeom>
              <a:avLst/>
              <a:gdLst>
                <a:gd name="T0" fmla="*/ 95 w 190"/>
                <a:gd name="T1" fmla="*/ 16 h 16"/>
                <a:gd name="T2" fmla="*/ 1 w 190"/>
                <a:gd name="T3" fmla="*/ 8 h 16"/>
                <a:gd name="T4" fmla="*/ 95 w 190"/>
                <a:gd name="T5" fmla="*/ 0 h 16"/>
                <a:gd name="T6" fmla="*/ 188 w 190"/>
                <a:gd name="T7" fmla="*/ 8 h 16"/>
                <a:gd name="T8" fmla="*/ 95 w 190"/>
                <a:gd name="T9" fmla="*/ 16 h 16"/>
                <a:gd name="T10" fmla="*/ 95 w 190"/>
                <a:gd name="T11" fmla="*/ 0 h 16"/>
                <a:gd name="T12" fmla="*/ 0 w 190"/>
                <a:gd name="T13" fmla="*/ 8 h 16"/>
                <a:gd name="T14" fmla="*/ 95 w 190"/>
                <a:gd name="T15" fmla="*/ 16 h 16"/>
                <a:gd name="T16" fmla="*/ 190 w 190"/>
                <a:gd name="T17" fmla="*/ 8 h 16"/>
                <a:gd name="T18" fmla="*/ 95 w 190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6">
                  <a:moveTo>
                    <a:pt x="95" y="16"/>
                  </a:moveTo>
                  <a:cubicBezTo>
                    <a:pt x="43" y="16"/>
                    <a:pt x="1" y="12"/>
                    <a:pt x="1" y="8"/>
                  </a:cubicBezTo>
                  <a:cubicBezTo>
                    <a:pt x="1" y="3"/>
                    <a:pt x="43" y="0"/>
                    <a:pt x="95" y="0"/>
                  </a:cubicBezTo>
                  <a:cubicBezTo>
                    <a:pt x="147" y="0"/>
                    <a:pt x="188" y="3"/>
                    <a:pt x="188" y="8"/>
                  </a:cubicBezTo>
                  <a:cubicBezTo>
                    <a:pt x="188" y="12"/>
                    <a:pt x="147" y="16"/>
                    <a:pt x="95" y="16"/>
                  </a:cubicBezTo>
                  <a:moveTo>
                    <a:pt x="95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5" y="16"/>
                  </a:cubicBezTo>
                  <a:cubicBezTo>
                    <a:pt x="147" y="16"/>
                    <a:pt x="190" y="12"/>
                    <a:pt x="190" y="8"/>
                  </a:cubicBezTo>
                  <a:cubicBezTo>
                    <a:pt x="190" y="3"/>
                    <a:pt x="147" y="0"/>
                    <a:pt x="9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50"/>
            <p:cNvSpPr>
              <a:spLocks noEditPoints="1"/>
            </p:cNvSpPr>
            <p:nvPr/>
          </p:nvSpPr>
          <p:spPr bwMode="auto">
            <a:xfrm>
              <a:off x="3591" y="1633"/>
              <a:ext cx="503" cy="43"/>
            </a:xfrm>
            <a:custGeom>
              <a:avLst/>
              <a:gdLst>
                <a:gd name="T0" fmla="*/ 94 w 187"/>
                <a:gd name="T1" fmla="*/ 16 h 16"/>
                <a:gd name="T2" fmla="*/ 2 w 187"/>
                <a:gd name="T3" fmla="*/ 8 h 16"/>
                <a:gd name="T4" fmla="*/ 94 w 187"/>
                <a:gd name="T5" fmla="*/ 0 h 16"/>
                <a:gd name="T6" fmla="*/ 186 w 187"/>
                <a:gd name="T7" fmla="*/ 8 h 16"/>
                <a:gd name="T8" fmla="*/ 94 w 187"/>
                <a:gd name="T9" fmla="*/ 16 h 16"/>
                <a:gd name="T10" fmla="*/ 94 w 187"/>
                <a:gd name="T11" fmla="*/ 0 h 16"/>
                <a:gd name="T12" fmla="*/ 0 w 187"/>
                <a:gd name="T13" fmla="*/ 8 h 16"/>
                <a:gd name="T14" fmla="*/ 94 w 187"/>
                <a:gd name="T15" fmla="*/ 16 h 16"/>
                <a:gd name="T16" fmla="*/ 187 w 187"/>
                <a:gd name="T17" fmla="*/ 8 h 16"/>
                <a:gd name="T18" fmla="*/ 94 w 18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6">
                  <a:moveTo>
                    <a:pt x="94" y="16"/>
                  </a:moveTo>
                  <a:cubicBezTo>
                    <a:pt x="43" y="16"/>
                    <a:pt x="2" y="12"/>
                    <a:pt x="2" y="8"/>
                  </a:cubicBezTo>
                  <a:cubicBezTo>
                    <a:pt x="2" y="3"/>
                    <a:pt x="43" y="0"/>
                    <a:pt x="94" y="0"/>
                  </a:cubicBezTo>
                  <a:cubicBezTo>
                    <a:pt x="145" y="0"/>
                    <a:pt x="186" y="3"/>
                    <a:pt x="186" y="8"/>
                  </a:cubicBezTo>
                  <a:cubicBezTo>
                    <a:pt x="186" y="12"/>
                    <a:pt x="145" y="16"/>
                    <a:pt x="94" y="16"/>
                  </a:cubicBezTo>
                  <a:moveTo>
                    <a:pt x="94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4" y="16"/>
                  </a:cubicBezTo>
                  <a:cubicBezTo>
                    <a:pt x="146" y="16"/>
                    <a:pt x="187" y="12"/>
                    <a:pt x="187" y="8"/>
                  </a:cubicBezTo>
                  <a:cubicBezTo>
                    <a:pt x="187" y="3"/>
                    <a:pt x="146" y="0"/>
                    <a:pt x="9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51"/>
            <p:cNvSpPr>
              <a:spLocks noEditPoints="1"/>
            </p:cNvSpPr>
            <p:nvPr/>
          </p:nvSpPr>
          <p:spPr bwMode="auto">
            <a:xfrm>
              <a:off x="3597" y="1633"/>
              <a:ext cx="494" cy="43"/>
            </a:xfrm>
            <a:custGeom>
              <a:avLst/>
              <a:gdLst>
                <a:gd name="T0" fmla="*/ 92 w 184"/>
                <a:gd name="T1" fmla="*/ 16 h 16"/>
                <a:gd name="T2" fmla="*/ 1 w 184"/>
                <a:gd name="T3" fmla="*/ 8 h 16"/>
                <a:gd name="T4" fmla="*/ 92 w 184"/>
                <a:gd name="T5" fmla="*/ 0 h 16"/>
                <a:gd name="T6" fmla="*/ 182 w 184"/>
                <a:gd name="T7" fmla="*/ 8 h 16"/>
                <a:gd name="T8" fmla="*/ 92 w 184"/>
                <a:gd name="T9" fmla="*/ 16 h 16"/>
                <a:gd name="T10" fmla="*/ 92 w 184"/>
                <a:gd name="T11" fmla="*/ 0 h 16"/>
                <a:gd name="T12" fmla="*/ 0 w 184"/>
                <a:gd name="T13" fmla="*/ 8 h 16"/>
                <a:gd name="T14" fmla="*/ 92 w 184"/>
                <a:gd name="T15" fmla="*/ 16 h 16"/>
                <a:gd name="T16" fmla="*/ 184 w 184"/>
                <a:gd name="T17" fmla="*/ 8 h 16"/>
                <a:gd name="T18" fmla="*/ 92 w 184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6">
                  <a:moveTo>
                    <a:pt x="92" y="16"/>
                  </a:moveTo>
                  <a:cubicBezTo>
                    <a:pt x="42" y="16"/>
                    <a:pt x="1" y="12"/>
                    <a:pt x="1" y="8"/>
                  </a:cubicBezTo>
                  <a:cubicBezTo>
                    <a:pt x="1" y="3"/>
                    <a:pt x="42" y="0"/>
                    <a:pt x="92" y="0"/>
                  </a:cubicBezTo>
                  <a:cubicBezTo>
                    <a:pt x="142" y="0"/>
                    <a:pt x="182" y="3"/>
                    <a:pt x="182" y="8"/>
                  </a:cubicBezTo>
                  <a:cubicBezTo>
                    <a:pt x="182" y="12"/>
                    <a:pt x="142" y="16"/>
                    <a:pt x="92" y="16"/>
                  </a:cubicBezTo>
                  <a:moveTo>
                    <a:pt x="92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2" y="16"/>
                  </a:cubicBezTo>
                  <a:cubicBezTo>
                    <a:pt x="143" y="16"/>
                    <a:pt x="184" y="12"/>
                    <a:pt x="184" y="8"/>
                  </a:cubicBezTo>
                  <a:cubicBezTo>
                    <a:pt x="184" y="3"/>
                    <a:pt x="143" y="0"/>
                    <a:pt x="92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52"/>
            <p:cNvSpPr>
              <a:spLocks noEditPoints="1"/>
            </p:cNvSpPr>
            <p:nvPr/>
          </p:nvSpPr>
          <p:spPr bwMode="auto">
            <a:xfrm>
              <a:off x="3599" y="1633"/>
              <a:ext cx="487" cy="43"/>
            </a:xfrm>
            <a:custGeom>
              <a:avLst/>
              <a:gdLst>
                <a:gd name="T0" fmla="*/ 91 w 181"/>
                <a:gd name="T1" fmla="*/ 15 h 16"/>
                <a:gd name="T2" fmla="*/ 2 w 181"/>
                <a:gd name="T3" fmla="*/ 8 h 16"/>
                <a:gd name="T4" fmla="*/ 91 w 181"/>
                <a:gd name="T5" fmla="*/ 0 h 16"/>
                <a:gd name="T6" fmla="*/ 180 w 181"/>
                <a:gd name="T7" fmla="*/ 8 h 16"/>
                <a:gd name="T8" fmla="*/ 91 w 181"/>
                <a:gd name="T9" fmla="*/ 15 h 16"/>
                <a:gd name="T10" fmla="*/ 91 w 181"/>
                <a:gd name="T11" fmla="*/ 0 h 16"/>
                <a:gd name="T12" fmla="*/ 0 w 181"/>
                <a:gd name="T13" fmla="*/ 8 h 16"/>
                <a:gd name="T14" fmla="*/ 91 w 181"/>
                <a:gd name="T15" fmla="*/ 16 h 16"/>
                <a:gd name="T16" fmla="*/ 181 w 181"/>
                <a:gd name="T17" fmla="*/ 8 h 16"/>
                <a:gd name="T18" fmla="*/ 91 w 18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6">
                  <a:moveTo>
                    <a:pt x="91" y="15"/>
                  </a:moveTo>
                  <a:cubicBezTo>
                    <a:pt x="42" y="15"/>
                    <a:pt x="2" y="12"/>
                    <a:pt x="2" y="8"/>
                  </a:cubicBezTo>
                  <a:cubicBezTo>
                    <a:pt x="2" y="4"/>
                    <a:pt x="42" y="0"/>
                    <a:pt x="91" y="0"/>
                  </a:cubicBezTo>
                  <a:cubicBezTo>
                    <a:pt x="140" y="0"/>
                    <a:pt x="180" y="4"/>
                    <a:pt x="180" y="8"/>
                  </a:cubicBezTo>
                  <a:cubicBezTo>
                    <a:pt x="180" y="12"/>
                    <a:pt x="140" y="15"/>
                    <a:pt x="91" y="15"/>
                  </a:cubicBezTo>
                  <a:moveTo>
                    <a:pt x="91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1" y="16"/>
                  </a:cubicBezTo>
                  <a:cubicBezTo>
                    <a:pt x="141" y="16"/>
                    <a:pt x="181" y="12"/>
                    <a:pt x="181" y="8"/>
                  </a:cubicBezTo>
                  <a:cubicBezTo>
                    <a:pt x="181" y="3"/>
                    <a:pt x="141" y="0"/>
                    <a:pt x="91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53"/>
            <p:cNvSpPr>
              <a:spLocks noEditPoints="1"/>
            </p:cNvSpPr>
            <p:nvPr/>
          </p:nvSpPr>
          <p:spPr bwMode="auto">
            <a:xfrm>
              <a:off x="3605" y="1633"/>
              <a:ext cx="478" cy="40"/>
            </a:xfrm>
            <a:custGeom>
              <a:avLst/>
              <a:gdLst>
                <a:gd name="T0" fmla="*/ 89 w 178"/>
                <a:gd name="T1" fmla="*/ 15 h 15"/>
                <a:gd name="T2" fmla="*/ 2 w 178"/>
                <a:gd name="T3" fmla="*/ 8 h 15"/>
                <a:gd name="T4" fmla="*/ 89 w 178"/>
                <a:gd name="T5" fmla="*/ 0 h 15"/>
                <a:gd name="T6" fmla="*/ 176 w 178"/>
                <a:gd name="T7" fmla="*/ 8 h 15"/>
                <a:gd name="T8" fmla="*/ 89 w 178"/>
                <a:gd name="T9" fmla="*/ 15 h 15"/>
                <a:gd name="T10" fmla="*/ 89 w 178"/>
                <a:gd name="T11" fmla="*/ 0 h 15"/>
                <a:gd name="T12" fmla="*/ 0 w 178"/>
                <a:gd name="T13" fmla="*/ 8 h 15"/>
                <a:gd name="T14" fmla="*/ 89 w 178"/>
                <a:gd name="T15" fmla="*/ 15 h 15"/>
                <a:gd name="T16" fmla="*/ 178 w 178"/>
                <a:gd name="T17" fmla="*/ 8 h 15"/>
                <a:gd name="T18" fmla="*/ 89 w 17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5">
                  <a:moveTo>
                    <a:pt x="89" y="15"/>
                  </a:moveTo>
                  <a:cubicBezTo>
                    <a:pt x="41" y="15"/>
                    <a:pt x="2" y="12"/>
                    <a:pt x="2" y="8"/>
                  </a:cubicBezTo>
                  <a:cubicBezTo>
                    <a:pt x="2" y="4"/>
                    <a:pt x="41" y="0"/>
                    <a:pt x="89" y="0"/>
                  </a:cubicBezTo>
                  <a:cubicBezTo>
                    <a:pt x="137" y="0"/>
                    <a:pt x="176" y="4"/>
                    <a:pt x="176" y="8"/>
                  </a:cubicBezTo>
                  <a:cubicBezTo>
                    <a:pt x="176" y="12"/>
                    <a:pt x="137" y="15"/>
                    <a:pt x="89" y="15"/>
                  </a:cubicBezTo>
                  <a:moveTo>
                    <a:pt x="89" y="0"/>
                  </a:moveTo>
                  <a:cubicBezTo>
                    <a:pt x="40" y="0"/>
                    <a:pt x="0" y="4"/>
                    <a:pt x="0" y="8"/>
                  </a:cubicBezTo>
                  <a:cubicBezTo>
                    <a:pt x="0" y="12"/>
                    <a:pt x="40" y="15"/>
                    <a:pt x="89" y="15"/>
                  </a:cubicBezTo>
                  <a:cubicBezTo>
                    <a:pt x="138" y="15"/>
                    <a:pt x="178" y="12"/>
                    <a:pt x="178" y="8"/>
                  </a:cubicBezTo>
                  <a:cubicBezTo>
                    <a:pt x="178" y="4"/>
                    <a:pt x="138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54"/>
            <p:cNvSpPr>
              <a:spLocks noEditPoints="1"/>
            </p:cNvSpPr>
            <p:nvPr/>
          </p:nvSpPr>
          <p:spPr bwMode="auto">
            <a:xfrm>
              <a:off x="3610" y="1633"/>
              <a:ext cx="468" cy="40"/>
            </a:xfrm>
            <a:custGeom>
              <a:avLst/>
              <a:gdLst>
                <a:gd name="T0" fmla="*/ 87 w 174"/>
                <a:gd name="T1" fmla="*/ 15 h 15"/>
                <a:gd name="T2" fmla="*/ 1 w 174"/>
                <a:gd name="T3" fmla="*/ 8 h 15"/>
                <a:gd name="T4" fmla="*/ 87 w 174"/>
                <a:gd name="T5" fmla="*/ 0 h 15"/>
                <a:gd name="T6" fmla="*/ 173 w 174"/>
                <a:gd name="T7" fmla="*/ 8 h 15"/>
                <a:gd name="T8" fmla="*/ 87 w 174"/>
                <a:gd name="T9" fmla="*/ 15 h 15"/>
                <a:gd name="T10" fmla="*/ 87 w 174"/>
                <a:gd name="T11" fmla="*/ 0 h 15"/>
                <a:gd name="T12" fmla="*/ 0 w 174"/>
                <a:gd name="T13" fmla="*/ 8 h 15"/>
                <a:gd name="T14" fmla="*/ 87 w 174"/>
                <a:gd name="T15" fmla="*/ 15 h 15"/>
                <a:gd name="T16" fmla="*/ 174 w 174"/>
                <a:gd name="T17" fmla="*/ 8 h 15"/>
                <a:gd name="T18" fmla="*/ 87 w 174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5">
                  <a:moveTo>
                    <a:pt x="87" y="15"/>
                  </a:moveTo>
                  <a:cubicBezTo>
                    <a:pt x="40" y="15"/>
                    <a:pt x="1" y="12"/>
                    <a:pt x="1" y="8"/>
                  </a:cubicBezTo>
                  <a:cubicBezTo>
                    <a:pt x="1" y="4"/>
                    <a:pt x="40" y="0"/>
                    <a:pt x="87" y="0"/>
                  </a:cubicBezTo>
                  <a:cubicBezTo>
                    <a:pt x="134" y="0"/>
                    <a:pt x="173" y="4"/>
                    <a:pt x="173" y="8"/>
                  </a:cubicBezTo>
                  <a:cubicBezTo>
                    <a:pt x="173" y="12"/>
                    <a:pt x="134" y="15"/>
                    <a:pt x="87" y="15"/>
                  </a:cubicBezTo>
                  <a:moveTo>
                    <a:pt x="87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7" y="15"/>
                  </a:cubicBezTo>
                  <a:cubicBezTo>
                    <a:pt x="135" y="15"/>
                    <a:pt x="174" y="12"/>
                    <a:pt x="174" y="8"/>
                  </a:cubicBezTo>
                  <a:cubicBezTo>
                    <a:pt x="174" y="4"/>
                    <a:pt x="135" y="0"/>
                    <a:pt x="87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55"/>
            <p:cNvSpPr>
              <a:spLocks noEditPoints="1"/>
            </p:cNvSpPr>
            <p:nvPr/>
          </p:nvSpPr>
          <p:spPr bwMode="auto">
            <a:xfrm>
              <a:off x="3613" y="1633"/>
              <a:ext cx="462" cy="40"/>
            </a:xfrm>
            <a:custGeom>
              <a:avLst/>
              <a:gdLst>
                <a:gd name="T0" fmla="*/ 86 w 172"/>
                <a:gd name="T1" fmla="*/ 15 h 15"/>
                <a:gd name="T2" fmla="*/ 2 w 172"/>
                <a:gd name="T3" fmla="*/ 8 h 15"/>
                <a:gd name="T4" fmla="*/ 86 w 172"/>
                <a:gd name="T5" fmla="*/ 1 h 15"/>
                <a:gd name="T6" fmla="*/ 170 w 172"/>
                <a:gd name="T7" fmla="*/ 8 h 15"/>
                <a:gd name="T8" fmla="*/ 86 w 172"/>
                <a:gd name="T9" fmla="*/ 15 h 15"/>
                <a:gd name="T10" fmla="*/ 86 w 172"/>
                <a:gd name="T11" fmla="*/ 0 h 15"/>
                <a:gd name="T12" fmla="*/ 0 w 172"/>
                <a:gd name="T13" fmla="*/ 8 h 15"/>
                <a:gd name="T14" fmla="*/ 86 w 172"/>
                <a:gd name="T15" fmla="*/ 15 h 15"/>
                <a:gd name="T16" fmla="*/ 172 w 172"/>
                <a:gd name="T17" fmla="*/ 8 h 15"/>
                <a:gd name="T18" fmla="*/ 86 w 17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5">
                  <a:moveTo>
                    <a:pt x="86" y="15"/>
                  </a:moveTo>
                  <a:cubicBezTo>
                    <a:pt x="39" y="15"/>
                    <a:pt x="2" y="12"/>
                    <a:pt x="2" y="8"/>
                  </a:cubicBezTo>
                  <a:cubicBezTo>
                    <a:pt x="2" y="4"/>
                    <a:pt x="39" y="1"/>
                    <a:pt x="86" y="1"/>
                  </a:cubicBezTo>
                  <a:cubicBezTo>
                    <a:pt x="133" y="1"/>
                    <a:pt x="170" y="4"/>
                    <a:pt x="170" y="8"/>
                  </a:cubicBezTo>
                  <a:cubicBezTo>
                    <a:pt x="170" y="12"/>
                    <a:pt x="133" y="15"/>
                    <a:pt x="86" y="15"/>
                  </a:cubicBezTo>
                  <a:moveTo>
                    <a:pt x="86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6" y="15"/>
                  </a:cubicBezTo>
                  <a:cubicBezTo>
                    <a:pt x="133" y="15"/>
                    <a:pt x="172" y="12"/>
                    <a:pt x="172" y="8"/>
                  </a:cubicBezTo>
                  <a:cubicBezTo>
                    <a:pt x="172" y="4"/>
                    <a:pt x="133" y="0"/>
                    <a:pt x="86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56"/>
            <p:cNvSpPr>
              <a:spLocks noEditPoints="1"/>
            </p:cNvSpPr>
            <p:nvPr/>
          </p:nvSpPr>
          <p:spPr bwMode="auto">
            <a:xfrm>
              <a:off x="3618" y="1635"/>
              <a:ext cx="452" cy="38"/>
            </a:xfrm>
            <a:custGeom>
              <a:avLst/>
              <a:gdLst>
                <a:gd name="T0" fmla="*/ 84 w 168"/>
                <a:gd name="T1" fmla="*/ 14 h 14"/>
                <a:gd name="T2" fmla="*/ 1 w 168"/>
                <a:gd name="T3" fmla="*/ 7 h 14"/>
                <a:gd name="T4" fmla="*/ 84 w 168"/>
                <a:gd name="T5" fmla="*/ 0 h 14"/>
                <a:gd name="T6" fmla="*/ 167 w 168"/>
                <a:gd name="T7" fmla="*/ 7 h 14"/>
                <a:gd name="T8" fmla="*/ 84 w 168"/>
                <a:gd name="T9" fmla="*/ 14 h 14"/>
                <a:gd name="T10" fmla="*/ 84 w 168"/>
                <a:gd name="T11" fmla="*/ 0 h 14"/>
                <a:gd name="T12" fmla="*/ 0 w 168"/>
                <a:gd name="T13" fmla="*/ 7 h 14"/>
                <a:gd name="T14" fmla="*/ 84 w 168"/>
                <a:gd name="T15" fmla="*/ 14 h 14"/>
                <a:gd name="T16" fmla="*/ 168 w 168"/>
                <a:gd name="T17" fmla="*/ 7 h 14"/>
                <a:gd name="T18" fmla="*/ 84 w 168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">
                  <a:moveTo>
                    <a:pt x="84" y="14"/>
                  </a:moveTo>
                  <a:cubicBezTo>
                    <a:pt x="38" y="14"/>
                    <a:pt x="1" y="11"/>
                    <a:pt x="1" y="7"/>
                  </a:cubicBezTo>
                  <a:cubicBezTo>
                    <a:pt x="1" y="3"/>
                    <a:pt x="38" y="0"/>
                    <a:pt x="84" y="0"/>
                  </a:cubicBezTo>
                  <a:cubicBezTo>
                    <a:pt x="130" y="0"/>
                    <a:pt x="167" y="3"/>
                    <a:pt x="167" y="7"/>
                  </a:cubicBezTo>
                  <a:cubicBezTo>
                    <a:pt x="167" y="11"/>
                    <a:pt x="130" y="14"/>
                    <a:pt x="84" y="14"/>
                  </a:cubicBezTo>
                  <a:moveTo>
                    <a:pt x="84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4" y="14"/>
                  </a:cubicBezTo>
                  <a:cubicBezTo>
                    <a:pt x="131" y="14"/>
                    <a:pt x="168" y="11"/>
                    <a:pt x="168" y="7"/>
                  </a:cubicBezTo>
                  <a:cubicBezTo>
                    <a:pt x="168" y="3"/>
                    <a:pt x="131" y="0"/>
                    <a:pt x="8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57"/>
            <p:cNvSpPr>
              <a:spLocks noEditPoints="1"/>
            </p:cNvSpPr>
            <p:nvPr/>
          </p:nvSpPr>
          <p:spPr bwMode="auto">
            <a:xfrm>
              <a:off x="3621" y="1635"/>
              <a:ext cx="446" cy="38"/>
            </a:xfrm>
            <a:custGeom>
              <a:avLst/>
              <a:gdLst>
                <a:gd name="T0" fmla="*/ 83 w 166"/>
                <a:gd name="T1" fmla="*/ 14 h 14"/>
                <a:gd name="T2" fmla="*/ 2 w 166"/>
                <a:gd name="T3" fmla="*/ 7 h 14"/>
                <a:gd name="T4" fmla="*/ 83 w 166"/>
                <a:gd name="T5" fmla="*/ 0 h 14"/>
                <a:gd name="T6" fmla="*/ 164 w 166"/>
                <a:gd name="T7" fmla="*/ 7 h 14"/>
                <a:gd name="T8" fmla="*/ 83 w 166"/>
                <a:gd name="T9" fmla="*/ 14 h 14"/>
                <a:gd name="T10" fmla="*/ 83 w 166"/>
                <a:gd name="T11" fmla="*/ 0 h 14"/>
                <a:gd name="T12" fmla="*/ 0 w 166"/>
                <a:gd name="T13" fmla="*/ 7 h 14"/>
                <a:gd name="T14" fmla="*/ 83 w 166"/>
                <a:gd name="T15" fmla="*/ 14 h 14"/>
                <a:gd name="T16" fmla="*/ 166 w 166"/>
                <a:gd name="T17" fmla="*/ 7 h 14"/>
                <a:gd name="T18" fmla="*/ 83 w 166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4">
                  <a:moveTo>
                    <a:pt x="83" y="14"/>
                  </a:moveTo>
                  <a:cubicBezTo>
                    <a:pt x="38" y="14"/>
                    <a:pt x="2" y="10"/>
                    <a:pt x="2" y="7"/>
                  </a:cubicBezTo>
                  <a:cubicBezTo>
                    <a:pt x="2" y="3"/>
                    <a:pt x="38" y="0"/>
                    <a:pt x="83" y="0"/>
                  </a:cubicBezTo>
                  <a:cubicBezTo>
                    <a:pt x="128" y="0"/>
                    <a:pt x="164" y="3"/>
                    <a:pt x="164" y="7"/>
                  </a:cubicBezTo>
                  <a:cubicBezTo>
                    <a:pt x="164" y="10"/>
                    <a:pt x="128" y="14"/>
                    <a:pt x="83" y="14"/>
                  </a:cubicBezTo>
                  <a:moveTo>
                    <a:pt x="83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3" y="14"/>
                  </a:cubicBezTo>
                  <a:cubicBezTo>
                    <a:pt x="129" y="14"/>
                    <a:pt x="166" y="11"/>
                    <a:pt x="166" y="7"/>
                  </a:cubicBezTo>
                  <a:cubicBezTo>
                    <a:pt x="166" y="3"/>
                    <a:pt x="129" y="0"/>
                    <a:pt x="83" y="0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58"/>
            <p:cNvSpPr>
              <a:spLocks noEditPoints="1"/>
            </p:cNvSpPr>
            <p:nvPr/>
          </p:nvSpPr>
          <p:spPr bwMode="auto">
            <a:xfrm>
              <a:off x="3626" y="1635"/>
              <a:ext cx="436" cy="38"/>
            </a:xfrm>
            <a:custGeom>
              <a:avLst/>
              <a:gdLst>
                <a:gd name="T0" fmla="*/ 81 w 162"/>
                <a:gd name="T1" fmla="*/ 13 h 14"/>
                <a:gd name="T2" fmla="*/ 1 w 162"/>
                <a:gd name="T3" fmla="*/ 7 h 14"/>
                <a:gd name="T4" fmla="*/ 81 w 162"/>
                <a:gd name="T5" fmla="*/ 0 h 14"/>
                <a:gd name="T6" fmla="*/ 161 w 162"/>
                <a:gd name="T7" fmla="*/ 7 h 14"/>
                <a:gd name="T8" fmla="*/ 81 w 162"/>
                <a:gd name="T9" fmla="*/ 13 h 14"/>
                <a:gd name="T10" fmla="*/ 81 w 162"/>
                <a:gd name="T11" fmla="*/ 0 h 14"/>
                <a:gd name="T12" fmla="*/ 0 w 162"/>
                <a:gd name="T13" fmla="*/ 7 h 14"/>
                <a:gd name="T14" fmla="*/ 81 w 162"/>
                <a:gd name="T15" fmla="*/ 14 h 14"/>
                <a:gd name="T16" fmla="*/ 162 w 162"/>
                <a:gd name="T17" fmla="*/ 7 h 14"/>
                <a:gd name="T18" fmla="*/ 81 w 16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4">
                  <a:moveTo>
                    <a:pt x="81" y="13"/>
                  </a:moveTo>
                  <a:cubicBezTo>
                    <a:pt x="37" y="13"/>
                    <a:pt x="1" y="10"/>
                    <a:pt x="1" y="7"/>
                  </a:cubicBezTo>
                  <a:cubicBezTo>
                    <a:pt x="1" y="3"/>
                    <a:pt x="37" y="0"/>
                    <a:pt x="81" y="0"/>
                  </a:cubicBezTo>
                  <a:cubicBezTo>
                    <a:pt x="125" y="0"/>
                    <a:pt x="161" y="3"/>
                    <a:pt x="161" y="7"/>
                  </a:cubicBezTo>
                  <a:cubicBezTo>
                    <a:pt x="161" y="10"/>
                    <a:pt x="125" y="13"/>
                    <a:pt x="81" y="13"/>
                  </a:cubicBezTo>
                  <a:moveTo>
                    <a:pt x="81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4"/>
                    <a:pt x="81" y="14"/>
                  </a:cubicBezTo>
                  <a:cubicBezTo>
                    <a:pt x="126" y="14"/>
                    <a:pt x="162" y="10"/>
                    <a:pt x="162" y="7"/>
                  </a:cubicBezTo>
                  <a:cubicBezTo>
                    <a:pt x="162" y="3"/>
                    <a:pt x="126" y="0"/>
                    <a:pt x="8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59"/>
            <p:cNvSpPr>
              <a:spLocks noEditPoints="1"/>
            </p:cNvSpPr>
            <p:nvPr/>
          </p:nvSpPr>
          <p:spPr bwMode="auto">
            <a:xfrm>
              <a:off x="3629" y="1635"/>
              <a:ext cx="430" cy="35"/>
            </a:xfrm>
            <a:custGeom>
              <a:avLst/>
              <a:gdLst>
                <a:gd name="T0" fmla="*/ 80 w 160"/>
                <a:gd name="T1" fmla="*/ 13 h 13"/>
                <a:gd name="T2" fmla="*/ 2 w 160"/>
                <a:gd name="T3" fmla="*/ 7 h 13"/>
                <a:gd name="T4" fmla="*/ 80 w 160"/>
                <a:gd name="T5" fmla="*/ 0 h 13"/>
                <a:gd name="T6" fmla="*/ 158 w 160"/>
                <a:gd name="T7" fmla="*/ 7 h 13"/>
                <a:gd name="T8" fmla="*/ 80 w 160"/>
                <a:gd name="T9" fmla="*/ 13 h 13"/>
                <a:gd name="T10" fmla="*/ 80 w 160"/>
                <a:gd name="T11" fmla="*/ 0 h 13"/>
                <a:gd name="T12" fmla="*/ 0 w 160"/>
                <a:gd name="T13" fmla="*/ 7 h 13"/>
                <a:gd name="T14" fmla="*/ 80 w 160"/>
                <a:gd name="T15" fmla="*/ 13 h 13"/>
                <a:gd name="T16" fmla="*/ 160 w 160"/>
                <a:gd name="T17" fmla="*/ 7 h 13"/>
                <a:gd name="T18" fmla="*/ 80 w 16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3">
                  <a:moveTo>
                    <a:pt x="80" y="13"/>
                  </a:moveTo>
                  <a:cubicBezTo>
                    <a:pt x="37" y="13"/>
                    <a:pt x="2" y="10"/>
                    <a:pt x="2" y="7"/>
                  </a:cubicBezTo>
                  <a:cubicBezTo>
                    <a:pt x="2" y="3"/>
                    <a:pt x="37" y="0"/>
                    <a:pt x="80" y="0"/>
                  </a:cubicBezTo>
                  <a:cubicBezTo>
                    <a:pt x="123" y="0"/>
                    <a:pt x="158" y="3"/>
                    <a:pt x="158" y="7"/>
                  </a:cubicBezTo>
                  <a:cubicBezTo>
                    <a:pt x="158" y="10"/>
                    <a:pt x="123" y="13"/>
                    <a:pt x="80" y="13"/>
                  </a:cubicBezTo>
                  <a:moveTo>
                    <a:pt x="80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3"/>
                    <a:pt x="80" y="13"/>
                  </a:cubicBezTo>
                  <a:cubicBezTo>
                    <a:pt x="124" y="13"/>
                    <a:pt x="160" y="10"/>
                    <a:pt x="160" y="7"/>
                  </a:cubicBezTo>
                  <a:cubicBezTo>
                    <a:pt x="160" y="3"/>
                    <a:pt x="124" y="0"/>
                    <a:pt x="8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60"/>
            <p:cNvSpPr>
              <a:spLocks noEditPoints="1"/>
            </p:cNvSpPr>
            <p:nvPr/>
          </p:nvSpPr>
          <p:spPr bwMode="auto">
            <a:xfrm>
              <a:off x="3634" y="1635"/>
              <a:ext cx="420" cy="35"/>
            </a:xfrm>
            <a:custGeom>
              <a:avLst/>
              <a:gdLst>
                <a:gd name="T0" fmla="*/ 78 w 156"/>
                <a:gd name="T1" fmla="*/ 13 h 13"/>
                <a:gd name="T2" fmla="*/ 2 w 156"/>
                <a:gd name="T3" fmla="*/ 7 h 13"/>
                <a:gd name="T4" fmla="*/ 78 w 156"/>
                <a:gd name="T5" fmla="*/ 0 h 13"/>
                <a:gd name="T6" fmla="*/ 155 w 156"/>
                <a:gd name="T7" fmla="*/ 7 h 13"/>
                <a:gd name="T8" fmla="*/ 78 w 156"/>
                <a:gd name="T9" fmla="*/ 13 h 13"/>
                <a:gd name="T10" fmla="*/ 78 w 156"/>
                <a:gd name="T11" fmla="*/ 0 h 13"/>
                <a:gd name="T12" fmla="*/ 0 w 156"/>
                <a:gd name="T13" fmla="*/ 7 h 13"/>
                <a:gd name="T14" fmla="*/ 78 w 156"/>
                <a:gd name="T15" fmla="*/ 13 h 13"/>
                <a:gd name="T16" fmla="*/ 156 w 156"/>
                <a:gd name="T17" fmla="*/ 7 h 13"/>
                <a:gd name="T18" fmla="*/ 78 w 15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3">
                  <a:moveTo>
                    <a:pt x="78" y="13"/>
                  </a:moveTo>
                  <a:cubicBezTo>
                    <a:pt x="36" y="13"/>
                    <a:pt x="2" y="10"/>
                    <a:pt x="2" y="7"/>
                  </a:cubicBezTo>
                  <a:cubicBezTo>
                    <a:pt x="2" y="3"/>
                    <a:pt x="36" y="0"/>
                    <a:pt x="78" y="0"/>
                  </a:cubicBezTo>
                  <a:cubicBezTo>
                    <a:pt x="120" y="0"/>
                    <a:pt x="155" y="3"/>
                    <a:pt x="155" y="7"/>
                  </a:cubicBezTo>
                  <a:cubicBezTo>
                    <a:pt x="155" y="10"/>
                    <a:pt x="120" y="13"/>
                    <a:pt x="78" y="13"/>
                  </a:cubicBezTo>
                  <a:moveTo>
                    <a:pt x="78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8" y="13"/>
                  </a:cubicBezTo>
                  <a:cubicBezTo>
                    <a:pt x="121" y="13"/>
                    <a:pt x="156" y="10"/>
                    <a:pt x="156" y="7"/>
                  </a:cubicBezTo>
                  <a:cubicBezTo>
                    <a:pt x="156" y="3"/>
                    <a:pt x="121" y="0"/>
                    <a:pt x="78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61"/>
            <p:cNvSpPr>
              <a:spLocks noEditPoints="1"/>
            </p:cNvSpPr>
            <p:nvPr/>
          </p:nvSpPr>
          <p:spPr bwMode="auto">
            <a:xfrm>
              <a:off x="3640" y="1635"/>
              <a:ext cx="411" cy="35"/>
            </a:xfrm>
            <a:custGeom>
              <a:avLst/>
              <a:gdLst>
                <a:gd name="T0" fmla="*/ 76 w 153"/>
                <a:gd name="T1" fmla="*/ 13 h 13"/>
                <a:gd name="T2" fmla="*/ 1 w 153"/>
                <a:gd name="T3" fmla="*/ 7 h 13"/>
                <a:gd name="T4" fmla="*/ 76 w 153"/>
                <a:gd name="T5" fmla="*/ 0 h 13"/>
                <a:gd name="T6" fmla="*/ 151 w 153"/>
                <a:gd name="T7" fmla="*/ 7 h 13"/>
                <a:gd name="T8" fmla="*/ 76 w 153"/>
                <a:gd name="T9" fmla="*/ 13 h 13"/>
                <a:gd name="T10" fmla="*/ 76 w 153"/>
                <a:gd name="T11" fmla="*/ 0 h 13"/>
                <a:gd name="T12" fmla="*/ 0 w 153"/>
                <a:gd name="T13" fmla="*/ 7 h 13"/>
                <a:gd name="T14" fmla="*/ 76 w 153"/>
                <a:gd name="T15" fmla="*/ 13 h 13"/>
                <a:gd name="T16" fmla="*/ 153 w 153"/>
                <a:gd name="T17" fmla="*/ 7 h 13"/>
                <a:gd name="T18" fmla="*/ 76 w 15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3">
                  <a:moveTo>
                    <a:pt x="76" y="13"/>
                  </a:moveTo>
                  <a:cubicBezTo>
                    <a:pt x="35" y="13"/>
                    <a:pt x="1" y="10"/>
                    <a:pt x="1" y="7"/>
                  </a:cubicBezTo>
                  <a:cubicBezTo>
                    <a:pt x="1" y="3"/>
                    <a:pt x="35" y="0"/>
                    <a:pt x="76" y="0"/>
                  </a:cubicBezTo>
                  <a:cubicBezTo>
                    <a:pt x="117" y="0"/>
                    <a:pt x="151" y="3"/>
                    <a:pt x="151" y="7"/>
                  </a:cubicBezTo>
                  <a:cubicBezTo>
                    <a:pt x="151" y="10"/>
                    <a:pt x="117" y="13"/>
                    <a:pt x="76" y="13"/>
                  </a:cubicBezTo>
                  <a:moveTo>
                    <a:pt x="76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6" y="13"/>
                  </a:cubicBezTo>
                  <a:cubicBezTo>
                    <a:pt x="118" y="13"/>
                    <a:pt x="153" y="10"/>
                    <a:pt x="153" y="7"/>
                  </a:cubicBezTo>
                  <a:cubicBezTo>
                    <a:pt x="153" y="3"/>
                    <a:pt x="118" y="0"/>
                    <a:pt x="76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62"/>
            <p:cNvSpPr>
              <a:spLocks noEditPoints="1"/>
            </p:cNvSpPr>
            <p:nvPr/>
          </p:nvSpPr>
          <p:spPr bwMode="auto">
            <a:xfrm>
              <a:off x="3642" y="1635"/>
              <a:ext cx="404" cy="35"/>
            </a:xfrm>
            <a:custGeom>
              <a:avLst/>
              <a:gdLst>
                <a:gd name="T0" fmla="*/ 75 w 150"/>
                <a:gd name="T1" fmla="*/ 13 h 13"/>
                <a:gd name="T2" fmla="*/ 2 w 150"/>
                <a:gd name="T3" fmla="*/ 7 h 13"/>
                <a:gd name="T4" fmla="*/ 75 w 150"/>
                <a:gd name="T5" fmla="*/ 1 h 13"/>
                <a:gd name="T6" fmla="*/ 148 w 150"/>
                <a:gd name="T7" fmla="*/ 7 h 13"/>
                <a:gd name="T8" fmla="*/ 75 w 150"/>
                <a:gd name="T9" fmla="*/ 13 h 13"/>
                <a:gd name="T10" fmla="*/ 75 w 150"/>
                <a:gd name="T11" fmla="*/ 0 h 13"/>
                <a:gd name="T12" fmla="*/ 0 w 150"/>
                <a:gd name="T13" fmla="*/ 7 h 13"/>
                <a:gd name="T14" fmla="*/ 75 w 150"/>
                <a:gd name="T15" fmla="*/ 13 h 13"/>
                <a:gd name="T16" fmla="*/ 150 w 150"/>
                <a:gd name="T17" fmla="*/ 7 h 13"/>
                <a:gd name="T18" fmla="*/ 75 w 15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3">
                  <a:moveTo>
                    <a:pt x="75" y="13"/>
                  </a:moveTo>
                  <a:cubicBezTo>
                    <a:pt x="35" y="13"/>
                    <a:pt x="2" y="10"/>
                    <a:pt x="2" y="7"/>
                  </a:cubicBezTo>
                  <a:cubicBezTo>
                    <a:pt x="2" y="3"/>
                    <a:pt x="35" y="1"/>
                    <a:pt x="75" y="1"/>
                  </a:cubicBezTo>
                  <a:cubicBezTo>
                    <a:pt x="116" y="1"/>
                    <a:pt x="148" y="3"/>
                    <a:pt x="148" y="7"/>
                  </a:cubicBezTo>
                  <a:cubicBezTo>
                    <a:pt x="148" y="10"/>
                    <a:pt x="116" y="13"/>
                    <a:pt x="75" y="13"/>
                  </a:cubicBezTo>
                  <a:moveTo>
                    <a:pt x="75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5" y="13"/>
                  </a:cubicBezTo>
                  <a:cubicBezTo>
                    <a:pt x="116" y="13"/>
                    <a:pt x="150" y="10"/>
                    <a:pt x="150" y="7"/>
                  </a:cubicBezTo>
                  <a:cubicBezTo>
                    <a:pt x="150" y="3"/>
                    <a:pt x="116" y="0"/>
                    <a:pt x="7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63"/>
            <p:cNvSpPr>
              <a:spLocks noEditPoints="1"/>
            </p:cNvSpPr>
            <p:nvPr/>
          </p:nvSpPr>
          <p:spPr bwMode="auto">
            <a:xfrm>
              <a:off x="3648" y="1638"/>
              <a:ext cx="392" cy="32"/>
            </a:xfrm>
            <a:custGeom>
              <a:avLst/>
              <a:gdLst>
                <a:gd name="T0" fmla="*/ 73 w 146"/>
                <a:gd name="T1" fmla="*/ 11 h 12"/>
                <a:gd name="T2" fmla="*/ 1 w 146"/>
                <a:gd name="T3" fmla="*/ 6 h 12"/>
                <a:gd name="T4" fmla="*/ 73 w 146"/>
                <a:gd name="T5" fmla="*/ 0 h 12"/>
                <a:gd name="T6" fmla="*/ 145 w 146"/>
                <a:gd name="T7" fmla="*/ 6 h 12"/>
                <a:gd name="T8" fmla="*/ 73 w 146"/>
                <a:gd name="T9" fmla="*/ 11 h 12"/>
                <a:gd name="T10" fmla="*/ 73 w 146"/>
                <a:gd name="T11" fmla="*/ 0 h 12"/>
                <a:gd name="T12" fmla="*/ 0 w 146"/>
                <a:gd name="T13" fmla="*/ 6 h 12"/>
                <a:gd name="T14" fmla="*/ 73 w 146"/>
                <a:gd name="T15" fmla="*/ 12 h 12"/>
                <a:gd name="T16" fmla="*/ 146 w 146"/>
                <a:gd name="T17" fmla="*/ 6 h 12"/>
                <a:gd name="T18" fmla="*/ 73 w 14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2">
                  <a:moveTo>
                    <a:pt x="73" y="11"/>
                  </a:moveTo>
                  <a:cubicBezTo>
                    <a:pt x="34" y="11"/>
                    <a:pt x="1" y="9"/>
                    <a:pt x="1" y="6"/>
                  </a:cubicBezTo>
                  <a:cubicBezTo>
                    <a:pt x="1" y="2"/>
                    <a:pt x="34" y="0"/>
                    <a:pt x="73" y="0"/>
                  </a:cubicBezTo>
                  <a:cubicBezTo>
                    <a:pt x="113" y="0"/>
                    <a:pt x="145" y="2"/>
                    <a:pt x="145" y="6"/>
                  </a:cubicBezTo>
                  <a:cubicBezTo>
                    <a:pt x="145" y="9"/>
                    <a:pt x="113" y="11"/>
                    <a:pt x="73" y="11"/>
                  </a:cubicBezTo>
                  <a:moveTo>
                    <a:pt x="73" y="0"/>
                  </a:moveTo>
                  <a:cubicBezTo>
                    <a:pt x="33" y="0"/>
                    <a:pt x="0" y="2"/>
                    <a:pt x="0" y="6"/>
                  </a:cubicBezTo>
                  <a:cubicBezTo>
                    <a:pt x="0" y="9"/>
                    <a:pt x="33" y="12"/>
                    <a:pt x="73" y="12"/>
                  </a:cubicBezTo>
                  <a:cubicBezTo>
                    <a:pt x="114" y="12"/>
                    <a:pt x="146" y="9"/>
                    <a:pt x="146" y="6"/>
                  </a:cubicBezTo>
                  <a:cubicBezTo>
                    <a:pt x="146" y="2"/>
                    <a:pt x="114" y="0"/>
                    <a:pt x="7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64"/>
            <p:cNvSpPr>
              <a:spLocks noEditPoints="1"/>
            </p:cNvSpPr>
            <p:nvPr/>
          </p:nvSpPr>
          <p:spPr bwMode="auto">
            <a:xfrm>
              <a:off x="3650" y="1638"/>
              <a:ext cx="388" cy="30"/>
            </a:xfrm>
            <a:custGeom>
              <a:avLst/>
              <a:gdLst>
                <a:gd name="T0" fmla="*/ 72 w 144"/>
                <a:gd name="T1" fmla="*/ 11 h 11"/>
                <a:gd name="T2" fmla="*/ 2 w 144"/>
                <a:gd name="T3" fmla="*/ 6 h 11"/>
                <a:gd name="T4" fmla="*/ 72 w 144"/>
                <a:gd name="T5" fmla="*/ 0 h 11"/>
                <a:gd name="T6" fmla="*/ 142 w 144"/>
                <a:gd name="T7" fmla="*/ 6 h 11"/>
                <a:gd name="T8" fmla="*/ 72 w 144"/>
                <a:gd name="T9" fmla="*/ 11 h 11"/>
                <a:gd name="T10" fmla="*/ 72 w 144"/>
                <a:gd name="T11" fmla="*/ 0 h 11"/>
                <a:gd name="T12" fmla="*/ 0 w 144"/>
                <a:gd name="T13" fmla="*/ 6 h 11"/>
                <a:gd name="T14" fmla="*/ 72 w 144"/>
                <a:gd name="T15" fmla="*/ 11 h 11"/>
                <a:gd name="T16" fmla="*/ 144 w 144"/>
                <a:gd name="T17" fmla="*/ 6 h 11"/>
                <a:gd name="T18" fmla="*/ 72 w 14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1">
                  <a:moveTo>
                    <a:pt x="72" y="11"/>
                  </a:moveTo>
                  <a:cubicBezTo>
                    <a:pt x="33" y="11"/>
                    <a:pt x="2" y="9"/>
                    <a:pt x="2" y="6"/>
                  </a:cubicBezTo>
                  <a:cubicBezTo>
                    <a:pt x="2" y="2"/>
                    <a:pt x="33" y="0"/>
                    <a:pt x="72" y="0"/>
                  </a:cubicBezTo>
                  <a:cubicBezTo>
                    <a:pt x="111" y="0"/>
                    <a:pt x="142" y="2"/>
                    <a:pt x="142" y="6"/>
                  </a:cubicBezTo>
                  <a:cubicBezTo>
                    <a:pt x="142" y="9"/>
                    <a:pt x="111" y="11"/>
                    <a:pt x="72" y="11"/>
                  </a:cubicBezTo>
                  <a:moveTo>
                    <a:pt x="72" y="0"/>
                  </a:moveTo>
                  <a:cubicBezTo>
                    <a:pt x="33" y="0"/>
                    <a:pt x="0" y="2"/>
                    <a:pt x="0" y="6"/>
                  </a:cubicBezTo>
                  <a:cubicBezTo>
                    <a:pt x="0" y="9"/>
                    <a:pt x="33" y="11"/>
                    <a:pt x="72" y="11"/>
                  </a:cubicBezTo>
                  <a:cubicBezTo>
                    <a:pt x="112" y="11"/>
                    <a:pt x="144" y="9"/>
                    <a:pt x="144" y="6"/>
                  </a:cubicBezTo>
                  <a:cubicBezTo>
                    <a:pt x="144" y="2"/>
                    <a:pt x="112" y="0"/>
                    <a:pt x="7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65"/>
            <p:cNvSpPr>
              <a:spLocks noEditPoints="1"/>
            </p:cNvSpPr>
            <p:nvPr/>
          </p:nvSpPr>
          <p:spPr bwMode="auto">
            <a:xfrm>
              <a:off x="3656" y="1638"/>
              <a:ext cx="376" cy="30"/>
            </a:xfrm>
            <a:custGeom>
              <a:avLst/>
              <a:gdLst>
                <a:gd name="T0" fmla="*/ 70 w 140"/>
                <a:gd name="T1" fmla="*/ 11 h 11"/>
                <a:gd name="T2" fmla="*/ 2 w 140"/>
                <a:gd name="T3" fmla="*/ 6 h 11"/>
                <a:gd name="T4" fmla="*/ 70 w 140"/>
                <a:gd name="T5" fmla="*/ 0 h 11"/>
                <a:gd name="T6" fmla="*/ 139 w 140"/>
                <a:gd name="T7" fmla="*/ 6 h 11"/>
                <a:gd name="T8" fmla="*/ 70 w 140"/>
                <a:gd name="T9" fmla="*/ 11 h 11"/>
                <a:gd name="T10" fmla="*/ 70 w 140"/>
                <a:gd name="T11" fmla="*/ 0 h 11"/>
                <a:gd name="T12" fmla="*/ 0 w 140"/>
                <a:gd name="T13" fmla="*/ 6 h 11"/>
                <a:gd name="T14" fmla="*/ 70 w 140"/>
                <a:gd name="T15" fmla="*/ 11 h 11"/>
                <a:gd name="T16" fmla="*/ 140 w 140"/>
                <a:gd name="T17" fmla="*/ 6 h 11"/>
                <a:gd name="T18" fmla="*/ 70 w 140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1">
                  <a:moveTo>
                    <a:pt x="70" y="11"/>
                  </a:moveTo>
                  <a:cubicBezTo>
                    <a:pt x="32" y="11"/>
                    <a:pt x="2" y="9"/>
                    <a:pt x="2" y="6"/>
                  </a:cubicBezTo>
                  <a:cubicBezTo>
                    <a:pt x="2" y="2"/>
                    <a:pt x="32" y="0"/>
                    <a:pt x="70" y="0"/>
                  </a:cubicBezTo>
                  <a:cubicBezTo>
                    <a:pt x="108" y="0"/>
                    <a:pt x="139" y="2"/>
                    <a:pt x="139" y="6"/>
                  </a:cubicBezTo>
                  <a:cubicBezTo>
                    <a:pt x="139" y="9"/>
                    <a:pt x="108" y="11"/>
                    <a:pt x="70" y="11"/>
                  </a:cubicBezTo>
                  <a:moveTo>
                    <a:pt x="70" y="0"/>
                  </a:moveTo>
                  <a:cubicBezTo>
                    <a:pt x="31" y="0"/>
                    <a:pt x="0" y="2"/>
                    <a:pt x="0" y="6"/>
                  </a:cubicBezTo>
                  <a:cubicBezTo>
                    <a:pt x="0" y="9"/>
                    <a:pt x="31" y="11"/>
                    <a:pt x="70" y="11"/>
                  </a:cubicBezTo>
                  <a:cubicBezTo>
                    <a:pt x="109" y="11"/>
                    <a:pt x="140" y="9"/>
                    <a:pt x="140" y="6"/>
                  </a:cubicBezTo>
                  <a:cubicBezTo>
                    <a:pt x="140" y="2"/>
                    <a:pt x="109" y="0"/>
                    <a:pt x="7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66"/>
            <p:cNvSpPr>
              <a:spLocks noEditPoints="1"/>
            </p:cNvSpPr>
            <p:nvPr/>
          </p:nvSpPr>
          <p:spPr bwMode="auto">
            <a:xfrm>
              <a:off x="3661" y="1638"/>
              <a:ext cx="369" cy="30"/>
            </a:xfrm>
            <a:custGeom>
              <a:avLst/>
              <a:gdLst>
                <a:gd name="T0" fmla="*/ 68 w 137"/>
                <a:gd name="T1" fmla="*/ 11 h 11"/>
                <a:gd name="T2" fmla="*/ 1 w 137"/>
                <a:gd name="T3" fmla="*/ 5 h 11"/>
                <a:gd name="T4" fmla="*/ 68 w 137"/>
                <a:gd name="T5" fmla="*/ 0 h 11"/>
                <a:gd name="T6" fmla="*/ 135 w 137"/>
                <a:gd name="T7" fmla="*/ 5 h 11"/>
                <a:gd name="T8" fmla="*/ 68 w 137"/>
                <a:gd name="T9" fmla="*/ 11 h 11"/>
                <a:gd name="T10" fmla="*/ 68 w 137"/>
                <a:gd name="T11" fmla="*/ 0 h 11"/>
                <a:gd name="T12" fmla="*/ 0 w 137"/>
                <a:gd name="T13" fmla="*/ 6 h 11"/>
                <a:gd name="T14" fmla="*/ 68 w 137"/>
                <a:gd name="T15" fmla="*/ 11 h 11"/>
                <a:gd name="T16" fmla="*/ 137 w 137"/>
                <a:gd name="T17" fmla="*/ 6 h 11"/>
                <a:gd name="T18" fmla="*/ 68 w 137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1">
                  <a:moveTo>
                    <a:pt x="68" y="11"/>
                  </a:moveTo>
                  <a:cubicBezTo>
                    <a:pt x="31" y="11"/>
                    <a:pt x="1" y="8"/>
                    <a:pt x="1" y="5"/>
                  </a:cubicBezTo>
                  <a:cubicBezTo>
                    <a:pt x="1" y="2"/>
                    <a:pt x="31" y="0"/>
                    <a:pt x="68" y="0"/>
                  </a:cubicBezTo>
                  <a:cubicBezTo>
                    <a:pt x="105" y="0"/>
                    <a:pt x="135" y="2"/>
                    <a:pt x="135" y="5"/>
                  </a:cubicBezTo>
                  <a:cubicBezTo>
                    <a:pt x="135" y="8"/>
                    <a:pt x="105" y="11"/>
                    <a:pt x="68" y="11"/>
                  </a:cubicBezTo>
                  <a:moveTo>
                    <a:pt x="68" y="0"/>
                  </a:moveTo>
                  <a:cubicBezTo>
                    <a:pt x="30" y="0"/>
                    <a:pt x="0" y="2"/>
                    <a:pt x="0" y="6"/>
                  </a:cubicBezTo>
                  <a:cubicBezTo>
                    <a:pt x="0" y="9"/>
                    <a:pt x="30" y="11"/>
                    <a:pt x="68" y="11"/>
                  </a:cubicBezTo>
                  <a:cubicBezTo>
                    <a:pt x="106" y="11"/>
                    <a:pt x="137" y="9"/>
                    <a:pt x="137" y="6"/>
                  </a:cubicBezTo>
                  <a:cubicBezTo>
                    <a:pt x="137" y="2"/>
                    <a:pt x="106" y="0"/>
                    <a:pt x="68" y="0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67"/>
            <p:cNvSpPr>
              <a:spLocks noEditPoints="1"/>
            </p:cNvSpPr>
            <p:nvPr/>
          </p:nvSpPr>
          <p:spPr bwMode="auto">
            <a:xfrm>
              <a:off x="3664" y="1638"/>
              <a:ext cx="360" cy="30"/>
            </a:xfrm>
            <a:custGeom>
              <a:avLst/>
              <a:gdLst>
                <a:gd name="T0" fmla="*/ 67 w 134"/>
                <a:gd name="T1" fmla="*/ 11 h 11"/>
                <a:gd name="T2" fmla="*/ 2 w 134"/>
                <a:gd name="T3" fmla="*/ 5 h 11"/>
                <a:gd name="T4" fmla="*/ 67 w 134"/>
                <a:gd name="T5" fmla="*/ 0 h 11"/>
                <a:gd name="T6" fmla="*/ 133 w 134"/>
                <a:gd name="T7" fmla="*/ 5 h 11"/>
                <a:gd name="T8" fmla="*/ 67 w 134"/>
                <a:gd name="T9" fmla="*/ 11 h 11"/>
                <a:gd name="T10" fmla="*/ 67 w 134"/>
                <a:gd name="T11" fmla="*/ 0 h 11"/>
                <a:gd name="T12" fmla="*/ 0 w 134"/>
                <a:gd name="T13" fmla="*/ 5 h 11"/>
                <a:gd name="T14" fmla="*/ 67 w 134"/>
                <a:gd name="T15" fmla="*/ 11 h 11"/>
                <a:gd name="T16" fmla="*/ 134 w 134"/>
                <a:gd name="T17" fmla="*/ 5 h 11"/>
                <a:gd name="T18" fmla="*/ 67 w 13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">
                  <a:moveTo>
                    <a:pt x="67" y="11"/>
                  </a:moveTo>
                  <a:cubicBezTo>
                    <a:pt x="31" y="11"/>
                    <a:pt x="2" y="8"/>
                    <a:pt x="2" y="5"/>
                  </a:cubicBezTo>
                  <a:cubicBezTo>
                    <a:pt x="2" y="3"/>
                    <a:pt x="31" y="0"/>
                    <a:pt x="67" y="0"/>
                  </a:cubicBezTo>
                  <a:cubicBezTo>
                    <a:pt x="103" y="0"/>
                    <a:pt x="133" y="3"/>
                    <a:pt x="133" y="5"/>
                  </a:cubicBezTo>
                  <a:cubicBezTo>
                    <a:pt x="133" y="8"/>
                    <a:pt x="103" y="11"/>
                    <a:pt x="67" y="11"/>
                  </a:cubicBezTo>
                  <a:moveTo>
                    <a:pt x="67" y="0"/>
                  </a:moveTo>
                  <a:cubicBezTo>
                    <a:pt x="30" y="0"/>
                    <a:pt x="0" y="2"/>
                    <a:pt x="0" y="5"/>
                  </a:cubicBezTo>
                  <a:cubicBezTo>
                    <a:pt x="0" y="8"/>
                    <a:pt x="30" y="11"/>
                    <a:pt x="67" y="11"/>
                  </a:cubicBezTo>
                  <a:cubicBezTo>
                    <a:pt x="104" y="11"/>
                    <a:pt x="134" y="8"/>
                    <a:pt x="134" y="5"/>
                  </a:cubicBezTo>
                  <a:cubicBezTo>
                    <a:pt x="134" y="2"/>
                    <a:pt x="104" y="0"/>
                    <a:pt x="67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68"/>
            <p:cNvSpPr>
              <a:spLocks noEditPoints="1"/>
            </p:cNvSpPr>
            <p:nvPr/>
          </p:nvSpPr>
          <p:spPr bwMode="auto">
            <a:xfrm>
              <a:off x="3669" y="1638"/>
              <a:ext cx="353" cy="30"/>
            </a:xfrm>
            <a:custGeom>
              <a:avLst/>
              <a:gdLst>
                <a:gd name="T0" fmla="*/ 65 w 131"/>
                <a:gd name="T1" fmla="*/ 11 h 11"/>
                <a:gd name="T2" fmla="*/ 1 w 131"/>
                <a:gd name="T3" fmla="*/ 5 h 11"/>
                <a:gd name="T4" fmla="*/ 65 w 131"/>
                <a:gd name="T5" fmla="*/ 0 h 11"/>
                <a:gd name="T6" fmla="*/ 129 w 131"/>
                <a:gd name="T7" fmla="*/ 5 h 11"/>
                <a:gd name="T8" fmla="*/ 65 w 131"/>
                <a:gd name="T9" fmla="*/ 11 h 11"/>
                <a:gd name="T10" fmla="*/ 65 w 131"/>
                <a:gd name="T11" fmla="*/ 0 h 11"/>
                <a:gd name="T12" fmla="*/ 0 w 131"/>
                <a:gd name="T13" fmla="*/ 5 h 11"/>
                <a:gd name="T14" fmla="*/ 65 w 131"/>
                <a:gd name="T15" fmla="*/ 11 h 11"/>
                <a:gd name="T16" fmla="*/ 131 w 131"/>
                <a:gd name="T17" fmla="*/ 5 h 11"/>
                <a:gd name="T18" fmla="*/ 65 w 13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">
                  <a:moveTo>
                    <a:pt x="65" y="11"/>
                  </a:moveTo>
                  <a:cubicBezTo>
                    <a:pt x="30" y="11"/>
                    <a:pt x="1" y="8"/>
                    <a:pt x="1" y="5"/>
                  </a:cubicBezTo>
                  <a:cubicBezTo>
                    <a:pt x="1" y="3"/>
                    <a:pt x="30" y="0"/>
                    <a:pt x="65" y="0"/>
                  </a:cubicBezTo>
                  <a:cubicBezTo>
                    <a:pt x="101" y="0"/>
                    <a:pt x="129" y="3"/>
                    <a:pt x="129" y="5"/>
                  </a:cubicBezTo>
                  <a:cubicBezTo>
                    <a:pt x="129" y="8"/>
                    <a:pt x="101" y="11"/>
                    <a:pt x="65" y="11"/>
                  </a:cubicBezTo>
                  <a:moveTo>
                    <a:pt x="65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5" y="11"/>
                  </a:cubicBezTo>
                  <a:cubicBezTo>
                    <a:pt x="101" y="11"/>
                    <a:pt x="131" y="8"/>
                    <a:pt x="131" y="5"/>
                  </a:cubicBezTo>
                  <a:cubicBezTo>
                    <a:pt x="131" y="3"/>
                    <a:pt x="101" y="0"/>
                    <a:pt x="65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69"/>
            <p:cNvSpPr>
              <a:spLocks noEditPoints="1"/>
            </p:cNvSpPr>
            <p:nvPr/>
          </p:nvSpPr>
          <p:spPr bwMode="auto">
            <a:xfrm>
              <a:off x="3672" y="1638"/>
              <a:ext cx="344" cy="30"/>
            </a:xfrm>
            <a:custGeom>
              <a:avLst/>
              <a:gdLst>
                <a:gd name="T0" fmla="*/ 64 w 128"/>
                <a:gd name="T1" fmla="*/ 10 h 11"/>
                <a:gd name="T2" fmla="*/ 2 w 128"/>
                <a:gd name="T3" fmla="*/ 5 h 11"/>
                <a:gd name="T4" fmla="*/ 64 w 128"/>
                <a:gd name="T5" fmla="*/ 0 h 11"/>
                <a:gd name="T6" fmla="*/ 127 w 128"/>
                <a:gd name="T7" fmla="*/ 5 h 11"/>
                <a:gd name="T8" fmla="*/ 64 w 128"/>
                <a:gd name="T9" fmla="*/ 10 h 11"/>
                <a:gd name="T10" fmla="*/ 64 w 128"/>
                <a:gd name="T11" fmla="*/ 0 h 11"/>
                <a:gd name="T12" fmla="*/ 0 w 128"/>
                <a:gd name="T13" fmla="*/ 5 h 11"/>
                <a:gd name="T14" fmla="*/ 64 w 128"/>
                <a:gd name="T15" fmla="*/ 11 h 11"/>
                <a:gd name="T16" fmla="*/ 128 w 128"/>
                <a:gd name="T17" fmla="*/ 5 h 11"/>
                <a:gd name="T18" fmla="*/ 64 w 12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">
                  <a:moveTo>
                    <a:pt x="64" y="10"/>
                  </a:moveTo>
                  <a:cubicBezTo>
                    <a:pt x="30" y="10"/>
                    <a:pt x="2" y="8"/>
                    <a:pt x="2" y="5"/>
                  </a:cubicBezTo>
                  <a:cubicBezTo>
                    <a:pt x="2" y="3"/>
                    <a:pt x="30" y="0"/>
                    <a:pt x="64" y="0"/>
                  </a:cubicBezTo>
                  <a:cubicBezTo>
                    <a:pt x="99" y="0"/>
                    <a:pt x="127" y="3"/>
                    <a:pt x="127" y="5"/>
                  </a:cubicBezTo>
                  <a:cubicBezTo>
                    <a:pt x="127" y="8"/>
                    <a:pt x="99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4" y="11"/>
                  </a:cubicBezTo>
                  <a:cubicBezTo>
                    <a:pt x="100" y="11"/>
                    <a:pt x="128" y="8"/>
                    <a:pt x="128" y="5"/>
                  </a:cubicBezTo>
                  <a:cubicBezTo>
                    <a:pt x="128" y="3"/>
                    <a:pt x="100" y="0"/>
                    <a:pt x="6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70"/>
            <p:cNvSpPr>
              <a:spLocks noEditPoints="1"/>
            </p:cNvSpPr>
            <p:nvPr/>
          </p:nvSpPr>
          <p:spPr bwMode="auto">
            <a:xfrm>
              <a:off x="3677" y="1638"/>
              <a:ext cx="336" cy="27"/>
            </a:xfrm>
            <a:custGeom>
              <a:avLst/>
              <a:gdLst>
                <a:gd name="T0" fmla="*/ 62 w 125"/>
                <a:gd name="T1" fmla="*/ 10 h 10"/>
                <a:gd name="T2" fmla="*/ 1 w 125"/>
                <a:gd name="T3" fmla="*/ 5 h 10"/>
                <a:gd name="T4" fmla="*/ 62 w 125"/>
                <a:gd name="T5" fmla="*/ 1 h 10"/>
                <a:gd name="T6" fmla="*/ 123 w 125"/>
                <a:gd name="T7" fmla="*/ 5 h 10"/>
                <a:gd name="T8" fmla="*/ 62 w 125"/>
                <a:gd name="T9" fmla="*/ 10 h 10"/>
                <a:gd name="T10" fmla="*/ 62 w 125"/>
                <a:gd name="T11" fmla="*/ 0 h 10"/>
                <a:gd name="T12" fmla="*/ 0 w 125"/>
                <a:gd name="T13" fmla="*/ 5 h 10"/>
                <a:gd name="T14" fmla="*/ 62 w 125"/>
                <a:gd name="T15" fmla="*/ 10 h 10"/>
                <a:gd name="T16" fmla="*/ 125 w 125"/>
                <a:gd name="T17" fmla="*/ 5 h 10"/>
                <a:gd name="T18" fmla="*/ 62 w 125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0">
                  <a:moveTo>
                    <a:pt x="62" y="10"/>
                  </a:moveTo>
                  <a:cubicBezTo>
                    <a:pt x="29" y="10"/>
                    <a:pt x="1" y="8"/>
                    <a:pt x="1" y="5"/>
                  </a:cubicBezTo>
                  <a:cubicBezTo>
                    <a:pt x="1" y="3"/>
                    <a:pt x="29" y="1"/>
                    <a:pt x="62" y="1"/>
                  </a:cubicBezTo>
                  <a:cubicBezTo>
                    <a:pt x="96" y="1"/>
                    <a:pt x="123" y="3"/>
                    <a:pt x="123" y="5"/>
                  </a:cubicBezTo>
                  <a:cubicBezTo>
                    <a:pt x="123" y="8"/>
                    <a:pt x="96" y="10"/>
                    <a:pt x="62" y="10"/>
                  </a:cubicBezTo>
                  <a:moveTo>
                    <a:pt x="62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0"/>
                    <a:pt x="62" y="10"/>
                  </a:cubicBezTo>
                  <a:cubicBezTo>
                    <a:pt x="97" y="10"/>
                    <a:pt x="125" y="8"/>
                    <a:pt x="125" y="5"/>
                  </a:cubicBezTo>
                  <a:cubicBezTo>
                    <a:pt x="125" y="3"/>
                    <a:pt x="97" y="0"/>
                    <a:pt x="62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71"/>
            <p:cNvSpPr>
              <a:spLocks noEditPoints="1"/>
            </p:cNvSpPr>
            <p:nvPr/>
          </p:nvSpPr>
          <p:spPr bwMode="auto">
            <a:xfrm>
              <a:off x="3680" y="1641"/>
              <a:ext cx="328" cy="24"/>
            </a:xfrm>
            <a:custGeom>
              <a:avLst/>
              <a:gdLst>
                <a:gd name="T0" fmla="*/ 61 w 122"/>
                <a:gd name="T1" fmla="*/ 9 h 9"/>
                <a:gd name="T2" fmla="*/ 2 w 122"/>
                <a:gd name="T3" fmla="*/ 4 h 9"/>
                <a:gd name="T4" fmla="*/ 61 w 122"/>
                <a:gd name="T5" fmla="*/ 0 h 9"/>
                <a:gd name="T6" fmla="*/ 121 w 122"/>
                <a:gd name="T7" fmla="*/ 4 h 9"/>
                <a:gd name="T8" fmla="*/ 61 w 122"/>
                <a:gd name="T9" fmla="*/ 9 h 9"/>
                <a:gd name="T10" fmla="*/ 61 w 122"/>
                <a:gd name="T11" fmla="*/ 0 h 9"/>
                <a:gd name="T12" fmla="*/ 0 w 122"/>
                <a:gd name="T13" fmla="*/ 4 h 9"/>
                <a:gd name="T14" fmla="*/ 61 w 122"/>
                <a:gd name="T15" fmla="*/ 9 h 9"/>
                <a:gd name="T16" fmla="*/ 122 w 122"/>
                <a:gd name="T17" fmla="*/ 4 h 9"/>
                <a:gd name="T18" fmla="*/ 61 w 12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9">
                  <a:moveTo>
                    <a:pt x="61" y="9"/>
                  </a:moveTo>
                  <a:cubicBezTo>
                    <a:pt x="29" y="9"/>
                    <a:pt x="2" y="7"/>
                    <a:pt x="2" y="4"/>
                  </a:cubicBezTo>
                  <a:cubicBezTo>
                    <a:pt x="2" y="2"/>
                    <a:pt x="29" y="0"/>
                    <a:pt x="61" y="0"/>
                  </a:cubicBezTo>
                  <a:cubicBezTo>
                    <a:pt x="94" y="0"/>
                    <a:pt x="121" y="2"/>
                    <a:pt x="121" y="4"/>
                  </a:cubicBezTo>
                  <a:cubicBezTo>
                    <a:pt x="121" y="7"/>
                    <a:pt x="94" y="9"/>
                    <a:pt x="61" y="9"/>
                  </a:cubicBezTo>
                  <a:moveTo>
                    <a:pt x="61" y="0"/>
                  </a:moveTo>
                  <a:cubicBezTo>
                    <a:pt x="28" y="0"/>
                    <a:pt x="0" y="2"/>
                    <a:pt x="0" y="4"/>
                  </a:cubicBezTo>
                  <a:cubicBezTo>
                    <a:pt x="0" y="7"/>
                    <a:pt x="28" y="9"/>
                    <a:pt x="61" y="9"/>
                  </a:cubicBezTo>
                  <a:cubicBezTo>
                    <a:pt x="95" y="9"/>
                    <a:pt x="122" y="7"/>
                    <a:pt x="122" y="4"/>
                  </a:cubicBezTo>
                  <a:cubicBezTo>
                    <a:pt x="122" y="2"/>
                    <a:pt x="95" y="0"/>
                    <a:pt x="61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72"/>
            <p:cNvSpPr>
              <a:spLocks noEditPoints="1"/>
            </p:cNvSpPr>
            <p:nvPr/>
          </p:nvSpPr>
          <p:spPr bwMode="auto">
            <a:xfrm>
              <a:off x="3685" y="1641"/>
              <a:ext cx="320" cy="24"/>
            </a:xfrm>
            <a:custGeom>
              <a:avLst/>
              <a:gdLst>
                <a:gd name="T0" fmla="*/ 59 w 119"/>
                <a:gd name="T1" fmla="*/ 9 h 9"/>
                <a:gd name="T2" fmla="*/ 2 w 119"/>
                <a:gd name="T3" fmla="*/ 4 h 9"/>
                <a:gd name="T4" fmla="*/ 59 w 119"/>
                <a:gd name="T5" fmla="*/ 0 h 9"/>
                <a:gd name="T6" fmla="*/ 117 w 119"/>
                <a:gd name="T7" fmla="*/ 4 h 9"/>
                <a:gd name="T8" fmla="*/ 59 w 119"/>
                <a:gd name="T9" fmla="*/ 9 h 9"/>
                <a:gd name="T10" fmla="*/ 59 w 119"/>
                <a:gd name="T11" fmla="*/ 0 h 9"/>
                <a:gd name="T12" fmla="*/ 0 w 119"/>
                <a:gd name="T13" fmla="*/ 4 h 9"/>
                <a:gd name="T14" fmla="*/ 59 w 119"/>
                <a:gd name="T15" fmla="*/ 9 h 9"/>
                <a:gd name="T16" fmla="*/ 119 w 119"/>
                <a:gd name="T17" fmla="*/ 4 h 9"/>
                <a:gd name="T18" fmla="*/ 59 w 11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9">
                  <a:moveTo>
                    <a:pt x="59" y="9"/>
                  </a:moveTo>
                  <a:cubicBezTo>
                    <a:pt x="27" y="9"/>
                    <a:pt x="2" y="7"/>
                    <a:pt x="2" y="4"/>
                  </a:cubicBezTo>
                  <a:cubicBezTo>
                    <a:pt x="2" y="2"/>
                    <a:pt x="27" y="0"/>
                    <a:pt x="59" y="0"/>
                  </a:cubicBezTo>
                  <a:cubicBezTo>
                    <a:pt x="91" y="0"/>
                    <a:pt x="117" y="2"/>
                    <a:pt x="117" y="4"/>
                  </a:cubicBezTo>
                  <a:cubicBezTo>
                    <a:pt x="117" y="7"/>
                    <a:pt x="91" y="9"/>
                    <a:pt x="59" y="9"/>
                  </a:cubicBezTo>
                  <a:moveTo>
                    <a:pt x="59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59" y="9"/>
                  </a:cubicBezTo>
                  <a:cubicBezTo>
                    <a:pt x="92" y="9"/>
                    <a:pt x="119" y="7"/>
                    <a:pt x="119" y="4"/>
                  </a:cubicBezTo>
                  <a:cubicBezTo>
                    <a:pt x="119" y="2"/>
                    <a:pt x="92" y="0"/>
                    <a:pt x="59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73"/>
            <p:cNvSpPr>
              <a:spLocks noEditPoints="1"/>
            </p:cNvSpPr>
            <p:nvPr/>
          </p:nvSpPr>
          <p:spPr bwMode="auto">
            <a:xfrm>
              <a:off x="3691" y="1641"/>
              <a:ext cx="309" cy="24"/>
            </a:xfrm>
            <a:custGeom>
              <a:avLst/>
              <a:gdLst>
                <a:gd name="T0" fmla="*/ 57 w 115"/>
                <a:gd name="T1" fmla="*/ 9 h 9"/>
                <a:gd name="T2" fmla="*/ 1 w 115"/>
                <a:gd name="T3" fmla="*/ 4 h 9"/>
                <a:gd name="T4" fmla="*/ 57 w 115"/>
                <a:gd name="T5" fmla="*/ 0 h 9"/>
                <a:gd name="T6" fmla="*/ 114 w 115"/>
                <a:gd name="T7" fmla="*/ 4 h 9"/>
                <a:gd name="T8" fmla="*/ 57 w 115"/>
                <a:gd name="T9" fmla="*/ 9 h 9"/>
                <a:gd name="T10" fmla="*/ 57 w 115"/>
                <a:gd name="T11" fmla="*/ 0 h 9"/>
                <a:gd name="T12" fmla="*/ 0 w 115"/>
                <a:gd name="T13" fmla="*/ 4 h 9"/>
                <a:gd name="T14" fmla="*/ 57 w 115"/>
                <a:gd name="T15" fmla="*/ 9 h 9"/>
                <a:gd name="T16" fmla="*/ 115 w 115"/>
                <a:gd name="T17" fmla="*/ 4 h 9"/>
                <a:gd name="T18" fmla="*/ 57 w 115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">
                  <a:moveTo>
                    <a:pt x="57" y="9"/>
                  </a:moveTo>
                  <a:cubicBezTo>
                    <a:pt x="26" y="9"/>
                    <a:pt x="1" y="7"/>
                    <a:pt x="1" y="4"/>
                  </a:cubicBezTo>
                  <a:cubicBezTo>
                    <a:pt x="1" y="2"/>
                    <a:pt x="26" y="0"/>
                    <a:pt x="57" y="0"/>
                  </a:cubicBezTo>
                  <a:cubicBezTo>
                    <a:pt x="88" y="0"/>
                    <a:pt x="114" y="2"/>
                    <a:pt x="114" y="4"/>
                  </a:cubicBezTo>
                  <a:cubicBezTo>
                    <a:pt x="114" y="7"/>
                    <a:pt x="88" y="9"/>
                    <a:pt x="57" y="9"/>
                  </a:cubicBezTo>
                  <a:moveTo>
                    <a:pt x="57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7" y="9"/>
                  </a:cubicBezTo>
                  <a:cubicBezTo>
                    <a:pt x="89" y="9"/>
                    <a:pt x="115" y="7"/>
                    <a:pt x="115" y="4"/>
                  </a:cubicBezTo>
                  <a:cubicBezTo>
                    <a:pt x="115" y="2"/>
                    <a:pt x="89" y="0"/>
                    <a:pt x="57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74"/>
            <p:cNvSpPr>
              <a:spLocks noEditPoints="1"/>
            </p:cNvSpPr>
            <p:nvPr/>
          </p:nvSpPr>
          <p:spPr bwMode="auto">
            <a:xfrm>
              <a:off x="3693" y="1641"/>
              <a:ext cx="304" cy="24"/>
            </a:xfrm>
            <a:custGeom>
              <a:avLst/>
              <a:gdLst>
                <a:gd name="T0" fmla="*/ 56 w 113"/>
                <a:gd name="T1" fmla="*/ 8 h 9"/>
                <a:gd name="T2" fmla="*/ 2 w 113"/>
                <a:gd name="T3" fmla="*/ 4 h 9"/>
                <a:gd name="T4" fmla="*/ 56 w 113"/>
                <a:gd name="T5" fmla="*/ 0 h 9"/>
                <a:gd name="T6" fmla="*/ 111 w 113"/>
                <a:gd name="T7" fmla="*/ 4 h 9"/>
                <a:gd name="T8" fmla="*/ 56 w 113"/>
                <a:gd name="T9" fmla="*/ 8 h 9"/>
                <a:gd name="T10" fmla="*/ 56 w 113"/>
                <a:gd name="T11" fmla="*/ 0 h 9"/>
                <a:gd name="T12" fmla="*/ 0 w 113"/>
                <a:gd name="T13" fmla="*/ 4 h 9"/>
                <a:gd name="T14" fmla="*/ 56 w 113"/>
                <a:gd name="T15" fmla="*/ 9 h 9"/>
                <a:gd name="T16" fmla="*/ 113 w 113"/>
                <a:gd name="T17" fmla="*/ 4 h 9"/>
                <a:gd name="T18" fmla="*/ 56 w 113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9">
                  <a:moveTo>
                    <a:pt x="56" y="8"/>
                  </a:moveTo>
                  <a:cubicBezTo>
                    <a:pt x="26" y="8"/>
                    <a:pt x="2" y="7"/>
                    <a:pt x="2" y="4"/>
                  </a:cubicBezTo>
                  <a:cubicBezTo>
                    <a:pt x="2" y="2"/>
                    <a:pt x="26" y="0"/>
                    <a:pt x="56" y="0"/>
                  </a:cubicBezTo>
                  <a:cubicBezTo>
                    <a:pt x="87" y="0"/>
                    <a:pt x="111" y="2"/>
                    <a:pt x="111" y="4"/>
                  </a:cubicBezTo>
                  <a:cubicBezTo>
                    <a:pt x="111" y="7"/>
                    <a:pt x="87" y="8"/>
                    <a:pt x="56" y="8"/>
                  </a:cubicBezTo>
                  <a:moveTo>
                    <a:pt x="56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6" y="9"/>
                  </a:cubicBezTo>
                  <a:cubicBezTo>
                    <a:pt x="87" y="9"/>
                    <a:pt x="113" y="7"/>
                    <a:pt x="113" y="4"/>
                  </a:cubicBezTo>
                  <a:cubicBezTo>
                    <a:pt x="113" y="2"/>
                    <a:pt x="87" y="0"/>
                    <a:pt x="56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75"/>
            <p:cNvSpPr>
              <a:spLocks noEditPoints="1"/>
            </p:cNvSpPr>
            <p:nvPr/>
          </p:nvSpPr>
          <p:spPr bwMode="auto">
            <a:xfrm>
              <a:off x="3699" y="1641"/>
              <a:ext cx="293" cy="21"/>
            </a:xfrm>
            <a:custGeom>
              <a:avLst/>
              <a:gdLst>
                <a:gd name="T0" fmla="*/ 54 w 109"/>
                <a:gd name="T1" fmla="*/ 8 h 8"/>
                <a:gd name="T2" fmla="*/ 1 w 109"/>
                <a:gd name="T3" fmla="*/ 4 h 8"/>
                <a:gd name="T4" fmla="*/ 54 w 109"/>
                <a:gd name="T5" fmla="*/ 0 h 8"/>
                <a:gd name="T6" fmla="*/ 107 w 109"/>
                <a:gd name="T7" fmla="*/ 4 h 8"/>
                <a:gd name="T8" fmla="*/ 54 w 109"/>
                <a:gd name="T9" fmla="*/ 8 h 8"/>
                <a:gd name="T10" fmla="*/ 54 w 109"/>
                <a:gd name="T11" fmla="*/ 0 h 8"/>
                <a:gd name="T12" fmla="*/ 0 w 109"/>
                <a:gd name="T13" fmla="*/ 4 h 8"/>
                <a:gd name="T14" fmla="*/ 54 w 109"/>
                <a:gd name="T15" fmla="*/ 8 h 8"/>
                <a:gd name="T16" fmla="*/ 109 w 109"/>
                <a:gd name="T17" fmla="*/ 4 h 8"/>
                <a:gd name="T18" fmla="*/ 54 w 10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">
                  <a:moveTo>
                    <a:pt x="54" y="8"/>
                  </a:moveTo>
                  <a:cubicBezTo>
                    <a:pt x="25" y="8"/>
                    <a:pt x="1" y="6"/>
                    <a:pt x="1" y="4"/>
                  </a:cubicBezTo>
                  <a:cubicBezTo>
                    <a:pt x="1" y="2"/>
                    <a:pt x="25" y="0"/>
                    <a:pt x="54" y="0"/>
                  </a:cubicBezTo>
                  <a:cubicBezTo>
                    <a:pt x="84" y="0"/>
                    <a:pt x="107" y="2"/>
                    <a:pt x="107" y="4"/>
                  </a:cubicBezTo>
                  <a:cubicBezTo>
                    <a:pt x="107" y="6"/>
                    <a:pt x="84" y="8"/>
                    <a:pt x="54" y="8"/>
                  </a:cubicBezTo>
                  <a:moveTo>
                    <a:pt x="54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7"/>
                    <a:pt x="24" y="8"/>
                    <a:pt x="54" y="8"/>
                  </a:cubicBezTo>
                  <a:cubicBezTo>
                    <a:pt x="85" y="8"/>
                    <a:pt x="109" y="7"/>
                    <a:pt x="109" y="4"/>
                  </a:cubicBezTo>
                  <a:cubicBezTo>
                    <a:pt x="109" y="2"/>
                    <a:pt x="85" y="0"/>
                    <a:pt x="54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76"/>
            <p:cNvSpPr>
              <a:spLocks noEditPoints="1"/>
            </p:cNvSpPr>
            <p:nvPr/>
          </p:nvSpPr>
          <p:spPr bwMode="auto">
            <a:xfrm>
              <a:off x="3701" y="1641"/>
              <a:ext cx="286" cy="21"/>
            </a:xfrm>
            <a:custGeom>
              <a:avLst/>
              <a:gdLst>
                <a:gd name="T0" fmla="*/ 53 w 106"/>
                <a:gd name="T1" fmla="*/ 8 h 8"/>
                <a:gd name="T2" fmla="*/ 2 w 106"/>
                <a:gd name="T3" fmla="*/ 4 h 8"/>
                <a:gd name="T4" fmla="*/ 53 w 106"/>
                <a:gd name="T5" fmla="*/ 0 h 8"/>
                <a:gd name="T6" fmla="*/ 105 w 106"/>
                <a:gd name="T7" fmla="*/ 4 h 8"/>
                <a:gd name="T8" fmla="*/ 53 w 106"/>
                <a:gd name="T9" fmla="*/ 8 h 8"/>
                <a:gd name="T10" fmla="*/ 53 w 106"/>
                <a:gd name="T11" fmla="*/ 0 h 8"/>
                <a:gd name="T12" fmla="*/ 0 w 106"/>
                <a:gd name="T13" fmla="*/ 4 h 8"/>
                <a:gd name="T14" fmla="*/ 53 w 106"/>
                <a:gd name="T15" fmla="*/ 8 h 8"/>
                <a:gd name="T16" fmla="*/ 106 w 106"/>
                <a:gd name="T17" fmla="*/ 4 h 8"/>
                <a:gd name="T18" fmla="*/ 53 w 10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8">
                  <a:moveTo>
                    <a:pt x="53" y="8"/>
                  </a:moveTo>
                  <a:cubicBezTo>
                    <a:pt x="25" y="8"/>
                    <a:pt x="2" y="6"/>
                    <a:pt x="2" y="4"/>
                  </a:cubicBezTo>
                  <a:cubicBezTo>
                    <a:pt x="2" y="2"/>
                    <a:pt x="25" y="0"/>
                    <a:pt x="53" y="0"/>
                  </a:cubicBezTo>
                  <a:cubicBezTo>
                    <a:pt x="82" y="0"/>
                    <a:pt x="105" y="2"/>
                    <a:pt x="105" y="4"/>
                  </a:cubicBezTo>
                  <a:cubicBezTo>
                    <a:pt x="105" y="6"/>
                    <a:pt x="82" y="8"/>
                    <a:pt x="53" y="8"/>
                  </a:cubicBezTo>
                  <a:moveTo>
                    <a:pt x="53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6"/>
                    <a:pt x="24" y="8"/>
                    <a:pt x="53" y="8"/>
                  </a:cubicBezTo>
                  <a:cubicBezTo>
                    <a:pt x="83" y="8"/>
                    <a:pt x="106" y="6"/>
                    <a:pt x="106" y="4"/>
                  </a:cubicBezTo>
                  <a:cubicBezTo>
                    <a:pt x="106" y="2"/>
                    <a:pt x="83" y="0"/>
                    <a:pt x="53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77"/>
            <p:cNvSpPr>
              <a:spLocks noEditPoints="1"/>
            </p:cNvSpPr>
            <p:nvPr/>
          </p:nvSpPr>
          <p:spPr bwMode="auto">
            <a:xfrm>
              <a:off x="3707" y="1641"/>
              <a:ext cx="277" cy="21"/>
            </a:xfrm>
            <a:custGeom>
              <a:avLst/>
              <a:gdLst>
                <a:gd name="T0" fmla="*/ 51 w 103"/>
                <a:gd name="T1" fmla="*/ 8 h 8"/>
                <a:gd name="T2" fmla="*/ 1 w 103"/>
                <a:gd name="T3" fmla="*/ 4 h 8"/>
                <a:gd name="T4" fmla="*/ 51 w 103"/>
                <a:gd name="T5" fmla="*/ 1 h 8"/>
                <a:gd name="T6" fmla="*/ 101 w 103"/>
                <a:gd name="T7" fmla="*/ 4 h 8"/>
                <a:gd name="T8" fmla="*/ 51 w 103"/>
                <a:gd name="T9" fmla="*/ 8 h 8"/>
                <a:gd name="T10" fmla="*/ 51 w 103"/>
                <a:gd name="T11" fmla="*/ 0 h 8"/>
                <a:gd name="T12" fmla="*/ 0 w 103"/>
                <a:gd name="T13" fmla="*/ 4 h 8"/>
                <a:gd name="T14" fmla="*/ 51 w 103"/>
                <a:gd name="T15" fmla="*/ 8 h 8"/>
                <a:gd name="T16" fmla="*/ 103 w 103"/>
                <a:gd name="T17" fmla="*/ 4 h 8"/>
                <a:gd name="T18" fmla="*/ 51 w 10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">
                  <a:moveTo>
                    <a:pt x="51" y="8"/>
                  </a:moveTo>
                  <a:cubicBezTo>
                    <a:pt x="24" y="8"/>
                    <a:pt x="1" y="6"/>
                    <a:pt x="1" y="4"/>
                  </a:cubicBezTo>
                  <a:cubicBezTo>
                    <a:pt x="1" y="2"/>
                    <a:pt x="24" y="1"/>
                    <a:pt x="51" y="1"/>
                  </a:cubicBezTo>
                  <a:cubicBezTo>
                    <a:pt x="79" y="1"/>
                    <a:pt x="101" y="2"/>
                    <a:pt x="101" y="4"/>
                  </a:cubicBezTo>
                  <a:cubicBezTo>
                    <a:pt x="101" y="6"/>
                    <a:pt x="79" y="8"/>
                    <a:pt x="51" y="8"/>
                  </a:cubicBezTo>
                  <a:moveTo>
                    <a:pt x="51" y="0"/>
                  </a:moveTo>
                  <a:cubicBezTo>
                    <a:pt x="23" y="0"/>
                    <a:pt x="0" y="2"/>
                    <a:pt x="0" y="4"/>
                  </a:cubicBezTo>
                  <a:cubicBezTo>
                    <a:pt x="0" y="6"/>
                    <a:pt x="23" y="8"/>
                    <a:pt x="51" y="8"/>
                  </a:cubicBezTo>
                  <a:cubicBezTo>
                    <a:pt x="80" y="8"/>
                    <a:pt x="103" y="6"/>
                    <a:pt x="103" y="4"/>
                  </a:cubicBezTo>
                  <a:cubicBezTo>
                    <a:pt x="103" y="2"/>
                    <a:pt x="80" y="0"/>
                    <a:pt x="5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78"/>
            <p:cNvSpPr>
              <a:spLocks noEditPoints="1"/>
            </p:cNvSpPr>
            <p:nvPr/>
          </p:nvSpPr>
          <p:spPr bwMode="auto">
            <a:xfrm>
              <a:off x="3710" y="1644"/>
              <a:ext cx="269" cy="18"/>
            </a:xfrm>
            <a:custGeom>
              <a:avLst/>
              <a:gdLst>
                <a:gd name="T0" fmla="*/ 50 w 100"/>
                <a:gd name="T1" fmla="*/ 7 h 7"/>
                <a:gd name="T2" fmla="*/ 2 w 100"/>
                <a:gd name="T3" fmla="*/ 3 h 7"/>
                <a:gd name="T4" fmla="*/ 50 w 100"/>
                <a:gd name="T5" fmla="*/ 0 h 7"/>
                <a:gd name="T6" fmla="*/ 99 w 100"/>
                <a:gd name="T7" fmla="*/ 3 h 7"/>
                <a:gd name="T8" fmla="*/ 50 w 100"/>
                <a:gd name="T9" fmla="*/ 7 h 7"/>
                <a:gd name="T10" fmla="*/ 50 w 100"/>
                <a:gd name="T11" fmla="*/ 0 h 7"/>
                <a:gd name="T12" fmla="*/ 0 w 100"/>
                <a:gd name="T13" fmla="*/ 3 h 7"/>
                <a:gd name="T14" fmla="*/ 50 w 100"/>
                <a:gd name="T15" fmla="*/ 7 h 7"/>
                <a:gd name="T16" fmla="*/ 100 w 100"/>
                <a:gd name="T17" fmla="*/ 3 h 7"/>
                <a:gd name="T18" fmla="*/ 50 w 10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">
                  <a:moveTo>
                    <a:pt x="50" y="7"/>
                  </a:moveTo>
                  <a:cubicBezTo>
                    <a:pt x="24" y="7"/>
                    <a:pt x="2" y="5"/>
                    <a:pt x="2" y="3"/>
                  </a:cubicBezTo>
                  <a:cubicBezTo>
                    <a:pt x="2" y="1"/>
                    <a:pt x="24" y="0"/>
                    <a:pt x="50" y="0"/>
                  </a:cubicBezTo>
                  <a:cubicBezTo>
                    <a:pt x="77" y="0"/>
                    <a:pt x="99" y="1"/>
                    <a:pt x="99" y="3"/>
                  </a:cubicBezTo>
                  <a:cubicBezTo>
                    <a:pt x="99" y="5"/>
                    <a:pt x="77" y="7"/>
                    <a:pt x="50" y="7"/>
                  </a:cubicBezTo>
                  <a:moveTo>
                    <a:pt x="50" y="0"/>
                  </a:moveTo>
                  <a:cubicBezTo>
                    <a:pt x="23" y="0"/>
                    <a:pt x="0" y="1"/>
                    <a:pt x="0" y="3"/>
                  </a:cubicBezTo>
                  <a:cubicBezTo>
                    <a:pt x="0" y="5"/>
                    <a:pt x="23" y="7"/>
                    <a:pt x="50" y="7"/>
                  </a:cubicBezTo>
                  <a:cubicBezTo>
                    <a:pt x="78" y="7"/>
                    <a:pt x="100" y="5"/>
                    <a:pt x="100" y="3"/>
                  </a:cubicBezTo>
                  <a:cubicBezTo>
                    <a:pt x="100" y="1"/>
                    <a:pt x="78" y="0"/>
                    <a:pt x="50" y="0"/>
                  </a:cubicBezTo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79"/>
            <p:cNvSpPr>
              <a:spLocks noEditPoints="1"/>
            </p:cNvSpPr>
            <p:nvPr/>
          </p:nvSpPr>
          <p:spPr bwMode="auto">
            <a:xfrm>
              <a:off x="3715" y="1644"/>
              <a:ext cx="261" cy="18"/>
            </a:xfrm>
            <a:custGeom>
              <a:avLst/>
              <a:gdLst>
                <a:gd name="T0" fmla="*/ 48 w 97"/>
                <a:gd name="T1" fmla="*/ 7 h 7"/>
                <a:gd name="T2" fmla="*/ 2 w 97"/>
                <a:gd name="T3" fmla="*/ 3 h 7"/>
                <a:gd name="T4" fmla="*/ 48 w 97"/>
                <a:gd name="T5" fmla="*/ 0 h 7"/>
                <a:gd name="T6" fmla="*/ 95 w 97"/>
                <a:gd name="T7" fmla="*/ 3 h 7"/>
                <a:gd name="T8" fmla="*/ 48 w 97"/>
                <a:gd name="T9" fmla="*/ 7 h 7"/>
                <a:gd name="T10" fmla="*/ 48 w 97"/>
                <a:gd name="T11" fmla="*/ 0 h 7"/>
                <a:gd name="T12" fmla="*/ 0 w 97"/>
                <a:gd name="T13" fmla="*/ 3 h 7"/>
                <a:gd name="T14" fmla="*/ 48 w 97"/>
                <a:gd name="T15" fmla="*/ 7 h 7"/>
                <a:gd name="T16" fmla="*/ 97 w 97"/>
                <a:gd name="T17" fmla="*/ 3 h 7"/>
                <a:gd name="T18" fmla="*/ 48 w 9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">
                  <a:moveTo>
                    <a:pt x="48" y="7"/>
                  </a:moveTo>
                  <a:cubicBezTo>
                    <a:pt x="23" y="7"/>
                    <a:pt x="2" y="5"/>
                    <a:pt x="2" y="3"/>
                  </a:cubicBezTo>
                  <a:cubicBezTo>
                    <a:pt x="2" y="1"/>
                    <a:pt x="23" y="0"/>
                    <a:pt x="48" y="0"/>
                  </a:cubicBezTo>
                  <a:cubicBezTo>
                    <a:pt x="74" y="0"/>
                    <a:pt x="95" y="1"/>
                    <a:pt x="95" y="3"/>
                  </a:cubicBezTo>
                  <a:cubicBezTo>
                    <a:pt x="95" y="5"/>
                    <a:pt x="74" y="7"/>
                    <a:pt x="48" y="7"/>
                  </a:cubicBezTo>
                  <a:moveTo>
                    <a:pt x="48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48" y="7"/>
                  </a:cubicBezTo>
                  <a:cubicBezTo>
                    <a:pt x="75" y="7"/>
                    <a:pt x="97" y="5"/>
                    <a:pt x="97" y="3"/>
                  </a:cubicBezTo>
                  <a:cubicBezTo>
                    <a:pt x="97" y="1"/>
                    <a:pt x="75" y="0"/>
                    <a:pt x="48" y="0"/>
                  </a:cubicBezTo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80"/>
            <p:cNvSpPr>
              <a:spLocks noEditPoints="1"/>
            </p:cNvSpPr>
            <p:nvPr/>
          </p:nvSpPr>
          <p:spPr bwMode="auto">
            <a:xfrm>
              <a:off x="3720" y="1644"/>
              <a:ext cx="250" cy="18"/>
            </a:xfrm>
            <a:custGeom>
              <a:avLst/>
              <a:gdLst>
                <a:gd name="T0" fmla="*/ 47 w 93"/>
                <a:gd name="T1" fmla="*/ 6 h 7"/>
                <a:gd name="T2" fmla="*/ 1 w 93"/>
                <a:gd name="T3" fmla="*/ 3 h 7"/>
                <a:gd name="T4" fmla="*/ 47 w 93"/>
                <a:gd name="T5" fmla="*/ 0 h 7"/>
                <a:gd name="T6" fmla="*/ 92 w 93"/>
                <a:gd name="T7" fmla="*/ 3 h 7"/>
                <a:gd name="T8" fmla="*/ 47 w 93"/>
                <a:gd name="T9" fmla="*/ 6 h 7"/>
                <a:gd name="T10" fmla="*/ 46 w 93"/>
                <a:gd name="T11" fmla="*/ 0 h 7"/>
                <a:gd name="T12" fmla="*/ 0 w 93"/>
                <a:gd name="T13" fmla="*/ 3 h 7"/>
                <a:gd name="T14" fmla="*/ 46 w 93"/>
                <a:gd name="T15" fmla="*/ 7 h 7"/>
                <a:gd name="T16" fmla="*/ 93 w 93"/>
                <a:gd name="T17" fmla="*/ 3 h 7"/>
                <a:gd name="T18" fmla="*/ 46 w 9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">
                  <a:moveTo>
                    <a:pt x="47" y="6"/>
                  </a:moveTo>
                  <a:cubicBezTo>
                    <a:pt x="22" y="6"/>
                    <a:pt x="1" y="5"/>
                    <a:pt x="1" y="3"/>
                  </a:cubicBezTo>
                  <a:cubicBezTo>
                    <a:pt x="1" y="1"/>
                    <a:pt x="22" y="0"/>
                    <a:pt x="47" y="0"/>
                  </a:cubicBezTo>
                  <a:cubicBezTo>
                    <a:pt x="72" y="0"/>
                    <a:pt x="92" y="1"/>
                    <a:pt x="92" y="3"/>
                  </a:cubicBezTo>
                  <a:cubicBezTo>
                    <a:pt x="92" y="5"/>
                    <a:pt x="72" y="6"/>
                    <a:pt x="47" y="6"/>
                  </a:cubicBezTo>
                  <a:moveTo>
                    <a:pt x="46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7"/>
                    <a:pt x="46" y="7"/>
                  </a:cubicBezTo>
                  <a:cubicBezTo>
                    <a:pt x="72" y="7"/>
                    <a:pt x="93" y="5"/>
                    <a:pt x="93" y="3"/>
                  </a:cubicBezTo>
                  <a:cubicBezTo>
                    <a:pt x="93" y="1"/>
                    <a:pt x="72" y="0"/>
                    <a:pt x="46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81"/>
            <p:cNvSpPr>
              <a:spLocks noEditPoints="1"/>
            </p:cNvSpPr>
            <p:nvPr/>
          </p:nvSpPr>
          <p:spPr bwMode="auto">
            <a:xfrm>
              <a:off x="3723" y="1644"/>
              <a:ext cx="245" cy="16"/>
            </a:xfrm>
            <a:custGeom>
              <a:avLst/>
              <a:gdLst>
                <a:gd name="T0" fmla="*/ 46 w 91"/>
                <a:gd name="T1" fmla="*/ 6 h 6"/>
                <a:gd name="T2" fmla="*/ 2 w 91"/>
                <a:gd name="T3" fmla="*/ 3 h 6"/>
                <a:gd name="T4" fmla="*/ 46 w 91"/>
                <a:gd name="T5" fmla="*/ 0 h 6"/>
                <a:gd name="T6" fmla="*/ 89 w 91"/>
                <a:gd name="T7" fmla="*/ 3 h 6"/>
                <a:gd name="T8" fmla="*/ 46 w 91"/>
                <a:gd name="T9" fmla="*/ 6 h 6"/>
                <a:gd name="T10" fmla="*/ 46 w 91"/>
                <a:gd name="T11" fmla="*/ 0 h 6"/>
                <a:gd name="T12" fmla="*/ 0 w 91"/>
                <a:gd name="T13" fmla="*/ 3 h 6"/>
                <a:gd name="T14" fmla="*/ 46 w 91"/>
                <a:gd name="T15" fmla="*/ 6 h 6"/>
                <a:gd name="T16" fmla="*/ 91 w 91"/>
                <a:gd name="T17" fmla="*/ 3 h 6"/>
                <a:gd name="T18" fmla="*/ 46 w 9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">
                  <a:moveTo>
                    <a:pt x="46" y="6"/>
                  </a:moveTo>
                  <a:cubicBezTo>
                    <a:pt x="21" y="6"/>
                    <a:pt x="2" y="5"/>
                    <a:pt x="2" y="3"/>
                  </a:cubicBezTo>
                  <a:cubicBezTo>
                    <a:pt x="2" y="1"/>
                    <a:pt x="21" y="0"/>
                    <a:pt x="46" y="0"/>
                  </a:cubicBezTo>
                  <a:cubicBezTo>
                    <a:pt x="70" y="0"/>
                    <a:pt x="89" y="1"/>
                    <a:pt x="89" y="3"/>
                  </a:cubicBezTo>
                  <a:cubicBezTo>
                    <a:pt x="89" y="5"/>
                    <a:pt x="70" y="6"/>
                    <a:pt x="46" y="6"/>
                  </a:cubicBezTo>
                  <a:moveTo>
                    <a:pt x="46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6"/>
                    <a:pt x="46" y="6"/>
                  </a:cubicBezTo>
                  <a:cubicBezTo>
                    <a:pt x="71" y="6"/>
                    <a:pt x="91" y="5"/>
                    <a:pt x="91" y="3"/>
                  </a:cubicBezTo>
                  <a:cubicBezTo>
                    <a:pt x="91" y="1"/>
                    <a:pt x="71" y="0"/>
                    <a:pt x="46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Oval 82"/>
            <p:cNvSpPr>
              <a:spLocks noChangeArrowheads="1"/>
            </p:cNvSpPr>
            <p:nvPr/>
          </p:nvSpPr>
          <p:spPr bwMode="auto">
            <a:xfrm>
              <a:off x="3728" y="1644"/>
              <a:ext cx="234" cy="16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Oval 83"/>
            <p:cNvSpPr>
              <a:spLocks noChangeArrowheads="1"/>
            </p:cNvSpPr>
            <p:nvPr/>
          </p:nvSpPr>
          <p:spPr bwMode="auto">
            <a:xfrm>
              <a:off x="3363" y="681"/>
              <a:ext cx="957" cy="960"/>
            </a:xfrm>
            <a:prstGeom prst="ellipse">
              <a:avLst/>
            </a:prstGeom>
            <a:noFill/>
            <a:ln w="38100">
              <a:solidFill>
                <a:srgbClr val="3048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84"/>
            <p:cNvSpPr>
              <a:spLocks/>
            </p:cNvSpPr>
            <p:nvPr/>
          </p:nvSpPr>
          <p:spPr bwMode="auto">
            <a:xfrm>
              <a:off x="3597" y="939"/>
              <a:ext cx="484" cy="484"/>
            </a:xfrm>
            <a:custGeom>
              <a:avLst/>
              <a:gdLst>
                <a:gd name="T0" fmla="*/ 90 w 180"/>
                <a:gd name="T1" fmla="*/ 90 h 180"/>
                <a:gd name="T2" fmla="*/ 180 w 180"/>
                <a:gd name="T3" fmla="*/ 90 h 180"/>
                <a:gd name="T4" fmla="*/ 90 w 180"/>
                <a:gd name="T5" fmla="*/ 180 h 180"/>
                <a:gd name="T6" fmla="*/ 0 w 180"/>
                <a:gd name="T7" fmla="*/ 90 h 180"/>
                <a:gd name="T8" fmla="*/ 90 w 180"/>
                <a:gd name="T9" fmla="*/ 0 h 180"/>
                <a:gd name="T10" fmla="*/ 90 w 180"/>
                <a:gd name="T1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80">
                  <a:moveTo>
                    <a:pt x="90" y="90"/>
                  </a:moveTo>
                  <a:cubicBezTo>
                    <a:pt x="180" y="90"/>
                    <a:pt x="180" y="90"/>
                    <a:pt x="180" y="90"/>
                  </a:cubicBezTo>
                  <a:cubicBezTo>
                    <a:pt x="180" y="140"/>
                    <a:pt x="140" y="180"/>
                    <a:pt x="90" y="180"/>
                  </a:cubicBezTo>
                  <a:cubicBezTo>
                    <a:pt x="40" y="180"/>
                    <a:pt x="0" y="140"/>
                    <a:pt x="0" y="90"/>
                  </a:cubicBezTo>
                  <a:cubicBezTo>
                    <a:pt x="0" y="40"/>
                    <a:pt x="40" y="0"/>
                    <a:pt x="90" y="0"/>
                  </a:cubicBezTo>
                  <a:lnTo>
                    <a:pt x="90" y="90"/>
                  </a:ln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85"/>
            <p:cNvSpPr>
              <a:spLocks/>
            </p:cNvSpPr>
            <p:nvPr/>
          </p:nvSpPr>
          <p:spPr bwMode="auto">
            <a:xfrm>
              <a:off x="3895" y="899"/>
              <a:ext cx="242" cy="242"/>
            </a:xfrm>
            <a:custGeom>
              <a:avLst/>
              <a:gdLst>
                <a:gd name="T0" fmla="*/ 0 w 90"/>
                <a:gd name="T1" fmla="*/ 90 h 90"/>
                <a:gd name="T2" fmla="*/ 90 w 90"/>
                <a:gd name="T3" fmla="*/ 90 h 90"/>
                <a:gd name="T4" fmla="*/ 0 w 90"/>
                <a:gd name="T5" fmla="*/ 0 h 90"/>
                <a:gd name="T6" fmla="*/ 0 w 90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0">
                  <a:moveTo>
                    <a:pt x="0" y="90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90" y="40"/>
                    <a:pt x="49" y="0"/>
                    <a:pt x="0" y="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5" name="Group 4"/>
          <p:cNvGrpSpPr>
            <a:grpSpLocks noChangeAspect="1"/>
          </p:cNvGrpSpPr>
          <p:nvPr/>
        </p:nvGrpSpPr>
        <p:grpSpPr bwMode="auto">
          <a:xfrm>
            <a:off x="9418056" y="2396731"/>
            <a:ext cx="1008941" cy="1071079"/>
            <a:chOff x="3361" y="697"/>
            <a:chExt cx="958" cy="1017"/>
          </a:xfrm>
        </p:grpSpPr>
        <p:sp>
          <p:nvSpPr>
            <p:cNvPr id="316" name="Freeform 5"/>
            <p:cNvSpPr>
              <a:spLocks noEditPoints="1"/>
            </p:cNvSpPr>
            <p:nvPr/>
          </p:nvSpPr>
          <p:spPr bwMode="auto">
            <a:xfrm>
              <a:off x="3399" y="1631"/>
              <a:ext cx="882" cy="83"/>
            </a:xfrm>
            <a:custGeom>
              <a:avLst/>
              <a:gdLst>
                <a:gd name="T0" fmla="*/ 164 w 328"/>
                <a:gd name="T1" fmla="*/ 31 h 31"/>
                <a:gd name="T2" fmla="*/ 2 w 328"/>
                <a:gd name="T3" fmla="*/ 16 h 31"/>
                <a:gd name="T4" fmla="*/ 164 w 328"/>
                <a:gd name="T5" fmla="*/ 1 h 31"/>
                <a:gd name="T6" fmla="*/ 326 w 328"/>
                <a:gd name="T7" fmla="*/ 16 h 31"/>
                <a:gd name="T8" fmla="*/ 164 w 328"/>
                <a:gd name="T9" fmla="*/ 31 h 31"/>
                <a:gd name="T10" fmla="*/ 164 w 328"/>
                <a:gd name="T11" fmla="*/ 0 h 31"/>
                <a:gd name="T12" fmla="*/ 0 w 328"/>
                <a:gd name="T13" fmla="*/ 16 h 31"/>
                <a:gd name="T14" fmla="*/ 164 w 328"/>
                <a:gd name="T15" fmla="*/ 31 h 31"/>
                <a:gd name="T16" fmla="*/ 328 w 328"/>
                <a:gd name="T17" fmla="*/ 16 h 31"/>
                <a:gd name="T18" fmla="*/ 164 w 3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31">
                  <a:moveTo>
                    <a:pt x="164" y="31"/>
                  </a:moveTo>
                  <a:cubicBezTo>
                    <a:pt x="74" y="31"/>
                    <a:pt x="2" y="24"/>
                    <a:pt x="2" y="16"/>
                  </a:cubicBezTo>
                  <a:cubicBezTo>
                    <a:pt x="2" y="7"/>
                    <a:pt x="74" y="1"/>
                    <a:pt x="164" y="1"/>
                  </a:cubicBezTo>
                  <a:cubicBezTo>
                    <a:pt x="254" y="1"/>
                    <a:pt x="326" y="7"/>
                    <a:pt x="326" y="16"/>
                  </a:cubicBezTo>
                  <a:cubicBezTo>
                    <a:pt x="326" y="24"/>
                    <a:pt x="254" y="31"/>
                    <a:pt x="164" y="31"/>
                  </a:cubicBezTo>
                  <a:moveTo>
                    <a:pt x="164" y="0"/>
                  </a:moveTo>
                  <a:cubicBezTo>
                    <a:pt x="74" y="0"/>
                    <a:pt x="0" y="7"/>
                    <a:pt x="0" y="16"/>
                  </a:cubicBezTo>
                  <a:cubicBezTo>
                    <a:pt x="0" y="24"/>
                    <a:pt x="74" y="31"/>
                    <a:pt x="164" y="31"/>
                  </a:cubicBezTo>
                  <a:cubicBezTo>
                    <a:pt x="254" y="31"/>
                    <a:pt x="328" y="24"/>
                    <a:pt x="328" y="16"/>
                  </a:cubicBezTo>
                  <a:cubicBezTo>
                    <a:pt x="328" y="7"/>
                    <a:pt x="254" y="0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6"/>
            <p:cNvSpPr>
              <a:spLocks noEditPoints="1"/>
            </p:cNvSpPr>
            <p:nvPr/>
          </p:nvSpPr>
          <p:spPr bwMode="auto">
            <a:xfrm>
              <a:off x="3404" y="1634"/>
              <a:ext cx="872" cy="80"/>
            </a:xfrm>
            <a:custGeom>
              <a:avLst/>
              <a:gdLst>
                <a:gd name="T0" fmla="*/ 162 w 324"/>
                <a:gd name="T1" fmla="*/ 30 h 30"/>
                <a:gd name="T2" fmla="*/ 1 w 324"/>
                <a:gd name="T3" fmla="*/ 15 h 30"/>
                <a:gd name="T4" fmla="*/ 162 w 324"/>
                <a:gd name="T5" fmla="*/ 0 h 30"/>
                <a:gd name="T6" fmla="*/ 323 w 324"/>
                <a:gd name="T7" fmla="*/ 15 h 30"/>
                <a:gd name="T8" fmla="*/ 162 w 324"/>
                <a:gd name="T9" fmla="*/ 30 h 30"/>
                <a:gd name="T10" fmla="*/ 162 w 324"/>
                <a:gd name="T11" fmla="*/ 0 h 30"/>
                <a:gd name="T12" fmla="*/ 0 w 324"/>
                <a:gd name="T13" fmla="*/ 15 h 30"/>
                <a:gd name="T14" fmla="*/ 162 w 324"/>
                <a:gd name="T15" fmla="*/ 30 h 30"/>
                <a:gd name="T16" fmla="*/ 324 w 324"/>
                <a:gd name="T17" fmla="*/ 15 h 30"/>
                <a:gd name="T18" fmla="*/ 162 w 32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30">
                  <a:moveTo>
                    <a:pt x="162" y="30"/>
                  </a:moveTo>
                  <a:cubicBezTo>
                    <a:pt x="73" y="30"/>
                    <a:pt x="1" y="23"/>
                    <a:pt x="1" y="15"/>
                  </a:cubicBezTo>
                  <a:cubicBezTo>
                    <a:pt x="1" y="7"/>
                    <a:pt x="73" y="0"/>
                    <a:pt x="162" y="0"/>
                  </a:cubicBezTo>
                  <a:cubicBezTo>
                    <a:pt x="251" y="0"/>
                    <a:pt x="323" y="7"/>
                    <a:pt x="323" y="15"/>
                  </a:cubicBezTo>
                  <a:cubicBezTo>
                    <a:pt x="323" y="23"/>
                    <a:pt x="251" y="30"/>
                    <a:pt x="162" y="30"/>
                  </a:cubicBezTo>
                  <a:moveTo>
                    <a:pt x="162" y="0"/>
                  </a:moveTo>
                  <a:cubicBezTo>
                    <a:pt x="72" y="0"/>
                    <a:pt x="0" y="6"/>
                    <a:pt x="0" y="15"/>
                  </a:cubicBezTo>
                  <a:cubicBezTo>
                    <a:pt x="0" y="23"/>
                    <a:pt x="72" y="30"/>
                    <a:pt x="162" y="30"/>
                  </a:cubicBezTo>
                  <a:cubicBezTo>
                    <a:pt x="252" y="30"/>
                    <a:pt x="324" y="23"/>
                    <a:pt x="324" y="15"/>
                  </a:cubicBezTo>
                  <a:cubicBezTo>
                    <a:pt x="324" y="6"/>
                    <a:pt x="252" y="0"/>
                    <a:pt x="162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7"/>
            <p:cNvSpPr>
              <a:spLocks noEditPoints="1"/>
            </p:cNvSpPr>
            <p:nvPr/>
          </p:nvSpPr>
          <p:spPr bwMode="auto">
            <a:xfrm>
              <a:off x="3407" y="1634"/>
              <a:ext cx="866" cy="80"/>
            </a:xfrm>
            <a:custGeom>
              <a:avLst/>
              <a:gdLst>
                <a:gd name="T0" fmla="*/ 161 w 322"/>
                <a:gd name="T1" fmla="*/ 30 h 30"/>
                <a:gd name="T2" fmla="*/ 2 w 322"/>
                <a:gd name="T3" fmla="*/ 15 h 30"/>
                <a:gd name="T4" fmla="*/ 161 w 322"/>
                <a:gd name="T5" fmla="*/ 0 h 30"/>
                <a:gd name="T6" fmla="*/ 320 w 322"/>
                <a:gd name="T7" fmla="*/ 15 h 30"/>
                <a:gd name="T8" fmla="*/ 161 w 322"/>
                <a:gd name="T9" fmla="*/ 30 h 30"/>
                <a:gd name="T10" fmla="*/ 161 w 322"/>
                <a:gd name="T11" fmla="*/ 0 h 30"/>
                <a:gd name="T12" fmla="*/ 0 w 322"/>
                <a:gd name="T13" fmla="*/ 15 h 30"/>
                <a:gd name="T14" fmla="*/ 161 w 322"/>
                <a:gd name="T15" fmla="*/ 30 h 30"/>
                <a:gd name="T16" fmla="*/ 322 w 322"/>
                <a:gd name="T17" fmla="*/ 15 h 30"/>
                <a:gd name="T18" fmla="*/ 161 w 322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0">
                  <a:moveTo>
                    <a:pt x="161" y="30"/>
                  </a:moveTo>
                  <a:cubicBezTo>
                    <a:pt x="73" y="30"/>
                    <a:pt x="2" y="23"/>
                    <a:pt x="2" y="15"/>
                  </a:cubicBezTo>
                  <a:cubicBezTo>
                    <a:pt x="2" y="7"/>
                    <a:pt x="73" y="0"/>
                    <a:pt x="161" y="0"/>
                  </a:cubicBezTo>
                  <a:cubicBezTo>
                    <a:pt x="249" y="0"/>
                    <a:pt x="320" y="7"/>
                    <a:pt x="320" y="15"/>
                  </a:cubicBezTo>
                  <a:cubicBezTo>
                    <a:pt x="320" y="23"/>
                    <a:pt x="249" y="30"/>
                    <a:pt x="161" y="30"/>
                  </a:cubicBezTo>
                  <a:moveTo>
                    <a:pt x="161" y="0"/>
                  </a:moveTo>
                  <a:cubicBezTo>
                    <a:pt x="72" y="0"/>
                    <a:pt x="0" y="7"/>
                    <a:pt x="0" y="15"/>
                  </a:cubicBezTo>
                  <a:cubicBezTo>
                    <a:pt x="0" y="23"/>
                    <a:pt x="72" y="30"/>
                    <a:pt x="161" y="30"/>
                  </a:cubicBezTo>
                  <a:cubicBezTo>
                    <a:pt x="250" y="30"/>
                    <a:pt x="322" y="23"/>
                    <a:pt x="322" y="15"/>
                  </a:cubicBezTo>
                  <a:cubicBezTo>
                    <a:pt x="322" y="7"/>
                    <a:pt x="250" y="0"/>
                    <a:pt x="161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8"/>
            <p:cNvSpPr>
              <a:spLocks noEditPoints="1"/>
            </p:cNvSpPr>
            <p:nvPr/>
          </p:nvSpPr>
          <p:spPr bwMode="auto">
            <a:xfrm>
              <a:off x="3412" y="1634"/>
              <a:ext cx="856" cy="80"/>
            </a:xfrm>
            <a:custGeom>
              <a:avLst/>
              <a:gdLst>
                <a:gd name="T0" fmla="*/ 159 w 318"/>
                <a:gd name="T1" fmla="*/ 30 h 30"/>
                <a:gd name="T2" fmla="*/ 2 w 318"/>
                <a:gd name="T3" fmla="*/ 15 h 30"/>
                <a:gd name="T4" fmla="*/ 159 w 318"/>
                <a:gd name="T5" fmla="*/ 0 h 30"/>
                <a:gd name="T6" fmla="*/ 317 w 318"/>
                <a:gd name="T7" fmla="*/ 15 h 30"/>
                <a:gd name="T8" fmla="*/ 159 w 318"/>
                <a:gd name="T9" fmla="*/ 30 h 30"/>
                <a:gd name="T10" fmla="*/ 159 w 318"/>
                <a:gd name="T11" fmla="*/ 0 h 30"/>
                <a:gd name="T12" fmla="*/ 0 w 318"/>
                <a:gd name="T13" fmla="*/ 15 h 30"/>
                <a:gd name="T14" fmla="*/ 159 w 318"/>
                <a:gd name="T15" fmla="*/ 30 h 30"/>
                <a:gd name="T16" fmla="*/ 318 w 318"/>
                <a:gd name="T17" fmla="*/ 15 h 30"/>
                <a:gd name="T18" fmla="*/ 159 w 318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0">
                  <a:moveTo>
                    <a:pt x="159" y="30"/>
                  </a:moveTo>
                  <a:cubicBezTo>
                    <a:pt x="72" y="30"/>
                    <a:pt x="2" y="23"/>
                    <a:pt x="2" y="15"/>
                  </a:cubicBezTo>
                  <a:cubicBezTo>
                    <a:pt x="2" y="7"/>
                    <a:pt x="72" y="0"/>
                    <a:pt x="159" y="0"/>
                  </a:cubicBezTo>
                  <a:cubicBezTo>
                    <a:pt x="246" y="0"/>
                    <a:pt x="317" y="7"/>
                    <a:pt x="317" y="15"/>
                  </a:cubicBezTo>
                  <a:cubicBezTo>
                    <a:pt x="317" y="23"/>
                    <a:pt x="246" y="30"/>
                    <a:pt x="159" y="30"/>
                  </a:cubicBezTo>
                  <a:moveTo>
                    <a:pt x="159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9" y="30"/>
                  </a:cubicBezTo>
                  <a:cubicBezTo>
                    <a:pt x="247" y="30"/>
                    <a:pt x="318" y="23"/>
                    <a:pt x="318" y="15"/>
                  </a:cubicBezTo>
                  <a:cubicBezTo>
                    <a:pt x="318" y="7"/>
                    <a:pt x="247" y="0"/>
                    <a:pt x="159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9"/>
            <p:cNvSpPr>
              <a:spLocks noEditPoints="1"/>
            </p:cNvSpPr>
            <p:nvPr/>
          </p:nvSpPr>
          <p:spPr bwMode="auto">
            <a:xfrm>
              <a:off x="3418" y="1634"/>
              <a:ext cx="847" cy="80"/>
            </a:xfrm>
            <a:custGeom>
              <a:avLst/>
              <a:gdLst>
                <a:gd name="T0" fmla="*/ 157 w 315"/>
                <a:gd name="T1" fmla="*/ 29 h 30"/>
                <a:gd name="T2" fmla="*/ 1 w 315"/>
                <a:gd name="T3" fmla="*/ 15 h 30"/>
                <a:gd name="T4" fmla="*/ 157 w 315"/>
                <a:gd name="T5" fmla="*/ 0 h 30"/>
                <a:gd name="T6" fmla="*/ 313 w 315"/>
                <a:gd name="T7" fmla="*/ 15 h 30"/>
                <a:gd name="T8" fmla="*/ 157 w 315"/>
                <a:gd name="T9" fmla="*/ 29 h 30"/>
                <a:gd name="T10" fmla="*/ 157 w 315"/>
                <a:gd name="T11" fmla="*/ 0 h 30"/>
                <a:gd name="T12" fmla="*/ 0 w 315"/>
                <a:gd name="T13" fmla="*/ 15 h 30"/>
                <a:gd name="T14" fmla="*/ 157 w 315"/>
                <a:gd name="T15" fmla="*/ 30 h 30"/>
                <a:gd name="T16" fmla="*/ 315 w 315"/>
                <a:gd name="T17" fmla="*/ 15 h 30"/>
                <a:gd name="T18" fmla="*/ 157 w 31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30">
                  <a:moveTo>
                    <a:pt x="157" y="29"/>
                  </a:moveTo>
                  <a:cubicBezTo>
                    <a:pt x="71" y="29"/>
                    <a:pt x="1" y="23"/>
                    <a:pt x="1" y="15"/>
                  </a:cubicBezTo>
                  <a:cubicBezTo>
                    <a:pt x="1" y="7"/>
                    <a:pt x="71" y="0"/>
                    <a:pt x="157" y="0"/>
                  </a:cubicBezTo>
                  <a:cubicBezTo>
                    <a:pt x="243" y="0"/>
                    <a:pt x="313" y="7"/>
                    <a:pt x="313" y="15"/>
                  </a:cubicBezTo>
                  <a:cubicBezTo>
                    <a:pt x="313" y="23"/>
                    <a:pt x="243" y="29"/>
                    <a:pt x="157" y="29"/>
                  </a:cubicBezTo>
                  <a:moveTo>
                    <a:pt x="157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30"/>
                    <a:pt x="157" y="30"/>
                  </a:cubicBezTo>
                  <a:cubicBezTo>
                    <a:pt x="244" y="30"/>
                    <a:pt x="315" y="23"/>
                    <a:pt x="315" y="15"/>
                  </a:cubicBezTo>
                  <a:cubicBezTo>
                    <a:pt x="315" y="7"/>
                    <a:pt x="244" y="0"/>
                    <a:pt x="157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0"/>
            <p:cNvSpPr>
              <a:spLocks noEditPoints="1"/>
            </p:cNvSpPr>
            <p:nvPr/>
          </p:nvSpPr>
          <p:spPr bwMode="auto">
            <a:xfrm>
              <a:off x="3420" y="1634"/>
              <a:ext cx="840" cy="78"/>
            </a:xfrm>
            <a:custGeom>
              <a:avLst/>
              <a:gdLst>
                <a:gd name="T0" fmla="*/ 156 w 312"/>
                <a:gd name="T1" fmla="*/ 29 h 29"/>
                <a:gd name="T2" fmla="*/ 2 w 312"/>
                <a:gd name="T3" fmla="*/ 15 h 29"/>
                <a:gd name="T4" fmla="*/ 156 w 312"/>
                <a:gd name="T5" fmla="*/ 0 h 29"/>
                <a:gd name="T6" fmla="*/ 311 w 312"/>
                <a:gd name="T7" fmla="*/ 15 h 29"/>
                <a:gd name="T8" fmla="*/ 156 w 312"/>
                <a:gd name="T9" fmla="*/ 29 h 29"/>
                <a:gd name="T10" fmla="*/ 156 w 312"/>
                <a:gd name="T11" fmla="*/ 0 h 29"/>
                <a:gd name="T12" fmla="*/ 0 w 312"/>
                <a:gd name="T13" fmla="*/ 15 h 29"/>
                <a:gd name="T14" fmla="*/ 156 w 312"/>
                <a:gd name="T15" fmla="*/ 29 h 29"/>
                <a:gd name="T16" fmla="*/ 312 w 312"/>
                <a:gd name="T17" fmla="*/ 15 h 29"/>
                <a:gd name="T18" fmla="*/ 156 w 3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9">
                  <a:moveTo>
                    <a:pt x="156" y="29"/>
                  </a:moveTo>
                  <a:cubicBezTo>
                    <a:pt x="71" y="29"/>
                    <a:pt x="2" y="23"/>
                    <a:pt x="2" y="15"/>
                  </a:cubicBezTo>
                  <a:cubicBezTo>
                    <a:pt x="2" y="7"/>
                    <a:pt x="71" y="0"/>
                    <a:pt x="156" y="0"/>
                  </a:cubicBezTo>
                  <a:cubicBezTo>
                    <a:pt x="241" y="0"/>
                    <a:pt x="311" y="7"/>
                    <a:pt x="311" y="15"/>
                  </a:cubicBezTo>
                  <a:cubicBezTo>
                    <a:pt x="311" y="23"/>
                    <a:pt x="241" y="29"/>
                    <a:pt x="156" y="29"/>
                  </a:cubicBezTo>
                  <a:moveTo>
                    <a:pt x="156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6" y="29"/>
                  </a:cubicBezTo>
                  <a:cubicBezTo>
                    <a:pt x="242" y="29"/>
                    <a:pt x="312" y="23"/>
                    <a:pt x="312" y="15"/>
                  </a:cubicBezTo>
                  <a:cubicBezTo>
                    <a:pt x="312" y="7"/>
                    <a:pt x="242" y="0"/>
                    <a:pt x="156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1"/>
            <p:cNvSpPr>
              <a:spLocks noEditPoints="1"/>
            </p:cNvSpPr>
            <p:nvPr/>
          </p:nvSpPr>
          <p:spPr bwMode="auto">
            <a:xfrm>
              <a:off x="3426" y="1634"/>
              <a:ext cx="831" cy="78"/>
            </a:xfrm>
            <a:custGeom>
              <a:avLst/>
              <a:gdLst>
                <a:gd name="T0" fmla="*/ 154 w 309"/>
                <a:gd name="T1" fmla="*/ 29 h 29"/>
                <a:gd name="T2" fmla="*/ 1 w 309"/>
                <a:gd name="T3" fmla="*/ 15 h 29"/>
                <a:gd name="T4" fmla="*/ 154 w 309"/>
                <a:gd name="T5" fmla="*/ 0 h 29"/>
                <a:gd name="T6" fmla="*/ 307 w 309"/>
                <a:gd name="T7" fmla="*/ 15 h 29"/>
                <a:gd name="T8" fmla="*/ 154 w 309"/>
                <a:gd name="T9" fmla="*/ 29 h 29"/>
                <a:gd name="T10" fmla="*/ 154 w 309"/>
                <a:gd name="T11" fmla="*/ 0 h 29"/>
                <a:gd name="T12" fmla="*/ 0 w 309"/>
                <a:gd name="T13" fmla="*/ 15 h 29"/>
                <a:gd name="T14" fmla="*/ 154 w 309"/>
                <a:gd name="T15" fmla="*/ 29 h 29"/>
                <a:gd name="T16" fmla="*/ 309 w 309"/>
                <a:gd name="T17" fmla="*/ 15 h 29"/>
                <a:gd name="T18" fmla="*/ 154 w 30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9">
                  <a:moveTo>
                    <a:pt x="154" y="29"/>
                  </a:moveTo>
                  <a:cubicBezTo>
                    <a:pt x="70" y="29"/>
                    <a:pt x="1" y="23"/>
                    <a:pt x="1" y="15"/>
                  </a:cubicBezTo>
                  <a:cubicBezTo>
                    <a:pt x="1" y="7"/>
                    <a:pt x="70" y="0"/>
                    <a:pt x="154" y="0"/>
                  </a:cubicBezTo>
                  <a:cubicBezTo>
                    <a:pt x="239" y="0"/>
                    <a:pt x="307" y="7"/>
                    <a:pt x="307" y="15"/>
                  </a:cubicBezTo>
                  <a:cubicBezTo>
                    <a:pt x="307" y="23"/>
                    <a:pt x="239" y="29"/>
                    <a:pt x="154" y="29"/>
                  </a:cubicBezTo>
                  <a:moveTo>
                    <a:pt x="154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4" y="29"/>
                  </a:cubicBezTo>
                  <a:cubicBezTo>
                    <a:pt x="239" y="29"/>
                    <a:pt x="309" y="23"/>
                    <a:pt x="309" y="15"/>
                  </a:cubicBezTo>
                  <a:cubicBezTo>
                    <a:pt x="309" y="7"/>
                    <a:pt x="239" y="0"/>
                    <a:pt x="15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2"/>
            <p:cNvSpPr>
              <a:spLocks noEditPoints="1"/>
            </p:cNvSpPr>
            <p:nvPr/>
          </p:nvSpPr>
          <p:spPr bwMode="auto">
            <a:xfrm>
              <a:off x="3428" y="1634"/>
              <a:ext cx="823" cy="78"/>
            </a:xfrm>
            <a:custGeom>
              <a:avLst/>
              <a:gdLst>
                <a:gd name="T0" fmla="*/ 153 w 306"/>
                <a:gd name="T1" fmla="*/ 29 h 29"/>
                <a:gd name="T2" fmla="*/ 2 w 306"/>
                <a:gd name="T3" fmla="*/ 15 h 29"/>
                <a:gd name="T4" fmla="*/ 153 w 306"/>
                <a:gd name="T5" fmla="*/ 1 h 29"/>
                <a:gd name="T6" fmla="*/ 305 w 306"/>
                <a:gd name="T7" fmla="*/ 15 h 29"/>
                <a:gd name="T8" fmla="*/ 153 w 306"/>
                <a:gd name="T9" fmla="*/ 29 h 29"/>
                <a:gd name="T10" fmla="*/ 153 w 306"/>
                <a:gd name="T11" fmla="*/ 0 h 29"/>
                <a:gd name="T12" fmla="*/ 0 w 306"/>
                <a:gd name="T13" fmla="*/ 15 h 29"/>
                <a:gd name="T14" fmla="*/ 153 w 306"/>
                <a:gd name="T15" fmla="*/ 29 h 29"/>
                <a:gd name="T16" fmla="*/ 306 w 306"/>
                <a:gd name="T17" fmla="*/ 15 h 29"/>
                <a:gd name="T18" fmla="*/ 153 w 306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9">
                  <a:moveTo>
                    <a:pt x="153" y="29"/>
                  </a:moveTo>
                  <a:cubicBezTo>
                    <a:pt x="70" y="29"/>
                    <a:pt x="2" y="22"/>
                    <a:pt x="2" y="15"/>
                  </a:cubicBezTo>
                  <a:cubicBezTo>
                    <a:pt x="2" y="7"/>
                    <a:pt x="70" y="1"/>
                    <a:pt x="153" y="1"/>
                  </a:cubicBezTo>
                  <a:cubicBezTo>
                    <a:pt x="237" y="1"/>
                    <a:pt x="305" y="7"/>
                    <a:pt x="305" y="15"/>
                  </a:cubicBezTo>
                  <a:cubicBezTo>
                    <a:pt x="305" y="22"/>
                    <a:pt x="237" y="29"/>
                    <a:pt x="153" y="29"/>
                  </a:cubicBezTo>
                  <a:moveTo>
                    <a:pt x="153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3" y="29"/>
                  </a:cubicBezTo>
                  <a:cubicBezTo>
                    <a:pt x="238" y="29"/>
                    <a:pt x="306" y="23"/>
                    <a:pt x="306" y="15"/>
                  </a:cubicBezTo>
                  <a:cubicBezTo>
                    <a:pt x="306" y="7"/>
                    <a:pt x="238" y="0"/>
                    <a:pt x="153" y="0"/>
                  </a:cubicBezTo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3"/>
            <p:cNvSpPr>
              <a:spLocks noEditPoints="1"/>
            </p:cNvSpPr>
            <p:nvPr/>
          </p:nvSpPr>
          <p:spPr bwMode="auto">
            <a:xfrm>
              <a:off x="3434" y="1636"/>
              <a:ext cx="815" cy="76"/>
            </a:xfrm>
            <a:custGeom>
              <a:avLst/>
              <a:gdLst>
                <a:gd name="T0" fmla="*/ 151 w 303"/>
                <a:gd name="T1" fmla="*/ 28 h 28"/>
                <a:gd name="T2" fmla="*/ 1 w 303"/>
                <a:gd name="T3" fmla="*/ 14 h 28"/>
                <a:gd name="T4" fmla="*/ 151 w 303"/>
                <a:gd name="T5" fmla="*/ 0 h 28"/>
                <a:gd name="T6" fmla="*/ 301 w 303"/>
                <a:gd name="T7" fmla="*/ 14 h 28"/>
                <a:gd name="T8" fmla="*/ 151 w 303"/>
                <a:gd name="T9" fmla="*/ 28 h 28"/>
                <a:gd name="T10" fmla="*/ 151 w 303"/>
                <a:gd name="T11" fmla="*/ 0 h 28"/>
                <a:gd name="T12" fmla="*/ 0 w 303"/>
                <a:gd name="T13" fmla="*/ 14 h 28"/>
                <a:gd name="T14" fmla="*/ 151 w 303"/>
                <a:gd name="T15" fmla="*/ 28 h 28"/>
                <a:gd name="T16" fmla="*/ 303 w 303"/>
                <a:gd name="T17" fmla="*/ 14 h 28"/>
                <a:gd name="T18" fmla="*/ 151 w 303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" h="28">
                  <a:moveTo>
                    <a:pt x="151" y="28"/>
                  </a:moveTo>
                  <a:cubicBezTo>
                    <a:pt x="69" y="28"/>
                    <a:pt x="1" y="21"/>
                    <a:pt x="1" y="14"/>
                  </a:cubicBezTo>
                  <a:cubicBezTo>
                    <a:pt x="1" y="6"/>
                    <a:pt x="69" y="0"/>
                    <a:pt x="151" y="0"/>
                  </a:cubicBezTo>
                  <a:cubicBezTo>
                    <a:pt x="234" y="0"/>
                    <a:pt x="301" y="6"/>
                    <a:pt x="301" y="14"/>
                  </a:cubicBezTo>
                  <a:cubicBezTo>
                    <a:pt x="301" y="21"/>
                    <a:pt x="234" y="28"/>
                    <a:pt x="151" y="28"/>
                  </a:cubicBezTo>
                  <a:moveTo>
                    <a:pt x="151" y="0"/>
                  </a:moveTo>
                  <a:cubicBezTo>
                    <a:pt x="68" y="0"/>
                    <a:pt x="0" y="6"/>
                    <a:pt x="0" y="14"/>
                  </a:cubicBezTo>
                  <a:cubicBezTo>
                    <a:pt x="0" y="21"/>
                    <a:pt x="68" y="28"/>
                    <a:pt x="151" y="28"/>
                  </a:cubicBezTo>
                  <a:cubicBezTo>
                    <a:pt x="235" y="28"/>
                    <a:pt x="303" y="21"/>
                    <a:pt x="303" y="14"/>
                  </a:cubicBezTo>
                  <a:cubicBezTo>
                    <a:pt x="303" y="6"/>
                    <a:pt x="235" y="0"/>
                    <a:pt x="151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4"/>
            <p:cNvSpPr>
              <a:spLocks noEditPoints="1"/>
            </p:cNvSpPr>
            <p:nvPr/>
          </p:nvSpPr>
          <p:spPr bwMode="auto">
            <a:xfrm>
              <a:off x="3436" y="1636"/>
              <a:ext cx="807" cy="76"/>
            </a:xfrm>
            <a:custGeom>
              <a:avLst/>
              <a:gdLst>
                <a:gd name="T0" fmla="*/ 150 w 300"/>
                <a:gd name="T1" fmla="*/ 27 h 28"/>
                <a:gd name="T2" fmla="*/ 2 w 300"/>
                <a:gd name="T3" fmla="*/ 14 h 28"/>
                <a:gd name="T4" fmla="*/ 150 w 300"/>
                <a:gd name="T5" fmla="*/ 0 h 28"/>
                <a:gd name="T6" fmla="*/ 298 w 300"/>
                <a:gd name="T7" fmla="*/ 14 h 28"/>
                <a:gd name="T8" fmla="*/ 150 w 300"/>
                <a:gd name="T9" fmla="*/ 27 h 28"/>
                <a:gd name="T10" fmla="*/ 150 w 300"/>
                <a:gd name="T11" fmla="*/ 0 h 28"/>
                <a:gd name="T12" fmla="*/ 0 w 300"/>
                <a:gd name="T13" fmla="*/ 14 h 28"/>
                <a:gd name="T14" fmla="*/ 150 w 300"/>
                <a:gd name="T15" fmla="*/ 28 h 28"/>
                <a:gd name="T16" fmla="*/ 300 w 300"/>
                <a:gd name="T17" fmla="*/ 14 h 28"/>
                <a:gd name="T18" fmla="*/ 150 w 30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28">
                  <a:moveTo>
                    <a:pt x="150" y="27"/>
                  </a:moveTo>
                  <a:cubicBezTo>
                    <a:pt x="68" y="27"/>
                    <a:pt x="2" y="21"/>
                    <a:pt x="2" y="14"/>
                  </a:cubicBezTo>
                  <a:cubicBezTo>
                    <a:pt x="2" y="6"/>
                    <a:pt x="68" y="0"/>
                    <a:pt x="150" y="0"/>
                  </a:cubicBezTo>
                  <a:cubicBezTo>
                    <a:pt x="232" y="0"/>
                    <a:pt x="298" y="6"/>
                    <a:pt x="298" y="14"/>
                  </a:cubicBezTo>
                  <a:cubicBezTo>
                    <a:pt x="298" y="21"/>
                    <a:pt x="232" y="27"/>
                    <a:pt x="150" y="27"/>
                  </a:cubicBezTo>
                  <a:moveTo>
                    <a:pt x="150" y="0"/>
                  </a:moveTo>
                  <a:cubicBezTo>
                    <a:pt x="68" y="0"/>
                    <a:pt x="0" y="6"/>
                    <a:pt x="0" y="14"/>
                  </a:cubicBezTo>
                  <a:cubicBezTo>
                    <a:pt x="0" y="21"/>
                    <a:pt x="68" y="28"/>
                    <a:pt x="150" y="28"/>
                  </a:cubicBezTo>
                  <a:cubicBezTo>
                    <a:pt x="233" y="28"/>
                    <a:pt x="300" y="21"/>
                    <a:pt x="300" y="14"/>
                  </a:cubicBezTo>
                  <a:cubicBezTo>
                    <a:pt x="300" y="6"/>
                    <a:pt x="233" y="0"/>
                    <a:pt x="15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5"/>
            <p:cNvSpPr>
              <a:spLocks noEditPoints="1"/>
            </p:cNvSpPr>
            <p:nvPr/>
          </p:nvSpPr>
          <p:spPr bwMode="auto">
            <a:xfrm>
              <a:off x="3442" y="1636"/>
              <a:ext cx="796" cy="73"/>
            </a:xfrm>
            <a:custGeom>
              <a:avLst/>
              <a:gdLst>
                <a:gd name="T0" fmla="*/ 148 w 296"/>
                <a:gd name="T1" fmla="*/ 27 h 27"/>
                <a:gd name="T2" fmla="*/ 2 w 296"/>
                <a:gd name="T3" fmla="*/ 14 h 27"/>
                <a:gd name="T4" fmla="*/ 148 w 296"/>
                <a:gd name="T5" fmla="*/ 0 h 27"/>
                <a:gd name="T6" fmla="*/ 295 w 296"/>
                <a:gd name="T7" fmla="*/ 14 h 27"/>
                <a:gd name="T8" fmla="*/ 148 w 296"/>
                <a:gd name="T9" fmla="*/ 27 h 27"/>
                <a:gd name="T10" fmla="*/ 148 w 296"/>
                <a:gd name="T11" fmla="*/ 0 h 27"/>
                <a:gd name="T12" fmla="*/ 0 w 296"/>
                <a:gd name="T13" fmla="*/ 14 h 27"/>
                <a:gd name="T14" fmla="*/ 148 w 296"/>
                <a:gd name="T15" fmla="*/ 27 h 27"/>
                <a:gd name="T16" fmla="*/ 296 w 296"/>
                <a:gd name="T17" fmla="*/ 14 h 27"/>
                <a:gd name="T18" fmla="*/ 148 w 29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7">
                  <a:moveTo>
                    <a:pt x="148" y="27"/>
                  </a:moveTo>
                  <a:cubicBezTo>
                    <a:pt x="67" y="27"/>
                    <a:pt x="2" y="21"/>
                    <a:pt x="2" y="14"/>
                  </a:cubicBezTo>
                  <a:cubicBezTo>
                    <a:pt x="2" y="6"/>
                    <a:pt x="67" y="0"/>
                    <a:pt x="148" y="0"/>
                  </a:cubicBezTo>
                  <a:cubicBezTo>
                    <a:pt x="229" y="0"/>
                    <a:pt x="295" y="6"/>
                    <a:pt x="295" y="14"/>
                  </a:cubicBezTo>
                  <a:cubicBezTo>
                    <a:pt x="295" y="21"/>
                    <a:pt x="229" y="27"/>
                    <a:pt x="148" y="27"/>
                  </a:cubicBezTo>
                  <a:moveTo>
                    <a:pt x="148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8" y="27"/>
                  </a:cubicBezTo>
                  <a:cubicBezTo>
                    <a:pt x="230" y="27"/>
                    <a:pt x="296" y="21"/>
                    <a:pt x="296" y="14"/>
                  </a:cubicBezTo>
                  <a:cubicBezTo>
                    <a:pt x="296" y="6"/>
                    <a:pt x="230" y="0"/>
                    <a:pt x="148" y="0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6"/>
            <p:cNvSpPr>
              <a:spLocks noEditPoints="1"/>
            </p:cNvSpPr>
            <p:nvPr/>
          </p:nvSpPr>
          <p:spPr bwMode="auto">
            <a:xfrm>
              <a:off x="3447" y="1636"/>
              <a:ext cx="788" cy="73"/>
            </a:xfrm>
            <a:custGeom>
              <a:avLst/>
              <a:gdLst>
                <a:gd name="T0" fmla="*/ 146 w 293"/>
                <a:gd name="T1" fmla="*/ 27 h 27"/>
                <a:gd name="T2" fmla="*/ 1 w 293"/>
                <a:gd name="T3" fmla="*/ 14 h 27"/>
                <a:gd name="T4" fmla="*/ 146 w 293"/>
                <a:gd name="T5" fmla="*/ 0 h 27"/>
                <a:gd name="T6" fmla="*/ 291 w 293"/>
                <a:gd name="T7" fmla="*/ 14 h 27"/>
                <a:gd name="T8" fmla="*/ 146 w 293"/>
                <a:gd name="T9" fmla="*/ 27 h 27"/>
                <a:gd name="T10" fmla="*/ 146 w 293"/>
                <a:gd name="T11" fmla="*/ 0 h 27"/>
                <a:gd name="T12" fmla="*/ 0 w 293"/>
                <a:gd name="T13" fmla="*/ 14 h 27"/>
                <a:gd name="T14" fmla="*/ 146 w 293"/>
                <a:gd name="T15" fmla="*/ 27 h 27"/>
                <a:gd name="T16" fmla="*/ 293 w 293"/>
                <a:gd name="T17" fmla="*/ 14 h 27"/>
                <a:gd name="T18" fmla="*/ 146 w 293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27">
                  <a:moveTo>
                    <a:pt x="146" y="27"/>
                  </a:moveTo>
                  <a:cubicBezTo>
                    <a:pt x="66" y="27"/>
                    <a:pt x="1" y="21"/>
                    <a:pt x="1" y="14"/>
                  </a:cubicBezTo>
                  <a:cubicBezTo>
                    <a:pt x="1" y="6"/>
                    <a:pt x="66" y="0"/>
                    <a:pt x="146" y="0"/>
                  </a:cubicBezTo>
                  <a:cubicBezTo>
                    <a:pt x="226" y="0"/>
                    <a:pt x="291" y="6"/>
                    <a:pt x="291" y="14"/>
                  </a:cubicBezTo>
                  <a:cubicBezTo>
                    <a:pt x="291" y="21"/>
                    <a:pt x="226" y="27"/>
                    <a:pt x="146" y="27"/>
                  </a:cubicBezTo>
                  <a:moveTo>
                    <a:pt x="146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6" y="27"/>
                  </a:cubicBezTo>
                  <a:cubicBezTo>
                    <a:pt x="227" y="27"/>
                    <a:pt x="293" y="21"/>
                    <a:pt x="293" y="14"/>
                  </a:cubicBezTo>
                  <a:cubicBezTo>
                    <a:pt x="293" y="6"/>
                    <a:pt x="227" y="0"/>
                    <a:pt x="146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7"/>
            <p:cNvSpPr>
              <a:spLocks noEditPoints="1"/>
            </p:cNvSpPr>
            <p:nvPr/>
          </p:nvSpPr>
          <p:spPr bwMode="auto">
            <a:xfrm>
              <a:off x="3450" y="1636"/>
              <a:ext cx="780" cy="73"/>
            </a:xfrm>
            <a:custGeom>
              <a:avLst/>
              <a:gdLst>
                <a:gd name="T0" fmla="*/ 145 w 290"/>
                <a:gd name="T1" fmla="*/ 27 h 27"/>
                <a:gd name="T2" fmla="*/ 2 w 290"/>
                <a:gd name="T3" fmla="*/ 14 h 27"/>
                <a:gd name="T4" fmla="*/ 145 w 290"/>
                <a:gd name="T5" fmla="*/ 0 h 27"/>
                <a:gd name="T6" fmla="*/ 289 w 290"/>
                <a:gd name="T7" fmla="*/ 14 h 27"/>
                <a:gd name="T8" fmla="*/ 145 w 290"/>
                <a:gd name="T9" fmla="*/ 27 h 27"/>
                <a:gd name="T10" fmla="*/ 145 w 290"/>
                <a:gd name="T11" fmla="*/ 0 h 27"/>
                <a:gd name="T12" fmla="*/ 0 w 290"/>
                <a:gd name="T13" fmla="*/ 14 h 27"/>
                <a:gd name="T14" fmla="*/ 145 w 290"/>
                <a:gd name="T15" fmla="*/ 27 h 27"/>
                <a:gd name="T16" fmla="*/ 290 w 290"/>
                <a:gd name="T17" fmla="*/ 14 h 27"/>
                <a:gd name="T18" fmla="*/ 145 w 290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7">
                  <a:moveTo>
                    <a:pt x="145" y="27"/>
                  </a:moveTo>
                  <a:cubicBezTo>
                    <a:pt x="66" y="27"/>
                    <a:pt x="2" y="21"/>
                    <a:pt x="2" y="14"/>
                  </a:cubicBezTo>
                  <a:cubicBezTo>
                    <a:pt x="2" y="6"/>
                    <a:pt x="66" y="0"/>
                    <a:pt x="145" y="0"/>
                  </a:cubicBezTo>
                  <a:cubicBezTo>
                    <a:pt x="225" y="0"/>
                    <a:pt x="289" y="6"/>
                    <a:pt x="289" y="14"/>
                  </a:cubicBezTo>
                  <a:cubicBezTo>
                    <a:pt x="289" y="21"/>
                    <a:pt x="225" y="27"/>
                    <a:pt x="145" y="27"/>
                  </a:cubicBezTo>
                  <a:moveTo>
                    <a:pt x="145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5" y="27"/>
                  </a:cubicBezTo>
                  <a:cubicBezTo>
                    <a:pt x="225" y="27"/>
                    <a:pt x="290" y="21"/>
                    <a:pt x="290" y="14"/>
                  </a:cubicBezTo>
                  <a:cubicBezTo>
                    <a:pt x="290" y="6"/>
                    <a:pt x="225" y="0"/>
                    <a:pt x="1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8"/>
            <p:cNvSpPr>
              <a:spLocks noEditPoints="1"/>
            </p:cNvSpPr>
            <p:nvPr/>
          </p:nvSpPr>
          <p:spPr bwMode="auto">
            <a:xfrm>
              <a:off x="3455" y="1636"/>
              <a:ext cx="772" cy="73"/>
            </a:xfrm>
            <a:custGeom>
              <a:avLst/>
              <a:gdLst>
                <a:gd name="T0" fmla="*/ 143 w 287"/>
                <a:gd name="T1" fmla="*/ 27 h 27"/>
                <a:gd name="T2" fmla="*/ 1 w 287"/>
                <a:gd name="T3" fmla="*/ 14 h 27"/>
                <a:gd name="T4" fmla="*/ 143 w 287"/>
                <a:gd name="T5" fmla="*/ 0 h 27"/>
                <a:gd name="T6" fmla="*/ 285 w 287"/>
                <a:gd name="T7" fmla="*/ 14 h 27"/>
                <a:gd name="T8" fmla="*/ 143 w 287"/>
                <a:gd name="T9" fmla="*/ 27 h 27"/>
                <a:gd name="T10" fmla="*/ 143 w 287"/>
                <a:gd name="T11" fmla="*/ 0 h 27"/>
                <a:gd name="T12" fmla="*/ 0 w 287"/>
                <a:gd name="T13" fmla="*/ 14 h 27"/>
                <a:gd name="T14" fmla="*/ 143 w 287"/>
                <a:gd name="T15" fmla="*/ 27 h 27"/>
                <a:gd name="T16" fmla="*/ 287 w 287"/>
                <a:gd name="T17" fmla="*/ 14 h 27"/>
                <a:gd name="T18" fmla="*/ 143 w 28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27">
                  <a:moveTo>
                    <a:pt x="143" y="27"/>
                  </a:moveTo>
                  <a:cubicBezTo>
                    <a:pt x="65" y="27"/>
                    <a:pt x="1" y="21"/>
                    <a:pt x="1" y="14"/>
                  </a:cubicBezTo>
                  <a:cubicBezTo>
                    <a:pt x="1" y="6"/>
                    <a:pt x="65" y="0"/>
                    <a:pt x="143" y="0"/>
                  </a:cubicBezTo>
                  <a:cubicBezTo>
                    <a:pt x="222" y="0"/>
                    <a:pt x="285" y="6"/>
                    <a:pt x="285" y="14"/>
                  </a:cubicBezTo>
                  <a:cubicBezTo>
                    <a:pt x="285" y="21"/>
                    <a:pt x="222" y="27"/>
                    <a:pt x="143" y="27"/>
                  </a:cubicBezTo>
                  <a:moveTo>
                    <a:pt x="143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3" y="27"/>
                  </a:cubicBezTo>
                  <a:cubicBezTo>
                    <a:pt x="223" y="27"/>
                    <a:pt x="287" y="21"/>
                    <a:pt x="287" y="14"/>
                  </a:cubicBezTo>
                  <a:cubicBezTo>
                    <a:pt x="287" y="6"/>
                    <a:pt x="223" y="0"/>
                    <a:pt x="143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19"/>
            <p:cNvSpPr>
              <a:spLocks noEditPoints="1"/>
            </p:cNvSpPr>
            <p:nvPr/>
          </p:nvSpPr>
          <p:spPr bwMode="auto">
            <a:xfrm>
              <a:off x="3458" y="1636"/>
              <a:ext cx="764" cy="73"/>
            </a:xfrm>
            <a:custGeom>
              <a:avLst/>
              <a:gdLst>
                <a:gd name="T0" fmla="*/ 142 w 284"/>
                <a:gd name="T1" fmla="*/ 27 h 27"/>
                <a:gd name="T2" fmla="*/ 2 w 284"/>
                <a:gd name="T3" fmla="*/ 14 h 27"/>
                <a:gd name="T4" fmla="*/ 142 w 284"/>
                <a:gd name="T5" fmla="*/ 1 h 27"/>
                <a:gd name="T6" fmla="*/ 283 w 284"/>
                <a:gd name="T7" fmla="*/ 14 h 27"/>
                <a:gd name="T8" fmla="*/ 142 w 284"/>
                <a:gd name="T9" fmla="*/ 27 h 27"/>
                <a:gd name="T10" fmla="*/ 142 w 284"/>
                <a:gd name="T11" fmla="*/ 0 h 27"/>
                <a:gd name="T12" fmla="*/ 0 w 284"/>
                <a:gd name="T13" fmla="*/ 14 h 27"/>
                <a:gd name="T14" fmla="*/ 142 w 284"/>
                <a:gd name="T15" fmla="*/ 27 h 27"/>
                <a:gd name="T16" fmla="*/ 284 w 284"/>
                <a:gd name="T17" fmla="*/ 14 h 27"/>
                <a:gd name="T18" fmla="*/ 142 w 28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">
                  <a:moveTo>
                    <a:pt x="142" y="27"/>
                  </a:moveTo>
                  <a:cubicBezTo>
                    <a:pt x="65" y="27"/>
                    <a:pt x="2" y="21"/>
                    <a:pt x="2" y="14"/>
                  </a:cubicBezTo>
                  <a:cubicBezTo>
                    <a:pt x="2" y="6"/>
                    <a:pt x="65" y="1"/>
                    <a:pt x="142" y="1"/>
                  </a:cubicBezTo>
                  <a:cubicBezTo>
                    <a:pt x="220" y="1"/>
                    <a:pt x="283" y="6"/>
                    <a:pt x="283" y="14"/>
                  </a:cubicBezTo>
                  <a:cubicBezTo>
                    <a:pt x="283" y="21"/>
                    <a:pt x="220" y="27"/>
                    <a:pt x="142" y="27"/>
                  </a:cubicBezTo>
                  <a:moveTo>
                    <a:pt x="142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2" y="27"/>
                  </a:cubicBezTo>
                  <a:cubicBezTo>
                    <a:pt x="221" y="27"/>
                    <a:pt x="284" y="21"/>
                    <a:pt x="284" y="14"/>
                  </a:cubicBezTo>
                  <a:cubicBezTo>
                    <a:pt x="284" y="6"/>
                    <a:pt x="221" y="0"/>
                    <a:pt x="14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0"/>
            <p:cNvSpPr>
              <a:spLocks noEditPoints="1"/>
            </p:cNvSpPr>
            <p:nvPr/>
          </p:nvSpPr>
          <p:spPr bwMode="auto">
            <a:xfrm>
              <a:off x="3463" y="1639"/>
              <a:ext cx="756" cy="70"/>
            </a:xfrm>
            <a:custGeom>
              <a:avLst/>
              <a:gdLst>
                <a:gd name="T0" fmla="*/ 140 w 281"/>
                <a:gd name="T1" fmla="*/ 25 h 26"/>
                <a:gd name="T2" fmla="*/ 2 w 281"/>
                <a:gd name="T3" fmla="*/ 13 h 26"/>
                <a:gd name="T4" fmla="*/ 140 w 281"/>
                <a:gd name="T5" fmla="*/ 0 h 26"/>
                <a:gd name="T6" fmla="*/ 279 w 281"/>
                <a:gd name="T7" fmla="*/ 13 h 26"/>
                <a:gd name="T8" fmla="*/ 140 w 281"/>
                <a:gd name="T9" fmla="*/ 25 h 26"/>
                <a:gd name="T10" fmla="*/ 140 w 281"/>
                <a:gd name="T11" fmla="*/ 0 h 26"/>
                <a:gd name="T12" fmla="*/ 0 w 281"/>
                <a:gd name="T13" fmla="*/ 13 h 26"/>
                <a:gd name="T14" fmla="*/ 140 w 281"/>
                <a:gd name="T15" fmla="*/ 26 h 26"/>
                <a:gd name="T16" fmla="*/ 281 w 281"/>
                <a:gd name="T17" fmla="*/ 13 h 26"/>
                <a:gd name="T18" fmla="*/ 140 w 281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6">
                  <a:moveTo>
                    <a:pt x="140" y="25"/>
                  </a:moveTo>
                  <a:cubicBezTo>
                    <a:pt x="64" y="25"/>
                    <a:pt x="2" y="20"/>
                    <a:pt x="2" y="13"/>
                  </a:cubicBezTo>
                  <a:cubicBezTo>
                    <a:pt x="2" y="5"/>
                    <a:pt x="64" y="0"/>
                    <a:pt x="140" y="0"/>
                  </a:cubicBezTo>
                  <a:cubicBezTo>
                    <a:pt x="217" y="0"/>
                    <a:pt x="279" y="5"/>
                    <a:pt x="279" y="13"/>
                  </a:cubicBezTo>
                  <a:cubicBezTo>
                    <a:pt x="279" y="20"/>
                    <a:pt x="217" y="25"/>
                    <a:pt x="140" y="25"/>
                  </a:cubicBezTo>
                  <a:moveTo>
                    <a:pt x="140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6"/>
                    <a:pt x="140" y="26"/>
                  </a:cubicBezTo>
                  <a:cubicBezTo>
                    <a:pt x="218" y="26"/>
                    <a:pt x="281" y="20"/>
                    <a:pt x="281" y="13"/>
                  </a:cubicBezTo>
                  <a:cubicBezTo>
                    <a:pt x="281" y="5"/>
                    <a:pt x="218" y="0"/>
                    <a:pt x="140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21"/>
            <p:cNvSpPr>
              <a:spLocks noEditPoints="1"/>
            </p:cNvSpPr>
            <p:nvPr/>
          </p:nvSpPr>
          <p:spPr bwMode="auto">
            <a:xfrm>
              <a:off x="3469" y="1639"/>
              <a:ext cx="745" cy="67"/>
            </a:xfrm>
            <a:custGeom>
              <a:avLst/>
              <a:gdLst>
                <a:gd name="T0" fmla="*/ 138 w 277"/>
                <a:gd name="T1" fmla="*/ 25 h 25"/>
                <a:gd name="T2" fmla="*/ 1 w 277"/>
                <a:gd name="T3" fmla="*/ 12 h 25"/>
                <a:gd name="T4" fmla="*/ 138 w 277"/>
                <a:gd name="T5" fmla="*/ 0 h 25"/>
                <a:gd name="T6" fmla="*/ 276 w 277"/>
                <a:gd name="T7" fmla="*/ 12 h 25"/>
                <a:gd name="T8" fmla="*/ 138 w 277"/>
                <a:gd name="T9" fmla="*/ 25 h 25"/>
                <a:gd name="T10" fmla="*/ 138 w 277"/>
                <a:gd name="T11" fmla="*/ 0 h 25"/>
                <a:gd name="T12" fmla="*/ 0 w 277"/>
                <a:gd name="T13" fmla="*/ 13 h 25"/>
                <a:gd name="T14" fmla="*/ 138 w 277"/>
                <a:gd name="T15" fmla="*/ 25 h 25"/>
                <a:gd name="T16" fmla="*/ 277 w 277"/>
                <a:gd name="T17" fmla="*/ 13 h 25"/>
                <a:gd name="T18" fmla="*/ 138 w 277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25">
                  <a:moveTo>
                    <a:pt x="138" y="25"/>
                  </a:moveTo>
                  <a:cubicBezTo>
                    <a:pt x="63" y="25"/>
                    <a:pt x="1" y="19"/>
                    <a:pt x="1" y="12"/>
                  </a:cubicBezTo>
                  <a:cubicBezTo>
                    <a:pt x="1" y="5"/>
                    <a:pt x="63" y="0"/>
                    <a:pt x="138" y="0"/>
                  </a:cubicBezTo>
                  <a:cubicBezTo>
                    <a:pt x="214" y="0"/>
                    <a:pt x="276" y="5"/>
                    <a:pt x="276" y="12"/>
                  </a:cubicBezTo>
                  <a:cubicBezTo>
                    <a:pt x="276" y="19"/>
                    <a:pt x="214" y="25"/>
                    <a:pt x="138" y="25"/>
                  </a:cubicBezTo>
                  <a:moveTo>
                    <a:pt x="138" y="0"/>
                  </a:moveTo>
                  <a:cubicBezTo>
                    <a:pt x="62" y="0"/>
                    <a:pt x="0" y="5"/>
                    <a:pt x="0" y="13"/>
                  </a:cubicBezTo>
                  <a:cubicBezTo>
                    <a:pt x="0" y="20"/>
                    <a:pt x="62" y="25"/>
                    <a:pt x="138" y="25"/>
                  </a:cubicBezTo>
                  <a:cubicBezTo>
                    <a:pt x="215" y="25"/>
                    <a:pt x="277" y="20"/>
                    <a:pt x="277" y="13"/>
                  </a:cubicBezTo>
                  <a:cubicBezTo>
                    <a:pt x="277" y="5"/>
                    <a:pt x="215" y="0"/>
                    <a:pt x="138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22"/>
            <p:cNvSpPr>
              <a:spLocks noEditPoints="1"/>
            </p:cNvSpPr>
            <p:nvPr/>
          </p:nvSpPr>
          <p:spPr bwMode="auto">
            <a:xfrm>
              <a:off x="3471" y="1639"/>
              <a:ext cx="740" cy="67"/>
            </a:xfrm>
            <a:custGeom>
              <a:avLst/>
              <a:gdLst>
                <a:gd name="T0" fmla="*/ 137 w 275"/>
                <a:gd name="T1" fmla="*/ 25 h 25"/>
                <a:gd name="T2" fmla="*/ 2 w 275"/>
                <a:gd name="T3" fmla="*/ 12 h 25"/>
                <a:gd name="T4" fmla="*/ 137 w 275"/>
                <a:gd name="T5" fmla="*/ 0 h 25"/>
                <a:gd name="T6" fmla="*/ 273 w 275"/>
                <a:gd name="T7" fmla="*/ 12 h 25"/>
                <a:gd name="T8" fmla="*/ 137 w 275"/>
                <a:gd name="T9" fmla="*/ 25 h 25"/>
                <a:gd name="T10" fmla="*/ 137 w 275"/>
                <a:gd name="T11" fmla="*/ 0 h 25"/>
                <a:gd name="T12" fmla="*/ 0 w 275"/>
                <a:gd name="T13" fmla="*/ 12 h 25"/>
                <a:gd name="T14" fmla="*/ 137 w 275"/>
                <a:gd name="T15" fmla="*/ 25 h 25"/>
                <a:gd name="T16" fmla="*/ 275 w 275"/>
                <a:gd name="T17" fmla="*/ 12 h 25"/>
                <a:gd name="T18" fmla="*/ 137 w 27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" h="25">
                  <a:moveTo>
                    <a:pt x="137" y="25"/>
                  </a:moveTo>
                  <a:cubicBezTo>
                    <a:pt x="62" y="25"/>
                    <a:pt x="2" y="19"/>
                    <a:pt x="2" y="12"/>
                  </a:cubicBezTo>
                  <a:cubicBezTo>
                    <a:pt x="2" y="6"/>
                    <a:pt x="62" y="0"/>
                    <a:pt x="137" y="0"/>
                  </a:cubicBezTo>
                  <a:cubicBezTo>
                    <a:pt x="212" y="0"/>
                    <a:pt x="273" y="6"/>
                    <a:pt x="273" y="12"/>
                  </a:cubicBezTo>
                  <a:cubicBezTo>
                    <a:pt x="273" y="19"/>
                    <a:pt x="212" y="25"/>
                    <a:pt x="137" y="25"/>
                  </a:cubicBezTo>
                  <a:moveTo>
                    <a:pt x="137" y="0"/>
                  </a:moveTo>
                  <a:cubicBezTo>
                    <a:pt x="62" y="0"/>
                    <a:pt x="0" y="5"/>
                    <a:pt x="0" y="12"/>
                  </a:cubicBezTo>
                  <a:cubicBezTo>
                    <a:pt x="0" y="19"/>
                    <a:pt x="62" y="25"/>
                    <a:pt x="137" y="25"/>
                  </a:cubicBezTo>
                  <a:cubicBezTo>
                    <a:pt x="213" y="25"/>
                    <a:pt x="275" y="19"/>
                    <a:pt x="275" y="12"/>
                  </a:cubicBezTo>
                  <a:cubicBezTo>
                    <a:pt x="275" y="5"/>
                    <a:pt x="213" y="0"/>
                    <a:pt x="137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23"/>
            <p:cNvSpPr>
              <a:spLocks noEditPoints="1"/>
            </p:cNvSpPr>
            <p:nvPr/>
          </p:nvSpPr>
          <p:spPr bwMode="auto">
            <a:xfrm>
              <a:off x="3477" y="1639"/>
              <a:ext cx="729" cy="67"/>
            </a:xfrm>
            <a:custGeom>
              <a:avLst/>
              <a:gdLst>
                <a:gd name="T0" fmla="*/ 135 w 271"/>
                <a:gd name="T1" fmla="*/ 25 h 25"/>
                <a:gd name="T2" fmla="*/ 1 w 271"/>
                <a:gd name="T3" fmla="*/ 12 h 25"/>
                <a:gd name="T4" fmla="*/ 135 w 271"/>
                <a:gd name="T5" fmla="*/ 0 h 25"/>
                <a:gd name="T6" fmla="*/ 270 w 271"/>
                <a:gd name="T7" fmla="*/ 12 h 25"/>
                <a:gd name="T8" fmla="*/ 135 w 271"/>
                <a:gd name="T9" fmla="*/ 25 h 25"/>
                <a:gd name="T10" fmla="*/ 135 w 271"/>
                <a:gd name="T11" fmla="*/ 0 h 25"/>
                <a:gd name="T12" fmla="*/ 0 w 271"/>
                <a:gd name="T13" fmla="*/ 12 h 25"/>
                <a:gd name="T14" fmla="*/ 135 w 271"/>
                <a:gd name="T15" fmla="*/ 25 h 25"/>
                <a:gd name="T16" fmla="*/ 271 w 271"/>
                <a:gd name="T17" fmla="*/ 12 h 25"/>
                <a:gd name="T18" fmla="*/ 135 w 271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25">
                  <a:moveTo>
                    <a:pt x="135" y="25"/>
                  </a:moveTo>
                  <a:cubicBezTo>
                    <a:pt x="61" y="25"/>
                    <a:pt x="1" y="19"/>
                    <a:pt x="1" y="12"/>
                  </a:cubicBezTo>
                  <a:cubicBezTo>
                    <a:pt x="1" y="6"/>
                    <a:pt x="61" y="0"/>
                    <a:pt x="135" y="0"/>
                  </a:cubicBezTo>
                  <a:cubicBezTo>
                    <a:pt x="210" y="0"/>
                    <a:pt x="270" y="6"/>
                    <a:pt x="270" y="12"/>
                  </a:cubicBezTo>
                  <a:cubicBezTo>
                    <a:pt x="270" y="19"/>
                    <a:pt x="210" y="25"/>
                    <a:pt x="135" y="25"/>
                  </a:cubicBezTo>
                  <a:moveTo>
                    <a:pt x="135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5" y="25"/>
                  </a:cubicBezTo>
                  <a:cubicBezTo>
                    <a:pt x="210" y="25"/>
                    <a:pt x="271" y="19"/>
                    <a:pt x="271" y="12"/>
                  </a:cubicBezTo>
                  <a:cubicBezTo>
                    <a:pt x="271" y="6"/>
                    <a:pt x="210" y="0"/>
                    <a:pt x="135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24"/>
            <p:cNvSpPr>
              <a:spLocks noEditPoints="1"/>
            </p:cNvSpPr>
            <p:nvPr/>
          </p:nvSpPr>
          <p:spPr bwMode="auto">
            <a:xfrm>
              <a:off x="3480" y="1639"/>
              <a:ext cx="723" cy="67"/>
            </a:xfrm>
            <a:custGeom>
              <a:avLst/>
              <a:gdLst>
                <a:gd name="T0" fmla="*/ 134 w 269"/>
                <a:gd name="T1" fmla="*/ 25 h 25"/>
                <a:gd name="T2" fmla="*/ 2 w 269"/>
                <a:gd name="T3" fmla="*/ 12 h 25"/>
                <a:gd name="T4" fmla="*/ 134 w 269"/>
                <a:gd name="T5" fmla="*/ 0 h 25"/>
                <a:gd name="T6" fmla="*/ 267 w 269"/>
                <a:gd name="T7" fmla="*/ 12 h 25"/>
                <a:gd name="T8" fmla="*/ 134 w 269"/>
                <a:gd name="T9" fmla="*/ 25 h 25"/>
                <a:gd name="T10" fmla="*/ 134 w 269"/>
                <a:gd name="T11" fmla="*/ 0 h 25"/>
                <a:gd name="T12" fmla="*/ 0 w 269"/>
                <a:gd name="T13" fmla="*/ 12 h 25"/>
                <a:gd name="T14" fmla="*/ 134 w 269"/>
                <a:gd name="T15" fmla="*/ 25 h 25"/>
                <a:gd name="T16" fmla="*/ 269 w 269"/>
                <a:gd name="T17" fmla="*/ 12 h 25"/>
                <a:gd name="T18" fmla="*/ 134 w 269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25">
                  <a:moveTo>
                    <a:pt x="134" y="25"/>
                  </a:moveTo>
                  <a:cubicBezTo>
                    <a:pt x="61" y="25"/>
                    <a:pt x="2" y="19"/>
                    <a:pt x="2" y="12"/>
                  </a:cubicBezTo>
                  <a:cubicBezTo>
                    <a:pt x="2" y="6"/>
                    <a:pt x="61" y="0"/>
                    <a:pt x="134" y="0"/>
                  </a:cubicBezTo>
                  <a:cubicBezTo>
                    <a:pt x="208" y="0"/>
                    <a:pt x="267" y="6"/>
                    <a:pt x="267" y="12"/>
                  </a:cubicBezTo>
                  <a:cubicBezTo>
                    <a:pt x="267" y="19"/>
                    <a:pt x="208" y="25"/>
                    <a:pt x="134" y="25"/>
                  </a:cubicBezTo>
                  <a:moveTo>
                    <a:pt x="134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4" y="25"/>
                  </a:cubicBezTo>
                  <a:cubicBezTo>
                    <a:pt x="209" y="25"/>
                    <a:pt x="269" y="19"/>
                    <a:pt x="269" y="12"/>
                  </a:cubicBezTo>
                  <a:cubicBezTo>
                    <a:pt x="269" y="6"/>
                    <a:pt x="209" y="0"/>
                    <a:pt x="134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25"/>
            <p:cNvSpPr>
              <a:spLocks noEditPoints="1"/>
            </p:cNvSpPr>
            <p:nvPr/>
          </p:nvSpPr>
          <p:spPr bwMode="auto">
            <a:xfrm>
              <a:off x="3485" y="1639"/>
              <a:ext cx="713" cy="67"/>
            </a:xfrm>
            <a:custGeom>
              <a:avLst/>
              <a:gdLst>
                <a:gd name="T0" fmla="*/ 132 w 265"/>
                <a:gd name="T1" fmla="*/ 24 h 25"/>
                <a:gd name="T2" fmla="*/ 1 w 265"/>
                <a:gd name="T3" fmla="*/ 12 h 25"/>
                <a:gd name="T4" fmla="*/ 132 w 265"/>
                <a:gd name="T5" fmla="*/ 0 h 25"/>
                <a:gd name="T6" fmla="*/ 264 w 265"/>
                <a:gd name="T7" fmla="*/ 12 h 25"/>
                <a:gd name="T8" fmla="*/ 132 w 265"/>
                <a:gd name="T9" fmla="*/ 24 h 25"/>
                <a:gd name="T10" fmla="*/ 132 w 265"/>
                <a:gd name="T11" fmla="*/ 0 h 25"/>
                <a:gd name="T12" fmla="*/ 0 w 265"/>
                <a:gd name="T13" fmla="*/ 12 h 25"/>
                <a:gd name="T14" fmla="*/ 132 w 265"/>
                <a:gd name="T15" fmla="*/ 25 h 25"/>
                <a:gd name="T16" fmla="*/ 265 w 265"/>
                <a:gd name="T17" fmla="*/ 12 h 25"/>
                <a:gd name="T18" fmla="*/ 132 w 26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5">
                  <a:moveTo>
                    <a:pt x="132" y="24"/>
                  </a:moveTo>
                  <a:cubicBezTo>
                    <a:pt x="60" y="24"/>
                    <a:pt x="1" y="19"/>
                    <a:pt x="1" y="12"/>
                  </a:cubicBezTo>
                  <a:cubicBezTo>
                    <a:pt x="1" y="6"/>
                    <a:pt x="60" y="0"/>
                    <a:pt x="132" y="0"/>
                  </a:cubicBezTo>
                  <a:cubicBezTo>
                    <a:pt x="205" y="0"/>
                    <a:pt x="264" y="6"/>
                    <a:pt x="264" y="12"/>
                  </a:cubicBezTo>
                  <a:cubicBezTo>
                    <a:pt x="264" y="19"/>
                    <a:pt x="205" y="24"/>
                    <a:pt x="132" y="24"/>
                  </a:cubicBezTo>
                  <a:moveTo>
                    <a:pt x="132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5"/>
                    <a:pt x="132" y="25"/>
                  </a:cubicBezTo>
                  <a:cubicBezTo>
                    <a:pt x="206" y="25"/>
                    <a:pt x="265" y="19"/>
                    <a:pt x="265" y="12"/>
                  </a:cubicBezTo>
                  <a:cubicBezTo>
                    <a:pt x="265" y="6"/>
                    <a:pt x="206" y="0"/>
                    <a:pt x="1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26"/>
            <p:cNvSpPr>
              <a:spLocks noEditPoints="1"/>
            </p:cNvSpPr>
            <p:nvPr/>
          </p:nvSpPr>
          <p:spPr bwMode="auto">
            <a:xfrm>
              <a:off x="3488" y="1639"/>
              <a:ext cx="707" cy="65"/>
            </a:xfrm>
            <a:custGeom>
              <a:avLst/>
              <a:gdLst>
                <a:gd name="T0" fmla="*/ 132 w 263"/>
                <a:gd name="T1" fmla="*/ 24 h 24"/>
                <a:gd name="T2" fmla="*/ 2 w 263"/>
                <a:gd name="T3" fmla="*/ 12 h 24"/>
                <a:gd name="T4" fmla="*/ 132 w 263"/>
                <a:gd name="T5" fmla="*/ 1 h 24"/>
                <a:gd name="T6" fmla="*/ 261 w 263"/>
                <a:gd name="T7" fmla="*/ 12 h 24"/>
                <a:gd name="T8" fmla="*/ 132 w 263"/>
                <a:gd name="T9" fmla="*/ 24 h 24"/>
                <a:gd name="T10" fmla="*/ 131 w 263"/>
                <a:gd name="T11" fmla="*/ 0 h 24"/>
                <a:gd name="T12" fmla="*/ 0 w 263"/>
                <a:gd name="T13" fmla="*/ 12 h 24"/>
                <a:gd name="T14" fmla="*/ 131 w 263"/>
                <a:gd name="T15" fmla="*/ 24 h 24"/>
                <a:gd name="T16" fmla="*/ 263 w 263"/>
                <a:gd name="T17" fmla="*/ 12 h 24"/>
                <a:gd name="T18" fmla="*/ 131 w 263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4">
                  <a:moveTo>
                    <a:pt x="132" y="24"/>
                  </a:moveTo>
                  <a:cubicBezTo>
                    <a:pt x="60" y="24"/>
                    <a:pt x="2" y="19"/>
                    <a:pt x="2" y="12"/>
                  </a:cubicBezTo>
                  <a:cubicBezTo>
                    <a:pt x="2" y="6"/>
                    <a:pt x="60" y="1"/>
                    <a:pt x="132" y="1"/>
                  </a:cubicBezTo>
                  <a:cubicBezTo>
                    <a:pt x="203" y="1"/>
                    <a:pt x="261" y="6"/>
                    <a:pt x="261" y="12"/>
                  </a:cubicBezTo>
                  <a:cubicBezTo>
                    <a:pt x="261" y="19"/>
                    <a:pt x="203" y="24"/>
                    <a:pt x="132" y="24"/>
                  </a:cubicBezTo>
                  <a:moveTo>
                    <a:pt x="131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4"/>
                    <a:pt x="131" y="24"/>
                  </a:cubicBezTo>
                  <a:cubicBezTo>
                    <a:pt x="204" y="24"/>
                    <a:pt x="263" y="19"/>
                    <a:pt x="263" y="12"/>
                  </a:cubicBezTo>
                  <a:cubicBezTo>
                    <a:pt x="263" y="6"/>
                    <a:pt x="204" y="0"/>
                    <a:pt x="131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27"/>
            <p:cNvSpPr>
              <a:spLocks noEditPoints="1"/>
            </p:cNvSpPr>
            <p:nvPr/>
          </p:nvSpPr>
          <p:spPr bwMode="auto">
            <a:xfrm>
              <a:off x="3493" y="1642"/>
              <a:ext cx="697" cy="62"/>
            </a:xfrm>
            <a:custGeom>
              <a:avLst/>
              <a:gdLst>
                <a:gd name="T0" fmla="*/ 130 w 259"/>
                <a:gd name="T1" fmla="*/ 23 h 23"/>
                <a:gd name="T2" fmla="*/ 2 w 259"/>
                <a:gd name="T3" fmla="*/ 11 h 23"/>
                <a:gd name="T4" fmla="*/ 130 w 259"/>
                <a:gd name="T5" fmla="*/ 0 h 23"/>
                <a:gd name="T6" fmla="*/ 257 w 259"/>
                <a:gd name="T7" fmla="*/ 11 h 23"/>
                <a:gd name="T8" fmla="*/ 130 w 259"/>
                <a:gd name="T9" fmla="*/ 23 h 23"/>
                <a:gd name="T10" fmla="*/ 130 w 259"/>
                <a:gd name="T11" fmla="*/ 0 h 23"/>
                <a:gd name="T12" fmla="*/ 0 w 259"/>
                <a:gd name="T13" fmla="*/ 11 h 23"/>
                <a:gd name="T14" fmla="*/ 130 w 259"/>
                <a:gd name="T15" fmla="*/ 23 h 23"/>
                <a:gd name="T16" fmla="*/ 259 w 259"/>
                <a:gd name="T17" fmla="*/ 11 h 23"/>
                <a:gd name="T18" fmla="*/ 130 w 25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3">
                  <a:moveTo>
                    <a:pt x="130" y="23"/>
                  </a:moveTo>
                  <a:cubicBezTo>
                    <a:pt x="59" y="23"/>
                    <a:pt x="2" y="18"/>
                    <a:pt x="2" y="11"/>
                  </a:cubicBezTo>
                  <a:cubicBezTo>
                    <a:pt x="2" y="5"/>
                    <a:pt x="59" y="0"/>
                    <a:pt x="130" y="0"/>
                  </a:cubicBezTo>
                  <a:cubicBezTo>
                    <a:pt x="200" y="0"/>
                    <a:pt x="257" y="5"/>
                    <a:pt x="257" y="11"/>
                  </a:cubicBezTo>
                  <a:cubicBezTo>
                    <a:pt x="257" y="18"/>
                    <a:pt x="200" y="23"/>
                    <a:pt x="130" y="23"/>
                  </a:cubicBezTo>
                  <a:moveTo>
                    <a:pt x="130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30" y="23"/>
                  </a:cubicBezTo>
                  <a:cubicBezTo>
                    <a:pt x="201" y="23"/>
                    <a:pt x="259" y="18"/>
                    <a:pt x="259" y="11"/>
                  </a:cubicBezTo>
                  <a:cubicBezTo>
                    <a:pt x="259" y="5"/>
                    <a:pt x="201" y="0"/>
                    <a:pt x="13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28"/>
            <p:cNvSpPr>
              <a:spLocks noEditPoints="1"/>
            </p:cNvSpPr>
            <p:nvPr/>
          </p:nvSpPr>
          <p:spPr bwMode="auto">
            <a:xfrm>
              <a:off x="3498" y="1642"/>
              <a:ext cx="686" cy="62"/>
            </a:xfrm>
            <a:custGeom>
              <a:avLst/>
              <a:gdLst>
                <a:gd name="T0" fmla="*/ 128 w 255"/>
                <a:gd name="T1" fmla="*/ 23 h 23"/>
                <a:gd name="T2" fmla="*/ 1 w 255"/>
                <a:gd name="T3" fmla="*/ 11 h 23"/>
                <a:gd name="T4" fmla="*/ 128 w 255"/>
                <a:gd name="T5" fmla="*/ 0 h 23"/>
                <a:gd name="T6" fmla="*/ 254 w 255"/>
                <a:gd name="T7" fmla="*/ 11 h 23"/>
                <a:gd name="T8" fmla="*/ 128 w 255"/>
                <a:gd name="T9" fmla="*/ 23 h 23"/>
                <a:gd name="T10" fmla="*/ 128 w 255"/>
                <a:gd name="T11" fmla="*/ 0 h 23"/>
                <a:gd name="T12" fmla="*/ 0 w 255"/>
                <a:gd name="T13" fmla="*/ 11 h 23"/>
                <a:gd name="T14" fmla="*/ 128 w 255"/>
                <a:gd name="T15" fmla="*/ 23 h 23"/>
                <a:gd name="T16" fmla="*/ 255 w 255"/>
                <a:gd name="T17" fmla="*/ 11 h 23"/>
                <a:gd name="T18" fmla="*/ 128 w 255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3">
                  <a:moveTo>
                    <a:pt x="128" y="23"/>
                  </a:moveTo>
                  <a:cubicBezTo>
                    <a:pt x="58" y="23"/>
                    <a:pt x="1" y="18"/>
                    <a:pt x="1" y="11"/>
                  </a:cubicBezTo>
                  <a:cubicBezTo>
                    <a:pt x="1" y="5"/>
                    <a:pt x="58" y="0"/>
                    <a:pt x="128" y="0"/>
                  </a:cubicBezTo>
                  <a:cubicBezTo>
                    <a:pt x="197" y="0"/>
                    <a:pt x="254" y="5"/>
                    <a:pt x="254" y="11"/>
                  </a:cubicBezTo>
                  <a:cubicBezTo>
                    <a:pt x="254" y="18"/>
                    <a:pt x="197" y="23"/>
                    <a:pt x="128" y="23"/>
                  </a:cubicBezTo>
                  <a:moveTo>
                    <a:pt x="128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8" y="23"/>
                  </a:cubicBezTo>
                  <a:cubicBezTo>
                    <a:pt x="198" y="23"/>
                    <a:pt x="255" y="18"/>
                    <a:pt x="255" y="11"/>
                  </a:cubicBezTo>
                  <a:cubicBezTo>
                    <a:pt x="255" y="5"/>
                    <a:pt x="198" y="0"/>
                    <a:pt x="128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29"/>
            <p:cNvSpPr>
              <a:spLocks noEditPoints="1"/>
            </p:cNvSpPr>
            <p:nvPr/>
          </p:nvSpPr>
          <p:spPr bwMode="auto">
            <a:xfrm>
              <a:off x="3501" y="1642"/>
              <a:ext cx="681" cy="62"/>
            </a:xfrm>
            <a:custGeom>
              <a:avLst/>
              <a:gdLst>
                <a:gd name="T0" fmla="*/ 127 w 253"/>
                <a:gd name="T1" fmla="*/ 23 h 23"/>
                <a:gd name="T2" fmla="*/ 2 w 253"/>
                <a:gd name="T3" fmla="*/ 11 h 23"/>
                <a:gd name="T4" fmla="*/ 127 w 253"/>
                <a:gd name="T5" fmla="*/ 0 h 23"/>
                <a:gd name="T6" fmla="*/ 251 w 253"/>
                <a:gd name="T7" fmla="*/ 11 h 23"/>
                <a:gd name="T8" fmla="*/ 127 w 253"/>
                <a:gd name="T9" fmla="*/ 23 h 23"/>
                <a:gd name="T10" fmla="*/ 127 w 253"/>
                <a:gd name="T11" fmla="*/ 0 h 23"/>
                <a:gd name="T12" fmla="*/ 0 w 253"/>
                <a:gd name="T13" fmla="*/ 11 h 23"/>
                <a:gd name="T14" fmla="*/ 127 w 253"/>
                <a:gd name="T15" fmla="*/ 23 h 23"/>
                <a:gd name="T16" fmla="*/ 253 w 253"/>
                <a:gd name="T17" fmla="*/ 11 h 23"/>
                <a:gd name="T18" fmla="*/ 127 w 25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3">
                  <a:moveTo>
                    <a:pt x="127" y="23"/>
                  </a:moveTo>
                  <a:cubicBezTo>
                    <a:pt x="58" y="23"/>
                    <a:pt x="2" y="18"/>
                    <a:pt x="2" y="11"/>
                  </a:cubicBezTo>
                  <a:cubicBezTo>
                    <a:pt x="2" y="5"/>
                    <a:pt x="58" y="0"/>
                    <a:pt x="127" y="0"/>
                  </a:cubicBezTo>
                  <a:cubicBezTo>
                    <a:pt x="195" y="0"/>
                    <a:pt x="251" y="5"/>
                    <a:pt x="251" y="11"/>
                  </a:cubicBezTo>
                  <a:cubicBezTo>
                    <a:pt x="251" y="18"/>
                    <a:pt x="195" y="23"/>
                    <a:pt x="127" y="23"/>
                  </a:cubicBezTo>
                  <a:moveTo>
                    <a:pt x="127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7" y="23"/>
                  </a:cubicBezTo>
                  <a:cubicBezTo>
                    <a:pt x="196" y="23"/>
                    <a:pt x="253" y="18"/>
                    <a:pt x="253" y="11"/>
                  </a:cubicBezTo>
                  <a:cubicBezTo>
                    <a:pt x="253" y="5"/>
                    <a:pt x="196" y="0"/>
                    <a:pt x="127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0"/>
            <p:cNvSpPr>
              <a:spLocks noEditPoints="1"/>
            </p:cNvSpPr>
            <p:nvPr/>
          </p:nvSpPr>
          <p:spPr bwMode="auto">
            <a:xfrm>
              <a:off x="3506" y="1642"/>
              <a:ext cx="670" cy="62"/>
            </a:xfrm>
            <a:custGeom>
              <a:avLst/>
              <a:gdLst>
                <a:gd name="T0" fmla="*/ 125 w 249"/>
                <a:gd name="T1" fmla="*/ 23 h 23"/>
                <a:gd name="T2" fmla="*/ 1 w 249"/>
                <a:gd name="T3" fmla="*/ 11 h 23"/>
                <a:gd name="T4" fmla="*/ 125 w 249"/>
                <a:gd name="T5" fmla="*/ 0 h 23"/>
                <a:gd name="T6" fmla="*/ 248 w 249"/>
                <a:gd name="T7" fmla="*/ 11 h 23"/>
                <a:gd name="T8" fmla="*/ 125 w 249"/>
                <a:gd name="T9" fmla="*/ 23 h 23"/>
                <a:gd name="T10" fmla="*/ 125 w 249"/>
                <a:gd name="T11" fmla="*/ 0 h 23"/>
                <a:gd name="T12" fmla="*/ 0 w 249"/>
                <a:gd name="T13" fmla="*/ 11 h 23"/>
                <a:gd name="T14" fmla="*/ 125 w 249"/>
                <a:gd name="T15" fmla="*/ 23 h 23"/>
                <a:gd name="T16" fmla="*/ 249 w 249"/>
                <a:gd name="T17" fmla="*/ 11 h 23"/>
                <a:gd name="T18" fmla="*/ 125 w 24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3">
                  <a:moveTo>
                    <a:pt x="125" y="23"/>
                  </a:moveTo>
                  <a:cubicBezTo>
                    <a:pt x="57" y="23"/>
                    <a:pt x="1" y="17"/>
                    <a:pt x="1" y="11"/>
                  </a:cubicBezTo>
                  <a:cubicBezTo>
                    <a:pt x="1" y="5"/>
                    <a:pt x="57" y="0"/>
                    <a:pt x="125" y="0"/>
                  </a:cubicBezTo>
                  <a:cubicBezTo>
                    <a:pt x="193" y="0"/>
                    <a:pt x="248" y="5"/>
                    <a:pt x="248" y="11"/>
                  </a:cubicBezTo>
                  <a:cubicBezTo>
                    <a:pt x="248" y="17"/>
                    <a:pt x="193" y="23"/>
                    <a:pt x="125" y="23"/>
                  </a:cubicBezTo>
                  <a:moveTo>
                    <a:pt x="125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5" y="23"/>
                  </a:cubicBezTo>
                  <a:cubicBezTo>
                    <a:pt x="193" y="23"/>
                    <a:pt x="249" y="18"/>
                    <a:pt x="249" y="11"/>
                  </a:cubicBezTo>
                  <a:cubicBezTo>
                    <a:pt x="249" y="5"/>
                    <a:pt x="193" y="0"/>
                    <a:pt x="125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1"/>
            <p:cNvSpPr>
              <a:spLocks noEditPoints="1"/>
            </p:cNvSpPr>
            <p:nvPr/>
          </p:nvSpPr>
          <p:spPr bwMode="auto">
            <a:xfrm>
              <a:off x="3509" y="1642"/>
              <a:ext cx="664" cy="62"/>
            </a:xfrm>
            <a:custGeom>
              <a:avLst/>
              <a:gdLst>
                <a:gd name="T0" fmla="*/ 124 w 247"/>
                <a:gd name="T1" fmla="*/ 22 h 23"/>
                <a:gd name="T2" fmla="*/ 2 w 247"/>
                <a:gd name="T3" fmla="*/ 11 h 23"/>
                <a:gd name="T4" fmla="*/ 124 w 247"/>
                <a:gd name="T5" fmla="*/ 0 h 23"/>
                <a:gd name="T6" fmla="*/ 245 w 247"/>
                <a:gd name="T7" fmla="*/ 11 h 23"/>
                <a:gd name="T8" fmla="*/ 124 w 247"/>
                <a:gd name="T9" fmla="*/ 22 h 23"/>
                <a:gd name="T10" fmla="*/ 124 w 247"/>
                <a:gd name="T11" fmla="*/ 0 h 23"/>
                <a:gd name="T12" fmla="*/ 0 w 247"/>
                <a:gd name="T13" fmla="*/ 11 h 23"/>
                <a:gd name="T14" fmla="*/ 124 w 247"/>
                <a:gd name="T15" fmla="*/ 23 h 23"/>
                <a:gd name="T16" fmla="*/ 247 w 247"/>
                <a:gd name="T17" fmla="*/ 11 h 23"/>
                <a:gd name="T18" fmla="*/ 124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124" y="22"/>
                  </a:moveTo>
                  <a:cubicBezTo>
                    <a:pt x="56" y="22"/>
                    <a:pt x="2" y="17"/>
                    <a:pt x="2" y="11"/>
                  </a:cubicBezTo>
                  <a:cubicBezTo>
                    <a:pt x="2" y="5"/>
                    <a:pt x="56" y="0"/>
                    <a:pt x="124" y="0"/>
                  </a:cubicBezTo>
                  <a:cubicBezTo>
                    <a:pt x="191" y="0"/>
                    <a:pt x="245" y="5"/>
                    <a:pt x="245" y="11"/>
                  </a:cubicBezTo>
                  <a:cubicBezTo>
                    <a:pt x="245" y="17"/>
                    <a:pt x="191" y="22"/>
                    <a:pt x="124" y="22"/>
                  </a:cubicBezTo>
                  <a:moveTo>
                    <a:pt x="124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7"/>
                    <a:pt x="56" y="23"/>
                    <a:pt x="124" y="23"/>
                  </a:cubicBezTo>
                  <a:cubicBezTo>
                    <a:pt x="192" y="23"/>
                    <a:pt x="247" y="17"/>
                    <a:pt x="247" y="11"/>
                  </a:cubicBezTo>
                  <a:cubicBezTo>
                    <a:pt x="247" y="5"/>
                    <a:pt x="192" y="0"/>
                    <a:pt x="124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2"/>
            <p:cNvSpPr>
              <a:spLocks noEditPoints="1"/>
            </p:cNvSpPr>
            <p:nvPr/>
          </p:nvSpPr>
          <p:spPr bwMode="auto">
            <a:xfrm>
              <a:off x="3514" y="1642"/>
              <a:ext cx="654" cy="59"/>
            </a:xfrm>
            <a:custGeom>
              <a:avLst/>
              <a:gdLst>
                <a:gd name="T0" fmla="*/ 122 w 243"/>
                <a:gd name="T1" fmla="*/ 22 h 22"/>
                <a:gd name="T2" fmla="*/ 1 w 243"/>
                <a:gd name="T3" fmla="*/ 11 h 22"/>
                <a:gd name="T4" fmla="*/ 122 w 243"/>
                <a:gd name="T5" fmla="*/ 0 h 22"/>
                <a:gd name="T6" fmla="*/ 242 w 243"/>
                <a:gd name="T7" fmla="*/ 11 h 22"/>
                <a:gd name="T8" fmla="*/ 122 w 243"/>
                <a:gd name="T9" fmla="*/ 22 h 22"/>
                <a:gd name="T10" fmla="*/ 122 w 243"/>
                <a:gd name="T11" fmla="*/ 0 h 22"/>
                <a:gd name="T12" fmla="*/ 0 w 243"/>
                <a:gd name="T13" fmla="*/ 11 h 22"/>
                <a:gd name="T14" fmla="*/ 122 w 243"/>
                <a:gd name="T15" fmla="*/ 22 h 22"/>
                <a:gd name="T16" fmla="*/ 243 w 243"/>
                <a:gd name="T17" fmla="*/ 11 h 22"/>
                <a:gd name="T18" fmla="*/ 122 w 24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2">
                  <a:moveTo>
                    <a:pt x="122" y="22"/>
                  </a:moveTo>
                  <a:cubicBezTo>
                    <a:pt x="55" y="22"/>
                    <a:pt x="1" y="17"/>
                    <a:pt x="1" y="11"/>
                  </a:cubicBezTo>
                  <a:cubicBezTo>
                    <a:pt x="1" y="5"/>
                    <a:pt x="55" y="0"/>
                    <a:pt x="122" y="0"/>
                  </a:cubicBezTo>
                  <a:cubicBezTo>
                    <a:pt x="188" y="0"/>
                    <a:pt x="242" y="5"/>
                    <a:pt x="242" y="11"/>
                  </a:cubicBezTo>
                  <a:cubicBezTo>
                    <a:pt x="242" y="17"/>
                    <a:pt x="188" y="22"/>
                    <a:pt x="122" y="22"/>
                  </a:cubicBezTo>
                  <a:moveTo>
                    <a:pt x="122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2" y="22"/>
                  </a:cubicBezTo>
                  <a:cubicBezTo>
                    <a:pt x="189" y="22"/>
                    <a:pt x="243" y="17"/>
                    <a:pt x="243" y="11"/>
                  </a:cubicBezTo>
                  <a:cubicBezTo>
                    <a:pt x="243" y="5"/>
                    <a:pt x="189" y="0"/>
                    <a:pt x="12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3"/>
            <p:cNvSpPr>
              <a:spLocks noEditPoints="1"/>
            </p:cNvSpPr>
            <p:nvPr/>
          </p:nvSpPr>
          <p:spPr bwMode="auto">
            <a:xfrm>
              <a:off x="3517" y="1642"/>
              <a:ext cx="648" cy="59"/>
            </a:xfrm>
            <a:custGeom>
              <a:avLst/>
              <a:gdLst>
                <a:gd name="T0" fmla="*/ 121 w 241"/>
                <a:gd name="T1" fmla="*/ 22 h 22"/>
                <a:gd name="T2" fmla="*/ 2 w 241"/>
                <a:gd name="T3" fmla="*/ 11 h 22"/>
                <a:gd name="T4" fmla="*/ 121 w 241"/>
                <a:gd name="T5" fmla="*/ 0 h 22"/>
                <a:gd name="T6" fmla="*/ 239 w 241"/>
                <a:gd name="T7" fmla="*/ 11 h 22"/>
                <a:gd name="T8" fmla="*/ 121 w 241"/>
                <a:gd name="T9" fmla="*/ 22 h 22"/>
                <a:gd name="T10" fmla="*/ 121 w 241"/>
                <a:gd name="T11" fmla="*/ 0 h 22"/>
                <a:gd name="T12" fmla="*/ 0 w 241"/>
                <a:gd name="T13" fmla="*/ 11 h 22"/>
                <a:gd name="T14" fmla="*/ 121 w 241"/>
                <a:gd name="T15" fmla="*/ 22 h 22"/>
                <a:gd name="T16" fmla="*/ 241 w 241"/>
                <a:gd name="T17" fmla="*/ 11 h 22"/>
                <a:gd name="T18" fmla="*/ 121 w 24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2">
                  <a:moveTo>
                    <a:pt x="121" y="22"/>
                  </a:moveTo>
                  <a:cubicBezTo>
                    <a:pt x="55" y="22"/>
                    <a:pt x="2" y="17"/>
                    <a:pt x="2" y="11"/>
                  </a:cubicBezTo>
                  <a:cubicBezTo>
                    <a:pt x="2" y="5"/>
                    <a:pt x="55" y="0"/>
                    <a:pt x="121" y="0"/>
                  </a:cubicBezTo>
                  <a:cubicBezTo>
                    <a:pt x="186" y="0"/>
                    <a:pt x="239" y="5"/>
                    <a:pt x="239" y="11"/>
                  </a:cubicBezTo>
                  <a:cubicBezTo>
                    <a:pt x="239" y="17"/>
                    <a:pt x="186" y="22"/>
                    <a:pt x="121" y="22"/>
                  </a:cubicBezTo>
                  <a:moveTo>
                    <a:pt x="121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1" y="22"/>
                  </a:cubicBezTo>
                  <a:cubicBezTo>
                    <a:pt x="187" y="22"/>
                    <a:pt x="241" y="17"/>
                    <a:pt x="241" y="11"/>
                  </a:cubicBezTo>
                  <a:cubicBezTo>
                    <a:pt x="241" y="5"/>
                    <a:pt x="187" y="0"/>
                    <a:pt x="121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"/>
            <p:cNvSpPr>
              <a:spLocks noEditPoints="1"/>
            </p:cNvSpPr>
            <p:nvPr/>
          </p:nvSpPr>
          <p:spPr bwMode="auto">
            <a:xfrm>
              <a:off x="3523" y="1642"/>
              <a:ext cx="637" cy="59"/>
            </a:xfrm>
            <a:custGeom>
              <a:avLst/>
              <a:gdLst>
                <a:gd name="T0" fmla="*/ 119 w 237"/>
                <a:gd name="T1" fmla="*/ 22 h 22"/>
                <a:gd name="T2" fmla="*/ 2 w 237"/>
                <a:gd name="T3" fmla="*/ 11 h 22"/>
                <a:gd name="T4" fmla="*/ 119 w 237"/>
                <a:gd name="T5" fmla="*/ 1 h 22"/>
                <a:gd name="T6" fmla="*/ 236 w 237"/>
                <a:gd name="T7" fmla="*/ 11 h 22"/>
                <a:gd name="T8" fmla="*/ 119 w 237"/>
                <a:gd name="T9" fmla="*/ 22 h 22"/>
                <a:gd name="T10" fmla="*/ 119 w 237"/>
                <a:gd name="T11" fmla="*/ 0 h 22"/>
                <a:gd name="T12" fmla="*/ 0 w 237"/>
                <a:gd name="T13" fmla="*/ 11 h 22"/>
                <a:gd name="T14" fmla="*/ 119 w 237"/>
                <a:gd name="T15" fmla="*/ 22 h 22"/>
                <a:gd name="T16" fmla="*/ 237 w 237"/>
                <a:gd name="T17" fmla="*/ 11 h 22"/>
                <a:gd name="T18" fmla="*/ 119 w 237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2">
                  <a:moveTo>
                    <a:pt x="119" y="22"/>
                  </a:moveTo>
                  <a:cubicBezTo>
                    <a:pt x="54" y="22"/>
                    <a:pt x="2" y="17"/>
                    <a:pt x="2" y="11"/>
                  </a:cubicBezTo>
                  <a:cubicBezTo>
                    <a:pt x="2" y="5"/>
                    <a:pt x="54" y="1"/>
                    <a:pt x="119" y="1"/>
                  </a:cubicBezTo>
                  <a:cubicBezTo>
                    <a:pt x="183" y="1"/>
                    <a:pt x="236" y="5"/>
                    <a:pt x="236" y="11"/>
                  </a:cubicBezTo>
                  <a:cubicBezTo>
                    <a:pt x="236" y="17"/>
                    <a:pt x="183" y="22"/>
                    <a:pt x="119" y="22"/>
                  </a:cubicBezTo>
                  <a:moveTo>
                    <a:pt x="119" y="0"/>
                  </a:moveTo>
                  <a:cubicBezTo>
                    <a:pt x="53" y="0"/>
                    <a:pt x="0" y="5"/>
                    <a:pt x="0" y="11"/>
                  </a:cubicBezTo>
                  <a:cubicBezTo>
                    <a:pt x="0" y="17"/>
                    <a:pt x="53" y="22"/>
                    <a:pt x="119" y="22"/>
                  </a:cubicBezTo>
                  <a:cubicBezTo>
                    <a:pt x="184" y="22"/>
                    <a:pt x="237" y="17"/>
                    <a:pt x="237" y="11"/>
                  </a:cubicBezTo>
                  <a:cubicBezTo>
                    <a:pt x="237" y="5"/>
                    <a:pt x="184" y="0"/>
                    <a:pt x="11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5"/>
            <p:cNvSpPr>
              <a:spLocks noEditPoints="1"/>
            </p:cNvSpPr>
            <p:nvPr/>
          </p:nvSpPr>
          <p:spPr bwMode="auto">
            <a:xfrm>
              <a:off x="3528" y="1644"/>
              <a:ext cx="629" cy="57"/>
            </a:xfrm>
            <a:custGeom>
              <a:avLst/>
              <a:gdLst>
                <a:gd name="T0" fmla="*/ 117 w 234"/>
                <a:gd name="T1" fmla="*/ 21 h 21"/>
                <a:gd name="T2" fmla="*/ 1 w 234"/>
                <a:gd name="T3" fmla="*/ 10 h 21"/>
                <a:gd name="T4" fmla="*/ 117 w 234"/>
                <a:gd name="T5" fmla="*/ 0 h 21"/>
                <a:gd name="T6" fmla="*/ 232 w 234"/>
                <a:gd name="T7" fmla="*/ 10 h 21"/>
                <a:gd name="T8" fmla="*/ 117 w 234"/>
                <a:gd name="T9" fmla="*/ 21 h 21"/>
                <a:gd name="T10" fmla="*/ 117 w 234"/>
                <a:gd name="T11" fmla="*/ 0 h 21"/>
                <a:gd name="T12" fmla="*/ 0 w 234"/>
                <a:gd name="T13" fmla="*/ 10 h 21"/>
                <a:gd name="T14" fmla="*/ 117 w 234"/>
                <a:gd name="T15" fmla="*/ 21 h 21"/>
                <a:gd name="T16" fmla="*/ 234 w 234"/>
                <a:gd name="T17" fmla="*/ 10 h 21"/>
                <a:gd name="T18" fmla="*/ 117 w 234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">
                  <a:moveTo>
                    <a:pt x="117" y="21"/>
                  </a:moveTo>
                  <a:cubicBezTo>
                    <a:pt x="53" y="21"/>
                    <a:pt x="1" y="16"/>
                    <a:pt x="1" y="10"/>
                  </a:cubicBezTo>
                  <a:cubicBezTo>
                    <a:pt x="1" y="4"/>
                    <a:pt x="53" y="0"/>
                    <a:pt x="117" y="0"/>
                  </a:cubicBezTo>
                  <a:cubicBezTo>
                    <a:pt x="180" y="0"/>
                    <a:pt x="232" y="4"/>
                    <a:pt x="232" y="10"/>
                  </a:cubicBezTo>
                  <a:cubicBezTo>
                    <a:pt x="232" y="16"/>
                    <a:pt x="180" y="21"/>
                    <a:pt x="117" y="21"/>
                  </a:cubicBezTo>
                  <a:moveTo>
                    <a:pt x="117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7" y="21"/>
                  </a:cubicBezTo>
                  <a:cubicBezTo>
                    <a:pt x="181" y="21"/>
                    <a:pt x="234" y="16"/>
                    <a:pt x="234" y="10"/>
                  </a:cubicBezTo>
                  <a:cubicBezTo>
                    <a:pt x="234" y="4"/>
                    <a:pt x="181" y="0"/>
                    <a:pt x="117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"/>
            <p:cNvSpPr>
              <a:spLocks noEditPoints="1"/>
            </p:cNvSpPr>
            <p:nvPr/>
          </p:nvSpPr>
          <p:spPr bwMode="auto">
            <a:xfrm>
              <a:off x="3531" y="1644"/>
              <a:ext cx="621" cy="57"/>
            </a:xfrm>
            <a:custGeom>
              <a:avLst/>
              <a:gdLst>
                <a:gd name="T0" fmla="*/ 116 w 231"/>
                <a:gd name="T1" fmla="*/ 20 h 21"/>
                <a:gd name="T2" fmla="*/ 2 w 231"/>
                <a:gd name="T3" fmla="*/ 10 h 21"/>
                <a:gd name="T4" fmla="*/ 116 w 231"/>
                <a:gd name="T5" fmla="*/ 0 h 21"/>
                <a:gd name="T6" fmla="*/ 230 w 231"/>
                <a:gd name="T7" fmla="*/ 10 h 21"/>
                <a:gd name="T8" fmla="*/ 116 w 231"/>
                <a:gd name="T9" fmla="*/ 20 h 21"/>
                <a:gd name="T10" fmla="*/ 116 w 231"/>
                <a:gd name="T11" fmla="*/ 0 h 21"/>
                <a:gd name="T12" fmla="*/ 0 w 231"/>
                <a:gd name="T13" fmla="*/ 10 h 21"/>
                <a:gd name="T14" fmla="*/ 116 w 231"/>
                <a:gd name="T15" fmla="*/ 21 h 21"/>
                <a:gd name="T16" fmla="*/ 231 w 231"/>
                <a:gd name="T17" fmla="*/ 10 h 21"/>
                <a:gd name="T18" fmla="*/ 116 w 23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1">
                  <a:moveTo>
                    <a:pt x="116" y="20"/>
                  </a:moveTo>
                  <a:cubicBezTo>
                    <a:pt x="53" y="20"/>
                    <a:pt x="2" y="16"/>
                    <a:pt x="2" y="10"/>
                  </a:cubicBezTo>
                  <a:cubicBezTo>
                    <a:pt x="2" y="4"/>
                    <a:pt x="53" y="0"/>
                    <a:pt x="116" y="0"/>
                  </a:cubicBezTo>
                  <a:cubicBezTo>
                    <a:pt x="179" y="0"/>
                    <a:pt x="230" y="4"/>
                    <a:pt x="230" y="10"/>
                  </a:cubicBezTo>
                  <a:cubicBezTo>
                    <a:pt x="230" y="16"/>
                    <a:pt x="179" y="20"/>
                    <a:pt x="116" y="20"/>
                  </a:cubicBezTo>
                  <a:moveTo>
                    <a:pt x="116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6" y="21"/>
                  </a:cubicBezTo>
                  <a:cubicBezTo>
                    <a:pt x="179" y="21"/>
                    <a:pt x="231" y="16"/>
                    <a:pt x="231" y="10"/>
                  </a:cubicBezTo>
                  <a:cubicBezTo>
                    <a:pt x="231" y="4"/>
                    <a:pt x="179" y="0"/>
                    <a:pt x="116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7"/>
            <p:cNvSpPr>
              <a:spLocks noEditPoints="1"/>
            </p:cNvSpPr>
            <p:nvPr/>
          </p:nvSpPr>
          <p:spPr bwMode="auto">
            <a:xfrm>
              <a:off x="3536" y="1644"/>
              <a:ext cx="613" cy="54"/>
            </a:xfrm>
            <a:custGeom>
              <a:avLst/>
              <a:gdLst>
                <a:gd name="T0" fmla="*/ 114 w 228"/>
                <a:gd name="T1" fmla="*/ 20 h 20"/>
                <a:gd name="T2" fmla="*/ 1 w 228"/>
                <a:gd name="T3" fmla="*/ 10 h 20"/>
                <a:gd name="T4" fmla="*/ 114 w 228"/>
                <a:gd name="T5" fmla="*/ 0 h 20"/>
                <a:gd name="T6" fmla="*/ 226 w 228"/>
                <a:gd name="T7" fmla="*/ 10 h 20"/>
                <a:gd name="T8" fmla="*/ 114 w 228"/>
                <a:gd name="T9" fmla="*/ 20 h 20"/>
                <a:gd name="T10" fmla="*/ 114 w 228"/>
                <a:gd name="T11" fmla="*/ 0 h 20"/>
                <a:gd name="T12" fmla="*/ 0 w 228"/>
                <a:gd name="T13" fmla="*/ 10 h 20"/>
                <a:gd name="T14" fmla="*/ 114 w 228"/>
                <a:gd name="T15" fmla="*/ 20 h 20"/>
                <a:gd name="T16" fmla="*/ 228 w 228"/>
                <a:gd name="T17" fmla="*/ 10 h 20"/>
                <a:gd name="T18" fmla="*/ 114 w 2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0">
                  <a:moveTo>
                    <a:pt x="114" y="20"/>
                  </a:moveTo>
                  <a:cubicBezTo>
                    <a:pt x="52" y="20"/>
                    <a:pt x="1" y="16"/>
                    <a:pt x="1" y="10"/>
                  </a:cubicBezTo>
                  <a:cubicBezTo>
                    <a:pt x="1" y="5"/>
                    <a:pt x="52" y="0"/>
                    <a:pt x="114" y="0"/>
                  </a:cubicBezTo>
                  <a:cubicBezTo>
                    <a:pt x="176" y="0"/>
                    <a:pt x="226" y="5"/>
                    <a:pt x="226" y="10"/>
                  </a:cubicBezTo>
                  <a:cubicBezTo>
                    <a:pt x="226" y="16"/>
                    <a:pt x="176" y="20"/>
                    <a:pt x="114" y="20"/>
                  </a:cubicBezTo>
                  <a:moveTo>
                    <a:pt x="114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0"/>
                    <a:pt x="114" y="20"/>
                  </a:cubicBezTo>
                  <a:cubicBezTo>
                    <a:pt x="177" y="20"/>
                    <a:pt x="228" y="16"/>
                    <a:pt x="228" y="10"/>
                  </a:cubicBezTo>
                  <a:cubicBezTo>
                    <a:pt x="228" y="4"/>
                    <a:pt x="177" y="0"/>
                    <a:pt x="114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8"/>
            <p:cNvSpPr>
              <a:spLocks noEditPoints="1"/>
            </p:cNvSpPr>
            <p:nvPr/>
          </p:nvSpPr>
          <p:spPr bwMode="auto">
            <a:xfrm>
              <a:off x="3539" y="1644"/>
              <a:ext cx="605" cy="54"/>
            </a:xfrm>
            <a:custGeom>
              <a:avLst/>
              <a:gdLst>
                <a:gd name="T0" fmla="*/ 113 w 225"/>
                <a:gd name="T1" fmla="*/ 20 h 20"/>
                <a:gd name="T2" fmla="*/ 2 w 225"/>
                <a:gd name="T3" fmla="*/ 10 h 20"/>
                <a:gd name="T4" fmla="*/ 113 w 225"/>
                <a:gd name="T5" fmla="*/ 0 h 20"/>
                <a:gd name="T6" fmla="*/ 224 w 225"/>
                <a:gd name="T7" fmla="*/ 10 h 20"/>
                <a:gd name="T8" fmla="*/ 113 w 225"/>
                <a:gd name="T9" fmla="*/ 20 h 20"/>
                <a:gd name="T10" fmla="*/ 113 w 225"/>
                <a:gd name="T11" fmla="*/ 0 h 20"/>
                <a:gd name="T12" fmla="*/ 0 w 225"/>
                <a:gd name="T13" fmla="*/ 10 h 20"/>
                <a:gd name="T14" fmla="*/ 113 w 225"/>
                <a:gd name="T15" fmla="*/ 20 h 20"/>
                <a:gd name="T16" fmla="*/ 225 w 225"/>
                <a:gd name="T17" fmla="*/ 10 h 20"/>
                <a:gd name="T18" fmla="*/ 113 w 22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0">
                  <a:moveTo>
                    <a:pt x="113" y="20"/>
                  </a:moveTo>
                  <a:cubicBezTo>
                    <a:pt x="52" y="20"/>
                    <a:pt x="2" y="16"/>
                    <a:pt x="2" y="10"/>
                  </a:cubicBezTo>
                  <a:cubicBezTo>
                    <a:pt x="2" y="5"/>
                    <a:pt x="52" y="0"/>
                    <a:pt x="113" y="0"/>
                  </a:cubicBezTo>
                  <a:cubicBezTo>
                    <a:pt x="174" y="0"/>
                    <a:pt x="224" y="5"/>
                    <a:pt x="224" y="10"/>
                  </a:cubicBezTo>
                  <a:cubicBezTo>
                    <a:pt x="224" y="16"/>
                    <a:pt x="174" y="20"/>
                    <a:pt x="113" y="20"/>
                  </a:cubicBezTo>
                  <a:moveTo>
                    <a:pt x="113" y="0"/>
                  </a:moveTo>
                  <a:cubicBezTo>
                    <a:pt x="51" y="0"/>
                    <a:pt x="0" y="5"/>
                    <a:pt x="0" y="10"/>
                  </a:cubicBezTo>
                  <a:cubicBezTo>
                    <a:pt x="0" y="16"/>
                    <a:pt x="51" y="20"/>
                    <a:pt x="113" y="20"/>
                  </a:cubicBezTo>
                  <a:cubicBezTo>
                    <a:pt x="175" y="20"/>
                    <a:pt x="225" y="16"/>
                    <a:pt x="225" y="10"/>
                  </a:cubicBezTo>
                  <a:cubicBezTo>
                    <a:pt x="225" y="5"/>
                    <a:pt x="175" y="0"/>
                    <a:pt x="113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9"/>
            <p:cNvSpPr>
              <a:spLocks noEditPoints="1"/>
            </p:cNvSpPr>
            <p:nvPr/>
          </p:nvSpPr>
          <p:spPr bwMode="auto">
            <a:xfrm>
              <a:off x="3544" y="1644"/>
              <a:ext cx="597" cy="54"/>
            </a:xfrm>
            <a:custGeom>
              <a:avLst/>
              <a:gdLst>
                <a:gd name="T0" fmla="*/ 111 w 222"/>
                <a:gd name="T1" fmla="*/ 20 h 20"/>
                <a:gd name="T2" fmla="*/ 2 w 222"/>
                <a:gd name="T3" fmla="*/ 10 h 20"/>
                <a:gd name="T4" fmla="*/ 111 w 222"/>
                <a:gd name="T5" fmla="*/ 0 h 20"/>
                <a:gd name="T6" fmla="*/ 220 w 222"/>
                <a:gd name="T7" fmla="*/ 10 h 20"/>
                <a:gd name="T8" fmla="*/ 111 w 222"/>
                <a:gd name="T9" fmla="*/ 20 h 20"/>
                <a:gd name="T10" fmla="*/ 111 w 222"/>
                <a:gd name="T11" fmla="*/ 0 h 20"/>
                <a:gd name="T12" fmla="*/ 0 w 222"/>
                <a:gd name="T13" fmla="*/ 10 h 20"/>
                <a:gd name="T14" fmla="*/ 111 w 222"/>
                <a:gd name="T15" fmla="*/ 20 h 20"/>
                <a:gd name="T16" fmla="*/ 222 w 222"/>
                <a:gd name="T17" fmla="*/ 10 h 20"/>
                <a:gd name="T18" fmla="*/ 111 w 2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20">
                  <a:moveTo>
                    <a:pt x="111" y="20"/>
                  </a:moveTo>
                  <a:cubicBezTo>
                    <a:pt x="50" y="20"/>
                    <a:pt x="2" y="15"/>
                    <a:pt x="2" y="10"/>
                  </a:cubicBezTo>
                  <a:cubicBezTo>
                    <a:pt x="2" y="5"/>
                    <a:pt x="50" y="0"/>
                    <a:pt x="111" y="0"/>
                  </a:cubicBezTo>
                  <a:cubicBezTo>
                    <a:pt x="171" y="0"/>
                    <a:pt x="220" y="5"/>
                    <a:pt x="220" y="10"/>
                  </a:cubicBezTo>
                  <a:cubicBezTo>
                    <a:pt x="220" y="15"/>
                    <a:pt x="171" y="20"/>
                    <a:pt x="111" y="20"/>
                  </a:cubicBezTo>
                  <a:moveTo>
                    <a:pt x="111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1" y="20"/>
                  </a:cubicBezTo>
                  <a:cubicBezTo>
                    <a:pt x="172" y="20"/>
                    <a:pt x="222" y="16"/>
                    <a:pt x="222" y="10"/>
                  </a:cubicBezTo>
                  <a:cubicBezTo>
                    <a:pt x="222" y="5"/>
                    <a:pt x="172" y="0"/>
                    <a:pt x="111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40"/>
            <p:cNvSpPr>
              <a:spLocks noEditPoints="1"/>
            </p:cNvSpPr>
            <p:nvPr/>
          </p:nvSpPr>
          <p:spPr bwMode="auto">
            <a:xfrm>
              <a:off x="3549" y="1644"/>
              <a:ext cx="587" cy="54"/>
            </a:xfrm>
            <a:custGeom>
              <a:avLst/>
              <a:gdLst>
                <a:gd name="T0" fmla="*/ 109 w 218"/>
                <a:gd name="T1" fmla="*/ 20 h 20"/>
                <a:gd name="T2" fmla="*/ 1 w 218"/>
                <a:gd name="T3" fmla="*/ 10 h 20"/>
                <a:gd name="T4" fmla="*/ 109 w 218"/>
                <a:gd name="T5" fmla="*/ 0 h 20"/>
                <a:gd name="T6" fmla="*/ 216 w 218"/>
                <a:gd name="T7" fmla="*/ 10 h 20"/>
                <a:gd name="T8" fmla="*/ 109 w 218"/>
                <a:gd name="T9" fmla="*/ 20 h 20"/>
                <a:gd name="T10" fmla="*/ 109 w 218"/>
                <a:gd name="T11" fmla="*/ 0 h 20"/>
                <a:gd name="T12" fmla="*/ 0 w 218"/>
                <a:gd name="T13" fmla="*/ 10 h 20"/>
                <a:gd name="T14" fmla="*/ 109 w 218"/>
                <a:gd name="T15" fmla="*/ 20 h 20"/>
                <a:gd name="T16" fmla="*/ 218 w 218"/>
                <a:gd name="T17" fmla="*/ 10 h 20"/>
                <a:gd name="T18" fmla="*/ 109 w 21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0">
                  <a:moveTo>
                    <a:pt x="109" y="20"/>
                  </a:moveTo>
                  <a:cubicBezTo>
                    <a:pt x="49" y="20"/>
                    <a:pt x="1" y="15"/>
                    <a:pt x="1" y="10"/>
                  </a:cubicBezTo>
                  <a:cubicBezTo>
                    <a:pt x="1" y="5"/>
                    <a:pt x="49" y="0"/>
                    <a:pt x="109" y="0"/>
                  </a:cubicBezTo>
                  <a:cubicBezTo>
                    <a:pt x="168" y="0"/>
                    <a:pt x="216" y="5"/>
                    <a:pt x="216" y="10"/>
                  </a:cubicBezTo>
                  <a:cubicBezTo>
                    <a:pt x="216" y="15"/>
                    <a:pt x="168" y="20"/>
                    <a:pt x="109" y="20"/>
                  </a:cubicBezTo>
                  <a:moveTo>
                    <a:pt x="109" y="0"/>
                  </a:moveTo>
                  <a:cubicBezTo>
                    <a:pt x="48" y="0"/>
                    <a:pt x="0" y="5"/>
                    <a:pt x="0" y="10"/>
                  </a:cubicBezTo>
                  <a:cubicBezTo>
                    <a:pt x="0" y="15"/>
                    <a:pt x="48" y="20"/>
                    <a:pt x="109" y="20"/>
                  </a:cubicBezTo>
                  <a:cubicBezTo>
                    <a:pt x="169" y="20"/>
                    <a:pt x="218" y="15"/>
                    <a:pt x="218" y="10"/>
                  </a:cubicBezTo>
                  <a:cubicBezTo>
                    <a:pt x="218" y="5"/>
                    <a:pt x="169" y="0"/>
                    <a:pt x="109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41"/>
            <p:cNvSpPr>
              <a:spLocks noEditPoints="1"/>
            </p:cNvSpPr>
            <p:nvPr/>
          </p:nvSpPr>
          <p:spPr bwMode="auto">
            <a:xfrm>
              <a:off x="3552" y="1644"/>
              <a:ext cx="578" cy="54"/>
            </a:xfrm>
            <a:custGeom>
              <a:avLst/>
              <a:gdLst>
                <a:gd name="T0" fmla="*/ 108 w 215"/>
                <a:gd name="T1" fmla="*/ 19 h 20"/>
                <a:gd name="T2" fmla="*/ 2 w 215"/>
                <a:gd name="T3" fmla="*/ 10 h 20"/>
                <a:gd name="T4" fmla="*/ 108 w 215"/>
                <a:gd name="T5" fmla="*/ 1 h 20"/>
                <a:gd name="T6" fmla="*/ 214 w 215"/>
                <a:gd name="T7" fmla="*/ 10 h 20"/>
                <a:gd name="T8" fmla="*/ 108 w 215"/>
                <a:gd name="T9" fmla="*/ 19 h 20"/>
                <a:gd name="T10" fmla="*/ 108 w 215"/>
                <a:gd name="T11" fmla="*/ 0 h 20"/>
                <a:gd name="T12" fmla="*/ 0 w 215"/>
                <a:gd name="T13" fmla="*/ 10 h 20"/>
                <a:gd name="T14" fmla="*/ 108 w 215"/>
                <a:gd name="T15" fmla="*/ 20 h 20"/>
                <a:gd name="T16" fmla="*/ 215 w 215"/>
                <a:gd name="T17" fmla="*/ 10 h 20"/>
                <a:gd name="T18" fmla="*/ 108 w 21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0">
                  <a:moveTo>
                    <a:pt x="108" y="19"/>
                  </a:moveTo>
                  <a:cubicBezTo>
                    <a:pt x="49" y="19"/>
                    <a:pt x="2" y="15"/>
                    <a:pt x="2" y="10"/>
                  </a:cubicBezTo>
                  <a:cubicBezTo>
                    <a:pt x="2" y="5"/>
                    <a:pt x="49" y="1"/>
                    <a:pt x="108" y="1"/>
                  </a:cubicBezTo>
                  <a:cubicBezTo>
                    <a:pt x="166" y="1"/>
                    <a:pt x="214" y="5"/>
                    <a:pt x="214" y="10"/>
                  </a:cubicBezTo>
                  <a:cubicBezTo>
                    <a:pt x="214" y="15"/>
                    <a:pt x="166" y="19"/>
                    <a:pt x="108" y="19"/>
                  </a:cubicBezTo>
                  <a:moveTo>
                    <a:pt x="108" y="0"/>
                  </a:moveTo>
                  <a:cubicBezTo>
                    <a:pt x="48" y="0"/>
                    <a:pt x="0" y="5"/>
                    <a:pt x="0" y="10"/>
                  </a:cubicBezTo>
                  <a:cubicBezTo>
                    <a:pt x="0" y="15"/>
                    <a:pt x="48" y="20"/>
                    <a:pt x="108" y="20"/>
                  </a:cubicBezTo>
                  <a:cubicBezTo>
                    <a:pt x="167" y="20"/>
                    <a:pt x="215" y="15"/>
                    <a:pt x="215" y="10"/>
                  </a:cubicBezTo>
                  <a:cubicBezTo>
                    <a:pt x="215" y="5"/>
                    <a:pt x="167" y="0"/>
                    <a:pt x="108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42"/>
            <p:cNvSpPr>
              <a:spLocks noEditPoints="1"/>
            </p:cNvSpPr>
            <p:nvPr/>
          </p:nvSpPr>
          <p:spPr bwMode="auto">
            <a:xfrm>
              <a:off x="3558" y="1647"/>
              <a:ext cx="570" cy="48"/>
            </a:xfrm>
            <a:custGeom>
              <a:avLst/>
              <a:gdLst>
                <a:gd name="T0" fmla="*/ 106 w 212"/>
                <a:gd name="T1" fmla="*/ 18 h 18"/>
                <a:gd name="T2" fmla="*/ 1 w 212"/>
                <a:gd name="T3" fmla="*/ 9 h 18"/>
                <a:gd name="T4" fmla="*/ 106 w 212"/>
                <a:gd name="T5" fmla="*/ 0 h 18"/>
                <a:gd name="T6" fmla="*/ 210 w 212"/>
                <a:gd name="T7" fmla="*/ 9 h 18"/>
                <a:gd name="T8" fmla="*/ 106 w 212"/>
                <a:gd name="T9" fmla="*/ 18 h 18"/>
                <a:gd name="T10" fmla="*/ 106 w 212"/>
                <a:gd name="T11" fmla="*/ 0 h 18"/>
                <a:gd name="T12" fmla="*/ 0 w 212"/>
                <a:gd name="T13" fmla="*/ 9 h 18"/>
                <a:gd name="T14" fmla="*/ 106 w 212"/>
                <a:gd name="T15" fmla="*/ 18 h 18"/>
                <a:gd name="T16" fmla="*/ 212 w 212"/>
                <a:gd name="T17" fmla="*/ 9 h 18"/>
                <a:gd name="T18" fmla="*/ 106 w 212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18">
                  <a:moveTo>
                    <a:pt x="106" y="18"/>
                  </a:moveTo>
                  <a:cubicBezTo>
                    <a:pt x="48" y="18"/>
                    <a:pt x="1" y="14"/>
                    <a:pt x="1" y="9"/>
                  </a:cubicBezTo>
                  <a:cubicBezTo>
                    <a:pt x="1" y="4"/>
                    <a:pt x="48" y="0"/>
                    <a:pt x="106" y="0"/>
                  </a:cubicBezTo>
                  <a:cubicBezTo>
                    <a:pt x="164" y="0"/>
                    <a:pt x="210" y="4"/>
                    <a:pt x="210" y="9"/>
                  </a:cubicBezTo>
                  <a:cubicBezTo>
                    <a:pt x="210" y="14"/>
                    <a:pt x="164" y="18"/>
                    <a:pt x="106" y="18"/>
                  </a:cubicBezTo>
                  <a:moveTo>
                    <a:pt x="106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6" y="18"/>
                  </a:cubicBezTo>
                  <a:cubicBezTo>
                    <a:pt x="164" y="18"/>
                    <a:pt x="212" y="14"/>
                    <a:pt x="212" y="9"/>
                  </a:cubicBezTo>
                  <a:cubicBezTo>
                    <a:pt x="212" y="4"/>
                    <a:pt x="164" y="0"/>
                    <a:pt x="10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43"/>
            <p:cNvSpPr>
              <a:spLocks noEditPoints="1"/>
            </p:cNvSpPr>
            <p:nvPr/>
          </p:nvSpPr>
          <p:spPr bwMode="auto">
            <a:xfrm>
              <a:off x="3560" y="1647"/>
              <a:ext cx="562" cy="48"/>
            </a:xfrm>
            <a:custGeom>
              <a:avLst/>
              <a:gdLst>
                <a:gd name="T0" fmla="*/ 105 w 209"/>
                <a:gd name="T1" fmla="*/ 18 h 18"/>
                <a:gd name="T2" fmla="*/ 2 w 209"/>
                <a:gd name="T3" fmla="*/ 9 h 18"/>
                <a:gd name="T4" fmla="*/ 105 w 209"/>
                <a:gd name="T5" fmla="*/ 0 h 18"/>
                <a:gd name="T6" fmla="*/ 208 w 209"/>
                <a:gd name="T7" fmla="*/ 9 h 18"/>
                <a:gd name="T8" fmla="*/ 105 w 209"/>
                <a:gd name="T9" fmla="*/ 18 h 18"/>
                <a:gd name="T10" fmla="*/ 105 w 209"/>
                <a:gd name="T11" fmla="*/ 0 h 18"/>
                <a:gd name="T12" fmla="*/ 0 w 209"/>
                <a:gd name="T13" fmla="*/ 9 h 18"/>
                <a:gd name="T14" fmla="*/ 105 w 209"/>
                <a:gd name="T15" fmla="*/ 18 h 18"/>
                <a:gd name="T16" fmla="*/ 209 w 209"/>
                <a:gd name="T17" fmla="*/ 9 h 18"/>
                <a:gd name="T18" fmla="*/ 105 w 20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8">
                  <a:moveTo>
                    <a:pt x="105" y="18"/>
                  </a:moveTo>
                  <a:cubicBezTo>
                    <a:pt x="48" y="18"/>
                    <a:pt x="2" y="14"/>
                    <a:pt x="2" y="9"/>
                  </a:cubicBezTo>
                  <a:cubicBezTo>
                    <a:pt x="2" y="4"/>
                    <a:pt x="48" y="0"/>
                    <a:pt x="105" y="0"/>
                  </a:cubicBezTo>
                  <a:cubicBezTo>
                    <a:pt x="162" y="0"/>
                    <a:pt x="208" y="4"/>
                    <a:pt x="208" y="9"/>
                  </a:cubicBezTo>
                  <a:cubicBezTo>
                    <a:pt x="208" y="14"/>
                    <a:pt x="162" y="18"/>
                    <a:pt x="105" y="18"/>
                  </a:cubicBezTo>
                  <a:moveTo>
                    <a:pt x="105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5" y="18"/>
                  </a:cubicBezTo>
                  <a:cubicBezTo>
                    <a:pt x="163" y="18"/>
                    <a:pt x="209" y="14"/>
                    <a:pt x="209" y="9"/>
                  </a:cubicBezTo>
                  <a:cubicBezTo>
                    <a:pt x="209" y="4"/>
                    <a:pt x="163" y="0"/>
                    <a:pt x="105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44"/>
            <p:cNvSpPr>
              <a:spLocks noEditPoints="1"/>
            </p:cNvSpPr>
            <p:nvPr/>
          </p:nvSpPr>
          <p:spPr bwMode="auto">
            <a:xfrm>
              <a:off x="3566" y="1647"/>
              <a:ext cx="554" cy="48"/>
            </a:xfrm>
            <a:custGeom>
              <a:avLst/>
              <a:gdLst>
                <a:gd name="T0" fmla="*/ 103 w 206"/>
                <a:gd name="T1" fmla="*/ 18 h 18"/>
                <a:gd name="T2" fmla="*/ 1 w 206"/>
                <a:gd name="T3" fmla="*/ 9 h 18"/>
                <a:gd name="T4" fmla="*/ 103 w 206"/>
                <a:gd name="T5" fmla="*/ 0 h 18"/>
                <a:gd name="T6" fmla="*/ 204 w 206"/>
                <a:gd name="T7" fmla="*/ 9 h 18"/>
                <a:gd name="T8" fmla="*/ 103 w 206"/>
                <a:gd name="T9" fmla="*/ 18 h 18"/>
                <a:gd name="T10" fmla="*/ 103 w 206"/>
                <a:gd name="T11" fmla="*/ 0 h 18"/>
                <a:gd name="T12" fmla="*/ 0 w 206"/>
                <a:gd name="T13" fmla="*/ 9 h 18"/>
                <a:gd name="T14" fmla="*/ 103 w 206"/>
                <a:gd name="T15" fmla="*/ 18 h 18"/>
                <a:gd name="T16" fmla="*/ 206 w 206"/>
                <a:gd name="T17" fmla="*/ 9 h 18"/>
                <a:gd name="T18" fmla="*/ 103 w 2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8">
                  <a:moveTo>
                    <a:pt x="103" y="18"/>
                  </a:moveTo>
                  <a:cubicBezTo>
                    <a:pt x="47" y="18"/>
                    <a:pt x="1" y="14"/>
                    <a:pt x="1" y="9"/>
                  </a:cubicBezTo>
                  <a:cubicBezTo>
                    <a:pt x="1" y="4"/>
                    <a:pt x="47" y="0"/>
                    <a:pt x="103" y="0"/>
                  </a:cubicBezTo>
                  <a:cubicBezTo>
                    <a:pt x="159" y="0"/>
                    <a:pt x="204" y="4"/>
                    <a:pt x="204" y="9"/>
                  </a:cubicBezTo>
                  <a:cubicBezTo>
                    <a:pt x="204" y="14"/>
                    <a:pt x="159" y="18"/>
                    <a:pt x="103" y="18"/>
                  </a:cubicBezTo>
                  <a:moveTo>
                    <a:pt x="103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3" y="18"/>
                  </a:cubicBezTo>
                  <a:cubicBezTo>
                    <a:pt x="160" y="18"/>
                    <a:pt x="206" y="14"/>
                    <a:pt x="206" y="9"/>
                  </a:cubicBezTo>
                  <a:cubicBezTo>
                    <a:pt x="206" y="4"/>
                    <a:pt x="160" y="0"/>
                    <a:pt x="10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45"/>
            <p:cNvSpPr>
              <a:spLocks noEditPoints="1"/>
            </p:cNvSpPr>
            <p:nvPr/>
          </p:nvSpPr>
          <p:spPr bwMode="auto">
            <a:xfrm>
              <a:off x="3568" y="1647"/>
              <a:ext cx="546" cy="48"/>
            </a:xfrm>
            <a:custGeom>
              <a:avLst/>
              <a:gdLst>
                <a:gd name="T0" fmla="*/ 102 w 203"/>
                <a:gd name="T1" fmla="*/ 18 h 18"/>
                <a:gd name="T2" fmla="*/ 2 w 203"/>
                <a:gd name="T3" fmla="*/ 9 h 18"/>
                <a:gd name="T4" fmla="*/ 102 w 203"/>
                <a:gd name="T5" fmla="*/ 0 h 18"/>
                <a:gd name="T6" fmla="*/ 202 w 203"/>
                <a:gd name="T7" fmla="*/ 9 h 18"/>
                <a:gd name="T8" fmla="*/ 102 w 203"/>
                <a:gd name="T9" fmla="*/ 18 h 18"/>
                <a:gd name="T10" fmla="*/ 102 w 203"/>
                <a:gd name="T11" fmla="*/ 0 h 18"/>
                <a:gd name="T12" fmla="*/ 0 w 203"/>
                <a:gd name="T13" fmla="*/ 9 h 18"/>
                <a:gd name="T14" fmla="*/ 102 w 203"/>
                <a:gd name="T15" fmla="*/ 18 h 18"/>
                <a:gd name="T16" fmla="*/ 203 w 203"/>
                <a:gd name="T17" fmla="*/ 9 h 18"/>
                <a:gd name="T18" fmla="*/ 102 w 20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8">
                  <a:moveTo>
                    <a:pt x="102" y="18"/>
                  </a:moveTo>
                  <a:cubicBezTo>
                    <a:pt x="47" y="18"/>
                    <a:pt x="2" y="14"/>
                    <a:pt x="2" y="9"/>
                  </a:cubicBezTo>
                  <a:cubicBezTo>
                    <a:pt x="2" y="4"/>
                    <a:pt x="47" y="0"/>
                    <a:pt x="102" y="0"/>
                  </a:cubicBezTo>
                  <a:cubicBezTo>
                    <a:pt x="157" y="0"/>
                    <a:pt x="202" y="4"/>
                    <a:pt x="202" y="9"/>
                  </a:cubicBezTo>
                  <a:cubicBezTo>
                    <a:pt x="202" y="14"/>
                    <a:pt x="157" y="18"/>
                    <a:pt x="102" y="18"/>
                  </a:cubicBezTo>
                  <a:moveTo>
                    <a:pt x="102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2" y="18"/>
                  </a:cubicBezTo>
                  <a:cubicBezTo>
                    <a:pt x="158" y="18"/>
                    <a:pt x="203" y="14"/>
                    <a:pt x="203" y="9"/>
                  </a:cubicBezTo>
                  <a:cubicBezTo>
                    <a:pt x="203" y="4"/>
                    <a:pt x="158" y="0"/>
                    <a:pt x="102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46"/>
            <p:cNvSpPr>
              <a:spLocks noEditPoints="1"/>
            </p:cNvSpPr>
            <p:nvPr/>
          </p:nvSpPr>
          <p:spPr bwMode="auto">
            <a:xfrm>
              <a:off x="3574" y="1647"/>
              <a:ext cx="538" cy="48"/>
            </a:xfrm>
            <a:custGeom>
              <a:avLst/>
              <a:gdLst>
                <a:gd name="T0" fmla="*/ 100 w 200"/>
                <a:gd name="T1" fmla="*/ 18 h 18"/>
                <a:gd name="T2" fmla="*/ 2 w 200"/>
                <a:gd name="T3" fmla="*/ 9 h 18"/>
                <a:gd name="T4" fmla="*/ 100 w 200"/>
                <a:gd name="T5" fmla="*/ 0 h 18"/>
                <a:gd name="T6" fmla="*/ 198 w 200"/>
                <a:gd name="T7" fmla="*/ 9 h 18"/>
                <a:gd name="T8" fmla="*/ 100 w 200"/>
                <a:gd name="T9" fmla="*/ 18 h 18"/>
                <a:gd name="T10" fmla="*/ 100 w 200"/>
                <a:gd name="T11" fmla="*/ 0 h 18"/>
                <a:gd name="T12" fmla="*/ 0 w 200"/>
                <a:gd name="T13" fmla="*/ 9 h 18"/>
                <a:gd name="T14" fmla="*/ 100 w 200"/>
                <a:gd name="T15" fmla="*/ 18 h 18"/>
                <a:gd name="T16" fmla="*/ 200 w 200"/>
                <a:gd name="T17" fmla="*/ 9 h 18"/>
                <a:gd name="T18" fmla="*/ 100 w 20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18">
                  <a:moveTo>
                    <a:pt x="100" y="18"/>
                  </a:moveTo>
                  <a:cubicBezTo>
                    <a:pt x="46" y="18"/>
                    <a:pt x="2" y="14"/>
                    <a:pt x="2" y="9"/>
                  </a:cubicBezTo>
                  <a:cubicBezTo>
                    <a:pt x="2" y="4"/>
                    <a:pt x="46" y="0"/>
                    <a:pt x="100" y="0"/>
                  </a:cubicBezTo>
                  <a:cubicBezTo>
                    <a:pt x="154" y="0"/>
                    <a:pt x="198" y="4"/>
                    <a:pt x="198" y="9"/>
                  </a:cubicBezTo>
                  <a:cubicBezTo>
                    <a:pt x="198" y="14"/>
                    <a:pt x="154" y="18"/>
                    <a:pt x="100" y="18"/>
                  </a:cubicBezTo>
                  <a:moveTo>
                    <a:pt x="100" y="0"/>
                  </a:moveTo>
                  <a:cubicBezTo>
                    <a:pt x="45" y="0"/>
                    <a:pt x="0" y="4"/>
                    <a:pt x="0" y="9"/>
                  </a:cubicBezTo>
                  <a:cubicBezTo>
                    <a:pt x="0" y="14"/>
                    <a:pt x="45" y="18"/>
                    <a:pt x="100" y="18"/>
                  </a:cubicBezTo>
                  <a:cubicBezTo>
                    <a:pt x="155" y="18"/>
                    <a:pt x="200" y="14"/>
                    <a:pt x="200" y="9"/>
                  </a:cubicBezTo>
                  <a:cubicBezTo>
                    <a:pt x="200" y="4"/>
                    <a:pt x="155" y="0"/>
                    <a:pt x="1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47"/>
            <p:cNvSpPr>
              <a:spLocks noEditPoints="1"/>
            </p:cNvSpPr>
            <p:nvPr/>
          </p:nvSpPr>
          <p:spPr bwMode="auto">
            <a:xfrm>
              <a:off x="3579" y="1647"/>
              <a:ext cx="527" cy="48"/>
            </a:xfrm>
            <a:custGeom>
              <a:avLst/>
              <a:gdLst>
                <a:gd name="T0" fmla="*/ 98 w 196"/>
                <a:gd name="T1" fmla="*/ 17 h 18"/>
                <a:gd name="T2" fmla="*/ 1 w 196"/>
                <a:gd name="T3" fmla="*/ 9 h 18"/>
                <a:gd name="T4" fmla="*/ 98 w 196"/>
                <a:gd name="T5" fmla="*/ 0 h 18"/>
                <a:gd name="T6" fmla="*/ 195 w 196"/>
                <a:gd name="T7" fmla="*/ 9 h 18"/>
                <a:gd name="T8" fmla="*/ 98 w 196"/>
                <a:gd name="T9" fmla="*/ 17 h 18"/>
                <a:gd name="T10" fmla="*/ 98 w 196"/>
                <a:gd name="T11" fmla="*/ 0 h 18"/>
                <a:gd name="T12" fmla="*/ 0 w 196"/>
                <a:gd name="T13" fmla="*/ 9 h 18"/>
                <a:gd name="T14" fmla="*/ 98 w 196"/>
                <a:gd name="T15" fmla="*/ 18 h 18"/>
                <a:gd name="T16" fmla="*/ 196 w 196"/>
                <a:gd name="T17" fmla="*/ 9 h 18"/>
                <a:gd name="T18" fmla="*/ 98 w 19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8">
                  <a:moveTo>
                    <a:pt x="98" y="17"/>
                  </a:moveTo>
                  <a:cubicBezTo>
                    <a:pt x="45" y="17"/>
                    <a:pt x="1" y="14"/>
                    <a:pt x="1" y="9"/>
                  </a:cubicBezTo>
                  <a:cubicBezTo>
                    <a:pt x="1" y="4"/>
                    <a:pt x="45" y="0"/>
                    <a:pt x="98" y="0"/>
                  </a:cubicBezTo>
                  <a:cubicBezTo>
                    <a:pt x="151" y="0"/>
                    <a:pt x="195" y="4"/>
                    <a:pt x="195" y="9"/>
                  </a:cubicBezTo>
                  <a:cubicBezTo>
                    <a:pt x="195" y="14"/>
                    <a:pt x="151" y="17"/>
                    <a:pt x="98" y="17"/>
                  </a:cubicBezTo>
                  <a:moveTo>
                    <a:pt x="98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98" y="18"/>
                  </a:cubicBezTo>
                  <a:cubicBezTo>
                    <a:pt x="152" y="18"/>
                    <a:pt x="196" y="14"/>
                    <a:pt x="196" y="9"/>
                  </a:cubicBezTo>
                  <a:cubicBezTo>
                    <a:pt x="196" y="4"/>
                    <a:pt x="152" y="0"/>
                    <a:pt x="98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48"/>
            <p:cNvSpPr>
              <a:spLocks noEditPoints="1"/>
            </p:cNvSpPr>
            <p:nvPr/>
          </p:nvSpPr>
          <p:spPr bwMode="auto">
            <a:xfrm>
              <a:off x="3582" y="1647"/>
              <a:ext cx="522" cy="46"/>
            </a:xfrm>
            <a:custGeom>
              <a:avLst/>
              <a:gdLst>
                <a:gd name="T0" fmla="*/ 97 w 194"/>
                <a:gd name="T1" fmla="*/ 17 h 17"/>
                <a:gd name="T2" fmla="*/ 2 w 194"/>
                <a:gd name="T3" fmla="*/ 9 h 17"/>
                <a:gd name="T4" fmla="*/ 97 w 194"/>
                <a:gd name="T5" fmla="*/ 1 h 17"/>
                <a:gd name="T6" fmla="*/ 192 w 194"/>
                <a:gd name="T7" fmla="*/ 9 h 17"/>
                <a:gd name="T8" fmla="*/ 97 w 194"/>
                <a:gd name="T9" fmla="*/ 17 h 17"/>
                <a:gd name="T10" fmla="*/ 97 w 194"/>
                <a:gd name="T11" fmla="*/ 0 h 17"/>
                <a:gd name="T12" fmla="*/ 0 w 194"/>
                <a:gd name="T13" fmla="*/ 9 h 17"/>
                <a:gd name="T14" fmla="*/ 97 w 194"/>
                <a:gd name="T15" fmla="*/ 17 h 17"/>
                <a:gd name="T16" fmla="*/ 194 w 194"/>
                <a:gd name="T17" fmla="*/ 9 h 17"/>
                <a:gd name="T18" fmla="*/ 97 w 194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7">
                  <a:moveTo>
                    <a:pt x="97" y="17"/>
                  </a:moveTo>
                  <a:cubicBezTo>
                    <a:pt x="44" y="17"/>
                    <a:pt x="2" y="13"/>
                    <a:pt x="2" y="9"/>
                  </a:cubicBezTo>
                  <a:cubicBezTo>
                    <a:pt x="2" y="4"/>
                    <a:pt x="44" y="1"/>
                    <a:pt x="97" y="1"/>
                  </a:cubicBezTo>
                  <a:cubicBezTo>
                    <a:pt x="150" y="1"/>
                    <a:pt x="192" y="4"/>
                    <a:pt x="192" y="9"/>
                  </a:cubicBezTo>
                  <a:cubicBezTo>
                    <a:pt x="192" y="13"/>
                    <a:pt x="150" y="17"/>
                    <a:pt x="97" y="17"/>
                  </a:cubicBezTo>
                  <a:moveTo>
                    <a:pt x="97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7"/>
                    <a:pt x="97" y="17"/>
                  </a:cubicBezTo>
                  <a:cubicBezTo>
                    <a:pt x="150" y="17"/>
                    <a:pt x="194" y="14"/>
                    <a:pt x="194" y="9"/>
                  </a:cubicBezTo>
                  <a:cubicBezTo>
                    <a:pt x="194" y="4"/>
                    <a:pt x="150" y="0"/>
                    <a:pt x="97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49"/>
            <p:cNvSpPr>
              <a:spLocks noEditPoints="1"/>
            </p:cNvSpPr>
            <p:nvPr/>
          </p:nvSpPr>
          <p:spPr bwMode="auto">
            <a:xfrm>
              <a:off x="3587" y="1650"/>
              <a:ext cx="511" cy="43"/>
            </a:xfrm>
            <a:custGeom>
              <a:avLst/>
              <a:gdLst>
                <a:gd name="T0" fmla="*/ 95 w 190"/>
                <a:gd name="T1" fmla="*/ 16 h 16"/>
                <a:gd name="T2" fmla="*/ 1 w 190"/>
                <a:gd name="T3" fmla="*/ 8 h 16"/>
                <a:gd name="T4" fmla="*/ 95 w 190"/>
                <a:gd name="T5" fmla="*/ 0 h 16"/>
                <a:gd name="T6" fmla="*/ 189 w 190"/>
                <a:gd name="T7" fmla="*/ 8 h 16"/>
                <a:gd name="T8" fmla="*/ 95 w 190"/>
                <a:gd name="T9" fmla="*/ 16 h 16"/>
                <a:gd name="T10" fmla="*/ 95 w 190"/>
                <a:gd name="T11" fmla="*/ 0 h 16"/>
                <a:gd name="T12" fmla="*/ 0 w 190"/>
                <a:gd name="T13" fmla="*/ 8 h 16"/>
                <a:gd name="T14" fmla="*/ 95 w 190"/>
                <a:gd name="T15" fmla="*/ 16 h 16"/>
                <a:gd name="T16" fmla="*/ 190 w 190"/>
                <a:gd name="T17" fmla="*/ 8 h 16"/>
                <a:gd name="T18" fmla="*/ 95 w 190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6">
                  <a:moveTo>
                    <a:pt x="95" y="16"/>
                  </a:moveTo>
                  <a:cubicBezTo>
                    <a:pt x="43" y="16"/>
                    <a:pt x="1" y="12"/>
                    <a:pt x="1" y="8"/>
                  </a:cubicBezTo>
                  <a:cubicBezTo>
                    <a:pt x="1" y="3"/>
                    <a:pt x="43" y="0"/>
                    <a:pt x="95" y="0"/>
                  </a:cubicBezTo>
                  <a:cubicBezTo>
                    <a:pt x="147" y="0"/>
                    <a:pt x="189" y="3"/>
                    <a:pt x="189" y="8"/>
                  </a:cubicBezTo>
                  <a:cubicBezTo>
                    <a:pt x="189" y="12"/>
                    <a:pt x="147" y="16"/>
                    <a:pt x="95" y="16"/>
                  </a:cubicBezTo>
                  <a:moveTo>
                    <a:pt x="95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5" y="16"/>
                  </a:cubicBezTo>
                  <a:cubicBezTo>
                    <a:pt x="148" y="16"/>
                    <a:pt x="190" y="12"/>
                    <a:pt x="190" y="8"/>
                  </a:cubicBezTo>
                  <a:cubicBezTo>
                    <a:pt x="190" y="3"/>
                    <a:pt x="148" y="0"/>
                    <a:pt x="9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50"/>
            <p:cNvSpPr>
              <a:spLocks noEditPoints="1"/>
            </p:cNvSpPr>
            <p:nvPr/>
          </p:nvSpPr>
          <p:spPr bwMode="auto">
            <a:xfrm>
              <a:off x="3590" y="1650"/>
              <a:ext cx="505" cy="43"/>
            </a:xfrm>
            <a:custGeom>
              <a:avLst/>
              <a:gdLst>
                <a:gd name="T0" fmla="*/ 94 w 188"/>
                <a:gd name="T1" fmla="*/ 16 h 16"/>
                <a:gd name="T2" fmla="*/ 2 w 188"/>
                <a:gd name="T3" fmla="*/ 8 h 16"/>
                <a:gd name="T4" fmla="*/ 94 w 188"/>
                <a:gd name="T5" fmla="*/ 0 h 16"/>
                <a:gd name="T6" fmla="*/ 186 w 188"/>
                <a:gd name="T7" fmla="*/ 8 h 16"/>
                <a:gd name="T8" fmla="*/ 94 w 188"/>
                <a:gd name="T9" fmla="*/ 16 h 16"/>
                <a:gd name="T10" fmla="*/ 94 w 188"/>
                <a:gd name="T11" fmla="*/ 0 h 16"/>
                <a:gd name="T12" fmla="*/ 0 w 188"/>
                <a:gd name="T13" fmla="*/ 8 h 16"/>
                <a:gd name="T14" fmla="*/ 94 w 188"/>
                <a:gd name="T15" fmla="*/ 16 h 16"/>
                <a:gd name="T16" fmla="*/ 188 w 188"/>
                <a:gd name="T17" fmla="*/ 8 h 16"/>
                <a:gd name="T18" fmla="*/ 94 w 188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6">
                  <a:moveTo>
                    <a:pt x="94" y="16"/>
                  </a:moveTo>
                  <a:cubicBezTo>
                    <a:pt x="43" y="16"/>
                    <a:pt x="2" y="12"/>
                    <a:pt x="2" y="8"/>
                  </a:cubicBezTo>
                  <a:cubicBezTo>
                    <a:pt x="2" y="3"/>
                    <a:pt x="43" y="0"/>
                    <a:pt x="94" y="0"/>
                  </a:cubicBezTo>
                  <a:cubicBezTo>
                    <a:pt x="145" y="0"/>
                    <a:pt x="186" y="3"/>
                    <a:pt x="186" y="8"/>
                  </a:cubicBezTo>
                  <a:cubicBezTo>
                    <a:pt x="186" y="12"/>
                    <a:pt x="145" y="16"/>
                    <a:pt x="94" y="16"/>
                  </a:cubicBezTo>
                  <a:moveTo>
                    <a:pt x="94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4" y="16"/>
                  </a:cubicBezTo>
                  <a:cubicBezTo>
                    <a:pt x="146" y="16"/>
                    <a:pt x="188" y="12"/>
                    <a:pt x="188" y="8"/>
                  </a:cubicBezTo>
                  <a:cubicBezTo>
                    <a:pt x="188" y="3"/>
                    <a:pt x="146" y="0"/>
                    <a:pt x="9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51"/>
            <p:cNvSpPr>
              <a:spLocks noEditPoints="1"/>
            </p:cNvSpPr>
            <p:nvPr/>
          </p:nvSpPr>
          <p:spPr bwMode="auto">
            <a:xfrm>
              <a:off x="3595" y="1650"/>
              <a:ext cx="495" cy="43"/>
            </a:xfrm>
            <a:custGeom>
              <a:avLst/>
              <a:gdLst>
                <a:gd name="T0" fmla="*/ 92 w 184"/>
                <a:gd name="T1" fmla="*/ 16 h 16"/>
                <a:gd name="T2" fmla="*/ 2 w 184"/>
                <a:gd name="T3" fmla="*/ 8 h 16"/>
                <a:gd name="T4" fmla="*/ 92 w 184"/>
                <a:gd name="T5" fmla="*/ 0 h 16"/>
                <a:gd name="T6" fmla="*/ 183 w 184"/>
                <a:gd name="T7" fmla="*/ 8 h 16"/>
                <a:gd name="T8" fmla="*/ 92 w 184"/>
                <a:gd name="T9" fmla="*/ 16 h 16"/>
                <a:gd name="T10" fmla="*/ 92 w 184"/>
                <a:gd name="T11" fmla="*/ 0 h 16"/>
                <a:gd name="T12" fmla="*/ 0 w 184"/>
                <a:gd name="T13" fmla="*/ 8 h 16"/>
                <a:gd name="T14" fmla="*/ 92 w 184"/>
                <a:gd name="T15" fmla="*/ 16 h 16"/>
                <a:gd name="T16" fmla="*/ 184 w 184"/>
                <a:gd name="T17" fmla="*/ 8 h 16"/>
                <a:gd name="T18" fmla="*/ 92 w 184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6">
                  <a:moveTo>
                    <a:pt x="92" y="16"/>
                  </a:moveTo>
                  <a:cubicBezTo>
                    <a:pt x="42" y="16"/>
                    <a:pt x="2" y="12"/>
                    <a:pt x="2" y="8"/>
                  </a:cubicBezTo>
                  <a:cubicBezTo>
                    <a:pt x="2" y="3"/>
                    <a:pt x="42" y="0"/>
                    <a:pt x="92" y="0"/>
                  </a:cubicBezTo>
                  <a:cubicBezTo>
                    <a:pt x="142" y="0"/>
                    <a:pt x="183" y="3"/>
                    <a:pt x="183" y="8"/>
                  </a:cubicBezTo>
                  <a:cubicBezTo>
                    <a:pt x="183" y="12"/>
                    <a:pt x="142" y="16"/>
                    <a:pt x="92" y="16"/>
                  </a:cubicBezTo>
                  <a:moveTo>
                    <a:pt x="92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2" y="16"/>
                  </a:cubicBezTo>
                  <a:cubicBezTo>
                    <a:pt x="143" y="16"/>
                    <a:pt x="184" y="12"/>
                    <a:pt x="184" y="8"/>
                  </a:cubicBezTo>
                  <a:cubicBezTo>
                    <a:pt x="184" y="3"/>
                    <a:pt x="143" y="0"/>
                    <a:pt x="92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52"/>
            <p:cNvSpPr>
              <a:spLocks noEditPoints="1"/>
            </p:cNvSpPr>
            <p:nvPr/>
          </p:nvSpPr>
          <p:spPr bwMode="auto">
            <a:xfrm>
              <a:off x="3601" y="1650"/>
              <a:ext cx="486" cy="43"/>
            </a:xfrm>
            <a:custGeom>
              <a:avLst/>
              <a:gdLst>
                <a:gd name="T0" fmla="*/ 90 w 181"/>
                <a:gd name="T1" fmla="*/ 15 h 16"/>
                <a:gd name="T2" fmla="*/ 1 w 181"/>
                <a:gd name="T3" fmla="*/ 8 h 16"/>
                <a:gd name="T4" fmla="*/ 90 w 181"/>
                <a:gd name="T5" fmla="*/ 0 h 16"/>
                <a:gd name="T6" fmla="*/ 179 w 181"/>
                <a:gd name="T7" fmla="*/ 8 h 16"/>
                <a:gd name="T8" fmla="*/ 90 w 181"/>
                <a:gd name="T9" fmla="*/ 15 h 16"/>
                <a:gd name="T10" fmla="*/ 90 w 181"/>
                <a:gd name="T11" fmla="*/ 0 h 16"/>
                <a:gd name="T12" fmla="*/ 0 w 181"/>
                <a:gd name="T13" fmla="*/ 8 h 16"/>
                <a:gd name="T14" fmla="*/ 90 w 181"/>
                <a:gd name="T15" fmla="*/ 16 h 16"/>
                <a:gd name="T16" fmla="*/ 181 w 181"/>
                <a:gd name="T17" fmla="*/ 8 h 16"/>
                <a:gd name="T18" fmla="*/ 90 w 18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6">
                  <a:moveTo>
                    <a:pt x="90" y="15"/>
                  </a:moveTo>
                  <a:cubicBezTo>
                    <a:pt x="41" y="15"/>
                    <a:pt x="1" y="12"/>
                    <a:pt x="1" y="8"/>
                  </a:cubicBezTo>
                  <a:cubicBezTo>
                    <a:pt x="1" y="4"/>
                    <a:pt x="41" y="0"/>
                    <a:pt x="90" y="0"/>
                  </a:cubicBezTo>
                  <a:cubicBezTo>
                    <a:pt x="139" y="0"/>
                    <a:pt x="179" y="4"/>
                    <a:pt x="179" y="8"/>
                  </a:cubicBezTo>
                  <a:cubicBezTo>
                    <a:pt x="179" y="12"/>
                    <a:pt x="139" y="15"/>
                    <a:pt x="90" y="15"/>
                  </a:cubicBezTo>
                  <a:moveTo>
                    <a:pt x="90" y="0"/>
                  </a:moveTo>
                  <a:cubicBezTo>
                    <a:pt x="40" y="0"/>
                    <a:pt x="0" y="3"/>
                    <a:pt x="0" y="8"/>
                  </a:cubicBezTo>
                  <a:cubicBezTo>
                    <a:pt x="0" y="12"/>
                    <a:pt x="40" y="16"/>
                    <a:pt x="90" y="16"/>
                  </a:cubicBezTo>
                  <a:cubicBezTo>
                    <a:pt x="140" y="16"/>
                    <a:pt x="181" y="12"/>
                    <a:pt x="181" y="8"/>
                  </a:cubicBezTo>
                  <a:cubicBezTo>
                    <a:pt x="181" y="3"/>
                    <a:pt x="140" y="0"/>
                    <a:pt x="9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53"/>
            <p:cNvSpPr>
              <a:spLocks noEditPoints="1"/>
            </p:cNvSpPr>
            <p:nvPr/>
          </p:nvSpPr>
          <p:spPr bwMode="auto">
            <a:xfrm>
              <a:off x="3603" y="1650"/>
              <a:ext cx="479" cy="40"/>
            </a:xfrm>
            <a:custGeom>
              <a:avLst/>
              <a:gdLst>
                <a:gd name="T0" fmla="*/ 89 w 178"/>
                <a:gd name="T1" fmla="*/ 15 h 15"/>
                <a:gd name="T2" fmla="*/ 2 w 178"/>
                <a:gd name="T3" fmla="*/ 8 h 15"/>
                <a:gd name="T4" fmla="*/ 89 w 178"/>
                <a:gd name="T5" fmla="*/ 0 h 15"/>
                <a:gd name="T6" fmla="*/ 176 w 178"/>
                <a:gd name="T7" fmla="*/ 8 h 15"/>
                <a:gd name="T8" fmla="*/ 89 w 178"/>
                <a:gd name="T9" fmla="*/ 15 h 15"/>
                <a:gd name="T10" fmla="*/ 89 w 178"/>
                <a:gd name="T11" fmla="*/ 0 h 15"/>
                <a:gd name="T12" fmla="*/ 0 w 178"/>
                <a:gd name="T13" fmla="*/ 8 h 15"/>
                <a:gd name="T14" fmla="*/ 89 w 178"/>
                <a:gd name="T15" fmla="*/ 15 h 15"/>
                <a:gd name="T16" fmla="*/ 178 w 178"/>
                <a:gd name="T17" fmla="*/ 8 h 15"/>
                <a:gd name="T18" fmla="*/ 89 w 17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5">
                  <a:moveTo>
                    <a:pt x="89" y="15"/>
                  </a:moveTo>
                  <a:cubicBezTo>
                    <a:pt x="41" y="15"/>
                    <a:pt x="2" y="12"/>
                    <a:pt x="2" y="8"/>
                  </a:cubicBezTo>
                  <a:cubicBezTo>
                    <a:pt x="2" y="4"/>
                    <a:pt x="41" y="0"/>
                    <a:pt x="89" y="0"/>
                  </a:cubicBezTo>
                  <a:cubicBezTo>
                    <a:pt x="137" y="0"/>
                    <a:pt x="176" y="4"/>
                    <a:pt x="176" y="8"/>
                  </a:cubicBezTo>
                  <a:cubicBezTo>
                    <a:pt x="176" y="12"/>
                    <a:pt x="137" y="15"/>
                    <a:pt x="89" y="15"/>
                  </a:cubicBezTo>
                  <a:moveTo>
                    <a:pt x="89" y="0"/>
                  </a:moveTo>
                  <a:cubicBezTo>
                    <a:pt x="40" y="0"/>
                    <a:pt x="0" y="4"/>
                    <a:pt x="0" y="8"/>
                  </a:cubicBezTo>
                  <a:cubicBezTo>
                    <a:pt x="0" y="12"/>
                    <a:pt x="40" y="15"/>
                    <a:pt x="89" y="15"/>
                  </a:cubicBezTo>
                  <a:cubicBezTo>
                    <a:pt x="138" y="15"/>
                    <a:pt x="178" y="12"/>
                    <a:pt x="178" y="8"/>
                  </a:cubicBezTo>
                  <a:cubicBezTo>
                    <a:pt x="178" y="4"/>
                    <a:pt x="138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54"/>
            <p:cNvSpPr>
              <a:spLocks noEditPoints="1"/>
            </p:cNvSpPr>
            <p:nvPr/>
          </p:nvSpPr>
          <p:spPr bwMode="auto">
            <a:xfrm>
              <a:off x="3609" y="1650"/>
              <a:ext cx="468" cy="40"/>
            </a:xfrm>
            <a:custGeom>
              <a:avLst/>
              <a:gdLst>
                <a:gd name="T0" fmla="*/ 87 w 174"/>
                <a:gd name="T1" fmla="*/ 15 h 15"/>
                <a:gd name="T2" fmla="*/ 1 w 174"/>
                <a:gd name="T3" fmla="*/ 8 h 15"/>
                <a:gd name="T4" fmla="*/ 87 w 174"/>
                <a:gd name="T5" fmla="*/ 0 h 15"/>
                <a:gd name="T6" fmla="*/ 173 w 174"/>
                <a:gd name="T7" fmla="*/ 8 h 15"/>
                <a:gd name="T8" fmla="*/ 87 w 174"/>
                <a:gd name="T9" fmla="*/ 15 h 15"/>
                <a:gd name="T10" fmla="*/ 87 w 174"/>
                <a:gd name="T11" fmla="*/ 0 h 15"/>
                <a:gd name="T12" fmla="*/ 0 w 174"/>
                <a:gd name="T13" fmla="*/ 8 h 15"/>
                <a:gd name="T14" fmla="*/ 87 w 174"/>
                <a:gd name="T15" fmla="*/ 15 h 15"/>
                <a:gd name="T16" fmla="*/ 174 w 174"/>
                <a:gd name="T17" fmla="*/ 8 h 15"/>
                <a:gd name="T18" fmla="*/ 87 w 174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5">
                  <a:moveTo>
                    <a:pt x="87" y="15"/>
                  </a:moveTo>
                  <a:cubicBezTo>
                    <a:pt x="40" y="15"/>
                    <a:pt x="1" y="12"/>
                    <a:pt x="1" y="8"/>
                  </a:cubicBezTo>
                  <a:cubicBezTo>
                    <a:pt x="1" y="4"/>
                    <a:pt x="40" y="0"/>
                    <a:pt x="87" y="0"/>
                  </a:cubicBezTo>
                  <a:cubicBezTo>
                    <a:pt x="134" y="0"/>
                    <a:pt x="173" y="4"/>
                    <a:pt x="173" y="8"/>
                  </a:cubicBezTo>
                  <a:cubicBezTo>
                    <a:pt x="173" y="12"/>
                    <a:pt x="134" y="15"/>
                    <a:pt x="87" y="15"/>
                  </a:cubicBezTo>
                  <a:moveTo>
                    <a:pt x="87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7" y="15"/>
                  </a:cubicBezTo>
                  <a:cubicBezTo>
                    <a:pt x="135" y="15"/>
                    <a:pt x="174" y="12"/>
                    <a:pt x="174" y="8"/>
                  </a:cubicBezTo>
                  <a:cubicBezTo>
                    <a:pt x="174" y="4"/>
                    <a:pt x="135" y="0"/>
                    <a:pt x="87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55"/>
            <p:cNvSpPr>
              <a:spLocks noEditPoints="1"/>
            </p:cNvSpPr>
            <p:nvPr/>
          </p:nvSpPr>
          <p:spPr bwMode="auto">
            <a:xfrm>
              <a:off x="3611" y="1650"/>
              <a:ext cx="463" cy="40"/>
            </a:xfrm>
            <a:custGeom>
              <a:avLst/>
              <a:gdLst>
                <a:gd name="T0" fmla="*/ 86 w 172"/>
                <a:gd name="T1" fmla="*/ 15 h 15"/>
                <a:gd name="T2" fmla="*/ 2 w 172"/>
                <a:gd name="T3" fmla="*/ 8 h 15"/>
                <a:gd name="T4" fmla="*/ 86 w 172"/>
                <a:gd name="T5" fmla="*/ 1 h 15"/>
                <a:gd name="T6" fmla="*/ 170 w 172"/>
                <a:gd name="T7" fmla="*/ 8 h 15"/>
                <a:gd name="T8" fmla="*/ 86 w 172"/>
                <a:gd name="T9" fmla="*/ 15 h 15"/>
                <a:gd name="T10" fmla="*/ 86 w 172"/>
                <a:gd name="T11" fmla="*/ 0 h 15"/>
                <a:gd name="T12" fmla="*/ 0 w 172"/>
                <a:gd name="T13" fmla="*/ 8 h 15"/>
                <a:gd name="T14" fmla="*/ 86 w 172"/>
                <a:gd name="T15" fmla="*/ 15 h 15"/>
                <a:gd name="T16" fmla="*/ 172 w 172"/>
                <a:gd name="T17" fmla="*/ 8 h 15"/>
                <a:gd name="T18" fmla="*/ 86 w 17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5">
                  <a:moveTo>
                    <a:pt x="86" y="15"/>
                  </a:moveTo>
                  <a:cubicBezTo>
                    <a:pt x="40" y="15"/>
                    <a:pt x="2" y="12"/>
                    <a:pt x="2" y="8"/>
                  </a:cubicBezTo>
                  <a:cubicBezTo>
                    <a:pt x="2" y="4"/>
                    <a:pt x="40" y="1"/>
                    <a:pt x="86" y="1"/>
                  </a:cubicBezTo>
                  <a:cubicBezTo>
                    <a:pt x="133" y="1"/>
                    <a:pt x="170" y="4"/>
                    <a:pt x="170" y="8"/>
                  </a:cubicBezTo>
                  <a:cubicBezTo>
                    <a:pt x="170" y="12"/>
                    <a:pt x="133" y="15"/>
                    <a:pt x="86" y="15"/>
                  </a:cubicBezTo>
                  <a:moveTo>
                    <a:pt x="86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6" y="15"/>
                  </a:cubicBezTo>
                  <a:cubicBezTo>
                    <a:pt x="133" y="15"/>
                    <a:pt x="172" y="12"/>
                    <a:pt x="172" y="8"/>
                  </a:cubicBezTo>
                  <a:cubicBezTo>
                    <a:pt x="172" y="4"/>
                    <a:pt x="133" y="0"/>
                    <a:pt x="86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56"/>
            <p:cNvSpPr>
              <a:spLocks noEditPoints="1"/>
            </p:cNvSpPr>
            <p:nvPr/>
          </p:nvSpPr>
          <p:spPr bwMode="auto">
            <a:xfrm>
              <a:off x="3617" y="1652"/>
              <a:ext cx="452" cy="38"/>
            </a:xfrm>
            <a:custGeom>
              <a:avLst/>
              <a:gdLst>
                <a:gd name="T0" fmla="*/ 84 w 168"/>
                <a:gd name="T1" fmla="*/ 14 h 14"/>
                <a:gd name="T2" fmla="*/ 1 w 168"/>
                <a:gd name="T3" fmla="*/ 7 h 14"/>
                <a:gd name="T4" fmla="*/ 84 w 168"/>
                <a:gd name="T5" fmla="*/ 0 h 14"/>
                <a:gd name="T6" fmla="*/ 167 w 168"/>
                <a:gd name="T7" fmla="*/ 7 h 14"/>
                <a:gd name="T8" fmla="*/ 84 w 168"/>
                <a:gd name="T9" fmla="*/ 14 h 14"/>
                <a:gd name="T10" fmla="*/ 84 w 168"/>
                <a:gd name="T11" fmla="*/ 0 h 14"/>
                <a:gd name="T12" fmla="*/ 0 w 168"/>
                <a:gd name="T13" fmla="*/ 7 h 14"/>
                <a:gd name="T14" fmla="*/ 84 w 168"/>
                <a:gd name="T15" fmla="*/ 14 h 14"/>
                <a:gd name="T16" fmla="*/ 168 w 168"/>
                <a:gd name="T17" fmla="*/ 7 h 14"/>
                <a:gd name="T18" fmla="*/ 84 w 168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">
                  <a:moveTo>
                    <a:pt x="84" y="14"/>
                  </a:moveTo>
                  <a:cubicBezTo>
                    <a:pt x="38" y="14"/>
                    <a:pt x="1" y="11"/>
                    <a:pt x="1" y="7"/>
                  </a:cubicBezTo>
                  <a:cubicBezTo>
                    <a:pt x="1" y="3"/>
                    <a:pt x="38" y="0"/>
                    <a:pt x="84" y="0"/>
                  </a:cubicBezTo>
                  <a:cubicBezTo>
                    <a:pt x="130" y="0"/>
                    <a:pt x="167" y="3"/>
                    <a:pt x="167" y="7"/>
                  </a:cubicBezTo>
                  <a:cubicBezTo>
                    <a:pt x="167" y="11"/>
                    <a:pt x="130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"/>
                    <a:pt x="0" y="7"/>
                  </a:cubicBezTo>
                  <a:cubicBezTo>
                    <a:pt x="0" y="11"/>
                    <a:pt x="38" y="14"/>
                    <a:pt x="84" y="14"/>
                  </a:cubicBezTo>
                  <a:cubicBezTo>
                    <a:pt x="131" y="14"/>
                    <a:pt x="168" y="11"/>
                    <a:pt x="168" y="7"/>
                  </a:cubicBezTo>
                  <a:cubicBezTo>
                    <a:pt x="168" y="3"/>
                    <a:pt x="131" y="0"/>
                    <a:pt x="8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57"/>
            <p:cNvSpPr>
              <a:spLocks noEditPoints="1"/>
            </p:cNvSpPr>
            <p:nvPr/>
          </p:nvSpPr>
          <p:spPr bwMode="auto">
            <a:xfrm>
              <a:off x="3619" y="1652"/>
              <a:ext cx="447" cy="38"/>
            </a:xfrm>
            <a:custGeom>
              <a:avLst/>
              <a:gdLst>
                <a:gd name="T0" fmla="*/ 83 w 166"/>
                <a:gd name="T1" fmla="*/ 14 h 14"/>
                <a:gd name="T2" fmla="*/ 2 w 166"/>
                <a:gd name="T3" fmla="*/ 7 h 14"/>
                <a:gd name="T4" fmla="*/ 83 w 166"/>
                <a:gd name="T5" fmla="*/ 0 h 14"/>
                <a:gd name="T6" fmla="*/ 164 w 166"/>
                <a:gd name="T7" fmla="*/ 7 h 14"/>
                <a:gd name="T8" fmla="*/ 83 w 166"/>
                <a:gd name="T9" fmla="*/ 14 h 14"/>
                <a:gd name="T10" fmla="*/ 83 w 166"/>
                <a:gd name="T11" fmla="*/ 0 h 14"/>
                <a:gd name="T12" fmla="*/ 0 w 166"/>
                <a:gd name="T13" fmla="*/ 7 h 14"/>
                <a:gd name="T14" fmla="*/ 83 w 166"/>
                <a:gd name="T15" fmla="*/ 14 h 14"/>
                <a:gd name="T16" fmla="*/ 166 w 166"/>
                <a:gd name="T17" fmla="*/ 7 h 14"/>
                <a:gd name="T18" fmla="*/ 83 w 166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14">
                  <a:moveTo>
                    <a:pt x="83" y="14"/>
                  </a:moveTo>
                  <a:cubicBezTo>
                    <a:pt x="38" y="14"/>
                    <a:pt x="2" y="10"/>
                    <a:pt x="2" y="7"/>
                  </a:cubicBezTo>
                  <a:cubicBezTo>
                    <a:pt x="2" y="3"/>
                    <a:pt x="38" y="0"/>
                    <a:pt x="83" y="0"/>
                  </a:cubicBezTo>
                  <a:cubicBezTo>
                    <a:pt x="128" y="0"/>
                    <a:pt x="164" y="3"/>
                    <a:pt x="164" y="7"/>
                  </a:cubicBezTo>
                  <a:cubicBezTo>
                    <a:pt x="164" y="10"/>
                    <a:pt x="128" y="14"/>
                    <a:pt x="83" y="14"/>
                  </a:cubicBezTo>
                  <a:moveTo>
                    <a:pt x="83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3" y="14"/>
                  </a:cubicBezTo>
                  <a:cubicBezTo>
                    <a:pt x="129" y="14"/>
                    <a:pt x="166" y="11"/>
                    <a:pt x="166" y="7"/>
                  </a:cubicBezTo>
                  <a:cubicBezTo>
                    <a:pt x="166" y="3"/>
                    <a:pt x="129" y="0"/>
                    <a:pt x="83" y="0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58"/>
            <p:cNvSpPr>
              <a:spLocks noEditPoints="1"/>
            </p:cNvSpPr>
            <p:nvPr/>
          </p:nvSpPr>
          <p:spPr bwMode="auto">
            <a:xfrm>
              <a:off x="3625" y="1652"/>
              <a:ext cx="435" cy="38"/>
            </a:xfrm>
            <a:custGeom>
              <a:avLst/>
              <a:gdLst>
                <a:gd name="T0" fmla="*/ 81 w 162"/>
                <a:gd name="T1" fmla="*/ 13 h 14"/>
                <a:gd name="T2" fmla="*/ 2 w 162"/>
                <a:gd name="T3" fmla="*/ 7 h 14"/>
                <a:gd name="T4" fmla="*/ 81 w 162"/>
                <a:gd name="T5" fmla="*/ 0 h 14"/>
                <a:gd name="T6" fmla="*/ 161 w 162"/>
                <a:gd name="T7" fmla="*/ 7 h 14"/>
                <a:gd name="T8" fmla="*/ 81 w 162"/>
                <a:gd name="T9" fmla="*/ 13 h 14"/>
                <a:gd name="T10" fmla="*/ 81 w 162"/>
                <a:gd name="T11" fmla="*/ 0 h 14"/>
                <a:gd name="T12" fmla="*/ 0 w 162"/>
                <a:gd name="T13" fmla="*/ 7 h 14"/>
                <a:gd name="T14" fmla="*/ 81 w 162"/>
                <a:gd name="T15" fmla="*/ 14 h 14"/>
                <a:gd name="T16" fmla="*/ 162 w 162"/>
                <a:gd name="T17" fmla="*/ 7 h 14"/>
                <a:gd name="T18" fmla="*/ 81 w 16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4">
                  <a:moveTo>
                    <a:pt x="81" y="13"/>
                  </a:moveTo>
                  <a:cubicBezTo>
                    <a:pt x="37" y="13"/>
                    <a:pt x="2" y="10"/>
                    <a:pt x="2" y="7"/>
                  </a:cubicBezTo>
                  <a:cubicBezTo>
                    <a:pt x="2" y="3"/>
                    <a:pt x="37" y="0"/>
                    <a:pt x="81" y="0"/>
                  </a:cubicBezTo>
                  <a:cubicBezTo>
                    <a:pt x="125" y="0"/>
                    <a:pt x="161" y="3"/>
                    <a:pt x="161" y="7"/>
                  </a:cubicBezTo>
                  <a:cubicBezTo>
                    <a:pt x="161" y="10"/>
                    <a:pt x="125" y="13"/>
                    <a:pt x="81" y="13"/>
                  </a:cubicBezTo>
                  <a:moveTo>
                    <a:pt x="81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4"/>
                    <a:pt x="81" y="14"/>
                  </a:cubicBezTo>
                  <a:cubicBezTo>
                    <a:pt x="126" y="14"/>
                    <a:pt x="162" y="10"/>
                    <a:pt x="162" y="7"/>
                  </a:cubicBezTo>
                  <a:cubicBezTo>
                    <a:pt x="162" y="3"/>
                    <a:pt x="126" y="0"/>
                    <a:pt x="8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59"/>
            <p:cNvSpPr>
              <a:spLocks noEditPoints="1"/>
            </p:cNvSpPr>
            <p:nvPr/>
          </p:nvSpPr>
          <p:spPr bwMode="auto">
            <a:xfrm>
              <a:off x="3630" y="1652"/>
              <a:ext cx="428" cy="35"/>
            </a:xfrm>
            <a:custGeom>
              <a:avLst/>
              <a:gdLst>
                <a:gd name="T0" fmla="*/ 79 w 159"/>
                <a:gd name="T1" fmla="*/ 13 h 13"/>
                <a:gd name="T2" fmla="*/ 1 w 159"/>
                <a:gd name="T3" fmla="*/ 7 h 13"/>
                <a:gd name="T4" fmla="*/ 79 w 159"/>
                <a:gd name="T5" fmla="*/ 0 h 13"/>
                <a:gd name="T6" fmla="*/ 157 w 159"/>
                <a:gd name="T7" fmla="*/ 7 h 13"/>
                <a:gd name="T8" fmla="*/ 79 w 159"/>
                <a:gd name="T9" fmla="*/ 13 h 13"/>
                <a:gd name="T10" fmla="*/ 79 w 159"/>
                <a:gd name="T11" fmla="*/ 0 h 13"/>
                <a:gd name="T12" fmla="*/ 0 w 159"/>
                <a:gd name="T13" fmla="*/ 7 h 13"/>
                <a:gd name="T14" fmla="*/ 79 w 159"/>
                <a:gd name="T15" fmla="*/ 13 h 13"/>
                <a:gd name="T16" fmla="*/ 159 w 159"/>
                <a:gd name="T17" fmla="*/ 7 h 13"/>
                <a:gd name="T18" fmla="*/ 79 w 15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79" y="13"/>
                  </a:moveTo>
                  <a:cubicBezTo>
                    <a:pt x="36" y="13"/>
                    <a:pt x="1" y="10"/>
                    <a:pt x="1" y="7"/>
                  </a:cubicBezTo>
                  <a:cubicBezTo>
                    <a:pt x="1" y="3"/>
                    <a:pt x="36" y="0"/>
                    <a:pt x="79" y="0"/>
                  </a:cubicBezTo>
                  <a:cubicBezTo>
                    <a:pt x="122" y="0"/>
                    <a:pt x="157" y="3"/>
                    <a:pt x="157" y="7"/>
                  </a:cubicBezTo>
                  <a:cubicBezTo>
                    <a:pt x="157" y="10"/>
                    <a:pt x="122" y="13"/>
                    <a:pt x="79" y="13"/>
                  </a:cubicBezTo>
                  <a:moveTo>
                    <a:pt x="79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9" y="13"/>
                  </a:cubicBezTo>
                  <a:cubicBezTo>
                    <a:pt x="123" y="13"/>
                    <a:pt x="159" y="10"/>
                    <a:pt x="159" y="7"/>
                  </a:cubicBezTo>
                  <a:cubicBezTo>
                    <a:pt x="159" y="3"/>
                    <a:pt x="123" y="0"/>
                    <a:pt x="7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60"/>
            <p:cNvSpPr>
              <a:spLocks noEditPoints="1"/>
            </p:cNvSpPr>
            <p:nvPr/>
          </p:nvSpPr>
          <p:spPr bwMode="auto">
            <a:xfrm>
              <a:off x="3633" y="1652"/>
              <a:ext cx="419" cy="35"/>
            </a:xfrm>
            <a:custGeom>
              <a:avLst/>
              <a:gdLst>
                <a:gd name="T0" fmla="*/ 78 w 156"/>
                <a:gd name="T1" fmla="*/ 13 h 13"/>
                <a:gd name="T2" fmla="*/ 2 w 156"/>
                <a:gd name="T3" fmla="*/ 7 h 13"/>
                <a:gd name="T4" fmla="*/ 78 w 156"/>
                <a:gd name="T5" fmla="*/ 0 h 13"/>
                <a:gd name="T6" fmla="*/ 155 w 156"/>
                <a:gd name="T7" fmla="*/ 7 h 13"/>
                <a:gd name="T8" fmla="*/ 78 w 156"/>
                <a:gd name="T9" fmla="*/ 13 h 13"/>
                <a:gd name="T10" fmla="*/ 78 w 156"/>
                <a:gd name="T11" fmla="*/ 0 h 13"/>
                <a:gd name="T12" fmla="*/ 0 w 156"/>
                <a:gd name="T13" fmla="*/ 7 h 13"/>
                <a:gd name="T14" fmla="*/ 78 w 156"/>
                <a:gd name="T15" fmla="*/ 13 h 13"/>
                <a:gd name="T16" fmla="*/ 156 w 156"/>
                <a:gd name="T17" fmla="*/ 7 h 13"/>
                <a:gd name="T18" fmla="*/ 78 w 15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3">
                  <a:moveTo>
                    <a:pt x="78" y="13"/>
                  </a:moveTo>
                  <a:cubicBezTo>
                    <a:pt x="36" y="13"/>
                    <a:pt x="2" y="10"/>
                    <a:pt x="2" y="7"/>
                  </a:cubicBezTo>
                  <a:cubicBezTo>
                    <a:pt x="2" y="3"/>
                    <a:pt x="36" y="0"/>
                    <a:pt x="78" y="0"/>
                  </a:cubicBezTo>
                  <a:cubicBezTo>
                    <a:pt x="120" y="0"/>
                    <a:pt x="155" y="3"/>
                    <a:pt x="155" y="7"/>
                  </a:cubicBezTo>
                  <a:cubicBezTo>
                    <a:pt x="155" y="10"/>
                    <a:pt x="120" y="13"/>
                    <a:pt x="78" y="13"/>
                  </a:cubicBezTo>
                  <a:moveTo>
                    <a:pt x="78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8" y="13"/>
                  </a:cubicBezTo>
                  <a:cubicBezTo>
                    <a:pt x="121" y="13"/>
                    <a:pt x="156" y="10"/>
                    <a:pt x="156" y="7"/>
                  </a:cubicBezTo>
                  <a:cubicBezTo>
                    <a:pt x="156" y="3"/>
                    <a:pt x="121" y="0"/>
                    <a:pt x="78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61"/>
            <p:cNvSpPr>
              <a:spLocks noEditPoints="1"/>
            </p:cNvSpPr>
            <p:nvPr/>
          </p:nvSpPr>
          <p:spPr bwMode="auto">
            <a:xfrm>
              <a:off x="3638" y="1652"/>
              <a:ext cx="412" cy="35"/>
            </a:xfrm>
            <a:custGeom>
              <a:avLst/>
              <a:gdLst>
                <a:gd name="T0" fmla="*/ 76 w 153"/>
                <a:gd name="T1" fmla="*/ 13 h 13"/>
                <a:gd name="T2" fmla="*/ 1 w 153"/>
                <a:gd name="T3" fmla="*/ 7 h 13"/>
                <a:gd name="T4" fmla="*/ 76 w 153"/>
                <a:gd name="T5" fmla="*/ 0 h 13"/>
                <a:gd name="T6" fmla="*/ 151 w 153"/>
                <a:gd name="T7" fmla="*/ 7 h 13"/>
                <a:gd name="T8" fmla="*/ 76 w 153"/>
                <a:gd name="T9" fmla="*/ 13 h 13"/>
                <a:gd name="T10" fmla="*/ 76 w 153"/>
                <a:gd name="T11" fmla="*/ 0 h 13"/>
                <a:gd name="T12" fmla="*/ 0 w 153"/>
                <a:gd name="T13" fmla="*/ 7 h 13"/>
                <a:gd name="T14" fmla="*/ 76 w 153"/>
                <a:gd name="T15" fmla="*/ 13 h 13"/>
                <a:gd name="T16" fmla="*/ 153 w 153"/>
                <a:gd name="T17" fmla="*/ 7 h 13"/>
                <a:gd name="T18" fmla="*/ 76 w 15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3">
                  <a:moveTo>
                    <a:pt x="76" y="13"/>
                  </a:moveTo>
                  <a:cubicBezTo>
                    <a:pt x="35" y="13"/>
                    <a:pt x="1" y="10"/>
                    <a:pt x="1" y="7"/>
                  </a:cubicBezTo>
                  <a:cubicBezTo>
                    <a:pt x="1" y="3"/>
                    <a:pt x="35" y="0"/>
                    <a:pt x="76" y="0"/>
                  </a:cubicBezTo>
                  <a:cubicBezTo>
                    <a:pt x="118" y="0"/>
                    <a:pt x="151" y="3"/>
                    <a:pt x="151" y="7"/>
                  </a:cubicBezTo>
                  <a:cubicBezTo>
                    <a:pt x="151" y="10"/>
                    <a:pt x="118" y="13"/>
                    <a:pt x="76" y="13"/>
                  </a:cubicBezTo>
                  <a:moveTo>
                    <a:pt x="76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6" y="13"/>
                  </a:cubicBezTo>
                  <a:cubicBezTo>
                    <a:pt x="118" y="13"/>
                    <a:pt x="153" y="10"/>
                    <a:pt x="153" y="7"/>
                  </a:cubicBezTo>
                  <a:cubicBezTo>
                    <a:pt x="153" y="3"/>
                    <a:pt x="118" y="0"/>
                    <a:pt x="76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62"/>
            <p:cNvSpPr>
              <a:spLocks noEditPoints="1"/>
            </p:cNvSpPr>
            <p:nvPr/>
          </p:nvSpPr>
          <p:spPr bwMode="auto">
            <a:xfrm>
              <a:off x="3641" y="1652"/>
              <a:ext cx="403" cy="35"/>
            </a:xfrm>
            <a:custGeom>
              <a:avLst/>
              <a:gdLst>
                <a:gd name="T0" fmla="*/ 75 w 150"/>
                <a:gd name="T1" fmla="*/ 13 h 13"/>
                <a:gd name="T2" fmla="*/ 2 w 150"/>
                <a:gd name="T3" fmla="*/ 7 h 13"/>
                <a:gd name="T4" fmla="*/ 75 w 150"/>
                <a:gd name="T5" fmla="*/ 1 h 13"/>
                <a:gd name="T6" fmla="*/ 149 w 150"/>
                <a:gd name="T7" fmla="*/ 7 h 13"/>
                <a:gd name="T8" fmla="*/ 75 w 150"/>
                <a:gd name="T9" fmla="*/ 13 h 13"/>
                <a:gd name="T10" fmla="*/ 75 w 150"/>
                <a:gd name="T11" fmla="*/ 0 h 13"/>
                <a:gd name="T12" fmla="*/ 0 w 150"/>
                <a:gd name="T13" fmla="*/ 7 h 13"/>
                <a:gd name="T14" fmla="*/ 75 w 150"/>
                <a:gd name="T15" fmla="*/ 13 h 13"/>
                <a:gd name="T16" fmla="*/ 150 w 150"/>
                <a:gd name="T17" fmla="*/ 7 h 13"/>
                <a:gd name="T18" fmla="*/ 75 w 15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3">
                  <a:moveTo>
                    <a:pt x="75" y="13"/>
                  </a:moveTo>
                  <a:cubicBezTo>
                    <a:pt x="35" y="13"/>
                    <a:pt x="2" y="10"/>
                    <a:pt x="2" y="7"/>
                  </a:cubicBezTo>
                  <a:cubicBezTo>
                    <a:pt x="2" y="3"/>
                    <a:pt x="35" y="1"/>
                    <a:pt x="75" y="1"/>
                  </a:cubicBezTo>
                  <a:cubicBezTo>
                    <a:pt x="116" y="1"/>
                    <a:pt x="149" y="3"/>
                    <a:pt x="149" y="7"/>
                  </a:cubicBezTo>
                  <a:cubicBezTo>
                    <a:pt x="149" y="10"/>
                    <a:pt x="116" y="13"/>
                    <a:pt x="75" y="13"/>
                  </a:cubicBezTo>
                  <a:moveTo>
                    <a:pt x="75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5" y="13"/>
                  </a:cubicBezTo>
                  <a:cubicBezTo>
                    <a:pt x="117" y="13"/>
                    <a:pt x="150" y="10"/>
                    <a:pt x="150" y="7"/>
                  </a:cubicBezTo>
                  <a:cubicBezTo>
                    <a:pt x="150" y="3"/>
                    <a:pt x="117" y="0"/>
                    <a:pt x="7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63"/>
            <p:cNvSpPr>
              <a:spLocks noEditPoints="1"/>
            </p:cNvSpPr>
            <p:nvPr/>
          </p:nvSpPr>
          <p:spPr bwMode="auto">
            <a:xfrm>
              <a:off x="3646" y="1655"/>
              <a:ext cx="396" cy="32"/>
            </a:xfrm>
            <a:custGeom>
              <a:avLst/>
              <a:gdLst>
                <a:gd name="T0" fmla="*/ 73 w 147"/>
                <a:gd name="T1" fmla="*/ 11 h 12"/>
                <a:gd name="T2" fmla="*/ 1 w 147"/>
                <a:gd name="T3" fmla="*/ 6 h 12"/>
                <a:gd name="T4" fmla="*/ 73 w 147"/>
                <a:gd name="T5" fmla="*/ 0 h 12"/>
                <a:gd name="T6" fmla="*/ 145 w 147"/>
                <a:gd name="T7" fmla="*/ 6 h 12"/>
                <a:gd name="T8" fmla="*/ 73 w 147"/>
                <a:gd name="T9" fmla="*/ 11 h 12"/>
                <a:gd name="T10" fmla="*/ 73 w 147"/>
                <a:gd name="T11" fmla="*/ 0 h 12"/>
                <a:gd name="T12" fmla="*/ 0 w 147"/>
                <a:gd name="T13" fmla="*/ 6 h 12"/>
                <a:gd name="T14" fmla="*/ 73 w 147"/>
                <a:gd name="T15" fmla="*/ 12 h 12"/>
                <a:gd name="T16" fmla="*/ 147 w 147"/>
                <a:gd name="T17" fmla="*/ 6 h 12"/>
                <a:gd name="T18" fmla="*/ 73 w 14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2">
                  <a:moveTo>
                    <a:pt x="73" y="11"/>
                  </a:moveTo>
                  <a:cubicBezTo>
                    <a:pt x="34" y="11"/>
                    <a:pt x="1" y="9"/>
                    <a:pt x="1" y="6"/>
                  </a:cubicBezTo>
                  <a:cubicBezTo>
                    <a:pt x="1" y="2"/>
                    <a:pt x="34" y="0"/>
                    <a:pt x="73" y="0"/>
                  </a:cubicBezTo>
                  <a:cubicBezTo>
                    <a:pt x="113" y="0"/>
                    <a:pt x="145" y="2"/>
                    <a:pt x="145" y="6"/>
                  </a:cubicBezTo>
                  <a:cubicBezTo>
                    <a:pt x="145" y="9"/>
                    <a:pt x="113" y="11"/>
                    <a:pt x="73" y="11"/>
                  </a:cubicBezTo>
                  <a:moveTo>
                    <a:pt x="73" y="0"/>
                  </a:moveTo>
                  <a:cubicBezTo>
                    <a:pt x="33" y="0"/>
                    <a:pt x="0" y="2"/>
                    <a:pt x="0" y="6"/>
                  </a:cubicBezTo>
                  <a:cubicBezTo>
                    <a:pt x="0" y="9"/>
                    <a:pt x="33" y="12"/>
                    <a:pt x="73" y="12"/>
                  </a:cubicBezTo>
                  <a:cubicBezTo>
                    <a:pt x="114" y="12"/>
                    <a:pt x="147" y="9"/>
                    <a:pt x="147" y="6"/>
                  </a:cubicBezTo>
                  <a:cubicBezTo>
                    <a:pt x="147" y="2"/>
                    <a:pt x="114" y="0"/>
                    <a:pt x="7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64"/>
            <p:cNvSpPr>
              <a:spLocks noEditPoints="1"/>
            </p:cNvSpPr>
            <p:nvPr/>
          </p:nvSpPr>
          <p:spPr bwMode="auto">
            <a:xfrm>
              <a:off x="3649" y="1655"/>
              <a:ext cx="387" cy="30"/>
            </a:xfrm>
            <a:custGeom>
              <a:avLst/>
              <a:gdLst>
                <a:gd name="T0" fmla="*/ 72 w 144"/>
                <a:gd name="T1" fmla="*/ 11 h 11"/>
                <a:gd name="T2" fmla="*/ 2 w 144"/>
                <a:gd name="T3" fmla="*/ 6 h 11"/>
                <a:gd name="T4" fmla="*/ 72 w 144"/>
                <a:gd name="T5" fmla="*/ 0 h 11"/>
                <a:gd name="T6" fmla="*/ 143 w 144"/>
                <a:gd name="T7" fmla="*/ 6 h 11"/>
                <a:gd name="T8" fmla="*/ 72 w 144"/>
                <a:gd name="T9" fmla="*/ 11 h 11"/>
                <a:gd name="T10" fmla="*/ 72 w 144"/>
                <a:gd name="T11" fmla="*/ 0 h 11"/>
                <a:gd name="T12" fmla="*/ 0 w 144"/>
                <a:gd name="T13" fmla="*/ 6 h 11"/>
                <a:gd name="T14" fmla="*/ 72 w 144"/>
                <a:gd name="T15" fmla="*/ 11 h 11"/>
                <a:gd name="T16" fmla="*/ 144 w 144"/>
                <a:gd name="T17" fmla="*/ 6 h 11"/>
                <a:gd name="T18" fmla="*/ 72 w 14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1">
                  <a:moveTo>
                    <a:pt x="72" y="11"/>
                  </a:moveTo>
                  <a:cubicBezTo>
                    <a:pt x="34" y="11"/>
                    <a:pt x="2" y="9"/>
                    <a:pt x="2" y="6"/>
                  </a:cubicBezTo>
                  <a:cubicBezTo>
                    <a:pt x="2" y="2"/>
                    <a:pt x="34" y="0"/>
                    <a:pt x="72" y="0"/>
                  </a:cubicBezTo>
                  <a:cubicBezTo>
                    <a:pt x="111" y="0"/>
                    <a:pt x="143" y="2"/>
                    <a:pt x="143" y="6"/>
                  </a:cubicBezTo>
                  <a:cubicBezTo>
                    <a:pt x="143" y="9"/>
                    <a:pt x="111" y="11"/>
                    <a:pt x="72" y="11"/>
                  </a:cubicBezTo>
                  <a:moveTo>
                    <a:pt x="72" y="0"/>
                  </a:moveTo>
                  <a:cubicBezTo>
                    <a:pt x="33" y="0"/>
                    <a:pt x="0" y="2"/>
                    <a:pt x="0" y="6"/>
                  </a:cubicBezTo>
                  <a:cubicBezTo>
                    <a:pt x="0" y="9"/>
                    <a:pt x="33" y="11"/>
                    <a:pt x="72" y="11"/>
                  </a:cubicBezTo>
                  <a:cubicBezTo>
                    <a:pt x="112" y="11"/>
                    <a:pt x="144" y="9"/>
                    <a:pt x="144" y="6"/>
                  </a:cubicBezTo>
                  <a:cubicBezTo>
                    <a:pt x="144" y="2"/>
                    <a:pt x="112" y="0"/>
                    <a:pt x="7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65"/>
            <p:cNvSpPr>
              <a:spLocks noEditPoints="1"/>
            </p:cNvSpPr>
            <p:nvPr/>
          </p:nvSpPr>
          <p:spPr bwMode="auto">
            <a:xfrm>
              <a:off x="3654" y="1655"/>
              <a:ext cx="380" cy="30"/>
            </a:xfrm>
            <a:custGeom>
              <a:avLst/>
              <a:gdLst>
                <a:gd name="T0" fmla="*/ 70 w 141"/>
                <a:gd name="T1" fmla="*/ 11 h 11"/>
                <a:gd name="T2" fmla="*/ 2 w 141"/>
                <a:gd name="T3" fmla="*/ 6 h 11"/>
                <a:gd name="T4" fmla="*/ 70 w 141"/>
                <a:gd name="T5" fmla="*/ 0 h 11"/>
                <a:gd name="T6" fmla="*/ 139 w 141"/>
                <a:gd name="T7" fmla="*/ 6 h 11"/>
                <a:gd name="T8" fmla="*/ 70 w 141"/>
                <a:gd name="T9" fmla="*/ 11 h 11"/>
                <a:gd name="T10" fmla="*/ 70 w 141"/>
                <a:gd name="T11" fmla="*/ 0 h 11"/>
                <a:gd name="T12" fmla="*/ 0 w 141"/>
                <a:gd name="T13" fmla="*/ 6 h 11"/>
                <a:gd name="T14" fmla="*/ 70 w 141"/>
                <a:gd name="T15" fmla="*/ 11 h 11"/>
                <a:gd name="T16" fmla="*/ 141 w 141"/>
                <a:gd name="T17" fmla="*/ 6 h 11"/>
                <a:gd name="T18" fmla="*/ 70 w 14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">
                  <a:moveTo>
                    <a:pt x="70" y="11"/>
                  </a:moveTo>
                  <a:cubicBezTo>
                    <a:pt x="32" y="11"/>
                    <a:pt x="2" y="9"/>
                    <a:pt x="2" y="6"/>
                  </a:cubicBezTo>
                  <a:cubicBezTo>
                    <a:pt x="2" y="2"/>
                    <a:pt x="32" y="0"/>
                    <a:pt x="70" y="0"/>
                  </a:cubicBezTo>
                  <a:cubicBezTo>
                    <a:pt x="108" y="0"/>
                    <a:pt x="139" y="2"/>
                    <a:pt x="139" y="6"/>
                  </a:cubicBezTo>
                  <a:cubicBezTo>
                    <a:pt x="139" y="9"/>
                    <a:pt x="108" y="11"/>
                    <a:pt x="70" y="11"/>
                  </a:cubicBezTo>
                  <a:moveTo>
                    <a:pt x="70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0" y="11"/>
                  </a:cubicBezTo>
                  <a:cubicBezTo>
                    <a:pt x="109" y="11"/>
                    <a:pt x="141" y="9"/>
                    <a:pt x="141" y="6"/>
                  </a:cubicBezTo>
                  <a:cubicBezTo>
                    <a:pt x="141" y="2"/>
                    <a:pt x="109" y="0"/>
                    <a:pt x="7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66"/>
            <p:cNvSpPr>
              <a:spLocks noEditPoints="1"/>
            </p:cNvSpPr>
            <p:nvPr/>
          </p:nvSpPr>
          <p:spPr bwMode="auto">
            <a:xfrm>
              <a:off x="3660" y="1655"/>
              <a:ext cx="368" cy="30"/>
            </a:xfrm>
            <a:custGeom>
              <a:avLst/>
              <a:gdLst>
                <a:gd name="T0" fmla="*/ 68 w 137"/>
                <a:gd name="T1" fmla="*/ 11 h 11"/>
                <a:gd name="T2" fmla="*/ 1 w 137"/>
                <a:gd name="T3" fmla="*/ 5 h 11"/>
                <a:gd name="T4" fmla="*/ 68 w 137"/>
                <a:gd name="T5" fmla="*/ 0 h 11"/>
                <a:gd name="T6" fmla="*/ 135 w 137"/>
                <a:gd name="T7" fmla="*/ 5 h 11"/>
                <a:gd name="T8" fmla="*/ 68 w 137"/>
                <a:gd name="T9" fmla="*/ 11 h 11"/>
                <a:gd name="T10" fmla="*/ 68 w 137"/>
                <a:gd name="T11" fmla="*/ 0 h 11"/>
                <a:gd name="T12" fmla="*/ 0 w 137"/>
                <a:gd name="T13" fmla="*/ 6 h 11"/>
                <a:gd name="T14" fmla="*/ 68 w 137"/>
                <a:gd name="T15" fmla="*/ 11 h 11"/>
                <a:gd name="T16" fmla="*/ 137 w 137"/>
                <a:gd name="T17" fmla="*/ 6 h 11"/>
                <a:gd name="T18" fmla="*/ 68 w 137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1">
                  <a:moveTo>
                    <a:pt x="68" y="11"/>
                  </a:moveTo>
                  <a:cubicBezTo>
                    <a:pt x="31" y="11"/>
                    <a:pt x="1" y="8"/>
                    <a:pt x="1" y="5"/>
                  </a:cubicBezTo>
                  <a:cubicBezTo>
                    <a:pt x="1" y="2"/>
                    <a:pt x="31" y="0"/>
                    <a:pt x="68" y="0"/>
                  </a:cubicBezTo>
                  <a:cubicBezTo>
                    <a:pt x="105" y="0"/>
                    <a:pt x="135" y="2"/>
                    <a:pt x="135" y="5"/>
                  </a:cubicBezTo>
                  <a:cubicBezTo>
                    <a:pt x="135" y="8"/>
                    <a:pt x="105" y="11"/>
                    <a:pt x="68" y="11"/>
                  </a:cubicBezTo>
                  <a:moveTo>
                    <a:pt x="68" y="0"/>
                  </a:moveTo>
                  <a:cubicBezTo>
                    <a:pt x="30" y="0"/>
                    <a:pt x="0" y="2"/>
                    <a:pt x="0" y="6"/>
                  </a:cubicBezTo>
                  <a:cubicBezTo>
                    <a:pt x="0" y="9"/>
                    <a:pt x="30" y="11"/>
                    <a:pt x="68" y="11"/>
                  </a:cubicBezTo>
                  <a:cubicBezTo>
                    <a:pt x="106" y="11"/>
                    <a:pt x="137" y="9"/>
                    <a:pt x="137" y="6"/>
                  </a:cubicBezTo>
                  <a:cubicBezTo>
                    <a:pt x="137" y="2"/>
                    <a:pt x="106" y="0"/>
                    <a:pt x="68" y="0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67"/>
            <p:cNvSpPr>
              <a:spLocks noEditPoints="1"/>
            </p:cNvSpPr>
            <p:nvPr/>
          </p:nvSpPr>
          <p:spPr bwMode="auto">
            <a:xfrm>
              <a:off x="3662" y="1655"/>
              <a:ext cx="361" cy="30"/>
            </a:xfrm>
            <a:custGeom>
              <a:avLst/>
              <a:gdLst>
                <a:gd name="T0" fmla="*/ 67 w 134"/>
                <a:gd name="T1" fmla="*/ 11 h 11"/>
                <a:gd name="T2" fmla="*/ 2 w 134"/>
                <a:gd name="T3" fmla="*/ 5 h 11"/>
                <a:gd name="T4" fmla="*/ 67 w 134"/>
                <a:gd name="T5" fmla="*/ 0 h 11"/>
                <a:gd name="T6" fmla="*/ 133 w 134"/>
                <a:gd name="T7" fmla="*/ 5 h 11"/>
                <a:gd name="T8" fmla="*/ 67 w 134"/>
                <a:gd name="T9" fmla="*/ 11 h 11"/>
                <a:gd name="T10" fmla="*/ 67 w 134"/>
                <a:gd name="T11" fmla="*/ 0 h 11"/>
                <a:gd name="T12" fmla="*/ 0 w 134"/>
                <a:gd name="T13" fmla="*/ 5 h 11"/>
                <a:gd name="T14" fmla="*/ 67 w 134"/>
                <a:gd name="T15" fmla="*/ 11 h 11"/>
                <a:gd name="T16" fmla="*/ 134 w 134"/>
                <a:gd name="T17" fmla="*/ 5 h 11"/>
                <a:gd name="T18" fmla="*/ 67 w 13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">
                  <a:moveTo>
                    <a:pt x="67" y="11"/>
                  </a:moveTo>
                  <a:cubicBezTo>
                    <a:pt x="31" y="11"/>
                    <a:pt x="2" y="8"/>
                    <a:pt x="2" y="5"/>
                  </a:cubicBezTo>
                  <a:cubicBezTo>
                    <a:pt x="2" y="3"/>
                    <a:pt x="31" y="0"/>
                    <a:pt x="67" y="0"/>
                  </a:cubicBezTo>
                  <a:cubicBezTo>
                    <a:pt x="104" y="0"/>
                    <a:pt x="133" y="3"/>
                    <a:pt x="133" y="5"/>
                  </a:cubicBezTo>
                  <a:cubicBezTo>
                    <a:pt x="133" y="8"/>
                    <a:pt x="104" y="11"/>
                    <a:pt x="67" y="11"/>
                  </a:cubicBezTo>
                  <a:moveTo>
                    <a:pt x="67" y="0"/>
                  </a:moveTo>
                  <a:cubicBezTo>
                    <a:pt x="30" y="0"/>
                    <a:pt x="0" y="2"/>
                    <a:pt x="0" y="5"/>
                  </a:cubicBezTo>
                  <a:cubicBezTo>
                    <a:pt x="0" y="8"/>
                    <a:pt x="30" y="11"/>
                    <a:pt x="67" y="11"/>
                  </a:cubicBezTo>
                  <a:cubicBezTo>
                    <a:pt x="104" y="11"/>
                    <a:pt x="134" y="8"/>
                    <a:pt x="134" y="5"/>
                  </a:cubicBezTo>
                  <a:cubicBezTo>
                    <a:pt x="134" y="2"/>
                    <a:pt x="104" y="0"/>
                    <a:pt x="67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68"/>
            <p:cNvSpPr>
              <a:spLocks noEditPoints="1"/>
            </p:cNvSpPr>
            <p:nvPr/>
          </p:nvSpPr>
          <p:spPr bwMode="auto">
            <a:xfrm>
              <a:off x="3668" y="1655"/>
              <a:ext cx="352" cy="30"/>
            </a:xfrm>
            <a:custGeom>
              <a:avLst/>
              <a:gdLst>
                <a:gd name="T0" fmla="*/ 65 w 131"/>
                <a:gd name="T1" fmla="*/ 11 h 11"/>
                <a:gd name="T2" fmla="*/ 1 w 131"/>
                <a:gd name="T3" fmla="*/ 5 h 11"/>
                <a:gd name="T4" fmla="*/ 65 w 131"/>
                <a:gd name="T5" fmla="*/ 0 h 11"/>
                <a:gd name="T6" fmla="*/ 129 w 131"/>
                <a:gd name="T7" fmla="*/ 5 h 11"/>
                <a:gd name="T8" fmla="*/ 65 w 131"/>
                <a:gd name="T9" fmla="*/ 11 h 11"/>
                <a:gd name="T10" fmla="*/ 65 w 131"/>
                <a:gd name="T11" fmla="*/ 0 h 11"/>
                <a:gd name="T12" fmla="*/ 0 w 131"/>
                <a:gd name="T13" fmla="*/ 5 h 11"/>
                <a:gd name="T14" fmla="*/ 65 w 131"/>
                <a:gd name="T15" fmla="*/ 11 h 11"/>
                <a:gd name="T16" fmla="*/ 131 w 131"/>
                <a:gd name="T17" fmla="*/ 5 h 11"/>
                <a:gd name="T18" fmla="*/ 65 w 13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">
                  <a:moveTo>
                    <a:pt x="65" y="11"/>
                  </a:moveTo>
                  <a:cubicBezTo>
                    <a:pt x="30" y="11"/>
                    <a:pt x="1" y="8"/>
                    <a:pt x="1" y="5"/>
                  </a:cubicBezTo>
                  <a:cubicBezTo>
                    <a:pt x="1" y="3"/>
                    <a:pt x="30" y="0"/>
                    <a:pt x="65" y="0"/>
                  </a:cubicBezTo>
                  <a:cubicBezTo>
                    <a:pt x="101" y="0"/>
                    <a:pt x="129" y="3"/>
                    <a:pt x="129" y="5"/>
                  </a:cubicBezTo>
                  <a:cubicBezTo>
                    <a:pt x="129" y="8"/>
                    <a:pt x="101" y="11"/>
                    <a:pt x="65" y="11"/>
                  </a:cubicBezTo>
                  <a:moveTo>
                    <a:pt x="65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5" y="11"/>
                  </a:cubicBezTo>
                  <a:cubicBezTo>
                    <a:pt x="102" y="11"/>
                    <a:pt x="131" y="8"/>
                    <a:pt x="131" y="5"/>
                  </a:cubicBezTo>
                  <a:cubicBezTo>
                    <a:pt x="131" y="3"/>
                    <a:pt x="102" y="0"/>
                    <a:pt x="65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69"/>
            <p:cNvSpPr>
              <a:spLocks noEditPoints="1"/>
            </p:cNvSpPr>
            <p:nvPr/>
          </p:nvSpPr>
          <p:spPr bwMode="auto">
            <a:xfrm>
              <a:off x="3670" y="1655"/>
              <a:ext cx="345" cy="30"/>
            </a:xfrm>
            <a:custGeom>
              <a:avLst/>
              <a:gdLst>
                <a:gd name="T0" fmla="*/ 64 w 128"/>
                <a:gd name="T1" fmla="*/ 10 h 11"/>
                <a:gd name="T2" fmla="*/ 2 w 128"/>
                <a:gd name="T3" fmla="*/ 5 h 11"/>
                <a:gd name="T4" fmla="*/ 64 w 128"/>
                <a:gd name="T5" fmla="*/ 0 h 11"/>
                <a:gd name="T6" fmla="*/ 127 w 128"/>
                <a:gd name="T7" fmla="*/ 5 h 11"/>
                <a:gd name="T8" fmla="*/ 64 w 128"/>
                <a:gd name="T9" fmla="*/ 10 h 11"/>
                <a:gd name="T10" fmla="*/ 64 w 128"/>
                <a:gd name="T11" fmla="*/ 0 h 11"/>
                <a:gd name="T12" fmla="*/ 0 w 128"/>
                <a:gd name="T13" fmla="*/ 5 h 11"/>
                <a:gd name="T14" fmla="*/ 64 w 128"/>
                <a:gd name="T15" fmla="*/ 11 h 11"/>
                <a:gd name="T16" fmla="*/ 128 w 128"/>
                <a:gd name="T17" fmla="*/ 5 h 11"/>
                <a:gd name="T18" fmla="*/ 64 w 12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">
                  <a:moveTo>
                    <a:pt x="64" y="10"/>
                  </a:moveTo>
                  <a:cubicBezTo>
                    <a:pt x="30" y="10"/>
                    <a:pt x="2" y="8"/>
                    <a:pt x="2" y="5"/>
                  </a:cubicBezTo>
                  <a:cubicBezTo>
                    <a:pt x="2" y="3"/>
                    <a:pt x="30" y="0"/>
                    <a:pt x="64" y="0"/>
                  </a:cubicBezTo>
                  <a:cubicBezTo>
                    <a:pt x="99" y="0"/>
                    <a:pt x="127" y="3"/>
                    <a:pt x="127" y="5"/>
                  </a:cubicBezTo>
                  <a:cubicBezTo>
                    <a:pt x="127" y="8"/>
                    <a:pt x="99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4" y="11"/>
                  </a:cubicBezTo>
                  <a:cubicBezTo>
                    <a:pt x="100" y="11"/>
                    <a:pt x="128" y="8"/>
                    <a:pt x="128" y="5"/>
                  </a:cubicBezTo>
                  <a:cubicBezTo>
                    <a:pt x="128" y="3"/>
                    <a:pt x="100" y="0"/>
                    <a:pt x="6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70"/>
            <p:cNvSpPr>
              <a:spLocks noEditPoints="1"/>
            </p:cNvSpPr>
            <p:nvPr/>
          </p:nvSpPr>
          <p:spPr bwMode="auto">
            <a:xfrm>
              <a:off x="3676" y="1655"/>
              <a:ext cx="336" cy="27"/>
            </a:xfrm>
            <a:custGeom>
              <a:avLst/>
              <a:gdLst>
                <a:gd name="T0" fmla="*/ 62 w 125"/>
                <a:gd name="T1" fmla="*/ 10 h 10"/>
                <a:gd name="T2" fmla="*/ 2 w 125"/>
                <a:gd name="T3" fmla="*/ 5 h 10"/>
                <a:gd name="T4" fmla="*/ 62 w 125"/>
                <a:gd name="T5" fmla="*/ 1 h 10"/>
                <a:gd name="T6" fmla="*/ 123 w 125"/>
                <a:gd name="T7" fmla="*/ 5 h 10"/>
                <a:gd name="T8" fmla="*/ 62 w 125"/>
                <a:gd name="T9" fmla="*/ 10 h 10"/>
                <a:gd name="T10" fmla="*/ 62 w 125"/>
                <a:gd name="T11" fmla="*/ 0 h 10"/>
                <a:gd name="T12" fmla="*/ 0 w 125"/>
                <a:gd name="T13" fmla="*/ 5 h 10"/>
                <a:gd name="T14" fmla="*/ 62 w 125"/>
                <a:gd name="T15" fmla="*/ 10 h 10"/>
                <a:gd name="T16" fmla="*/ 125 w 125"/>
                <a:gd name="T17" fmla="*/ 5 h 10"/>
                <a:gd name="T18" fmla="*/ 62 w 125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0">
                  <a:moveTo>
                    <a:pt x="62" y="10"/>
                  </a:moveTo>
                  <a:cubicBezTo>
                    <a:pt x="29" y="10"/>
                    <a:pt x="2" y="8"/>
                    <a:pt x="2" y="5"/>
                  </a:cubicBezTo>
                  <a:cubicBezTo>
                    <a:pt x="2" y="3"/>
                    <a:pt x="29" y="1"/>
                    <a:pt x="62" y="1"/>
                  </a:cubicBezTo>
                  <a:cubicBezTo>
                    <a:pt x="96" y="1"/>
                    <a:pt x="123" y="3"/>
                    <a:pt x="123" y="5"/>
                  </a:cubicBezTo>
                  <a:cubicBezTo>
                    <a:pt x="123" y="8"/>
                    <a:pt x="96" y="10"/>
                    <a:pt x="62" y="10"/>
                  </a:cubicBezTo>
                  <a:moveTo>
                    <a:pt x="62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0"/>
                    <a:pt x="62" y="10"/>
                  </a:cubicBezTo>
                  <a:cubicBezTo>
                    <a:pt x="97" y="10"/>
                    <a:pt x="125" y="8"/>
                    <a:pt x="125" y="5"/>
                  </a:cubicBezTo>
                  <a:cubicBezTo>
                    <a:pt x="125" y="3"/>
                    <a:pt x="97" y="0"/>
                    <a:pt x="62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71"/>
            <p:cNvSpPr>
              <a:spLocks noEditPoints="1"/>
            </p:cNvSpPr>
            <p:nvPr/>
          </p:nvSpPr>
          <p:spPr bwMode="auto">
            <a:xfrm>
              <a:off x="3681" y="1658"/>
              <a:ext cx="326" cy="24"/>
            </a:xfrm>
            <a:custGeom>
              <a:avLst/>
              <a:gdLst>
                <a:gd name="T0" fmla="*/ 60 w 121"/>
                <a:gd name="T1" fmla="*/ 9 h 9"/>
                <a:gd name="T2" fmla="*/ 1 w 121"/>
                <a:gd name="T3" fmla="*/ 4 h 9"/>
                <a:gd name="T4" fmla="*/ 60 w 121"/>
                <a:gd name="T5" fmla="*/ 0 h 9"/>
                <a:gd name="T6" fmla="*/ 120 w 121"/>
                <a:gd name="T7" fmla="*/ 4 h 9"/>
                <a:gd name="T8" fmla="*/ 60 w 121"/>
                <a:gd name="T9" fmla="*/ 9 h 9"/>
                <a:gd name="T10" fmla="*/ 60 w 121"/>
                <a:gd name="T11" fmla="*/ 0 h 9"/>
                <a:gd name="T12" fmla="*/ 0 w 121"/>
                <a:gd name="T13" fmla="*/ 4 h 9"/>
                <a:gd name="T14" fmla="*/ 60 w 121"/>
                <a:gd name="T15" fmla="*/ 9 h 9"/>
                <a:gd name="T16" fmla="*/ 121 w 121"/>
                <a:gd name="T17" fmla="*/ 4 h 9"/>
                <a:gd name="T18" fmla="*/ 60 w 121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9">
                  <a:moveTo>
                    <a:pt x="60" y="9"/>
                  </a:moveTo>
                  <a:cubicBezTo>
                    <a:pt x="28" y="9"/>
                    <a:pt x="1" y="7"/>
                    <a:pt x="1" y="4"/>
                  </a:cubicBezTo>
                  <a:cubicBezTo>
                    <a:pt x="1" y="2"/>
                    <a:pt x="28" y="0"/>
                    <a:pt x="60" y="0"/>
                  </a:cubicBezTo>
                  <a:cubicBezTo>
                    <a:pt x="93" y="0"/>
                    <a:pt x="120" y="2"/>
                    <a:pt x="120" y="4"/>
                  </a:cubicBezTo>
                  <a:cubicBezTo>
                    <a:pt x="120" y="7"/>
                    <a:pt x="93" y="9"/>
                    <a:pt x="60" y="9"/>
                  </a:cubicBezTo>
                  <a:moveTo>
                    <a:pt x="60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0" y="9"/>
                  </a:cubicBezTo>
                  <a:cubicBezTo>
                    <a:pt x="94" y="9"/>
                    <a:pt x="121" y="7"/>
                    <a:pt x="121" y="4"/>
                  </a:cubicBezTo>
                  <a:cubicBezTo>
                    <a:pt x="121" y="2"/>
                    <a:pt x="94" y="0"/>
                    <a:pt x="60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72"/>
            <p:cNvSpPr>
              <a:spLocks noEditPoints="1"/>
            </p:cNvSpPr>
            <p:nvPr/>
          </p:nvSpPr>
          <p:spPr bwMode="auto">
            <a:xfrm>
              <a:off x="3684" y="1658"/>
              <a:ext cx="320" cy="24"/>
            </a:xfrm>
            <a:custGeom>
              <a:avLst/>
              <a:gdLst>
                <a:gd name="T0" fmla="*/ 59 w 119"/>
                <a:gd name="T1" fmla="*/ 9 h 9"/>
                <a:gd name="T2" fmla="*/ 2 w 119"/>
                <a:gd name="T3" fmla="*/ 4 h 9"/>
                <a:gd name="T4" fmla="*/ 59 w 119"/>
                <a:gd name="T5" fmla="*/ 0 h 9"/>
                <a:gd name="T6" fmla="*/ 117 w 119"/>
                <a:gd name="T7" fmla="*/ 4 h 9"/>
                <a:gd name="T8" fmla="*/ 59 w 119"/>
                <a:gd name="T9" fmla="*/ 9 h 9"/>
                <a:gd name="T10" fmla="*/ 59 w 119"/>
                <a:gd name="T11" fmla="*/ 0 h 9"/>
                <a:gd name="T12" fmla="*/ 0 w 119"/>
                <a:gd name="T13" fmla="*/ 4 h 9"/>
                <a:gd name="T14" fmla="*/ 59 w 119"/>
                <a:gd name="T15" fmla="*/ 9 h 9"/>
                <a:gd name="T16" fmla="*/ 119 w 119"/>
                <a:gd name="T17" fmla="*/ 4 h 9"/>
                <a:gd name="T18" fmla="*/ 59 w 11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9">
                  <a:moveTo>
                    <a:pt x="59" y="9"/>
                  </a:moveTo>
                  <a:cubicBezTo>
                    <a:pt x="28" y="9"/>
                    <a:pt x="2" y="7"/>
                    <a:pt x="2" y="4"/>
                  </a:cubicBezTo>
                  <a:cubicBezTo>
                    <a:pt x="2" y="2"/>
                    <a:pt x="28" y="0"/>
                    <a:pt x="59" y="0"/>
                  </a:cubicBezTo>
                  <a:cubicBezTo>
                    <a:pt x="91" y="0"/>
                    <a:pt x="117" y="2"/>
                    <a:pt x="117" y="4"/>
                  </a:cubicBezTo>
                  <a:cubicBezTo>
                    <a:pt x="117" y="7"/>
                    <a:pt x="91" y="9"/>
                    <a:pt x="59" y="9"/>
                  </a:cubicBezTo>
                  <a:moveTo>
                    <a:pt x="59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59" y="9"/>
                  </a:cubicBezTo>
                  <a:cubicBezTo>
                    <a:pt x="92" y="9"/>
                    <a:pt x="119" y="7"/>
                    <a:pt x="119" y="4"/>
                  </a:cubicBezTo>
                  <a:cubicBezTo>
                    <a:pt x="119" y="2"/>
                    <a:pt x="92" y="0"/>
                    <a:pt x="59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73"/>
            <p:cNvSpPr>
              <a:spLocks noEditPoints="1"/>
            </p:cNvSpPr>
            <p:nvPr/>
          </p:nvSpPr>
          <p:spPr bwMode="auto">
            <a:xfrm>
              <a:off x="3689" y="1658"/>
              <a:ext cx="310" cy="24"/>
            </a:xfrm>
            <a:custGeom>
              <a:avLst/>
              <a:gdLst>
                <a:gd name="T0" fmla="*/ 57 w 115"/>
                <a:gd name="T1" fmla="*/ 9 h 9"/>
                <a:gd name="T2" fmla="*/ 1 w 115"/>
                <a:gd name="T3" fmla="*/ 4 h 9"/>
                <a:gd name="T4" fmla="*/ 57 w 115"/>
                <a:gd name="T5" fmla="*/ 0 h 9"/>
                <a:gd name="T6" fmla="*/ 114 w 115"/>
                <a:gd name="T7" fmla="*/ 4 h 9"/>
                <a:gd name="T8" fmla="*/ 57 w 115"/>
                <a:gd name="T9" fmla="*/ 9 h 9"/>
                <a:gd name="T10" fmla="*/ 57 w 115"/>
                <a:gd name="T11" fmla="*/ 0 h 9"/>
                <a:gd name="T12" fmla="*/ 0 w 115"/>
                <a:gd name="T13" fmla="*/ 4 h 9"/>
                <a:gd name="T14" fmla="*/ 57 w 115"/>
                <a:gd name="T15" fmla="*/ 9 h 9"/>
                <a:gd name="T16" fmla="*/ 115 w 115"/>
                <a:gd name="T17" fmla="*/ 4 h 9"/>
                <a:gd name="T18" fmla="*/ 57 w 115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">
                  <a:moveTo>
                    <a:pt x="57" y="9"/>
                  </a:moveTo>
                  <a:cubicBezTo>
                    <a:pt x="26" y="9"/>
                    <a:pt x="1" y="7"/>
                    <a:pt x="1" y="4"/>
                  </a:cubicBezTo>
                  <a:cubicBezTo>
                    <a:pt x="1" y="2"/>
                    <a:pt x="26" y="0"/>
                    <a:pt x="57" y="0"/>
                  </a:cubicBezTo>
                  <a:cubicBezTo>
                    <a:pt x="88" y="0"/>
                    <a:pt x="114" y="2"/>
                    <a:pt x="114" y="4"/>
                  </a:cubicBezTo>
                  <a:cubicBezTo>
                    <a:pt x="114" y="7"/>
                    <a:pt x="88" y="9"/>
                    <a:pt x="57" y="9"/>
                  </a:cubicBezTo>
                  <a:moveTo>
                    <a:pt x="57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7" y="9"/>
                  </a:cubicBezTo>
                  <a:cubicBezTo>
                    <a:pt x="89" y="9"/>
                    <a:pt x="115" y="7"/>
                    <a:pt x="115" y="4"/>
                  </a:cubicBezTo>
                  <a:cubicBezTo>
                    <a:pt x="115" y="2"/>
                    <a:pt x="89" y="0"/>
                    <a:pt x="57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74"/>
            <p:cNvSpPr>
              <a:spLocks noEditPoints="1"/>
            </p:cNvSpPr>
            <p:nvPr/>
          </p:nvSpPr>
          <p:spPr bwMode="auto">
            <a:xfrm>
              <a:off x="3692" y="1658"/>
              <a:ext cx="304" cy="24"/>
            </a:xfrm>
            <a:custGeom>
              <a:avLst/>
              <a:gdLst>
                <a:gd name="T0" fmla="*/ 56 w 113"/>
                <a:gd name="T1" fmla="*/ 8 h 9"/>
                <a:gd name="T2" fmla="*/ 2 w 113"/>
                <a:gd name="T3" fmla="*/ 4 h 9"/>
                <a:gd name="T4" fmla="*/ 56 w 113"/>
                <a:gd name="T5" fmla="*/ 0 h 9"/>
                <a:gd name="T6" fmla="*/ 111 w 113"/>
                <a:gd name="T7" fmla="*/ 4 h 9"/>
                <a:gd name="T8" fmla="*/ 56 w 113"/>
                <a:gd name="T9" fmla="*/ 8 h 9"/>
                <a:gd name="T10" fmla="*/ 56 w 113"/>
                <a:gd name="T11" fmla="*/ 0 h 9"/>
                <a:gd name="T12" fmla="*/ 0 w 113"/>
                <a:gd name="T13" fmla="*/ 4 h 9"/>
                <a:gd name="T14" fmla="*/ 56 w 113"/>
                <a:gd name="T15" fmla="*/ 9 h 9"/>
                <a:gd name="T16" fmla="*/ 113 w 113"/>
                <a:gd name="T17" fmla="*/ 4 h 9"/>
                <a:gd name="T18" fmla="*/ 56 w 113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9">
                  <a:moveTo>
                    <a:pt x="56" y="8"/>
                  </a:moveTo>
                  <a:cubicBezTo>
                    <a:pt x="26" y="8"/>
                    <a:pt x="2" y="7"/>
                    <a:pt x="2" y="4"/>
                  </a:cubicBezTo>
                  <a:cubicBezTo>
                    <a:pt x="2" y="2"/>
                    <a:pt x="26" y="0"/>
                    <a:pt x="56" y="0"/>
                  </a:cubicBezTo>
                  <a:cubicBezTo>
                    <a:pt x="87" y="0"/>
                    <a:pt x="111" y="2"/>
                    <a:pt x="111" y="4"/>
                  </a:cubicBezTo>
                  <a:cubicBezTo>
                    <a:pt x="111" y="7"/>
                    <a:pt x="87" y="8"/>
                    <a:pt x="56" y="8"/>
                  </a:cubicBezTo>
                  <a:moveTo>
                    <a:pt x="56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6" y="9"/>
                  </a:cubicBezTo>
                  <a:cubicBezTo>
                    <a:pt x="87" y="9"/>
                    <a:pt x="113" y="7"/>
                    <a:pt x="113" y="4"/>
                  </a:cubicBezTo>
                  <a:cubicBezTo>
                    <a:pt x="113" y="2"/>
                    <a:pt x="87" y="0"/>
                    <a:pt x="56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75"/>
            <p:cNvSpPr>
              <a:spLocks noEditPoints="1"/>
            </p:cNvSpPr>
            <p:nvPr/>
          </p:nvSpPr>
          <p:spPr bwMode="auto">
            <a:xfrm>
              <a:off x="3697" y="1658"/>
              <a:ext cx="294" cy="21"/>
            </a:xfrm>
            <a:custGeom>
              <a:avLst/>
              <a:gdLst>
                <a:gd name="T0" fmla="*/ 55 w 109"/>
                <a:gd name="T1" fmla="*/ 8 h 8"/>
                <a:gd name="T2" fmla="*/ 1 w 109"/>
                <a:gd name="T3" fmla="*/ 4 h 8"/>
                <a:gd name="T4" fmla="*/ 55 w 109"/>
                <a:gd name="T5" fmla="*/ 0 h 8"/>
                <a:gd name="T6" fmla="*/ 108 w 109"/>
                <a:gd name="T7" fmla="*/ 4 h 8"/>
                <a:gd name="T8" fmla="*/ 55 w 109"/>
                <a:gd name="T9" fmla="*/ 8 h 8"/>
                <a:gd name="T10" fmla="*/ 54 w 109"/>
                <a:gd name="T11" fmla="*/ 0 h 8"/>
                <a:gd name="T12" fmla="*/ 0 w 109"/>
                <a:gd name="T13" fmla="*/ 4 h 8"/>
                <a:gd name="T14" fmla="*/ 54 w 109"/>
                <a:gd name="T15" fmla="*/ 8 h 8"/>
                <a:gd name="T16" fmla="*/ 109 w 109"/>
                <a:gd name="T17" fmla="*/ 4 h 8"/>
                <a:gd name="T18" fmla="*/ 54 w 10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">
                  <a:moveTo>
                    <a:pt x="55" y="8"/>
                  </a:moveTo>
                  <a:cubicBezTo>
                    <a:pt x="25" y="8"/>
                    <a:pt x="1" y="6"/>
                    <a:pt x="1" y="4"/>
                  </a:cubicBezTo>
                  <a:cubicBezTo>
                    <a:pt x="1" y="2"/>
                    <a:pt x="25" y="0"/>
                    <a:pt x="55" y="0"/>
                  </a:cubicBezTo>
                  <a:cubicBezTo>
                    <a:pt x="84" y="0"/>
                    <a:pt x="108" y="2"/>
                    <a:pt x="108" y="4"/>
                  </a:cubicBezTo>
                  <a:cubicBezTo>
                    <a:pt x="108" y="6"/>
                    <a:pt x="84" y="8"/>
                    <a:pt x="55" y="8"/>
                  </a:cubicBezTo>
                  <a:moveTo>
                    <a:pt x="54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7"/>
                    <a:pt x="24" y="8"/>
                    <a:pt x="54" y="8"/>
                  </a:cubicBezTo>
                  <a:cubicBezTo>
                    <a:pt x="85" y="8"/>
                    <a:pt x="109" y="7"/>
                    <a:pt x="109" y="4"/>
                  </a:cubicBezTo>
                  <a:cubicBezTo>
                    <a:pt x="109" y="2"/>
                    <a:pt x="85" y="0"/>
                    <a:pt x="54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76"/>
            <p:cNvSpPr>
              <a:spLocks noEditPoints="1"/>
            </p:cNvSpPr>
            <p:nvPr/>
          </p:nvSpPr>
          <p:spPr bwMode="auto">
            <a:xfrm>
              <a:off x="3700" y="1658"/>
              <a:ext cx="288" cy="21"/>
            </a:xfrm>
            <a:custGeom>
              <a:avLst/>
              <a:gdLst>
                <a:gd name="T0" fmla="*/ 54 w 107"/>
                <a:gd name="T1" fmla="*/ 8 h 8"/>
                <a:gd name="T2" fmla="*/ 2 w 107"/>
                <a:gd name="T3" fmla="*/ 4 h 8"/>
                <a:gd name="T4" fmla="*/ 54 w 107"/>
                <a:gd name="T5" fmla="*/ 0 h 8"/>
                <a:gd name="T6" fmla="*/ 105 w 107"/>
                <a:gd name="T7" fmla="*/ 4 h 8"/>
                <a:gd name="T8" fmla="*/ 54 w 107"/>
                <a:gd name="T9" fmla="*/ 8 h 8"/>
                <a:gd name="T10" fmla="*/ 54 w 107"/>
                <a:gd name="T11" fmla="*/ 0 h 8"/>
                <a:gd name="T12" fmla="*/ 0 w 107"/>
                <a:gd name="T13" fmla="*/ 4 h 8"/>
                <a:gd name="T14" fmla="*/ 54 w 107"/>
                <a:gd name="T15" fmla="*/ 8 h 8"/>
                <a:gd name="T16" fmla="*/ 107 w 107"/>
                <a:gd name="T17" fmla="*/ 4 h 8"/>
                <a:gd name="T18" fmla="*/ 54 w 107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">
                  <a:moveTo>
                    <a:pt x="54" y="8"/>
                  </a:moveTo>
                  <a:cubicBezTo>
                    <a:pt x="25" y="8"/>
                    <a:pt x="2" y="6"/>
                    <a:pt x="2" y="4"/>
                  </a:cubicBezTo>
                  <a:cubicBezTo>
                    <a:pt x="2" y="2"/>
                    <a:pt x="25" y="0"/>
                    <a:pt x="54" y="0"/>
                  </a:cubicBezTo>
                  <a:cubicBezTo>
                    <a:pt x="82" y="0"/>
                    <a:pt x="105" y="2"/>
                    <a:pt x="105" y="4"/>
                  </a:cubicBezTo>
                  <a:cubicBezTo>
                    <a:pt x="105" y="6"/>
                    <a:pt x="82" y="8"/>
                    <a:pt x="54" y="8"/>
                  </a:cubicBezTo>
                  <a:moveTo>
                    <a:pt x="54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6"/>
                    <a:pt x="24" y="8"/>
                    <a:pt x="54" y="8"/>
                  </a:cubicBezTo>
                  <a:cubicBezTo>
                    <a:pt x="83" y="8"/>
                    <a:pt x="107" y="6"/>
                    <a:pt x="107" y="4"/>
                  </a:cubicBezTo>
                  <a:cubicBezTo>
                    <a:pt x="107" y="2"/>
                    <a:pt x="83" y="0"/>
                    <a:pt x="54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77"/>
            <p:cNvSpPr>
              <a:spLocks noEditPoints="1"/>
            </p:cNvSpPr>
            <p:nvPr/>
          </p:nvSpPr>
          <p:spPr bwMode="auto">
            <a:xfrm>
              <a:off x="3705" y="1658"/>
              <a:ext cx="277" cy="21"/>
            </a:xfrm>
            <a:custGeom>
              <a:avLst/>
              <a:gdLst>
                <a:gd name="T0" fmla="*/ 52 w 103"/>
                <a:gd name="T1" fmla="*/ 8 h 8"/>
                <a:gd name="T2" fmla="*/ 2 w 103"/>
                <a:gd name="T3" fmla="*/ 4 h 8"/>
                <a:gd name="T4" fmla="*/ 52 w 103"/>
                <a:gd name="T5" fmla="*/ 1 h 8"/>
                <a:gd name="T6" fmla="*/ 102 w 103"/>
                <a:gd name="T7" fmla="*/ 4 h 8"/>
                <a:gd name="T8" fmla="*/ 52 w 103"/>
                <a:gd name="T9" fmla="*/ 8 h 8"/>
                <a:gd name="T10" fmla="*/ 52 w 103"/>
                <a:gd name="T11" fmla="*/ 0 h 8"/>
                <a:gd name="T12" fmla="*/ 0 w 103"/>
                <a:gd name="T13" fmla="*/ 4 h 8"/>
                <a:gd name="T14" fmla="*/ 52 w 103"/>
                <a:gd name="T15" fmla="*/ 8 h 8"/>
                <a:gd name="T16" fmla="*/ 103 w 103"/>
                <a:gd name="T17" fmla="*/ 4 h 8"/>
                <a:gd name="T18" fmla="*/ 52 w 10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">
                  <a:moveTo>
                    <a:pt x="52" y="8"/>
                  </a:moveTo>
                  <a:cubicBezTo>
                    <a:pt x="24" y="8"/>
                    <a:pt x="2" y="6"/>
                    <a:pt x="2" y="4"/>
                  </a:cubicBezTo>
                  <a:cubicBezTo>
                    <a:pt x="2" y="2"/>
                    <a:pt x="24" y="1"/>
                    <a:pt x="52" y="1"/>
                  </a:cubicBezTo>
                  <a:cubicBezTo>
                    <a:pt x="79" y="1"/>
                    <a:pt x="102" y="2"/>
                    <a:pt x="102" y="4"/>
                  </a:cubicBezTo>
                  <a:cubicBezTo>
                    <a:pt x="102" y="6"/>
                    <a:pt x="79" y="8"/>
                    <a:pt x="52" y="8"/>
                  </a:cubicBezTo>
                  <a:moveTo>
                    <a:pt x="52" y="0"/>
                  </a:moveTo>
                  <a:cubicBezTo>
                    <a:pt x="23" y="0"/>
                    <a:pt x="0" y="2"/>
                    <a:pt x="0" y="4"/>
                  </a:cubicBezTo>
                  <a:cubicBezTo>
                    <a:pt x="0" y="6"/>
                    <a:pt x="23" y="8"/>
                    <a:pt x="52" y="8"/>
                  </a:cubicBezTo>
                  <a:cubicBezTo>
                    <a:pt x="80" y="8"/>
                    <a:pt x="103" y="6"/>
                    <a:pt x="103" y="4"/>
                  </a:cubicBezTo>
                  <a:cubicBezTo>
                    <a:pt x="103" y="2"/>
                    <a:pt x="80" y="0"/>
                    <a:pt x="52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78"/>
            <p:cNvSpPr>
              <a:spLocks noEditPoints="1"/>
            </p:cNvSpPr>
            <p:nvPr/>
          </p:nvSpPr>
          <p:spPr bwMode="auto">
            <a:xfrm>
              <a:off x="3711" y="1660"/>
              <a:ext cx="269" cy="19"/>
            </a:xfrm>
            <a:custGeom>
              <a:avLst/>
              <a:gdLst>
                <a:gd name="T0" fmla="*/ 50 w 100"/>
                <a:gd name="T1" fmla="*/ 7 h 7"/>
                <a:gd name="T2" fmla="*/ 1 w 100"/>
                <a:gd name="T3" fmla="*/ 3 h 7"/>
                <a:gd name="T4" fmla="*/ 50 w 100"/>
                <a:gd name="T5" fmla="*/ 0 h 7"/>
                <a:gd name="T6" fmla="*/ 98 w 100"/>
                <a:gd name="T7" fmla="*/ 3 h 7"/>
                <a:gd name="T8" fmla="*/ 50 w 100"/>
                <a:gd name="T9" fmla="*/ 7 h 7"/>
                <a:gd name="T10" fmla="*/ 50 w 100"/>
                <a:gd name="T11" fmla="*/ 0 h 7"/>
                <a:gd name="T12" fmla="*/ 0 w 100"/>
                <a:gd name="T13" fmla="*/ 3 h 7"/>
                <a:gd name="T14" fmla="*/ 50 w 100"/>
                <a:gd name="T15" fmla="*/ 7 h 7"/>
                <a:gd name="T16" fmla="*/ 100 w 100"/>
                <a:gd name="T17" fmla="*/ 3 h 7"/>
                <a:gd name="T18" fmla="*/ 50 w 10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">
                  <a:moveTo>
                    <a:pt x="50" y="7"/>
                  </a:moveTo>
                  <a:cubicBezTo>
                    <a:pt x="23" y="7"/>
                    <a:pt x="1" y="5"/>
                    <a:pt x="1" y="3"/>
                  </a:cubicBezTo>
                  <a:cubicBezTo>
                    <a:pt x="1" y="1"/>
                    <a:pt x="23" y="0"/>
                    <a:pt x="50" y="0"/>
                  </a:cubicBezTo>
                  <a:cubicBezTo>
                    <a:pt x="76" y="0"/>
                    <a:pt x="98" y="1"/>
                    <a:pt x="98" y="3"/>
                  </a:cubicBezTo>
                  <a:cubicBezTo>
                    <a:pt x="98" y="5"/>
                    <a:pt x="76" y="7"/>
                    <a:pt x="50" y="7"/>
                  </a:cubicBezTo>
                  <a:moveTo>
                    <a:pt x="50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50" y="7"/>
                  </a:cubicBezTo>
                  <a:cubicBezTo>
                    <a:pt x="77" y="7"/>
                    <a:pt x="100" y="5"/>
                    <a:pt x="100" y="3"/>
                  </a:cubicBezTo>
                  <a:cubicBezTo>
                    <a:pt x="100" y="1"/>
                    <a:pt x="77" y="0"/>
                    <a:pt x="50" y="0"/>
                  </a:cubicBezTo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79"/>
            <p:cNvSpPr>
              <a:spLocks noEditPoints="1"/>
            </p:cNvSpPr>
            <p:nvPr/>
          </p:nvSpPr>
          <p:spPr bwMode="auto">
            <a:xfrm>
              <a:off x="3714" y="1660"/>
              <a:ext cx="260" cy="19"/>
            </a:xfrm>
            <a:custGeom>
              <a:avLst/>
              <a:gdLst>
                <a:gd name="T0" fmla="*/ 49 w 97"/>
                <a:gd name="T1" fmla="*/ 7 h 7"/>
                <a:gd name="T2" fmla="*/ 2 w 97"/>
                <a:gd name="T3" fmla="*/ 3 h 7"/>
                <a:gd name="T4" fmla="*/ 49 w 97"/>
                <a:gd name="T5" fmla="*/ 0 h 7"/>
                <a:gd name="T6" fmla="*/ 95 w 97"/>
                <a:gd name="T7" fmla="*/ 3 h 7"/>
                <a:gd name="T8" fmla="*/ 49 w 97"/>
                <a:gd name="T9" fmla="*/ 7 h 7"/>
                <a:gd name="T10" fmla="*/ 49 w 97"/>
                <a:gd name="T11" fmla="*/ 0 h 7"/>
                <a:gd name="T12" fmla="*/ 0 w 97"/>
                <a:gd name="T13" fmla="*/ 3 h 7"/>
                <a:gd name="T14" fmla="*/ 49 w 97"/>
                <a:gd name="T15" fmla="*/ 7 h 7"/>
                <a:gd name="T16" fmla="*/ 97 w 97"/>
                <a:gd name="T17" fmla="*/ 3 h 7"/>
                <a:gd name="T18" fmla="*/ 49 w 9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">
                  <a:moveTo>
                    <a:pt x="49" y="7"/>
                  </a:moveTo>
                  <a:cubicBezTo>
                    <a:pt x="23" y="7"/>
                    <a:pt x="2" y="5"/>
                    <a:pt x="2" y="3"/>
                  </a:cubicBezTo>
                  <a:cubicBezTo>
                    <a:pt x="2" y="1"/>
                    <a:pt x="23" y="0"/>
                    <a:pt x="49" y="0"/>
                  </a:cubicBezTo>
                  <a:cubicBezTo>
                    <a:pt x="74" y="0"/>
                    <a:pt x="95" y="1"/>
                    <a:pt x="95" y="3"/>
                  </a:cubicBezTo>
                  <a:cubicBezTo>
                    <a:pt x="95" y="5"/>
                    <a:pt x="74" y="7"/>
                    <a:pt x="49" y="7"/>
                  </a:cubicBezTo>
                  <a:moveTo>
                    <a:pt x="49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49" y="7"/>
                  </a:cubicBezTo>
                  <a:cubicBezTo>
                    <a:pt x="75" y="7"/>
                    <a:pt x="97" y="5"/>
                    <a:pt x="97" y="3"/>
                  </a:cubicBezTo>
                  <a:cubicBezTo>
                    <a:pt x="97" y="1"/>
                    <a:pt x="75" y="0"/>
                    <a:pt x="49" y="0"/>
                  </a:cubicBezTo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80"/>
            <p:cNvSpPr>
              <a:spLocks noEditPoints="1"/>
            </p:cNvSpPr>
            <p:nvPr/>
          </p:nvSpPr>
          <p:spPr bwMode="auto">
            <a:xfrm>
              <a:off x="3719" y="1660"/>
              <a:ext cx="250" cy="19"/>
            </a:xfrm>
            <a:custGeom>
              <a:avLst/>
              <a:gdLst>
                <a:gd name="T0" fmla="*/ 47 w 93"/>
                <a:gd name="T1" fmla="*/ 6 h 7"/>
                <a:gd name="T2" fmla="*/ 1 w 93"/>
                <a:gd name="T3" fmla="*/ 3 h 7"/>
                <a:gd name="T4" fmla="*/ 47 w 93"/>
                <a:gd name="T5" fmla="*/ 0 h 7"/>
                <a:gd name="T6" fmla="*/ 92 w 93"/>
                <a:gd name="T7" fmla="*/ 3 h 7"/>
                <a:gd name="T8" fmla="*/ 47 w 93"/>
                <a:gd name="T9" fmla="*/ 6 h 7"/>
                <a:gd name="T10" fmla="*/ 47 w 93"/>
                <a:gd name="T11" fmla="*/ 0 h 7"/>
                <a:gd name="T12" fmla="*/ 0 w 93"/>
                <a:gd name="T13" fmla="*/ 3 h 7"/>
                <a:gd name="T14" fmla="*/ 47 w 93"/>
                <a:gd name="T15" fmla="*/ 7 h 7"/>
                <a:gd name="T16" fmla="*/ 93 w 93"/>
                <a:gd name="T17" fmla="*/ 3 h 7"/>
                <a:gd name="T18" fmla="*/ 47 w 9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">
                  <a:moveTo>
                    <a:pt x="47" y="6"/>
                  </a:moveTo>
                  <a:cubicBezTo>
                    <a:pt x="22" y="6"/>
                    <a:pt x="1" y="5"/>
                    <a:pt x="1" y="3"/>
                  </a:cubicBezTo>
                  <a:cubicBezTo>
                    <a:pt x="1" y="1"/>
                    <a:pt x="22" y="0"/>
                    <a:pt x="47" y="0"/>
                  </a:cubicBezTo>
                  <a:cubicBezTo>
                    <a:pt x="72" y="0"/>
                    <a:pt x="92" y="1"/>
                    <a:pt x="92" y="3"/>
                  </a:cubicBezTo>
                  <a:cubicBezTo>
                    <a:pt x="92" y="5"/>
                    <a:pt x="72" y="6"/>
                    <a:pt x="47" y="6"/>
                  </a:cubicBezTo>
                  <a:moveTo>
                    <a:pt x="47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7"/>
                    <a:pt x="47" y="7"/>
                  </a:cubicBezTo>
                  <a:cubicBezTo>
                    <a:pt x="72" y="7"/>
                    <a:pt x="93" y="5"/>
                    <a:pt x="93" y="3"/>
                  </a:cubicBezTo>
                  <a:cubicBezTo>
                    <a:pt x="93" y="1"/>
                    <a:pt x="72" y="0"/>
                    <a:pt x="47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81"/>
            <p:cNvSpPr>
              <a:spLocks noEditPoints="1"/>
            </p:cNvSpPr>
            <p:nvPr/>
          </p:nvSpPr>
          <p:spPr bwMode="auto">
            <a:xfrm>
              <a:off x="3722" y="1660"/>
              <a:ext cx="244" cy="17"/>
            </a:xfrm>
            <a:custGeom>
              <a:avLst/>
              <a:gdLst>
                <a:gd name="T0" fmla="*/ 46 w 91"/>
                <a:gd name="T1" fmla="*/ 6 h 6"/>
                <a:gd name="T2" fmla="*/ 2 w 91"/>
                <a:gd name="T3" fmla="*/ 3 h 6"/>
                <a:gd name="T4" fmla="*/ 46 w 91"/>
                <a:gd name="T5" fmla="*/ 0 h 6"/>
                <a:gd name="T6" fmla="*/ 89 w 91"/>
                <a:gd name="T7" fmla="*/ 3 h 6"/>
                <a:gd name="T8" fmla="*/ 46 w 91"/>
                <a:gd name="T9" fmla="*/ 6 h 6"/>
                <a:gd name="T10" fmla="*/ 46 w 91"/>
                <a:gd name="T11" fmla="*/ 0 h 6"/>
                <a:gd name="T12" fmla="*/ 0 w 91"/>
                <a:gd name="T13" fmla="*/ 3 h 6"/>
                <a:gd name="T14" fmla="*/ 46 w 91"/>
                <a:gd name="T15" fmla="*/ 6 h 6"/>
                <a:gd name="T16" fmla="*/ 91 w 91"/>
                <a:gd name="T17" fmla="*/ 3 h 6"/>
                <a:gd name="T18" fmla="*/ 46 w 9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">
                  <a:moveTo>
                    <a:pt x="46" y="6"/>
                  </a:moveTo>
                  <a:cubicBezTo>
                    <a:pt x="21" y="6"/>
                    <a:pt x="2" y="5"/>
                    <a:pt x="2" y="3"/>
                  </a:cubicBezTo>
                  <a:cubicBezTo>
                    <a:pt x="2" y="1"/>
                    <a:pt x="21" y="0"/>
                    <a:pt x="46" y="0"/>
                  </a:cubicBezTo>
                  <a:cubicBezTo>
                    <a:pt x="70" y="0"/>
                    <a:pt x="89" y="1"/>
                    <a:pt x="89" y="3"/>
                  </a:cubicBezTo>
                  <a:cubicBezTo>
                    <a:pt x="89" y="5"/>
                    <a:pt x="70" y="6"/>
                    <a:pt x="46" y="6"/>
                  </a:cubicBezTo>
                  <a:moveTo>
                    <a:pt x="46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6"/>
                    <a:pt x="46" y="6"/>
                  </a:cubicBezTo>
                  <a:cubicBezTo>
                    <a:pt x="71" y="6"/>
                    <a:pt x="91" y="5"/>
                    <a:pt x="91" y="3"/>
                  </a:cubicBezTo>
                  <a:cubicBezTo>
                    <a:pt x="91" y="1"/>
                    <a:pt x="71" y="0"/>
                    <a:pt x="46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Oval 82"/>
            <p:cNvSpPr>
              <a:spLocks noChangeArrowheads="1"/>
            </p:cNvSpPr>
            <p:nvPr/>
          </p:nvSpPr>
          <p:spPr bwMode="auto">
            <a:xfrm>
              <a:off x="3727" y="1660"/>
              <a:ext cx="234" cy="17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Oval 83"/>
            <p:cNvSpPr>
              <a:spLocks noChangeArrowheads="1"/>
            </p:cNvSpPr>
            <p:nvPr/>
          </p:nvSpPr>
          <p:spPr bwMode="auto">
            <a:xfrm>
              <a:off x="3361" y="697"/>
              <a:ext cx="958" cy="961"/>
            </a:xfrm>
            <a:prstGeom prst="ellipse">
              <a:avLst/>
            </a:prstGeom>
            <a:noFill/>
            <a:ln w="38100">
              <a:solidFill>
                <a:srgbClr val="3048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84"/>
            <p:cNvSpPr>
              <a:spLocks noEditPoints="1"/>
            </p:cNvSpPr>
            <p:nvPr/>
          </p:nvSpPr>
          <p:spPr bwMode="auto">
            <a:xfrm>
              <a:off x="3566" y="1026"/>
              <a:ext cx="546" cy="304"/>
            </a:xfrm>
            <a:custGeom>
              <a:avLst/>
              <a:gdLst>
                <a:gd name="T0" fmla="*/ 34 w 203"/>
                <a:gd name="T1" fmla="*/ 19 h 113"/>
                <a:gd name="T2" fmla="*/ 9 w 203"/>
                <a:gd name="T3" fmla="*/ 4 h 113"/>
                <a:gd name="T4" fmla="*/ 0 w 203"/>
                <a:gd name="T5" fmla="*/ 9 h 113"/>
                <a:gd name="T6" fmla="*/ 0 w 203"/>
                <a:gd name="T7" fmla="*/ 41 h 113"/>
                <a:gd name="T8" fmla="*/ 9 w 203"/>
                <a:gd name="T9" fmla="*/ 46 h 113"/>
                <a:gd name="T10" fmla="*/ 34 w 203"/>
                <a:gd name="T11" fmla="*/ 30 h 113"/>
                <a:gd name="T12" fmla="*/ 34 w 203"/>
                <a:gd name="T13" fmla="*/ 19 h 113"/>
                <a:gd name="T14" fmla="*/ 192 w 203"/>
                <a:gd name="T15" fmla="*/ 9 h 113"/>
                <a:gd name="T16" fmla="*/ 64 w 203"/>
                <a:gd name="T17" fmla="*/ 9 h 113"/>
                <a:gd name="T18" fmla="*/ 54 w 203"/>
                <a:gd name="T19" fmla="*/ 19 h 113"/>
                <a:gd name="T20" fmla="*/ 54 w 203"/>
                <a:gd name="T21" fmla="*/ 30 h 113"/>
                <a:gd name="T22" fmla="*/ 64 w 203"/>
                <a:gd name="T23" fmla="*/ 41 h 113"/>
                <a:gd name="T24" fmla="*/ 192 w 203"/>
                <a:gd name="T25" fmla="*/ 41 h 113"/>
                <a:gd name="T26" fmla="*/ 203 w 203"/>
                <a:gd name="T27" fmla="*/ 30 h 113"/>
                <a:gd name="T28" fmla="*/ 203 w 203"/>
                <a:gd name="T29" fmla="*/ 19 h 113"/>
                <a:gd name="T30" fmla="*/ 192 w 203"/>
                <a:gd name="T31" fmla="*/ 9 h 113"/>
                <a:gd name="T32" fmla="*/ 9 w 203"/>
                <a:gd name="T33" fmla="*/ 110 h 113"/>
                <a:gd name="T34" fmla="*/ 34 w 203"/>
                <a:gd name="T35" fmla="*/ 94 h 113"/>
                <a:gd name="T36" fmla="*/ 33 w 203"/>
                <a:gd name="T37" fmla="*/ 84 h 113"/>
                <a:gd name="T38" fmla="*/ 10 w 203"/>
                <a:gd name="T39" fmla="*/ 72 h 113"/>
                <a:gd name="T40" fmla="*/ 0 w 203"/>
                <a:gd name="T41" fmla="*/ 78 h 113"/>
                <a:gd name="T42" fmla="*/ 0 w 203"/>
                <a:gd name="T43" fmla="*/ 105 h 113"/>
                <a:gd name="T44" fmla="*/ 9 w 203"/>
                <a:gd name="T45" fmla="*/ 110 h 113"/>
                <a:gd name="T46" fmla="*/ 192 w 203"/>
                <a:gd name="T47" fmla="*/ 73 h 113"/>
                <a:gd name="T48" fmla="*/ 64 w 203"/>
                <a:gd name="T49" fmla="*/ 73 h 113"/>
                <a:gd name="T50" fmla="*/ 54 w 203"/>
                <a:gd name="T51" fmla="*/ 83 h 113"/>
                <a:gd name="T52" fmla="*/ 54 w 203"/>
                <a:gd name="T53" fmla="*/ 94 h 113"/>
                <a:gd name="T54" fmla="*/ 64 w 203"/>
                <a:gd name="T55" fmla="*/ 105 h 113"/>
                <a:gd name="T56" fmla="*/ 192 w 203"/>
                <a:gd name="T57" fmla="*/ 105 h 113"/>
                <a:gd name="T58" fmla="*/ 203 w 203"/>
                <a:gd name="T59" fmla="*/ 94 h 113"/>
                <a:gd name="T60" fmla="*/ 203 w 203"/>
                <a:gd name="T61" fmla="*/ 83 h 113"/>
                <a:gd name="T62" fmla="*/ 192 w 203"/>
                <a:gd name="T6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3" h="113">
                  <a:moveTo>
                    <a:pt x="34" y="19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4" y="49"/>
                    <a:pt x="9" y="4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9" y="27"/>
                    <a:pt x="39" y="22"/>
                    <a:pt x="34" y="19"/>
                  </a:cubicBezTo>
                  <a:close/>
                  <a:moveTo>
                    <a:pt x="192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58" y="9"/>
                    <a:pt x="54" y="13"/>
                    <a:pt x="54" y="19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8" y="41"/>
                    <a:pt x="64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8" y="41"/>
                    <a:pt x="203" y="36"/>
                    <a:pt x="203" y="3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3"/>
                    <a:pt x="198" y="9"/>
                    <a:pt x="192" y="9"/>
                  </a:cubicBezTo>
                  <a:close/>
                  <a:moveTo>
                    <a:pt x="9" y="110"/>
                  </a:moveTo>
                  <a:cubicBezTo>
                    <a:pt x="34" y="94"/>
                    <a:pt x="34" y="94"/>
                    <a:pt x="34" y="94"/>
                  </a:cubicBezTo>
                  <a:cubicBezTo>
                    <a:pt x="39" y="91"/>
                    <a:pt x="39" y="86"/>
                    <a:pt x="33" y="84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5" y="69"/>
                    <a:pt x="0" y="72"/>
                    <a:pt x="0" y="7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4" y="113"/>
                    <a:pt x="9" y="110"/>
                  </a:cubicBezTo>
                  <a:close/>
                  <a:moveTo>
                    <a:pt x="192" y="73"/>
                  </a:moveTo>
                  <a:cubicBezTo>
                    <a:pt x="64" y="73"/>
                    <a:pt x="64" y="73"/>
                    <a:pt x="64" y="73"/>
                  </a:cubicBezTo>
                  <a:cubicBezTo>
                    <a:pt x="58" y="73"/>
                    <a:pt x="54" y="77"/>
                    <a:pt x="54" y="8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100"/>
                    <a:pt x="58" y="105"/>
                    <a:pt x="64" y="105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8" y="105"/>
                    <a:pt x="203" y="100"/>
                    <a:pt x="203" y="94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3" y="77"/>
                    <a:pt x="198" y="73"/>
                    <a:pt x="192" y="73"/>
                  </a:cubicBez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7" name="Rectangle 47"/>
          <p:cNvSpPr/>
          <p:nvPr/>
        </p:nvSpPr>
        <p:spPr>
          <a:xfrm>
            <a:off x="1386000" y="3776125"/>
            <a:ext cx="194124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赛题介绍</a:t>
            </a:r>
            <a:endParaRPr lang="en-US" sz="20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8" name="Rectangle 47"/>
          <p:cNvSpPr/>
          <p:nvPr/>
        </p:nvSpPr>
        <p:spPr>
          <a:xfrm>
            <a:off x="3856093" y="3776125"/>
            <a:ext cx="191166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数据处理</a:t>
            </a:r>
            <a:endParaRPr lang="en-US" sz="20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9" name="Rectangle 47"/>
          <p:cNvSpPr/>
          <p:nvPr/>
        </p:nvSpPr>
        <p:spPr>
          <a:xfrm>
            <a:off x="6454440" y="3770788"/>
            <a:ext cx="183892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模型构建</a:t>
            </a:r>
            <a:endParaRPr lang="en-US" sz="20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0" name="Rectangle 47"/>
          <p:cNvSpPr/>
          <p:nvPr/>
        </p:nvSpPr>
        <p:spPr>
          <a:xfrm>
            <a:off x="9030637" y="3770788"/>
            <a:ext cx="179536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0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竞赛结果及总结</a:t>
            </a:r>
            <a:endParaRPr lang="en-US" sz="20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3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组合 395"/>
          <p:cNvGrpSpPr/>
          <p:nvPr/>
        </p:nvGrpSpPr>
        <p:grpSpPr>
          <a:xfrm>
            <a:off x="5603268" y="2090149"/>
            <a:ext cx="985463" cy="1042769"/>
            <a:chOff x="1831146" y="2807604"/>
            <a:chExt cx="985463" cy="1042769"/>
          </a:xfrm>
        </p:grpSpPr>
        <p:sp>
          <p:nvSpPr>
            <p:cNvPr id="4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31146" y="2810674"/>
              <a:ext cx="982393" cy="103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5"/>
            <p:cNvSpPr>
              <a:spLocks noEditPoints="1"/>
            </p:cNvSpPr>
            <p:nvPr/>
          </p:nvSpPr>
          <p:spPr bwMode="auto">
            <a:xfrm>
              <a:off x="1907895" y="3762367"/>
              <a:ext cx="900527" cy="84936"/>
            </a:xfrm>
            <a:custGeom>
              <a:avLst/>
              <a:gdLst>
                <a:gd name="T0" fmla="*/ 163 w 327"/>
                <a:gd name="T1" fmla="*/ 31 h 31"/>
                <a:gd name="T2" fmla="*/ 1 w 327"/>
                <a:gd name="T3" fmla="*/ 16 h 31"/>
                <a:gd name="T4" fmla="*/ 163 w 327"/>
                <a:gd name="T5" fmla="*/ 1 h 31"/>
                <a:gd name="T6" fmla="*/ 326 w 327"/>
                <a:gd name="T7" fmla="*/ 16 h 31"/>
                <a:gd name="T8" fmla="*/ 163 w 327"/>
                <a:gd name="T9" fmla="*/ 31 h 31"/>
                <a:gd name="T10" fmla="*/ 163 w 327"/>
                <a:gd name="T11" fmla="*/ 0 h 31"/>
                <a:gd name="T12" fmla="*/ 0 w 327"/>
                <a:gd name="T13" fmla="*/ 16 h 31"/>
                <a:gd name="T14" fmla="*/ 163 w 327"/>
                <a:gd name="T15" fmla="*/ 31 h 31"/>
                <a:gd name="T16" fmla="*/ 327 w 327"/>
                <a:gd name="T17" fmla="*/ 16 h 31"/>
                <a:gd name="T18" fmla="*/ 163 w 327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7" h="31">
                  <a:moveTo>
                    <a:pt x="163" y="31"/>
                  </a:moveTo>
                  <a:cubicBezTo>
                    <a:pt x="74" y="31"/>
                    <a:pt x="1" y="24"/>
                    <a:pt x="1" y="16"/>
                  </a:cubicBezTo>
                  <a:cubicBezTo>
                    <a:pt x="1" y="7"/>
                    <a:pt x="74" y="1"/>
                    <a:pt x="163" y="1"/>
                  </a:cubicBezTo>
                  <a:cubicBezTo>
                    <a:pt x="253" y="1"/>
                    <a:pt x="326" y="7"/>
                    <a:pt x="326" y="16"/>
                  </a:cubicBezTo>
                  <a:cubicBezTo>
                    <a:pt x="326" y="24"/>
                    <a:pt x="253" y="31"/>
                    <a:pt x="163" y="31"/>
                  </a:cubicBezTo>
                  <a:moveTo>
                    <a:pt x="163" y="0"/>
                  </a:moveTo>
                  <a:cubicBezTo>
                    <a:pt x="73" y="0"/>
                    <a:pt x="0" y="7"/>
                    <a:pt x="0" y="16"/>
                  </a:cubicBezTo>
                  <a:cubicBezTo>
                    <a:pt x="0" y="24"/>
                    <a:pt x="73" y="31"/>
                    <a:pt x="163" y="31"/>
                  </a:cubicBezTo>
                  <a:cubicBezTo>
                    <a:pt x="254" y="31"/>
                    <a:pt x="327" y="24"/>
                    <a:pt x="327" y="16"/>
                  </a:cubicBezTo>
                  <a:cubicBezTo>
                    <a:pt x="327" y="7"/>
                    <a:pt x="254" y="0"/>
                    <a:pt x="1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6"/>
            <p:cNvSpPr>
              <a:spLocks noEditPoints="1"/>
            </p:cNvSpPr>
            <p:nvPr/>
          </p:nvSpPr>
          <p:spPr bwMode="auto">
            <a:xfrm>
              <a:off x="1910965" y="3765437"/>
              <a:ext cx="894387" cy="81866"/>
            </a:xfrm>
            <a:custGeom>
              <a:avLst/>
              <a:gdLst>
                <a:gd name="T0" fmla="*/ 162 w 325"/>
                <a:gd name="T1" fmla="*/ 30 h 30"/>
                <a:gd name="T2" fmla="*/ 2 w 325"/>
                <a:gd name="T3" fmla="*/ 15 h 30"/>
                <a:gd name="T4" fmla="*/ 162 w 325"/>
                <a:gd name="T5" fmla="*/ 0 h 30"/>
                <a:gd name="T6" fmla="*/ 323 w 325"/>
                <a:gd name="T7" fmla="*/ 15 h 30"/>
                <a:gd name="T8" fmla="*/ 162 w 325"/>
                <a:gd name="T9" fmla="*/ 30 h 30"/>
                <a:gd name="T10" fmla="*/ 162 w 325"/>
                <a:gd name="T11" fmla="*/ 0 h 30"/>
                <a:gd name="T12" fmla="*/ 0 w 325"/>
                <a:gd name="T13" fmla="*/ 15 h 30"/>
                <a:gd name="T14" fmla="*/ 162 w 325"/>
                <a:gd name="T15" fmla="*/ 30 h 30"/>
                <a:gd name="T16" fmla="*/ 325 w 325"/>
                <a:gd name="T17" fmla="*/ 15 h 30"/>
                <a:gd name="T18" fmla="*/ 162 w 32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30">
                  <a:moveTo>
                    <a:pt x="162" y="30"/>
                  </a:moveTo>
                  <a:cubicBezTo>
                    <a:pt x="74" y="30"/>
                    <a:pt x="2" y="23"/>
                    <a:pt x="2" y="15"/>
                  </a:cubicBezTo>
                  <a:cubicBezTo>
                    <a:pt x="2" y="7"/>
                    <a:pt x="74" y="0"/>
                    <a:pt x="162" y="0"/>
                  </a:cubicBezTo>
                  <a:cubicBezTo>
                    <a:pt x="251" y="0"/>
                    <a:pt x="323" y="7"/>
                    <a:pt x="323" y="15"/>
                  </a:cubicBezTo>
                  <a:cubicBezTo>
                    <a:pt x="323" y="23"/>
                    <a:pt x="251" y="30"/>
                    <a:pt x="162" y="30"/>
                  </a:cubicBezTo>
                  <a:moveTo>
                    <a:pt x="162" y="0"/>
                  </a:moveTo>
                  <a:cubicBezTo>
                    <a:pt x="73" y="0"/>
                    <a:pt x="0" y="6"/>
                    <a:pt x="0" y="15"/>
                  </a:cubicBezTo>
                  <a:cubicBezTo>
                    <a:pt x="0" y="23"/>
                    <a:pt x="73" y="30"/>
                    <a:pt x="162" y="30"/>
                  </a:cubicBezTo>
                  <a:cubicBezTo>
                    <a:pt x="252" y="30"/>
                    <a:pt x="325" y="23"/>
                    <a:pt x="325" y="15"/>
                  </a:cubicBezTo>
                  <a:cubicBezTo>
                    <a:pt x="325" y="6"/>
                    <a:pt x="252" y="0"/>
                    <a:pt x="162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7"/>
            <p:cNvSpPr>
              <a:spLocks noEditPoints="1"/>
            </p:cNvSpPr>
            <p:nvPr/>
          </p:nvSpPr>
          <p:spPr bwMode="auto">
            <a:xfrm>
              <a:off x="1916082" y="3765437"/>
              <a:ext cx="884154" cy="81866"/>
            </a:xfrm>
            <a:custGeom>
              <a:avLst/>
              <a:gdLst>
                <a:gd name="T0" fmla="*/ 160 w 321"/>
                <a:gd name="T1" fmla="*/ 30 h 30"/>
                <a:gd name="T2" fmla="*/ 1 w 321"/>
                <a:gd name="T3" fmla="*/ 15 h 30"/>
                <a:gd name="T4" fmla="*/ 160 w 321"/>
                <a:gd name="T5" fmla="*/ 0 h 30"/>
                <a:gd name="T6" fmla="*/ 320 w 321"/>
                <a:gd name="T7" fmla="*/ 15 h 30"/>
                <a:gd name="T8" fmla="*/ 160 w 321"/>
                <a:gd name="T9" fmla="*/ 30 h 30"/>
                <a:gd name="T10" fmla="*/ 160 w 321"/>
                <a:gd name="T11" fmla="*/ 0 h 30"/>
                <a:gd name="T12" fmla="*/ 0 w 321"/>
                <a:gd name="T13" fmla="*/ 15 h 30"/>
                <a:gd name="T14" fmla="*/ 160 w 321"/>
                <a:gd name="T15" fmla="*/ 30 h 30"/>
                <a:gd name="T16" fmla="*/ 321 w 321"/>
                <a:gd name="T17" fmla="*/ 15 h 30"/>
                <a:gd name="T18" fmla="*/ 160 w 321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30">
                  <a:moveTo>
                    <a:pt x="160" y="30"/>
                  </a:moveTo>
                  <a:cubicBezTo>
                    <a:pt x="73" y="30"/>
                    <a:pt x="1" y="23"/>
                    <a:pt x="1" y="15"/>
                  </a:cubicBezTo>
                  <a:cubicBezTo>
                    <a:pt x="1" y="7"/>
                    <a:pt x="73" y="0"/>
                    <a:pt x="160" y="0"/>
                  </a:cubicBezTo>
                  <a:cubicBezTo>
                    <a:pt x="248" y="0"/>
                    <a:pt x="320" y="7"/>
                    <a:pt x="320" y="15"/>
                  </a:cubicBezTo>
                  <a:cubicBezTo>
                    <a:pt x="320" y="23"/>
                    <a:pt x="248" y="30"/>
                    <a:pt x="160" y="30"/>
                  </a:cubicBezTo>
                  <a:moveTo>
                    <a:pt x="160" y="0"/>
                  </a:moveTo>
                  <a:cubicBezTo>
                    <a:pt x="72" y="0"/>
                    <a:pt x="0" y="7"/>
                    <a:pt x="0" y="15"/>
                  </a:cubicBezTo>
                  <a:cubicBezTo>
                    <a:pt x="0" y="23"/>
                    <a:pt x="72" y="30"/>
                    <a:pt x="160" y="30"/>
                  </a:cubicBezTo>
                  <a:cubicBezTo>
                    <a:pt x="249" y="30"/>
                    <a:pt x="321" y="23"/>
                    <a:pt x="321" y="15"/>
                  </a:cubicBezTo>
                  <a:cubicBezTo>
                    <a:pt x="321" y="7"/>
                    <a:pt x="249" y="0"/>
                    <a:pt x="160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8"/>
            <p:cNvSpPr>
              <a:spLocks noEditPoints="1"/>
            </p:cNvSpPr>
            <p:nvPr/>
          </p:nvSpPr>
          <p:spPr bwMode="auto">
            <a:xfrm>
              <a:off x="1919152" y="3765437"/>
              <a:ext cx="878014" cy="81866"/>
            </a:xfrm>
            <a:custGeom>
              <a:avLst/>
              <a:gdLst>
                <a:gd name="T0" fmla="*/ 159 w 319"/>
                <a:gd name="T1" fmla="*/ 30 h 30"/>
                <a:gd name="T2" fmla="*/ 2 w 319"/>
                <a:gd name="T3" fmla="*/ 15 h 30"/>
                <a:gd name="T4" fmla="*/ 159 w 319"/>
                <a:gd name="T5" fmla="*/ 0 h 30"/>
                <a:gd name="T6" fmla="*/ 317 w 319"/>
                <a:gd name="T7" fmla="*/ 15 h 30"/>
                <a:gd name="T8" fmla="*/ 159 w 319"/>
                <a:gd name="T9" fmla="*/ 30 h 30"/>
                <a:gd name="T10" fmla="*/ 159 w 319"/>
                <a:gd name="T11" fmla="*/ 0 h 30"/>
                <a:gd name="T12" fmla="*/ 0 w 319"/>
                <a:gd name="T13" fmla="*/ 15 h 30"/>
                <a:gd name="T14" fmla="*/ 159 w 319"/>
                <a:gd name="T15" fmla="*/ 30 h 30"/>
                <a:gd name="T16" fmla="*/ 319 w 319"/>
                <a:gd name="T17" fmla="*/ 15 h 30"/>
                <a:gd name="T18" fmla="*/ 159 w 319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" h="30">
                  <a:moveTo>
                    <a:pt x="159" y="30"/>
                  </a:moveTo>
                  <a:cubicBezTo>
                    <a:pt x="72" y="30"/>
                    <a:pt x="2" y="23"/>
                    <a:pt x="2" y="15"/>
                  </a:cubicBezTo>
                  <a:cubicBezTo>
                    <a:pt x="2" y="7"/>
                    <a:pt x="72" y="0"/>
                    <a:pt x="159" y="0"/>
                  </a:cubicBezTo>
                  <a:cubicBezTo>
                    <a:pt x="246" y="0"/>
                    <a:pt x="317" y="7"/>
                    <a:pt x="317" y="15"/>
                  </a:cubicBezTo>
                  <a:cubicBezTo>
                    <a:pt x="317" y="23"/>
                    <a:pt x="246" y="30"/>
                    <a:pt x="159" y="30"/>
                  </a:cubicBezTo>
                  <a:moveTo>
                    <a:pt x="159" y="0"/>
                  </a:moveTo>
                  <a:cubicBezTo>
                    <a:pt x="72" y="0"/>
                    <a:pt x="0" y="7"/>
                    <a:pt x="0" y="15"/>
                  </a:cubicBezTo>
                  <a:cubicBezTo>
                    <a:pt x="0" y="23"/>
                    <a:pt x="72" y="30"/>
                    <a:pt x="159" y="30"/>
                  </a:cubicBezTo>
                  <a:cubicBezTo>
                    <a:pt x="247" y="30"/>
                    <a:pt x="319" y="23"/>
                    <a:pt x="319" y="15"/>
                  </a:cubicBezTo>
                  <a:cubicBezTo>
                    <a:pt x="319" y="7"/>
                    <a:pt x="247" y="0"/>
                    <a:pt x="159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9"/>
            <p:cNvSpPr>
              <a:spLocks noEditPoints="1"/>
            </p:cNvSpPr>
            <p:nvPr/>
          </p:nvSpPr>
          <p:spPr bwMode="auto">
            <a:xfrm>
              <a:off x="1924269" y="3765437"/>
              <a:ext cx="866757" cy="81866"/>
            </a:xfrm>
            <a:custGeom>
              <a:avLst/>
              <a:gdLst>
                <a:gd name="T0" fmla="*/ 157 w 315"/>
                <a:gd name="T1" fmla="*/ 29 h 30"/>
                <a:gd name="T2" fmla="*/ 1 w 315"/>
                <a:gd name="T3" fmla="*/ 15 h 30"/>
                <a:gd name="T4" fmla="*/ 157 w 315"/>
                <a:gd name="T5" fmla="*/ 0 h 30"/>
                <a:gd name="T6" fmla="*/ 313 w 315"/>
                <a:gd name="T7" fmla="*/ 15 h 30"/>
                <a:gd name="T8" fmla="*/ 157 w 315"/>
                <a:gd name="T9" fmla="*/ 29 h 30"/>
                <a:gd name="T10" fmla="*/ 157 w 315"/>
                <a:gd name="T11" fmla="*/ 0 h 30"/>
                <a:gd name="T12" fmla="*/ 0 w 315"/>
                <a:gd name="T13" fmla="*/ 15 h 30"/>
                <a:gd name="T14" fmla="*/ 157 w 315"/>
                <a:gd name="T15" fmla="*/ 30 h 30"/>
                <a:gd name="T16" fmla="*/ 315 w 315"/>
                <a:gd name="T17" fmla="*/ 15 h 30"/>
                <a:gd name="T18" fmla="*/ 157 w 31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30">
                  <a:moveTo>
                    <a:pt x="157" y="29"/>
                  </a:moveTo>
                  <a:cubicBezTo>
                    <a:pt x="71" y="29"/>
                    <a:pt x="1" y="23"/>
                    <a:pt x="1" y="15"/>
                  </a:cubicBezTo>
                  <a:cubicBezTo>
                    <a:pt x="1" y="7"/>
                    <a:pt x="71" y="0"/>
                    <a:pt x="157" y="0"/>
                  </a:cubicBezTo>
                  <a:cubicBezTo>
                    <a:pt x="244" y="0"/>
                    <a:pt x="313" y="7"/>
                    <a:pt x="313" y="15"/>
                  </a:cubicBezTo>
                  <a:cubicBezTo>
                    <a:pt x="313" y="23"/>
                    <a:pt x="244" y="29"/>
                    <a:pt x="157" y="29"/>
                  </a:cubicBezTo>
                  <a:moveTo>
                    <a:pt x="157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30"/>
                    <a:pt x="157" y="30"/>
                  </a:cubicBezTo>
                  <a:cubicBezTo>
                    <a:pt x="244" y="30"/>
                    <a:pt x="315" y="23"/>
                    <a:pt x="315" y="15"/>
                  </a:cubicBezTo>
                  <a:cubicBezTo>
                    <a:pt x="315" y="7"/>
                    <a:pt x="244" y="0"/>
                    <a:pt x="157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10"/>
            <p:cNvSpPr>
              <a:spLocks noEditPoints="1"/>
            </p:cNvSpPr>
            <p:nvPr/>
          </p:nvSpPr>
          <p:spPr bwMode="auto">
            <a:xfrm>
              <a:off x="1927339" y="3765437"/>
              <a:ext cx="858571" cy="79819"/>
            </a:xfrm>
            <a:custGeom>
              <a:avLst/>
              <a:gdLst>
                <a:gd name="T0" fmla="*/ 157 w 312"/>
                <a:gd name="T1" fmla="*/ 29 h 29"/>
                <a:gd name="T2" fmla="*/ 2 w 312"/>
                <a:gd name="T3" fmla="*/ 15 h 29"/>
                <a:gd name="T4" fmla="*/ 157 w 312"/>
                <a:gd name="T5" fmla="*/ 0 h 29"/>
                <a:gd name="T6" fmla="*/ 311 w 312"/>
                <a:gd name="T7" fmla="*/ 15 h 29"/>
                <a:gd name="T8" fmla="*/ 157 w 312"/>
                <a:gd name="T9" fmla="*/ 29 h 29"/>
                <a:gd name="T10" fmla="*/ 156 w 312"/>
                <a:gd name="T11" fmla="*/ 0 h 29"/>
                <a:gd name="T12" fmla="*/ 0 w 312"/>
                <a:gd name="T13" fmla="*/ 15 h 29"/>
                <a:gd name="T14" fmla="*/ 156 w 312"/>
                <a:gd name="T15" fmla="*/ 29 h 29"/>
                <a:gd name="T16" fmla="*/ 312 w 312"/>
                <a:gd name="T17" fmla="*/ 15 h 29"/>
                <a:gd name="T18" fmla="*/ 156 w 3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9">
                  <a:moveTo>
                    <a:pt x="157" y="29"/>
                  </a:moveTo>
                  <a:cubicBezTo>
                    <a:pt x="71" y="29"/>
                    <a:pt x="2" y="23"/>
                    <a:pt x="2" y="15"/>
                  </a:cubicBezTo>
                  <a:cubicBezTo>
                    <a:pt x="2" y="7"/>
                    <a:pt x="71" y="0"/>
                    <a:pt x="157" y="0"/>
                  </a:cubicBezTo>
                  <a:cubicBezTo>
                    <a:pt x="242" y="0"/>
                    <a:pt x="311" y="7"/>
                    <a:pt x="311" y="15"/>
                  </a:cubicBezTo>
                  <a:cubicBezTo>
                    <a:pt x="311" y="23"/>
                    <a:pt x="242" y="29"/>
                    <a:pt x="157" y="29"/>
                  </a:cubicBezTo>
                  <a:moveTo>
                    <a:pt x="156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6" y="29"/>
                  </a:cubicBezTo>
                  <a:cubicBezTo>
                    <a:pt x="243" y="29"/>
                    <a:pt x="312" y="23"/>
                    <a:pt x="312" y="15"/>
                  </a:cubicBezTo>
                  <a:cubicBezTo>
                    <a:pt x="312" y="7"/>
                    <a:pt x="243" y="0"/>
                    <a:pt x="156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11"/>
            <p:cNvSpPr>
              <a:spLocks noEditPoints="1"/>
            </p:cNvSpPr>
            <p:nvPr/>
          </p:nvSpPr>
          <p:spPr bwMode="auto">
            <a:xfrm>
              <a:off x="1933479" y="3765437"/>
              <a:ext cx="849361" cy="79819"/>
            </a:xfrm>
            <a:custGeom>
              <a:avLst/>
              <a:gdLst>
                <a:gd name="T0" fmla="*/ 155 w 309"/>
                <a:gd name="T1" fmla="*/ 29 h 29"/>
                <a:gd name="T2" fmla="*/ 2 w 309"/>
                <a:gd name="T3" fmla="*/ 15 h 29"/>
                <a:gd name="T4" fmla="*/ 155 w 309"/>
                <a:gd name="T5" fmla="*/ 0 h 29"/>
                <a:gd name="T6" fmla="*/ 307 w 309"/>
                <a:gd name="T7" fmla="*/ 15 h 29"/>
                <a:gd name="T8" fmla="*/ 155 w 309"/>
                <a:gd name="T9" fmla="*/ 29 h 29"/>
                <a:gd name="T10" fmla="*/ 155 w 309"/>
                <a:gd name="T11" fmla="*/ 0 h 29"/>
                <a:gd name="T12" fmla="*/ 0 w 309"/>
                <a:gd name="T13" fmla="*/ 15 h 29"/>
                <a:gd name="T14" fmla="*/ 155 w 309"/>
                <a:gd name="T15" fmla="*/ 29 h 29"/>
                <a:gd name="T16" fmla="*/ 309 w 309"/>
                <a:gd name="T17" fmla="*/ 15 h 29"/>
                <a:gd name="T18" fmla="*/ 155 w 30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9">
                  <a:moveTo>
                    <a:pt x="155" y="29"/>
                  </a:moveTo>
                  <a:cubicBezTo>
                    <a:pt x="70" y="29"/>
                    <a:pt x="2" y="23"/>
                    <a:pt x="2" y="15"/>
                  </a:cubicBezTo>
                  <a:cubicBezTo>
                    <a:pt x="2" y="7"/>
                    <a:pt x="70" y="0"/>
                    <a:pt x="155" y="0"/>
                  </a:cubicBezTo>
                  <a:cubicBezTo>
                    <a:pt x="239" y="0"/>
                    <a:pt x="307" y="7"/>
                    <a:pt x="307" y="15"/>
                  </a:cubicBezTo>
                  <a:cubicBezTo>
                    <a:pt x="307" y="23"/>
                    <a:pt x="239" y="29"/>
                    <a:pt x="155" y="29"/>
                  </a:cubicBezTo>
                  <a:moveTo>
                    <a:pt x="155" y="0"/>
                  </a:moveTo>
                  <a:cubicBezTo>
                    <a:pt x="69" y="0"/>
                    <a:pt x="0" y="7"/>
                    <a:pt x="0" y="15"/>
                  </a:cubicBezTo>
                  <a:cubicBezTo>
                    <a:pt x="0" y="23"/>
                    <a:pt x="69" y="29"/>
                    <a:pt x="155" y="29"/>
                  </a:cubicBezTo>
                  <a:cubicBezTo>
                    <a:pt x="240" y="29"/>
                    <a:pt x="309" y="23"/>
                    <a:pt x="309" y="15"/>
                  </a:cubicBezTo>
                  <a:cubicBezTo>
                    <a:pt x="309" y="7"/>
                    <a:pt x="240" y="0"/>
                    <a:pt x="155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12"/>
            <p:cNvSpPr>
              <a:spLocks noEditPoints="1"/>
            </p:cNvSpPr>
            <p:nvPr/>
          </p:nvSpPr>
          <p:spPr bwMode="auto">
            <a:xfrm>
              <a:off x="1938595" y="3765437"/>
              <a:ext cx="839127" cy="79819"/>
            </a:xfrm>
            <a:custGeom>
              <a:avLst/>
              <a:gdLst>
                <a:gd name="T0" fmla="*/ 153 w 305"/>
                <a:gd name="T1" fmla="*/ 29 h 29"/>
                <a:gd name="T2" fmla="*/ 1 w 305"/>
                <a:gd name="T3" fmla="*/ 15 h 29"/>
                <a:gd name="T4" fmla="*/ 153 w 305"/>
                <a:gd name="T5" fmla="*/ 1 h 29"/>
                <a:gd name="T6" fmla="*/ 304 w 305"/>
                <a:gd name="T7" fmla="*/ 15 h 29"/>
                <a:gd name="T8" fmla="*/ 153 w 305"/>
                <a:gd name="T9" fmla="*/ 29 h 29"/>
                <a:gd name="T10" fmla="*/ 153 w 305"/>
                <a:gd name="T11" fmla="*/ 0 h 29"/>
                <a:gd name="T12" fmla="*/ 0 w 305"/>
                <a:gd name="T13" fmla="*/ 15 h 29"/>
                <a:gd name="T14" fmla="*/ 153 w 305"/>
                <a:gd name="T15" fmla="*/ 29 h 29"/>
                <a:gd name="T16" fmla="*/ 305 w 305"/>
                <a:gd name="T17" fmla="*/ 15 h 29"/>
                <a:gd name="T18" fmla="*/ 153 w 305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9">
                  <a:moveTo>
                    <a:pt x="153" y="29"/>
                  </a:moveTo>
                  <a:cubicBezTo>
                    <a:pt x="69" y="29"/>
                    <a:pt x="1" y="22"/>
                    <a:pt x="1" y="15"/>
                  </a:cubicBezTo>
                  <a:cubicBezTo>
                    <a:pt x="1" y="7"/>
                    <a:pt x="69" y="1"/>
                    <a:pt x="153" y="1"/>
                  </a:cubicBezTo>
                  <a:cubicBezTo>
                    <a:pt x="236" y="1"/>
                    <a:pt x="304" y="7"/>
                    <a:pt x="304" y="15"/>
                  </a:cubicBezTo>
                  <a:cubicBezTo>
                    <a:pt x="304" y="22"/>
                    <a:pt x="236" y="29"/>
                    <a:pt x="153" y="29"/>
                  </a:cubicBezTo>
                  <a:moveTo>
                    <a:pt x="153" y="0"/>
                  </a:moveTo>
                  <a:cubicBezTo>
                    <a:pt x="68" y="0"/>
                    <a:pt x="0" y="7"/>
                    <a:pt x="0" y="15"/>
                  </a:cubicBezTo>
                  <a:cubicBezTo>
                    <a:pt x="0" y="23"/>
                    <a:pt x="68" y="29"/>
                    <a:pt x="153" y="29"/>
                  </a:cubicBezTo>
                  <a:cubicBezTo>
                    <a:pt x="237" y="29"/>
                    <a:pt x="305" y="23"/>
                    <a:pt x="305" y="15"/>
                  </a:cubicBezTo>
                  <a:cubicBezTo>
                    <a:pt x="305" y="7"/>
                    <a:pt x="237" y="0"/>
                    <a:pt x="153" y="0"/>
                  </a:cubicBezTo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13"/>
            <p:cNvSpPr>
              <a:spLocks noEditPoints="1"/>
            </p:cNvSpPr>
            <p:nvPr/>
          </p:nvSpPr>
          <p:spPr bwMode="auto">
            <a:xfrm>
              <a:off x="1941665" y="3767484"/>
              <a:ext cx="832987" cy="77773"/>
            </a:xfrm>
            <a:custGeom>
              <a:avLst/>
              <a:gdLst>
                <a:gd name="T0" fmla="*/ 152 w 303"/>
                <a:gd name="T1" fmla="*/ 28 h 28"/>
                <a:gd name="T2" fmla="*/ 2 w 303"/>
                <a:gd name="T3" fmla="*/ 14 h 28"/>
                <a:gd name="T4" fmla="*/ 152 w 303"/>
                <a:gd name="T5" fmla="*/ 0 h 28"/>
                <a:gd name="T6" fmla="*/ 301 w 303"/>
                <a:gd name="T7" fmla="*/ 14 h 28"/>
                <a:gd name="T8" fmla="*/ 152 w 303"/>
                <a:gd name="T9" fmla="*/ 28 h 28"/>
                <a:gd name="T10" fmla="*/ 152 w 303"/>
                <a:gd name="T11" fmla="*/ 0 h 28"/>
                <a:gd name="T12" fmla="*/ 0 w 303"/>
                <a:gd name="T13" fmla="*/ 14 h 28"/>
                <a:gd name="T14" fmla="*/ 152 w 303"/>
                <a:gd name="T15" fmla="*/ 28 h 28"/>
                <a:gd name="T16" fmla="*/ 303 w 303"/>
                <a:gd name="T17" fmla="*/ 14 h 28"/>
                <a:gd name="T18" fmla="*/ 152 w 303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" h="28">
                  <a:moveTo>
                    <a:pt x="152" y="28"/>
                  </a:moveTo>
                  <a:cubicBezTo>
                    <a:pt x="69" y="28"/>
                    <a:pt x="2" y="21"/>
                    <a:pt x="2" y="14"/>
                  </a:cubicBezTo>
                  <a:cubicBezTo>
                    <a:pt x="2" y="6"/>
                    <a:pt x="69" y="0"/>
                    <a:pt x="152" y="0"/>
                  </a:cubicBezTo>
                  <a:cubicBezTo>
                    <a:pt x="234" y="0"/>
                    <a:pt x="301" y="6"/>
                    <a:pt x="301" y="14"/>
                  </a:cubicBezTo>
                  <a:cubicBezTo>
                    <a:pt x="301" y="21"/>
                    <a:pt x="234" y="28"/>
                    <a:pt x="152" y="28"/>
                  </a:cubicBezTo>
                  <a:moveTo>
                    <a:pt x="152" y="0"/>
                  </a:moveTo>
                  <a:cubicBezTo>
                    <a:pt x="68" y="0"/>
                    <a:pt x="0" y="6"/>
                    <a:pt x="0" y="14"/>
                  </a:cubicBezTo>
                  <a:cubicBezTo>
                    <a:pt x="0" y="21"/>
                    <a:pt x="68" y="28"/>
                    <a:pt x="152" y="28"/>
                  </a:cubicBezTo>
                  <a:cubicBezTo>
                    <a:pt x="235" y="28"/>
                    <a:pt x="303" y="21"/>
                    <a:pt x="303" y="14"/>
                  </a:cubicBezTo>
                  <a:cubicBezTo>
                    <a:pt x="303" y="6"/>
                    <a:pt x="235" y="0"/>
                    <a:pt x="152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14"/>
            <p:cNvSpPr>
              <a:spLocks noEditPoints="1"/>
            </p:cNvSpPr>
            <p:nvPr/>
          </p:nvSpPr>
          <p:spPr bwMode="auto">
            <a:xfrm>
              <a:off x="1946782" y="3767484"/>
              <a:ext cx="822754" cy="77773"/>
            </a:xfrm>
            <a:custGeom>
              <a:avLst/>
              <a:gdLst>
                <a:gd name="T0" fmla="*/ 150 w 299"/>
                <a:gd name="T1" fmla="*/ 27 h 28"/>
                <a:gd name="T2" fmla="*/ 1 w 299"/>
                <a:gd name="T3" fmla="*/ 14 h 28"/>
                <a:gd name="T4" fmla="*/ 150 w 299"/>
                <a:gd name="T5" fmla="*/ 0 h 28"/>
                <a:gd name="T6" fmla="*/ 298 w 299"/>
                <a:gd name="T7" fmla="*/ 14 h 28"/>
                <a:gd name="T8" fmla="*/ 150 w 299"/>
                <a:gd name="T9" fmla="*/ 27 h 28"/>
                <a:gd name="T10" fmla="*/ 150 w 299"/>
                <a:gd name="T11" fmla="*/ 0 h 28"/>
                <a:gd name="T12" fmla="*/ 0 w 299"/>
                <a:gd name="T13" fmla="*/ 14 h 28"/>
                <a:gd name="T14" fmla="*/ 150 w 299"/>
                <a:gd name="T15" fmla="*/ 28 h 28"/>
                <a:gd name="T16" fmla="*/ 299 w 299"/>
                <a:gd name="T17" fmla="*/ 14 h 28"/>
                <a:gd name="T18" fmla="*/ 150 w 29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28">
                  <a:moveTo>
                    <a:pt x="150" y="27"/>
                  </a:moveTo>
                  <a:cubicBezTo>
                    <a:pt x="68" y="27"/>
                    <a:pt x="1" y="21"/>
                    <a:pt x="1" y="14"/>
                  </a:cubicBezTo>
                  <a:cubicBezTo>
                    <a:pt x="1" y="6"/>
                    <a:pt x="68" y="0"/>
                    <a:pt x="150" y="0"/>
                  </a:cubicBezTo>
                  <a:cubicBezTo>
                    <a:pt x="231" y="0"/>
                    <a:pt x="298" y="6"/>
                    <a:pt x="298" y="14"/>
                  </a:cubicBezTo>
                  <a:cubicBezTo>
                    <a:pt x="298" y="21"/>
                    <a:pt x="231" y="27"/>
                    <a:pt x="150" y="27"/>
                  </a:cubicBezTo>
                  <a:moveTo>
                    <a:pt x="150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8"/>
                    <a:pt x="150" y="28"/>
                  </a:cubicBezTo>
                  <a:cubicBezTo>
                    <a:pt x="232" y="28"/>
                    <a:pt x="299" y="21"/>
                    <a:pt x="299" y="14"/>
                  </a:cubicBezTo>
                  <a:cubicBezTo>
                    <a:pt x="299" y="6"/>
                    <a:pt x="232" y="0"/>
                    <a:pt x="15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15"/>
            <p:cNvSpPr>
              <a:spLocks noEditPoints="1"/>
            </p:cNvSpPr>
            <p:nvPr/>
          </p:nvSpPr>
          <p:spPr bwMode="auto">
            <a:xfrm>
              <a:off x="1949852" y="3767484"/>
              <a:ext cx="816614" cy="74703"/>
            </a:xfrm>
            <a:custGeom>
              <a:avLst/>
              <a:gdLst>
                <a:gd name="T0" fmla="*/ 149 w 297"/>
                <a:gd name="T1" fmla="*/ 27 h 27"/>
                <a:gd name="T2" fmla="*/ 2 w 297"/>
                <a:gd name="T3" fmla="*/ 14 h 27"/>
                <a:gd name="T4" fmla="*/ 149 w 297"/>
                <a:gd name="T5" fmla="*/ 0 h 27"/>
                <a:gd name="T6" fmla="*/ 295 w 297"/>
                <a:gd name="T7" fmla="*/ 14 h 27"/>
                <a:gd name="T8" fmla="*/ 149 w 297"/>
                <a:gd name="T9" fmla="*/ 27 h 27"/>
                <a:gd name="T10" fmla="*/ 149 w 297"/>
                <a:gd name="T11" fmla="*/ 0 h 27"/>
                <a:gd name="T12" fmla="*/ 0 w 297"/>
                <a:gd name="T13" fmla="*/ 14 h 27"/>
                <a:gd name="T14" fmla="*/ 149 w 297"/>
                <a:gd name="T15" fmla="*/ 27 h 27"/>
                <a:gd name="T16" fmla="*/ 297 w 297"/>
                <a:gd name="T17" fmla="*/ 14 h 27"/>
                <a:gd name="T18" fmla="*/ 149 w 29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27">
                  <a:moveTo>
                    <a:pt x="149" y="27"/>
                  </a:moveTo>
                  <a:cubicBezTo>
                    <a:pt x="68" y="27"/>
                    <a:pt x="2" y="21"/>
                    <a:pt x="2" y="14"/>
                  </a:cubicBezTo>
                  <a:cubicBezTo>
                    <a:pt x="2" y="6"/>
                    <a:pt x="68" y="0"/>
                    <a:pt x="149" y="0"/>
                  </a:cubicBezTo>
                  <a:cubicBezTo>
                    <a:pt x="230" y="0"/>
                    <a:pt x="295" y="6"/>
                    <a:pt x="295" y="14"/>
                  </a:cubicBezTo>
                  <a:cubicBezTo>
                    <a:pt x="295" y="21"/>
                    <a:pt x="230" y="27"/>
                    <a:pt x="149" y="27"/>
                  </a:cubicBezTo>
                  <a:moveTo>
                    <a:pt x="149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7"/>
                    <a:pt x="149" y="27"/>
                  </a:cubicBezTo>
                  <a:cubicBezTo>
                    <a:pt x="230" y="27"/>
                    <a:pt x="297" y="21"/>
                    <a:pt x="297" y="14"/>
                  </a:cubicBezTo>
                  <a:cubicBezTo>
                    <a:pt x="297" y="6"/>
                    <a:pt x="230" y="0"/>
                    <a:pt x="149" y="0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16"/>
            <p:cNvSpPr>
              <a:spLocks noEditPoints="1"/>
            </p:cNvSpPr>
            <p:nvPr/>
          </p:nvSpPr>
          <p:spPr bwMode="auto">
            <a:xfrm>
              <a:off x="1954968" y="3767484"/>
              <a:ext cx="806381" cy="74703"/>
            </a:xfrm>
            <a:custGeom>
              <a:avLst/>
              <a:gdLst>
                <a:gd name="T0" fmla="*/ 147 w 293"/>
                <a:gd name="T1" fmla="*/ 27 h 27"/>
                <a:gd name="T2" fmla="*/ 2 w 293"/>
                <a:gd name="T3" fmla="*/ 14 h 27"/>
                <a:gd name="T4" fmla="*/ 147 w 293"/>
                <a:gd name="T5" fmla="*/ 0 h 27"/>
                <a:gd name="T6" fmla="*/ 292 w 293"/>
                <a:gd name="T7" fmla="*/ 14 h 27"/>
                <a:gd name="T8" fmla="*/ 147 w 293"/>
                <a:gd name="T9" fmla="*/ 27 h 27"/>
                <a:gd name="T10" fmla="*/ 147 w 293"/>
                <a:gd name="T11" fmla="*/ 0 h 27"/>
                <a:gd name="T12" fmla="*/ 0 w 293"/>
                <a:gd name="T13" fmla="*/ 14 h 27"/>
                <a:gd name="T14" fmla="*/ 147 w 293"/>
                <a:gd name="T15" fmla="*/ 27 h 27"/>
                <a:gd name="T16" fmla="*/ 293 w 293"/>
                <a:gd name="T17" fmla="*/ 14 h 27"/>
                <a:gd name="T18" fmla="*/ 147 w 293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27">
                  <a:moveTo>
                    <a:pt x="147" y="27"/>
                  </a:moveTo>
                  <a:cubicBezTo>
                    <a:pt x="67" y="27"/>
                    <a:pt x="2" y="21"/>
                    <a:pt x="2" y="14"/>
                  </a:cubicBezTo>
                  <a:cubicBezTo>
                    <a:pt x="2" y="6"/>
                    <a:pt x="67" y="0"/>
                    <a:pt x="147" y="0"/>
                  </a:cubicBezTo>
                  <a:cubicBezTo>
                    <a:pt x="227" y="0"/>
                    <a:pt x="292" y="6"/>
                    <a:pt x="292" y="14"/>
                  </a:cubicBezTo>
                  <a:cubicBezTo>
                    <a:pt x="292" y="21"/>
                    <a:pt x="227" y="27"/>
                    <a:pt x="147" y="27"/>
                  </a:cubicBezTo>
                  <a:moveTo>
                    <a:pt x="147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7" y="27"/>
                  </a:cubicBezTo>
                  <a:cubicBezTo>
                    <a:pt x="228" y="27"/>
                    <a:pt x="293" y="21"/>
                    <a:pt x="293" y="14"/>
                  </a:cubicBezTo>
                  <a:cubicBezTo>
                    <a:pt x="293" y="6"/>
                    <a:pt x="228" y="0"/>
                    <a:pt x="147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17"/>
            <p:cNvSpPr>
              <a:spLocks noEditPoints="1"/>
            </p:cNvSpPr>
            <p:nvPr/>
          </p:nvSpPr>
          <p:spPr bwMode="auto">
            <a:xfrm>
              <a:off x="1960085" y="3767484"/>
              <a:ext cx="798194" cy="74703"/>
            </a:xfrm>
            <a:custGeom>
              <a:avLst/>
              <a:gdLst>
                <a:gd name="T0" fmla="*/ 145 w 290"/>
                <a:gd name="T1" fmla="*/ 27 h 27"/>
                <a:gd name="T2" fmla="*/ 1 w 290"/>
                <a:gd name="T3" fmla="*/ 14 h 27"/>
                <a:gd name="T4" fmla="*/ 145 w 290"/>
                <a:gd name="T5" fmla="*/ 0 h 27"/>
                <a:gd name="T6" fmla="*/ 288 w 290"/>
                <a:gd name="T7" fmla="*/ 14 h 27"/>
                <a:gd name="T8" fmla="*/ 145 w 290"/>
                <a:gd name="T9" fmla="*/ 27 h 27"/>
                <a:gd name="T10" fmla="*/ 145 w 290"/>
                <a:gd name="T11" fmla="*/ 0 h 27"/>
                <a:gd name="T12" fmla="*/ 0 w 290"/>
                <a:gd name="T13" fmla="*/ 14 h 27"/>
                <a:gd name="T14" fmla="*/ 145 w 290"/>
                <a:gd name="T15" fmla="*/ 27 h 27"/>
                <a:gd name="T16" fmla="*/ 290 w 290"/>
                <a:gd name="T17" fmla="*/ 14 h 27"/>
                <a:gd name="T18" fmla="*/ 145 w 290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7">
                  <a:moveTo>
                    <a:pt x="145" y="27"/>
                  </a:moveTo>
                  <a:cubicBezTo>
                    <a:pt x="65" y="27"/>
                    <a:pt x="1" y="21"/>
                    <a:pt x="1" y="14"/>
                  </a:cubicBezTo>
                  <a:cubicBezTo>
                    <a:pt x="1" y="6"/>
                    <a:pt x="65" y="0"/>
                    <a:pt x="145" y="0"/>
                  </a:cubicBezTo>
                  <a:cubicBezTo>
                    <a:pt x="224" y="0"/>
                    <a:pt x="288" y="6"/>
                    <a:pt x="288" y="14"/>
                  </a:cubicBezTo>
                  <a:cubicBezTo>
                    <a:pt x="288" y="21"/>
                    <a:pt x="224" y="27"/>
                    <a:pt x="145" y="27"/>
                  </a:cubicBezTo>
                  <a:moveTo>
                    <a:pt x="145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5" y="27"/>
                  </a:cubicBezTo>
                  <a:cubicBezTo>
                    <a:pt x="225" y="27"/>
                    <a:pt x="290" y="21"/>
                    <a:pt x="290" y="14"/>
                  </a:cubicBezTo>
                  <a:cubicBezTo>
                    <a:pt x="290" y="6"/>
                    <a:pt x="225" y="0"/>
                    <a:pt x="1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18"/>
            <p:cNvSpPr>
              <a:spLocks noEditPoints="1"/>
            </p:cNvSpPr>
            <p:nvPr/>
          </p:nvSpPr>
          <p:spPr bwMode="auto">
            <a:xfrm>
              <a:off x="1963155" y="3767484"/>
              <a:ext cx="790008" cy="74703"/>
            </a:xfrm>
            <a:custGeom>
              <a:avLst/>
              <a:gdLst>
                <a:gd name="T0" fmla="*/ 144 w 287"/>
                <a:gd name="T1" fmla="*/ 27 h 27"/>
                <a:gd name="T2" fmla="*/ 2 w 287"/>
                <a:gd name="T3" fmla="*/ 14 h 27"/>
                <a:gd name="T4" fmla="*/ 144 w 287"/>
                <a:gd name="T5" fmla="*/ 0 h 27"/>
                <a:gd name="T6" fmla="*/ 286 w 287"/>
                <a:gd name="T7" fmla="*/ 14 h 27"/>
                <a:gd name="T8" fmla="*/ 144 w 287"/>
                <a:gd name="T9" fmla="*/ 27 h 27"/>
                <a:gd name="T10" fmla="*/ 144 w 287"/>
                <a:gd name="T11" fmla="*/ 0 h 27"/>
                <a:gd name="T12" fmla="*/ 0 w 287"/>
                <a:gd name="T13" fmla="*/ 14 h 27"/>
                <a:gd name="T14" fmla="*/ 144 w 287"/>
                <a:gd name="T15" fmla="*/ 27 h 27"/>
                <a:gd name="T16" fmla="*/ 287 w 287"/>
                <a:gd name="T17" fmla="*/ 14 h 27"/>
                <a:gd name="T18" fmla="*/ 144 w 28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27">
                  <a:moveTo>
                    <a:pt x="144" y="27"/>
                  </a:moveTo>
                  <a:cubicBezTo>
                    <a:pt x="65" y="27"/>
                    <a:pt x="2" y="21"/>
                    <a:pt x="2" y="14"/>
                  </a:cubicBezTo>
                  <a:cubicBezTo>
                    <a:pt x="2" y="6"/>
                    <a:pt x="65" y="0"/>
                    <a:pt x="144" y="0"/>
                  </a:cubicBezTo>
                  <a:cubicBezTo>
                    <a:pt x="222" y="0"/>
                    <a:pt x="286" y="6"/>
                    <a:pt x="286" y="14"/>
                  </a:cubicBezTo>
                  <a:cubicBezTo>
                    <a:pt x="286" y="21"/>
                    <a:pt x="222" y="27"/>
                    <a:pt x="144" y="27"/>
                  </a:cubicBezTo>
                  <a:moveTo>
                    <a:pt x="144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4" y="27"/>
                  </a:cubicBezTo>
                  <a:cubicBezTo>
                    <a:pt x="223" y="27"/>
                    <a:pt x="287" y="21"/>
                    <a:pt x="287" y="14"/>
                  </a:cubicBezTo>
                  <a:cubicBezTo>
                    <a:pt x="287" y="6"/>
                    <a:pt x="223" y="0"/>
                    <a:pt x="144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19"/>
            <p:cNvSpPr>
              <a:spLocks noEditPoints="1"/>
            </p:cNvSpPr>
            <p:nvPr/>
          </p:nvSpPr>
          <p:spPr bwMode="auto">
            <a:xfrm>
              <a:off x="1968272" y="3767484"/>
              <a:ext cx="781821" cy="74703"/>
            </a:xfrm>
            <a:custGeom>
              <a:avLst/>
              <a:gdLst>
                <a:gd name="T0" fmla="*/ 142 w 284"/>
                <a:gd name="T1" fmla="*/ 27 h 27"/>
                <a:gd name="T2" fmla="*/ 1 w 284"/>
                <a:gd name="T3" fmla="*/ 14 h 27"/>
                <a:gd name="T4" fmla="*/ 142 w 284"/>
                <a:gd name="T5" fmla="*/ 1 h 27"/>
                <a:gd name="T6" fmla="*/ 282 w 284"/>
                <a:gd name="T7" fmla="*/ 14 h 27"/>
                <a:gd name="T8" fmla="*/ 142 w 284"/>
                <a:gd name="T9" fmla="*/ 27 h 27"/>
                <a:gd name="T10" fmla="*/ 142 w 284"/>
                <a:gd name="T11" fmla="*/ 0 h 27"/>
                <a:gd name="T12" fmla="*/ 0 w 284"/>
                <a:gd name="T13" fmla="*/ 14 h 27"/>
                <a:gd name="T14" fmla="*/ 142 w 284"/>
                <a:gd name="T15" fmla="*/ 27 h 27"/>
                <a:gd name="T16" fmla="*/ 284 w 284"/>
                <a:gd name="T17" fmla="*/ 14 h 27"/>
                <a:gd name="T18" fmla="*/ 142 w 28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">
                  <a:moveTo>
                    <a:pt x="142" y="27"/>
                  </a:moveTo>
                  <a:cubicBezTo>
                    <a:pt x="64" y="27"/>
                    <a:pt x="1" y="21"/>
                    <a:pt x="1" y="14"/>
                  </a:cubicBezTo>
                  <a:cubicBezTo>
                    <a:pt x="1" y="6"/>
                    <a:pt x="64" y="1"/>
                    <a:pt x="142" y="1"/>
                  </a:cubicBezTo>
                  <a:cubicBezTo>
                    <a:pt x="219" y="1"/>
                    <a:pt x="282" y="6"/>
                    <a:pt x="282" y="14"/>
                  </a:cubicBezTo>
                  <a:cubicBezTo>
                    <a:pt x="282" y="21"/>
                    <a:pt x="219" y="27"/>
                    <a:pt x="142" y="27"/>
                  </a:cubicBezTo>
                  <a:moveTo>
                    <a:pt x="142" y="0"/>
                  </a:moveTo>
                  <a:cubicBezTo>
                    <a:pt x="63" y="0"/>
                    <a:pt x="0" y="6"/>
                    <a:pt x="0" y="14"/>
                  </a:cubicBezTo>
                  <a:cubicBezTo>
                    <a:pt x="0" y="21"/>
                    <a:pt x="63" y="27"/>
                    <a:pt x="142" y="27"/>
                  </a:cubicBezTo>
                  <a:cubicBezTo>
                    <a:pt x="220" y="27"/>
                    <a:pt x="284" y="21"/>
                    <a:pt x="284" y="14"/>
                  </a:cubicBezTo>
                  <a:cubicBezTo>
                    <a:pt x="284" y="6"/>
                    <a:pt x="220" y="0"/>
                    <a:pt x="14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20"/>
            <p:cNvSpPr>
              <a:spLocks noEditPoints="1"/>
            </p:cNvSpPr>
            <p:nvPr/>
          </p:nvSpPr>
          <p:spPr bwMode="auto">
            <a:xfrm>
              <a:off x="1971342" y="3770554"/>
              <a:ext cx="773634" cy="71633"/>
            </a:xfrm>
            <a:custGeom>
              <a:avLst/>
              <a:gdLst>
                <a:gd name="T0" fmla="*/ 141 w 281"/>
                <a:gd name="T1" fmla="*/ 25 h 26"/>
                <a:gd name="T2" fmla="*/ 2 w 281"/>
                <a:gd name="T3" fmla="*/ 13 h 26"/>
                <a:gd name="T4" fmla="*/ 141 w 281"/>
                <a:gd name="T5" fmla="*/ 0 h 26"/>
                <a:gd name="T6" fmla="*/ 280 w 281"/>
                <a:gd name="T7" fmla="*/ 13 h 26"/>
                <a:gd name="T8" fmla="*/ 141 w 281"/>
                <a:gd name="T9" fmla="*/ 25 h 26"/>
                <a:gd name="T10" fmla="*/ 141 w 281"/>
                <a:gd name="T11" fmla="*/ 0 h 26"/>
                <a:gd name="T12" fmla="*/ 0 w 281"/>
                <a:gd name="T13" fmla="*/ 13 h 26"/>
                <a:gd name="T14" fmla="*/ 141 w 281"/>
                <a:gd name="T15" fmla="*/ 26 h 26"/>
                <a:gd name="T16" fmla="*/ 281 w 281"/>
                <a:gd name="T17" fmla="*/ 13 h 26"/>
                <a:gd name="T18" fmla="*/ 141 w 281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6">
                  <a:moveTo>
                    <a:pt x="141" y="25"/>
                  </a:moveTo>
                  <a:cubicBezTo>
                    <a:pt x="64" y="25"/>
                    <a:pt x="2" y="20"/>
                    <a:pt x="2" y="13"/>
                  </a:cubicBezTo>
                  <a:cubicBezTo>
                    <a:pt x="2" y="5"/>
                    <a:pt x="64" y="0"/>
                    <a:pt x="141" y="0"/>
                  </a:cubicBezTo>
                  <a:cubicBezTo>
                    <a:pt x="217" y="0"/>
                    <a:pt x="280" y="5"/>
                    <a:pt x="280" y="13"/>
                  </a:cubicBezTo>
                  <a:cubicBezTo>
                    <a:pt x="280" y="20"/>
                    <a:pt x="217" y="25"/>
                    <a:pt x="141" y="25"/>
                  </a:cubicBezTo>
                  <a:moveTo>
                    <a:pt x="141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6"/>
                    <a:pt x="141" y="26"/>
                  </a:cubicBezTo>
                  <a:cubicBezTo>
                    <a:pt x="218" y="26"/>
                    <a:pt x="281" y="20"/>
                    <a:pt x="281" y="13"/>
                  </a:cubicBezTo>
                  <a:cubicBezTo>
                    <a:pt x="281" y="5"/>
                    <a:pt x="218" y="0"/>
                    <a:pt x="141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21"/>
            <p:cNvSpPr>
              <a:spLocks noEditPoints="1"/>
            </p:cNvSpPr>
            <p:nvPr/>
          </p:nvSpPr>
          <p:spPr bwMode="auto">
            <a:xfrm>
              <a:off x="1977482" y="3770554"/>
              <a:ext cx="764425" cy="68563"/>
            </a:xfrm>
            <a:custGeom>
              <a:avLst/>
              <a:gdLst>
                <a:gd name="T0" fmla="*/ 139 w 278"/>
                <a:gd name="T1" fmla="*/ 25 h 25"/>
                <a:gd name="T2" fmla="*/ 1 w 278"/>
                <a:gd name="T3" fmla="*/ 12 h 25"/>
                <a:gd name="T4" fmla="*/ 139 w 278"/>
                <a:gd name="T5" fmla="*/ 0 h 25"/>
                <a:gd name="T6" fmla="*/ 276 w 278"/>
                <a:gd name="T7" fmla="*/ 12 h 25"/>
                <a:gd name="T8" fmla="*/ 139 w 278"/>
                <a:gd name="T9" fmla="*/ 25 h 25"/>
                <a:gd name="T10" fmla="*/ 139 w 278"/>
                <a:gd name="T11" fmla="*/ 0 h 25"/>
                <a:gd name="T12" fmla="*/ 0 w 278"/>
                <a:gd name="T13" fmla="*/ 13 h 25"/>
                <a:gd name="T14" fmla="*/ 139 w 278"/>
                <a:gd name="T15" fmla="*/ 25 h 25"/>
                <a:gd name="T16" fmla="*/ 278 w 278"/>
                <a:gd name="T17" fmla="*/ 13 h 25"/>
                <a:gd name="T18" fmla="*/ 139 w 27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5">
                  <a:moveTo>
                    <a:pt x="139" y="25"/>
                  </a:moveTo>
                  <a:cubicBezTo>
                    <a:pt x="63" y="25"/>
                    <a:pt x="1" y="19"/>
                    <a:pt x="1" y="12"/>
                  </a:cubicBezTo>
                  <a:cubicBezTo>
                    <a:pt x="1" y="5"/>
                    <a:pt x="63" y="0"/>
                    <a:pt x="139" y="0"/>
                  </a:cubicBezTo>
                  <a:cubicBezTo>
                    <a:pt x="215" y="0"/>
                    <a:pt x="276" y="5"/>
                    <a:pt x="276" y="12"/>
                  </a:cubicBezTo>
                  <a:cubicBezTo>
                    <a:pt x="276" y="19"/>
                    <a:pt x="215" y="25"/>
                    <a:pt x="139" y="25"/>
                  </a:cubicBezTo>
                  <a:moveTo>
                    <a:pt x="139" y="0"/>
                  </a:moveTo>
                  <a:cubicBezTo>
                    <a:pt x="62" y="0"/>
                    <a:pt x="0" y="5"/>
                    <a:pt x="0" y="13"/>
                  </a:cubicBezTo>
                  <a:cubicBezTo>
                    <a:pt x="0" y="20"/>
                    <a:pt x="62" y="25"/>
                    <a:pt x="139" y="25"/>
                  </a:cubicBezTo>
                  <a:cubicBezTo>
                    <a:pt x="215" y="25"/>
                    <a:pt x="278" y="20"/>
                    <a:pt x="278" y="13"/>
                  </a:cubicBezTo>
                  <a:cubicBezTo>
                    <a:pt x="278" y="5"/>
                    <a:pt x="215" y="0"/>
                    <a:pt x="139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22"/>
            <p:cNvSpPr>
              <a:spLocks noEditPoints="1"/>
            </p:cNvSpPr>
            <p:nvPr/>
          </p:nvSpPr>
          <p:spPr bwMode="auto">
            <a:xfrm>
              <a:off x="1979528" y="3770554"/>
              <a:ext cx="757261" cy="68563"/>
            </a:xfrm>
            <a:custGeom>
              <a:avLst/>
              <a:gdLst>
                <a:gd name="T0" fmla="*/ 138 w 275"/>
                <a:gd name="T1" fmla="*/ 25 h 25"/>
                <a:gd name="T2" fmla="*/ 2 w 275"/>
                <a:gd name="T3" fmla="*/ 12 h 25"/>
                <a:gd name="T4" fmla="*/ 138 w 275"/>
                <a:gd name="T5" fmla="*/ 0 h 25"/>
                <a:gd name="T6" fmla="*/ 273 w 275"/>
                <a:gd name="T7" fmla="*/ 12 h 25"/>
                <a:gd name="T8" fmla="*/ 138 w 275"/>
                <a:gd name="T9" fmla="*/ 25 h 25"/>
                <a:gd name="T10" fmla="*/ 138 w 275"/>
                <a:gd name="T11" fmla="*/ 0 h 25"/>
                <a:gd name="T12" fmla="*/ 0 w 275"/>
                <a:gd name="T13" fmla="*/ 12 h 25"/>
                <a:gd name="T14" fmla="*/ 138 w 275"/>
                <a:gd name="T15" fmla="*/ 25 h 25"/>
                <a:gd name="T16" fmla="*/ 275 w 275"/>
                <a:gd name="T17" fmla="*/ 12 h 25"/>
                <a:gd name="T18" fmla="*/ 138 w 27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" h="25">
                  <a:moveTo>
                    <a:pt x="138" y="25"/>
                  </a:moveTo>
                  <a:cubicBezTo>
                    <a:pt x="63" y="25"/>
                    <a:pt x="2" y="19"/>
                    <a:pt x="2" y="12"/>
                  </a:cubicBezTo>
                  <a:cubicBezTo>
                    <a:pt x="2" y="6"/>
                    <a:pt x="63" y="0"/>
                    <a:pt x="138" y="0"/>
                  </a:cubicBezTo>
                  <a:cubicBezTo>
                    <a:pt x="213" y="0"/>
                    <a:pt x="273" y="6"/>
                    <a:pt x="273" y="12"/>
                  </a:cubicBezTo>
                  <a:cubicBezTo>
                    <a:pt x="273" y="19"/>
                    <a:pt x="213" y="25"/>
                    <a:pt x="138" y="25"/>
                  </a:cubicBezTo>
                  <a:moveTo>
                    <a:pt x="138" y="0"/>
                  </a:moveTo>
                  <a:cubicBezTo>
                    <a:pt x="62" y="0"/>
                    <a:pt x="0" y="5"/>
                    <a:pt x="0" y="12"/>
                  </a:cubicBezTo>
                  <a:cubicBezTo>
                    <a:pt x="0" y="19"/>
                    <a:pt x="62" y="25"/>
                    <a:pt x="138" y="25"/>
                  </a:cubicBezTo>
                  <a:cubicBezTo>
                    <a:pt x="214" y="25"/>
                    <a:pt x="275" y="19"/>
                    <a:pt x="275" y="12"/>
                  </a:cubicBezTo>
                  <a:cubicBezTo>
                    <a:pt x="275" y="5"/>
                    <a:pt x="214" y="0"/>
                    <a:pt x="138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23"/>
            <p:cNvSpPr>
              <a:spLocks noEditPoints="1"/>
            </p:cNvSpPr>
            <p:nvPr/>
          </p:nvSpPr>
          <p:spPr bwMode="auto">
            <a:xfrm>
              <a:off x="1985668" y="3770554"/>
              <a:ext cx="744981" cy="68563"/>
            </a:xfrm>
            <a:custGeom>
              <a:avLst/>
              <a:gdLst>
                <a:gd name="T0" fmla="*/ 136 w 271"/>
                <a:gd name="T1" fmla="*/ 25 h 25"/>
                <a:gd name="T2" fmla="*/ 2 w 271"/>
                <a:gd name="T3" fmla="*/ 12 h 25"/>
                <a:gd name="T4" fmla="*/ 136 w 271"/>
                <a:gd name="T5" fmla="*/ 0 h 25"/>
                <a:gd name="T6" fmla="*/ 270 w 271"/>
                <a:gd name="T7" fmla="*/ 12 h 25"/>
                <a:gd name="T8" fmla="*/ 136 w 271"/>
                <a:gd name="T9" fmla="*/ 25 h 25"/>
                <a:gd name="T10" fmla="*/ 136 w 271"/>
                <a:gd name="T11" fmla="*/ 0 h 25"/>
                <a:gd name="T12" fmla="*/ 0 w 271"/>
                <a:gd name="T13" fmla="*/ 12 h 25"/>
                <a:gd name="T14" fmla="*/ 136 w 271"/>
                <a:gd name="T15" fmla="*/ 25 h 25"/>
                <a:gd name="T16" fmla="*/ 271 w 271"/>
                <a:gd name="T17" fmla="*/ 12 h 25"/>
                <a:gd name="T18" fmla="*/ 136 w 271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25">
                  <a:moveTo>
                    <a:pt x="136" y="25"/>
                  </a:moveTo>
                  <a:cubicBezTo>
                    <a:pt x="62" y="25"/>
                    <a:pt x="2" y="19"/>
                    <a:pt x="2" y="12"/>
                  </a:cubicBezTo>
                  <a:cubicBezTo>
                    <a:pt x="2" y="6"/>
                    <a:pt x="62" y="0"/>
                    <a:pt x="136" y="0"/>
                  </a:cubicBezTo>
                  <a:cubicBezTo>
                    <a:pt x="210" y="0"/>
                    <a:pt x="270" y="6"/>
                    <a:pt x="270" y="12"/>
                  </a:cubicBezTo>
                  <a:cubicBezTo>
                    <a:pt x="270" y="19"/>
                    <a:pt x="210" y="25"/>
                    <a:pt x="136" y="25"/>
                  </a:cubicBezTo>
                  <a:moveTo>
                    <a:pt x="136" y="0"/>
                  </a:moveTo>
                  <a:cubicBezTo>
                    <a:pt x="61" y="0"/>
                    <a:pt x="0" y="6"/>
                    <a:pt x="0" y="12"/>
                  </a:cubicBezTo>
                  <a:cubicBezTo>
                    <a:pt x="0" y="19"/>
                    <a:pt x="61" y="25"/>
                    <a:pt x="136" y="25"/>
                  </a:cubicBezTo>
                  <a:cubicBezTo>
                    <a:pt x="211" y="25"/>
                    <a:pt x="271" y="19"/>
                    <a:pt x="271" y="12"/>
                  </a:cubicBezTo>
                  <a:cubicBezTo>
                    <a:pt x="271" y="6"/>
                    <a:pt x="211" y="0"/>
                    <a:pt x="136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24"/>
            <p:cNvSpPr>
              <a:spLocks noEditPoints="1"/>
            </p:cNvSpPr>
            <p:nvPr/>
          </p:nvSpPr>
          <p:spPr bwMode="auto">
            <a:xfrm>
              <a:off x="1990785" y="3770554"/>
              <a:ext cx="737818" cy="68563"/>
            </a:xfrm>
            <a:custGeom>
              <a:avLst/>
              <a:gdLst>
                <a:gd name="T0" fmla="*/ 134 w 268"/>
                <a:gd name="T1" fmla="*/ 25 h 25"/>
                <a:gd name="T2" fmla="*/ 1 w 268"/>
                <a:gd name="T3" fmla="*/ 12 h 25"/>
                <a:gd name="T4" fmla="*/ 134 w 268"/>
                <a:gd name="T5" fmla="*/ 0 h 25"/>
                <a:gd name="T6" fmla="*/ 266 w 268"/>
                <a:gd name="T7" fmla="*/ 12 h 25"/>
                <a:gd name="T8" fmla="*/ 134 w 268"/>
                <a:gd name="T9" fmla="*/ 25 h 25"/>
                <a:gd name="T10" fmla="*/ 134 w 268"/>
                <a:gd name="T11" fmla="*/ 0 h 25"/>
                <a:gd name="T12" fmla="*/ 0 w 268"/>
                <a:gd name="T13" fmla="*/ 12 h 25"/>
                <a:gd name="T14" fmla="*/ 134 w 268"/>
                <a:gd name="T15" fmla="*/ 25 h 25"/>
                <a:gd name="T16" fmla="*/ 268 w 268"/>
                <a:gd name="T17" fmla="*/ 12 h 25"/>
                <a:gd name="T18" fmla="*/ 134 w 26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25">
                  <a:moveTo>
                    <a:pt x="134" y="25"/>
                  </a:moveTo>
                  <a:cubicBezTo>
                    <a:pt x="61" y="25"/>
                    <a:pt x="1" y="19"/>
                    <a:pt x="1" y="12"/>
                  </a:cubicBezTo>
                  <a:cubicBezTo>
                    <a:pt x="1" y="6"/>
                    <a:pt x="61" y="0"/>
                    <a:pt x="134" y="0"/>
                  </a:cubicBezTo>
                  <a:cubicBezTo>
                    <a:pt x="207" y="0"/>
                    <a:pt x="266" y="6"/>
                    <a:pt x="266" y="12"/>
                  </a:cubicBezTo>
                  <a:cubicBezTo>
                    <a:pt x="266" y="19"/>
                    <a:pt x="207" y="25"/>
                    <a:pt x="134" y="25"/>
                  </a:cubicBezTo>
                  <a:moveTo>
                    <a:pt x="134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4" y="25"/>
                  </a:cubicBezTo>
                  <a:cubicBezTo>
                    <a:pt x="208" y="25"/>
                    <a:pt x="268" y="19"/>
                    <a:pt x="268" y="12"/>
                  </a:cubicBezTo>
                  <a:cubicBezTo>
                    <a:pt x="268" y="6"/>
                    <a:pt x="208" y="0"/>
                    <a:pt x="134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25"/>
            <p:cNvSpPr>
              <a:spLocks noEditPoints="1"/>
            </p:cNvSpPr>
            <p:nvPr/>
          </p:nvSpPr>
          <p:spPr bwMode="auto">
            <a:xfrm>
              <a:off x="1993855" y="3770554"/>
              <a:ext cx="728608" cy="68563"/>
            </a:xfrm>
            <a:custGeom>
              <a:avLst/>
              <a:gdLst>
                <a:gd name="T0" fmla="*/ 133 w 265"/>
                <a:gd name="T1" fmla="*/ 24 h 25"/>
                <a:gd name="T2" fmla="*/ 2 w 265"/>
                <a:gd name="T3" fmla="*/ 12 h 25"/>
                <a:gd name="T4" fmla="*/ 133 w 265"/>
                <a:gd name="T5" fmla="*/ 0 h 25"/>
                <a:gd name="T6" fmla="*/ 264 w 265"/>
                <a:gd name="T7" fmla="*/ 12 h 25"/>
                <a:gd name="T8" fmla="*/ 133 w 265"/>
                <a:gd name="T9" fmla="*/ 24 h 25"/>
                <a:gd name="T10" fmla="*/ 133 w 265"/>
                <a:gd name="T11" fmla="*/ 0 h 25"/>
                <a:gd name="T12" fmla="*/ 0 w 265"/>
                <a:gd name="T13" fmla="*/ 12 h 25"/>
                <a:gd name="T14" fmla="*/ 133 w 265"/>
                <a:gd name="T15" fmla="*/ 25 h 25"/>
                <a:gd name="T16" fmla="*/ 265 w 265"/>
                <a:gd name="T17" fmla="*/ 12 h 25"/>
                <a:gd name="T18" fmla="*/ 133 w 26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5">
                  <a:moveTo>
                    <a:pt x="133" y="24"/>
                  </a:moveTo>
                  <a:cubicBezTo>
                    <a:pt x="60" y="24"/>
                    <a:pt x="2" y="19"/>
                    <a:pt x="2" y="12"/>
                  </a:cubicBezTo>
                  <a:cubicBezTo>
                    <a:pt x="2" y="6"/>
                    <a:pt x="60" y="0"/>
                    <a:pt x="133" y="0"/>
                  </a:cubicBezTo>
                  <a:cubicBezTo>
                    <a:pt x="205" y="0"/>
                    <a:pt x="264" y="6"/>
                    <a:pt x="264" y="12"/>
                  </a:cubicBezTo>
                  <a:cubicBezTo>
                    <a:pt x="264" y="19"/>
                    <a:pt x="205" y="24"/>
                    <a:pt x="133" y="24"/>
                  </a:cubicBezTo>
                  <a:moveTo>
                    <a:pt x="133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3" y="25"/>
                  </a:cubicBezTo>
                  <a:cubicBezTo>
                    <a:pt x="206" y="25"/>
                    <a:pt x="265" y="19"/>
                    <a:pt x="265" y="12"/>
                  </a:cubicBezTo>
                  <a:cubicBezTo>
                    <a:pt x="265" y="6"/>
                    <a:pt x="206" y="0"/>
                    <a:pt x="133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26"/>
            <p:cNvSpPr>
              <a:spLocks noEditPoints="1"/>
            </p:cNvSpPr>
            <p:nvPr/>
          </p:nvSpPr>
          <p:spPr bwMode="auto">
            <a:xfrm>
              <a:off x="1998971" y="3770554"/>
              <a:ext cx="721445" cy="66516"/>
            </a:xfrm>
            <a:custGeom>
              <a:avLst/>
              <a:gdLst>
                <a:gd name="T0" fmla="*/ 131 w 262"/>
                <a:gd name="T1" fmla="*/ 24 h 24"/>
                <a:gd name="T2" fmla="*/ 1 w 262"/>
                <a:gd name="T3" fmla="*/ 12 h 24"/>
                <a:gd name="T4" fmla="*/ 131 w 262"/>
                <a:gd name="T5" fmla="*/ 1 h 24"/>
                <a:gd name="T6" fmla="*/ 260 w 262"/>
                <a:gd name="T7" fmla="*/ 12 h 24"/>
                <a:gd name="T8" fmla="*/ 131 w 262"/>
                <a:gd name="T9" fmla="*/ 24 h 24"/>
                <a:gd name="T10" fmla="*/ 131 w 262"/>
                <a:gd name="T11" fmla="*/ 0 h 24"/>
                <a:gd name="T12" fmla="*/ 0 w 262"/>
                <a:gd name="T13" fmla="*/ 12 h 24"/>
                <a:gd name="T14" fmla="*/ 131 w 262"/>
                <a:gd name="T15" fmla="*/ 24 h 24"/>
                <a:gd name="T16" fmla="*/ 262 w 262"/>
                <a:gd name="T17" fmla="*/ 12 h 24"/>
                <a:gd name="T18" fmla="*/ 131 w 262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24">
                  <a:moveTo>
                    <a:pt x="131" y="24"/>
                  </a:moveTo>
                  <a:cubicBezTo>
                    <a:pt x="59" y="24"/>
                    <a:pt x="1" y="19"/>
                    <a:pt x="1" y="12"/>
                  </a:cubicBezTo>
                  <a:cubicBezTo>
                    <a:pt x="1" y="6"/>
                    <a:pt x="59" y="1"/>
                    <a:pt x="131" y="1"/>
                  </a:cubicBezTo>
                  <a:cubicBezTo>
                    <a:pt x="202" y="1"/>
                    <a:pt x="260" y="6"/>
                    <a:pt x="260" y="12"/>
                  </a:cubicBezTo>
                  <a:cubicBezTo>
                    <a:pt x="260" y="19"/>
                    <a:pt x="202" y="24"/>
                    <a:pt x="131" y="24"/>
                  </a:cubicBezTo>
                  <a:moveTo>
                    <a:pt x="131" y="0"/>
                  </a:moveTo>
                  <a:cubicBezTo>
                    <a:pt x="58" y="0"/>
                    <a:pt x="0" y="6"/>
                    <a:pt x="0" y="12"/>
                  </a:cubicBezTo>
                  <a:cubicBezTo>
                    <a:pt x="0" y="19"/>
                    <a:pt x="58" y="24"/>
                    <a:pt x="131" y="24"/>
                  </a:cubicBezTo>
                  <a:cubicBezTo>
                    <a:pt x="203" y="24"/>
                    <a:pt x="262" y="19"/>
                    <a:pt x="262" y="12"/>
                  </a:cubicBezTo>
                  <a:cubicBezTo>
                    <a:pt x="262" y="6"/>
                    <a:pt x="203" y="0"/>
                    <a:pt x="131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27"/>
            <p:cNvSpPr>
              <a:spLocks noEditPoints="1"/>
            </p:cNvSpPr>
            <p:nvPr/>
          </p:nvSpPr>
          <p:spPr bwMode="auto">
            <a:xfrm>
              <a:off x="2002041" y="3773624"/>
              <a:ext cx="712235" cy="63446"/>
            </a:xfrm>
            <a:custGeom>
              <a:avLst/>
              <a:gdLst>
                <a:gd name="T0" fmla="*/ 130 w 259"/>
                <a:gd name="T1" fmla="*/ 23 h 23"/>
                <a:gd name="T2" fmla="*/ 2 w 259"/>
                <a:gd name="T3" fmla="*/ 11 h 23"/>
                <a:gd name="T4" fmla="*/ 130 w 259"/>
                <a:gd name="T5" fmla="*/ 0 h 23"/>
                <a:gd name="T6" fmla="*/ 258 w 259"/>
                <a:gd name="T7" fmla="*/ 11 h 23"/>
                <a:gd name="T8" fmla="*/ 130 w 259"/>
                <a:gd name="T9" fmla="*/ 23 h 23"/>
                <a:gd name="T10" fmla="*/ 130 w 259"/>
                <a:gd name="T11" fmla="*/ 0 h 23"/>
                <a:gd name="T12" fmla="*/ 0 w 259"/>
                <a:gd name="T13" fmla="*/ 11 h 23"/>
                <a:gd name="T14" fmla="*/ 130 w 259"/>
                <a:gd name="T15" fmla="*/ 23 h 23"/>
                <a:gd name="T16" fmla="*/ 259 w 259"/>
                <a:gd name="T17" fmla="*/ 11 h 23"/>
                <a:gd name="T18" fmla="*/ 130 w 25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3">
                  <a:moveTo>
                    <a:pt x="130" y="23"/>
                  </a:moveTo>
                  <a:cubicBezTo>
                    <a:pt x="59" y="23"/>
                    <a:pt x="2" y="18"/>
                    <a:pt x="2" y="11"/>
                  </a:cubicBezTo>
                  <a:cubicBezTo>
                    <a:pt x="2" y="5"/>
                    <a:pt x="59" y="0"/>
                    <a:pt x="130" y="0"/>
                  </a:cubicBezTo>
                  <a:cubicBezTo>
                    <a:pt x="200" y="0"/>
                    <a:pt x="258" y="5"/>
                    <a:pt x="258" y="11"/>
                  </a:cubicBezTo>
                  <a:cubicBezTo>
                    <a:pt x="258" y="18"/>
                    <a:pt x="200" y="23"/>
                    <a:pt x="130" y="23"/>
                  </a:cubicBezTo>
                  <a:moveTo>
                    <a:pt x="130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30" y="23"/>
                  </a:cubicBezTo>
                  <a:cubicBezTo>
                    <a:pt x="201" y="23"/>
                    <a:pt x="259" y="18"/>
                    <a:pt x="259" y="11"/>
                  </a:cubicBezTo>
                  <a:cubicBezTo>
                    <a:pt x="259" y="5"/>
                    <a:pt x="201" y="0"/>
                    <a:pt x="13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28"/>
            <p:cNvSpPr>
              <a:spLocks noEditPoints="1"/>
            </p:cNvSpPr>
            <p:nvPr/>
          </p:nvSpPr>
          <p:spPr bwMode="auto">
            <a:xfrm>
              <a:off x="2007158" y="3773624"/>
              <a:ext cx="704048" cy="63446"/>
            </a:xfrm>
            <a:custGeom>
              <a:avLst/>
              <a:gdLst>
                <a:gd name="T0" fmla="*/ 128 w 256"/>
                <a:gd name="T1" fmla="*/ 23 h 23"/>
                <a:gd name="T2" fmla="*/ 1 w 256"/>
                <a:gd name="T3" fmla="*/ 11 h 23"/>
                <a:gd name="T4" fmla="*/ 128 w 256"/>
                <a:gd name="T5" fmla="*/ 0 h 23"/>
                <a:gd name="T6" fmla="*/ 254 w 256"/>
                <a:gd name="T7" fmla="*/ 11 h 23"/>
                <a:gd name="T8" fmla="*/ 128 w 256"/>
                <a:gd name="T9" fmla="*/ 23 h 23"/>
                <a:gd name="T10" fmla="*/ 128 w 256"/>
                <a:gd name="T11" fmla="*/ 0 h 23"/>
                <a:gd name="T12" fmla="*/ 0 w 256"/>
                <a:gd name="T13" fmla="*/ 11 h 23"/>
                <a:gd name="T14" fmla="*/ 128 w 256"/>
                <a:gd name="T15" fmla="*/ 23 h 23"/>
                <a:gd name="T16" fmla="*/ 256 w 256"/>
                <a:gd name="T17" fmla="*/ 11 h 23"/>
                <a:gd name="T18" fmla="*/ 128 w 25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3">
                  <a:moveTo>
                    <a:pt x="128" y="23"/>
                  </a:moveTo>
                  <a:cubicBezTo>
                    <a:pt x="58" y="23"/>
                    <a:pt x="1" y="18"/>
                    <a:pt x="1" y="11"/>
                  </a:cubicBezTo>
                  <a:cubicBezTo>
                    <a:pt x="1" y="5"/>
                    <a:pt x="58" y="0"/>
                    <a:pt x="128" y="0"/>
                  </a:cubicBezTo>
                  <a:cubicBezTo>
                    <a:pt x="198" y="0"/>
                    <a:pt x="254" y="5"/>
                    <a:pt x="254" y="11"/>
                  </a:cubicBezTo>
                  <a:cubicBezTo>
                    <a:pt x="254" y="18"/>
                    <a:pt x="198" y="23"/>
                    <a:pt x="128" y="23"/>
                  </a:cubicBezTo>
                  <a:moveTo>
                    <a:pt x="128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8" y="23"/>
                  </a:cubicBezTo>
                  <a:cubicBezTo>
                    <a:pt x="198" y="23"/>
                    <a:pt x="256" y="18"/>
                    <a:pt x="256" y="11"/>
                  </a:cubicBezTo>
                  <a:cubicBezTo>
                    <a:pt x="256" y="5"/>
                    <a:pt x="198" y="0"/>
                    <a:pt x="128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29"/>
            <p:cNvSpPr>
              <a:spLocks noEditPoints="1"/>
            </p:cNvSpPr>
            <p:nvPr/>
          </p:nvSpPr>
          <p:spPr bwMode="auto">
            <a:xfrm>
              <a:off x="2010228" y="3773624"/>
              <a:ext cx="695862" cy="63446"/>
            </a:xfrm>
            <a:custGeom>
              <a:avLst/>
              <a:gdLst>
                <a:gd name="T0" fmla="*/ 127 w 253"/>
                <a:gd name="T1" fmla="*/ 23 h 23"/>
                <a:gd name="T2" fmla="*/ 2 w 253"/>
                <a:gd name="T3" fmla="*/ 11 h 23"/>
                <a:gd name="T4" fmla="*/ 127 w 253"/>
                <a:gd name="T5" fmla="*/ 0 h 23"/>
                <a:gd name="T6" fmla="*/ 252 w 253"/>
                <a:gd name="T7" fmla="*/ 11 h 23"/>
                <a:gd name="T8" fmla="*/ 127 w 253"/>
                <a:gd name="T9" fmla="*/ 23 h 23"/>
                <a:gd name="T10" fmla="*/ 127 w 253"/>
                <a:gd name="T11" fmla="*/ 0 h 23"/>
                <a:gd name="T12" fmla="*/ 0 w 253"/>
                <a:gd name="T13" fmla="*/ 11 h 23"/>
                <a:gd name="T14" fmla="*/ 127 w 253"/>
                <a:gd name="T15" fmla="*/ 23 h 23"/>
                <a:gd name="T16" fmla="*/ 253 w 253"/>
                <a:gd name="T17" fmla="*/ 11 h 23"/>
                <a:gd name="T18" fmla="*/ 127 w 25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3">
                  <a:moveTo>
                    <a:pt x="127" y="23"/>
                  </a:moveTo>
                  <a:cubicBezTo>
                    <a:pt x="58" y="23"/>
                    <a:pt x="2" y="18"/>
                    <a:pt x="2" y="11"/>
                  </a:cubicBezTo>
                  <a:cubicBezTo>
                    <a:pt x="2" y="5"/>
                    <a:pt x="58" y="0"/>
                    <a:pt x="127" y="0"/>
                  </a:cubicBezTo>
                  <a:cubicBezTo>
                    <a:pt x="196" y="0"/>
                    <a:pt x="252" y="5"/>
                    <a:pt x="252" y="11"/>
                  </a:cubicBezTo>
                  <a:cubicBezTo>
                    <a:pt x="252" y="18"/>
                    <a:pt x="196" y="23"/>
                    <a:pt x="127" y="23"/>
                  </a:cubicBezTo>
                  <a:moveTo>
                    <a:pt x="127" y="0"/>
                  </a:moveTo>
                  <a:cubicBezTo>
                    <a:pt x="57" y="0"/>
                    <a:pt x="0" y="5"/>
                    <a:pt x="0" y="11"/>
                  </a:cubicBezTo>
                  <a:cubicBezTo>
                    <a:pt x="0" y="18"/>
                    <a:pt x="57" y="23"/>
                    <a:pt x="127" y="23"/>
                  </a:cubicBezTo>
                  <a:cubicBezTo>
                    <a:pt x="197" y="23"/>
                    <a:pt x="253" y="18"/>
                    <a:pt x="253" y="11"/>
                  </a:cubicBezTo>
                  <a:cubicBezTo>
                    <a:pt x="253" y="5"/>
                    <a:pt x="197" y="0"/>
                    <a:pt x="127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30"/>
            <p:cNvSpPr>
              <a:spLocks noEditPoints="1"/>
            </p:cNvSpPr>
            <p:nvPr/>
          </p:nvSpPr>
          <p:spPr bwMode="auto">
            <a:xfrm>
              <a:off x="2015345" y="3773624"/>
              <a:ext cx="687675" cy="63446"/>
            </a:xfrm>
            <a:custGeom>
              <a:avLst/>
              <a:gdLst>
                <a:gd name="T0" fmla="*/ 125 w 250"/>
                <a:gd name="T1" fmla="*/ 23 h 23"/>
                <a:gd name="T2" fmla="*/ 2 w 250"/>
                <a:gd name="T3" fmla="*/ 11 h 23"/>
                <a:gd name="T4" fmla="*/ 125 w 250"/>
                <a:gd name="T5" fmla="*/ 0 h 23"/>
                <a:gd name="T6" fmla="*/ 248 w 250"/>
                <a:gd name="T7" fmla="*/ 11 h 23"/>
                <a:gd name="T8" fmla="*/ 125 w 250"/>
                <a:gd name="T9" fmla="*/ 23 h 23"/>
                <a:gd name="T10" fmla="*/ 125 w 250"/>
                <a:gd name="T11" fmla="*/ 0 h 23"/>
                <a:gd name="T12" fmla="*/ 0 w 250"/>
                <a:gd name="T13" fmla="*/ 11 h 23"/>
                <a:gd name="T14" fmla="*/ 125 w 250"/>
                <a:gd name="T15" fmla="*/ 23 h 23"/>
                <a:gd name="T16" fmla="*/ 250 w 250"/>
                <a:gd name="T17" fmla="*/ 11 h 23"/>
                <a:gd name="T18" fmla="*/ 125 w 250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3">
                  <a:moveTo>
                    <a:pt x="125" y="23"/>
                  </a:moveTo>
                  <a:cubicBezTo>
                    <a:pt x="57" y="23"/>
                    <a:pt x="2" y="17"/>
                    <a:pt x="2" y="11"/>
                  </a:cubicBezTo>
                  <a:cubicBezTo>
                    <a:pt x="2" y="5"/>
                    <a:pt x="57" y="0"/>
                    <a:pt x="125" y="0"/>
                  </a:cubicBezTo>
                  <a:cubicBezTo>
                    <a:pt x="193" y="0"/>
                    <a:pt x="248" y="5"/>
                    <a:pt x="248" y="11"/>
                  </a:cubicBezTo>
                  <a:cubicBezTo>
                    <a:pt x="248" y="17"/>
                    <a:pt x="193" y="23"/>
                    <a:pt x="125" y="23"/>
                  </a:cubicBezTo>
                  <a:moveTo>
                    <a:pt x="125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5" y="23"/>
                  </a:cubicBezTo>
                  <a:cubicBezTo>
                    <a:pt x="194" y="23"/>
                    <a:pt x="250" y="18"/>
                    <a:pt x="250" y="11"/>
                  </a:cubicBezTo>
                  <a:cubicBezTo>
                    <a:pt x="250" y="5"/>
                    <a:pt x="194" y="0"/>
                    <a:pt x="125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31"/>
            <p:cNvSpPr>
              <a:spLocks noEditPoints="1"/>
            </p:cNvSpPr>
            <p:nvPr/>
          </p:nvSpPr>
          <p:spPr bwMode="auto">
            <a:xfrm>
              <a:off x="2021485" y="3773624"/>
              <a:ext cx="676419" cy="63446"/>
            </a:xfrm>
            <a:custGeom>
              <a:avLst/>
              <a:gdLst>
                <a:gd name="T0" fmla="*/ 123 w 246"/>
                <a:gd name="T1" fmla="*/ 22 h 23"/>
                <a:gd name="T2" fmla="*/ 1 w 246"/>
                <a:gd name="T3" fmla="*/ 11 h 23"/>
                <a:gd name="T4" fmla="*/ 123 w 246"/>
                <a:gd name="T5" fmla="*/ 0 h 23"/>
                <a:gd name="T6" fmla="*/ 245 w 246"/>
                <a:gd name="T7" fmla="*/ 11 h 23"/>
                <a:gd name="T8" fmla="*/ 123 w 246"/>
                <a:gd name="T9" fmla="*/ 22 h 23"/>
                <a:gd name="T10" fmla="*/ 123 w 246"/>
                <a:gd name="T11" fmla="*/ 0 h 23"/>
                <a:gd name="T12" fmla="*/ 0 w 246"/>
                <a:gd name="T13" fmla="*/ 11 h 23"/>
                <a:gd name="T14" fmla="*/ 123 w 246"/>
                <a:gd name="T15" fmla="*/ 23 h 23"/>
                <a:gd name="T16" fmla="*/ 246 w 246"/>
                <a:gd name="T17" fmla="*/ 11 h 23"/>
                <a:gd name="T18" fmla="*/ 123 w 24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3">
                  <a:moveTo>
                    <a:pt x="123" y="22"/>
                  </a:moveTo>
                  <a:cubicBezTo>
                    <a:pt x="56" y="22"/>
                    <a:pt x="1" y="17"/>
                    <a:pt x="1" y="11"/>
                  </a:cubicBezTo>
                  <a:cubicBezTo>
                    <a:pt x="1" y="5"/>
                    <a:pt x="56" y="0"/>
                    <a:pt x="123" y="0"/>
                  </a:cubicBezTo>
                  <a:cubicBezTo>
                    <a:pt x="190" y="0"/>
                    <a:pt x="245" y="5"/>
                    <a:pt x="245" y="11"/>
                  </a:cubicBezTo>
                  <a:cubicBezTo>
                    <a:pt x="245" y="17"/>
                    <a:pt x="190" y="22"/>
                    <a:pt x="123" y="22"/>
                  </a:cubicBezTo>
                  <a:moveTo>
                    <a:pt x="123" y="0"/>
                  </a:moveTo>
                  <a:cubicBezTo>
                    <a:pt x="55" y="0"/>
                    <a:pt x="0" y="5"/>
                    <a:pt x="0" y="11"/>
                  </a:cubicBezTo>
                  <a:cubicBezTo>
                    <a:pt x="0" y="17"/>
                    <a:pt x="55" y="23"/>
                    <a:pt x="123" y="23"/>
                  </a:cubicBezTo>
                  <a:cubicBezTo>
                    <a:pt x="191" y="23"/>
                    <a:pt x="246" y="17"/>
                    <a:pt x="246" y="11"/>
                  </a:cubicBezTo>
                  <a:cubicBezTo>
                    <a:pt x="246" y="5"/>
                    <a:pt x="191" y="0"/>
                    <a:pt x="123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32"/>
            <p:cNvSpPr>
              <a:spLocks noEditPoints="1"/>
            </p:cNvSpPr>
            <p:nvPr/>
          </p:nvSpPr>
          <p:spPr bwMode="auto">
            <a:xfrm>
              <a:off x="2023531" y="3773624"/>
              <a:ext cx="671302" cy="60376"/>
            </a:xfrm>
            <a:custGeom>
              <a:avLst/>
              <a:gdLst>
                <a:gd name="T0" fmla="*/ 122 w 244"/>
                <a:gd name="T1" fmla="*/ 22 h 22"/>
                <a:gd name="T2" fmla="*/ 2 w 244"/>
                <a:gd name="T3" fmla="*/ 11 h 22"/>
                <a:gd name="T4" fmla="*/ 122 w 244"/>
                <a:gd name="T5" fmla="*/ 0 h 22"/>
                <a:gd name="T6" fmla="*/ 242 w 244"/>
                <a:gd name="T7" fmla="*/ 11 h 22"/>
                <a:gd name="T8" fmla="*/ 122 w 244"/>
                <a:gd name="T9" fmla="*/ 22 h 22"/>
                <a:gd name="T10" fmla="*/ 122 w 244"/>
                <a:gd name="T11" fmla="*/ 0 h 22"/>
                <a:gd name="T12" fmla="*/ 0 w 244"/>
                <a:gd name="T13" fmla="*/ 11 h 22"/>
                <a:gd name="T14" fmla="*/ 122 w 244"/>
                <a:gd name="T15" fmla="*/ 22 h 22"/>
                <a:gd name="T16" fmla="*/ 244 w 244"/>
                <a:gd name="T17" fmla="*/ 11 h 22"/>
                <a:gd name="T18" fmla="*/ 122 w 244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22">
                  <a:moveTo>
                    <a:pt x="122" y="22"/>
                  </a:moveTo>
                  <a:cubicBezTo>
                    <a:pt x="56" y="22"/>
                    <a:pt x="2" y="17"/>
                    <a:pt x="2" y="11"/>
                  </a:cubicBezTo>
                  <a:cubicBezTo>
                    <a:pt x="2" y="5"/>
                    <a:pt x="56" y="0"/>
                    <a:pt x="122" y="0"/>
                  </a:cubicBezTo>
                  <a:cubicBezTo>
                    <a:pt x="188" y="0"/>
                    <a:pt x="242" y="5"/>
                    <a:pt x="242" y="11"/>
                  </a:cubicBezTo>
                  <a:cubicBezTo>
                    <a:pt x="242" y="17"/>
                    <a:pt x="188" y="22"/>
                    <a:pt x="122" y="22"/>
                  </a:cubicBezTo>
                  <a:moveTo>
                    <a:pt x="122" y="0"/>
                  </a:moveTo>
                  <a:cubicBezTo>
                    <a:pt x="55" y="0"/>
                    <a:pt x="0" y="5"/>
                    <a:pt x="0" y="11"/>
                  </a:cubicBezTo>
                  <a:cubicBezTo>
                    <a:pt x="0" y="17"/>
                    <a:pt x="55" y="22"/>
                    <a:pt x="122" y="22"/>
                  </a:cubicBezTo>
                  <a:cubicBezTo>
                    <a:pt x="189" y="22"/>
                    <a:pt x="244" y="17"/>
                    <a:pt x="244" y="11"/>
                  </a:cubicBezTo>
                  <a:cubicBezTo>
                    <a:pt x="244" y="5"/>
                    <a:pt x="189" y="0"/>
                    <a:pt x="12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33"/>
            <p:cNvSpPr>
              <a:spLocks noEditPoints="1"/>
            </p:cNvSpPr>
            <p:nvPr/>
          </p:nvSpPr>
          <p:spPr bwMode="auto">
            <a:xfrm>
              <a:off x="2029671" y="3773624"/>
              <a:ext cx="660045" cy="60376"/>
            </a:xfrm>
            <a:custGeom>
              <a:avLst/>
              <a:gdLst>
                <a:gd name="T0" fmla="*/ 120 w 240"/>
                <a:gd name="T1" fmla="*/ 22 h 22"/>
                <a:gd name="T2" fmla="*/ 1 w 240"/>
                <a:gd name="T3" fmla="*/ 11 h 22"/>
                <a:gd name="T4" fmla="*/ 120 w 240"/>
                <a:gd name="T5" fmla="*/ 0 h 22"/>
                <a:gd name="T6" fmla="*/ 239 w 240"/>
                <a:gd name="T7" fmla="*/ 11 h 22"/>
                <a:gd name="T8" fmla="*/ 120 w 240"/>
                <a:gd name="T9" fmla="*/ 22 h 22"/>
                <a:gd name="T10" fmla="*/ 120 w 240"/>
                <a:gd name="T11" fmla="*/ 0 h 22"/>
                <a:gd name="T12" fmla="*/ 0 w 240"/>
                <a:gd name="T13" fmla="*/ 11 h 22"/>
                <a:gd name="T14" fmla="*/ 120 w 240"/>
                <a:gd name="T15" fmla="*/ 22 h 22"/>
                <a:gd name="T16" fmla="*/ 240 w 240"/>
                <a:gd name="T17" fmla="*/ 11 h 22"/>
                <a:gd name="T18" fmla="*/ 120 w 240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2">
                  <a:moveTo>
                    <a:pt x="120" y="22"/>
                  </a:moveTo>
                  <a:cubicBezTo>
                    <a:pt x="55" y="22"/>
                    <a:pt x="1" y="17"/>
                    <a:pt x="1" y="11"/>
                  </a:cubicBezTo>
                  <a:cubicBezTo>
                    <a:pt x="1" y="5"/>
                    <a:pt x="55" y="0"/>
                    <a:pt x="120" y="0"/>
                  </a:cubicBezTo>
                  <a:cubicBezTo>
                    <a:pt x="185" y="0"/>
                    <a:pt x="239" y="5"/>
                    <a:pt x="239" y="11"/>
                  </a:cubicBezTo>
                  <a:cubicBezTo>
                    <a:pt x="239" y="17"/>
                    <a:pt x="185" y="22"/>
                    <a:pt x="120" y="22"/>
                  </a:cubicBezTo>
                  <a:moveTo>
                    <a:pt x="120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0" y="22"/>
                  </a:cubicBezTo>
                  <a:cubicBezTo>
                    <a:pt x="186" y="22"/>
                    <a:pt x="240" y="17"/>
                    <a:pt x="240" y="11"/>
                  </a:cubicBezTo>
                  <a:cubicBezTo>
                    <a:pt x="240" y="5"/>
                    <a:pt x="186" y="0"/>
                    <a:pt x="120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34"/>
            <p:cNvSpPr>
              <a:spLocks noEditPoints="1"/>
            </p:cNvSpPr>
            <p:nvPr/>
          </p:nvSpPr>
          <p:spPr bwMode="auto">
            <a:xfrm>
              <a:off x="2031718" y="3773624"/>
              <a:ext cx="654929" cy="60376"/>
            </a:xfrm>
            <a:custGeom>
              <a:avLst/>
              <a:gdLst>
                <a:gd name="T0" fmla="*/ 119 w 238"/>
                <a:gd name="T1" fmla="*/ 22 h 22"/>
                <a:gd name="T2" fmla="*/ 2 w 238"/>
                <a:gd name="T3" fmla="*/ 11 h 22"/>
                <a:gd name="T4" fmla="*/ 119 w 238"/>
                <a:gd name="T5" fmla="*/ 1 h 22"/>
                <a:gd name="T6" fmla="*/ 236 w 238"/>
                <a:gd name="T7" fmla="*/ 11 h 22"/>
                <a:gd name="T8" fmla="*/ 119 w 238"/>
                <a:gd name="T9" fmla="*/ 22 h 22"/>
                <a:gd name="T10" fmla="*/ 119 w 238"/>
                <a:gd name="T11" fmla="*/ 0 h 22"/>
                <a:gd name="T12" fmla="*/ 0 w 238"/>
                <a:gd name="T13" fmla="*/ 11 h 22"/>
                <a:gd name="T14" fmla="*/ 119 w 238"/>
                <a:gd name="T15" fmla="*/ 22 h 22"/>
                <a:gd name="T16" fmla="*/ 238 w 238"/>
                <a:gd name="T17" fmla="*/ 11 h 22"/>
                <a:gd name="T18" fmla="*/ 119 w 238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2">
                  <a:moveTo>
                    <a:pt x="119" y="22"/>
                  </a:moveTo>
                  <a:cubicBezTo>
                    <a:pt x="54" y="22"/>
                    <a:pt x="2" y="17"/>
                    <a:pt x="2" y="11"/>
                  </a:cubicBezTo>
                  <a:cubicBezTo>
                    <a:pt x="2" y="5"/>
                    <a:pt x="54" y="1"/>
                    <a:pt x="119" y="1"/>
                  </a:cubicBezTo>
                  <a:cubicBezTo>
                    <a:pt x="184" y="1"/>
                    <a:pt x="236" y="5"/>
                    <a:pt x="236" y="11"/>
                  </a:cubicBezTo>
                  <a:cubicBezTo>
                    <a:pt x="236" y="17"/>
                    <a:pt x="184" y="22"/>
                    <a:pt x="119" y="22"/>
                  </a:cubicBezTo>
                  <a:moveTo>
                    <a:pt x="119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19" y="22"/>
                  </a:cubicBezTo>
                  <a:cubicBezTo>
                    <a:pt x="184" y="22"/>
                    <a:pt x="238" y="17"/>
                    <a:pt x="238" y="11"/>
                  </a:cubicBezTo>
                  <a:cubicBezTo>
                    <a:pt x="238" y="5"/>
                    <a:pt x="184" y="0"/>
                    <a:pt x="11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35"/>
            <p:cNvSpPr>
              <a:spLocks noEditPoints="1"/>
            </p:cNvSpPr>
            <p:nvPr/>
          </p:nvSpPr>
          <p:spPr bwMode="auto">
            <a:xfrm>
              <a:off x="2037858" y="3775670"/>
              <a:ext cx="643672" cy="58330"/>
            </a:xfrm>
            <a:custGeom>
              <a:avLst/>
              <a:gdLst>
                <a:gd name="T0" fmla="*/ 117 w 234"/>
                <a:gd name="T1" fmla="*/ 21 h 21"/>
                <a:gd name="T2" fmla="*/ 2 w 234"/>
                <a:gd name="T3" fmla="*/ 10 h 21"/>
                <a:gd name="T4" fmla="*/ 117 w 234"/>
                <a:gd name="T5" fmla="*/ 0 h 21"/>
                <a:gd name="T6" fmla="*/ 232 w 234"/>
                <a:gd name="T7" fmla="*/ 10 h 21"/>
                <a:gd name="T8" fmla="*/ 117 w 234"/>
                <a:gd name="T9" fmla="*/ 21 h 21"/>
                <a:gd name="T10" fmla="*/ 117 w 234"/>
                <a:gd name="T11" fmla="*/ 0 h 21"/>
                <a:gd name="T12" fmla="*/ 0 w 234"/>
                <a:gd name="T13" fmla="*/ 10 h 21"/>
                <a:gd name="T14" fmla="*/ 117 w 234"/>
                <a:gd name="T15" fmla="*/ 21 h 21"/>
                <a:gd name="T16" fmla="*/ 234 w 234"/>
                <a:gd name="T17" fmla="*/ 10 h 21"/>
                <a:gd name="T18" fmla="*/ 117 w 234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">
                  <a:moveTo>
                    <a:pt x="117" y="21"/>
                  </a:moveTo>
                  <a:cubicBezTo>
                    <a:pt x="53" y="21"/>
                    <a:pt x="2" y="16"/>
                    <a:pt x="2" y="10"/>
                  </a:cubicBezTo>
                  <a:cubicBezTo>
                    <a:pt x="2" y="4"/>
                    <a:pt x="53" y="0"/>
                    <a:pt x="117" y="0"/>
                  </a:cubicBezTo>
                  <a:cubicBezTo>
                    <a:pt x="181" y="0"/>
                    <a:pt x="232" y="4"/>
                    <a:pt x="232" y="10"/>
                  </a:cubicBezTo>
                  <a:cubicBezTo>
                    <a:pt x="232" y="16"/>
                    <a:pt x="181" y="21"/>
                    <a:pt x="117" y="21"/>
                  </a:cubicBezTo>
                  <a:moveTo>
                    <a:pt x="117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7" y="21"/>
                  </a:cubicBezTo>
                  <a:cubicBezTo>
                    <a:pt x="182" y="21"/>
                    <a:pt x="234" y="16"/>
                    <a:pt x="234" y="10"/>
                  </a:cubicBezTo>
                  <a:cubicBezTo>
                    <a:pt x="234" y="4"/>
                    <a:pt x="182" y="0"/>
                    <a:pt x="117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36"/>
            <p:cNvSpPr>
              <a:spLocks noEditPoints="1"/>
            </p:cNvSpPr>
            <p:nvPr/>
          </p:nvSpPr>
          <p:spPr bwMode="auto">
            <a:xfrm>
              <a:off x="2042974" y="3775670"/>
              <a:ext cx="633439" cy="58330"/>
            </a:xfrm>
            <a:custGeom>
              <a:avLst/>
              <a:gdLst>
                <a:gd name="T0" fmla="*/ 115 w 230"/>
                <a:gd name="T1" fmla="*/ 20 h 21"/>
                <a:gd name="T2" fmla="*/ 1 w 230"/>
                <a:gd name="T3" fmla="*/ 10 h 21"/>
                <a:gd name="T4" fmla="*/ 115 w 230"/>
                <a:gd name="T5" fmla="*/ 0 h 21"/>
                <a:gd name="T6" fmla="*/ 229 w 230"/>
                <a:gd name="T7" fmla="*/ 10 h 21"/>
                <a:gd name="T8" fmla="*/ 115 w 230"/>
                <a:gd name="T9" fmla="*/ 20 h 21"/>
                <a:gd name="T10" fmla="*/ 115 w 230"/>
                <a:gd name="T11" fmla="*/ 0 h 21"/>
                <a:gd name="T12" fmla="*/ 0 w 230"/>
                <a:gd name="T13" fmla="*/ 10 h 21"/>
                <a:gd name="T14" fmla="*/ 115 w 230"/>
                <a:gd name="T15" fmla="*/ 21 h 21"/>
                <a:gd name="T16" fmla="*/ 230 w 230"/>
                <a:gd name="T17" fmla="*/ 10 h 21"/>
                <a:gd name="T18" fmla="*/ 115 w 2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1">
                  <a:moveTo>
                    <a:pt x="115" y="20"/>
                  </a:moveTo>
                  <a:cubicBezTo>
                    <a:pt x="52" y="20"/>
                    <a:pt x="1" y="16"/>
                    <a:pt x="1" y="10"/>
                  </a:cubicBezTo>
                  <a:cubicBezTo>
                    <a:pt x="1" y="4"/>
                    <a:pt x="52" y="0"/>
                    <a:pt x="115" y="0"/>
                  </a:cubicBezTo>
                  <a:cubicBezTo>
                    <a:pt x="178" y="0"/>
                    <a:pt x="229" y="4"/>
                    <a:pt x="229" y="10"/>
                  </a:cubicBezTo>
                  <a:cubicBezTo>
                    <a:pt x="229" y="16"/>
                    <a:pt x="178" y="20"/>
                    <a:pt x="115" y="20"/>
                  </a:cubicBezTo>
                  <a:moveTo>
                    <a:pt x="115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1"/>
                    <a:pt x="115" y="21"/>
                  </a:cubicBezTo>
                  <a:cubicBezTo>
                    <a:pt x="179" y="21"/>
                    <a:pt x="230" y="16"/>
                    <a:pt x="230" y="10"/>
                  </a:cubicBezTo>
                  <a:cubicBezTo>
                    <a:pt x="230" y="4"/>
                    <a:pt x="179" y="0"/>
                    <a:pt x="115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37"/>
            <p:cNvSpPr>
              <a:spLocks noEditPoints="1"/>
            </p:cNvSpPr>
            <p:nvPr/>
          </p:nvSpPr>
          <p:spPr bwMode="auto">
            <a:xfrm>
              <a:off x="2046044" y="3775670"/>
              <a:ext cx="627299" cy="55260"/>
            </a:xfrm>
            <a:custGeom>
              <a:avLst/>
              <a:gdLst>
                <a:gd name="T0" fmla="*/ 114 w 228"/>
                <a:gd name="T1" fmla="*/ 20 h 20"/>
                <a:gd name="T2" fmla="*/ 2 w 228"/>
                <a:gd name="T3" fmla="*/ 10 h 20"/>
                <a:gd name="T4" fmla="*/ 114 w 228"/>
                <a:gd name="T5" fmla="*/ 0 h 20"/>
                <a:gd name="T6" fmla="*/ 226 w 228"/>
                <a:gd name="T7" fmla="*/ 10 h 20"/>
                <a:gd name="T8" fmla="*/ 114 w 228"/>
                <a:gd name="T9" fmla="*/ 20 h 20"/>
                <a:gd name="T10" fmla="*/ 114 w 228"/>
                <a:gd name="T11" fmla="*/ 0 h 20"/>
                <a:gd name="T12" fmla="*/ 0 w 228"/>
                <a:gd name="T13" fmla="*/ 10 h 20"/>
                <a:gd name="T14" fmla="*/ 114 w 228"/>
                <a:gd name="T15" fmla="*/ 20 h 20"/>
                <a:gd name="T16" fmla="*/ 228 w 228"/>
                <a:gd name="T17" fmla="*/ 10 h 20"/>
                <a:gd name="T18" fmla="*/ 114 w 2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0">
                  <a:moveTo>
                    <a:pt x="114" y="20"/>
                  </a:moveTo>
                  <a:cubicBezTo>
                    <a:pt x="52" y="20"/>
                    <a:pt x="2" y="16"/>
                    <a:pt x="2" y="10"/>
                  </a:cubicBezTo>
                  <a:cubicBezTo>
                    <a:pt x="2" y="5"/>
                    <a:pt x="52" y="0"/>
                    <a:pt x="114" y="0"/>
                  </a:cubicBezTo>
                  <a:cubicBezTo>
                    <a:pt x="176" y="0"/>
                    <a:pt x="226" y="5"/>
                    <a:pt x="226" y="10"/>
                  </a:cubicBezTo>
                  <a:cubicBezTo>
                    <a:pt x="226" y="16"/>
                    <a:pt x="176" y="20"/>
                    <a:pt x="114" y="20"/>
                  </a:cubicBezTo>
                  <a:moveTo>
                    <a:pt x="114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0"/>
                    <a:pt x="114" y="20"/>
                  </a:cubicBezTo>
                  <a:cubicBezTo>
                    <a:pt x="177" y="20"/>
                    <a:pt x="228" y="16"/>
                    <a:pt x="228" y="10"/>
                  </a:cubicBezTo>
                  <a:cubicBezTo>
                    <a:pt x="228" y="4"/>
                    <a:pt x="177" y="0"/>
                    <a:pt x="114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38"/>
            <p:cNvSpPr>
              <a:spLocks noEditPoints="1"/>
            </p:cNvSpPr>
            <p:nvPr/>
          </p:nvSpPr>
          <p:spPr bwMode="auto">
            <a:xfrm>
              <a:off x="2051161" y="3775670"/>
              <a:ext cx="616042" cy="55260"/>
            </a:xfrm>
            <a:custGeom>
              <a:avLst/>
              <a:gdLst>
                <a:gd name="T0" fmla="*/ 112 w 224"/>
                <a:gd name="T1" fmla="*/ 20 h 20"/>
                <a:gd name="T2" fmla="*/ 1 w 224"/>
                <a:gd name="T3" fmla="*/ 10 h 20"/>
                <a:gd name="T4" fmla="*/ 112 w 224"/>
                <a:gd name="T5" fmla="*/ 0 h 20"/>
                <a:gd name="T6" fmla="*/ 223 w 224"/>
                <a:gd name="T7" fmla="*/ 10 h 20"/>
                <a:gd name="T8" fmla="*/ 112 w 224"/>
                <a:gd name="T9" fmla="*/ 20 h 20"/>
                <a:gd name="T10" fmla="*/ 112 w 224"/>
                <a:gd name="T11" fmla="*/ 0 h 20"/>
                <a:gd name="T12" fmla="*/ 0 w 224"/>
                <a:gd name="T13" fmla="*/ 10 h 20"/>
                <a:gd name="T14" fmla="*/ 112 w 224"/>
                <a:gd name="T15" fmla="*/ 20 h 20"/>
                <a:gd name="T16" fmla="*/ 224 w 224"/>
                <a:gd name="T17" fmla="*/ 10 h 20"/>
                <a:gd name="T18" fmla="*/ 112 w 224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0">
                  <a:moveTo>
                    <a:pt x="112" y="20"/>
                  </a:moveTo>
                  <a:cubicBezTo>
                    <a:pt x="51" y="20"/>
                    <a:pt x="1" y="16"/>
                    <a:pt x="1" y="10"/>
                  </a:cubicBezTo>
                  <a:cubicBezTo>
                    <a:pt x="1" y="5"/>
                    <a:pt x="51" y="0"/>
                    <a:pt x="112" y="0"/>
                  </a:cubicBezTo>
                  <a:cubicBezTo>
                    <a:pt x="173" y="0"/>
                    <a:pt x="223" y="5"/>
                    <a:pt x="223" y="10"/>
                  </a:cubicBezTo>
                  <a:cubicBezTo>
                    <a:pt x="223" y="16"/>
                    <a:pt x="173" y="20"/>
                    <a:pt x="112" y="20"/>
                  </a:cubicBezTo>
                  <a:moveTo>
                    <a:pt x="112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2" y="20"/>
                  </a:cubicBezTo>
                  <a:cubicBezTo>
                    <a:pt x="174" y="20"/>
                    <a:pt x="224" y="16"/>
                    <a:pt x="224" y="10"/>
                  </a:cubicBezTo>
                  <a:cubicBezTo>
                    <a:pt x="224" y="5"/>
                    <a:pt x="174" y="0"/>
                    <a:pt x="112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39"/>
            <p:cNvSpPr>
              <a:spLocks noEditPoints="1"/>
            </p:cNvSpPr>
            <p:nvPr/>
          </p:nvSpPr>
          <p:spPr bwMode="auto">
            <a:xfrm>
              <a:off x="2054231" y="3775670"/>
              <a:ext cx="610926" cy="55260"/>
            </a:xfrm>
            <a:custGeom>
              <a:avLst/>
              <a:gdLst>
                <a:gd name="T0" fmla="*/ 111 w 222"/>
                <a:gd name="T1" fmla="*/ 20 h 20"/>
                <a:gd name="T2" fmla="*/ 2 w 222"/>
                <a:gd name="T3" fmla="*/ 10 h 20"/>
                <a:gd name="T4" fmla="*/ 111 w 222"/>
                <a:gd name="T5" fmla="*/ 0 h 20"/>
                <a:gd name="T6" fmla="*/ 220 w 222"/>
                <a:gd name="T7" fmla="*/ 10 h 20"/>
                <a:gd name="T8" fmla="*/ 111 w 222"/>
                <a:gd name="T9" fmla="*/ 20 h 20"/>
                <a:gd name="T10" fmla="*/ 111 w 222"/>
                <a:gd name="T11" fmla="*/ 0 h 20"/>
                <a:gd name="T12" fmla="*/ 0 w 222"/>
                <a:gd name="T13" fmla="*/ 10 h 20"/>
                <a:gd name="T14" fmla="*/ 111 w 222"/>
                <a:gd name="T15" fmla="*/ 20 h 20"/>
                <a:gd name="T16" fmla="*/ 222 w 222"/>
                <a:gd name="T17" fmla="*/ 10 h 20"/>
                <a:gd name="T18" fmla="*/ 111 w 2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20">
                  <a:moveTo>
                    <a:pt x="111" y="20"/>
                  </a:moveTo>
                  <a:cubicBezTo>
                    <a:pt x="51" y="20"/>
                    <a:pt x="2" y="15"/>
                    <a:pt x="2" y="10"/>
                  </a:cubicBezTo>
                  <a:cubicBezTo>
                    <a:pt x="2" y="5"/>
                    <a:pt x="51" y="0"/>
                    <a:pt x="111" y="0"/>
                  </a:cubicBezTo>
                  <a:cubicBezTo>
                    <a:pt x="171" y="0"/>
                    <a:pt x="220" y="5"/>
                    <a:pt x="220" y="10"/>
                  </a:cubicBezTo>
                  <a:cubicBezTo>
                    <a:pt x="220" y="15"/>
                    <a:pt x="171" y="20"/>
                    <a:pt x="111" y="20"/>
                  </a:cubicBezTo>
                  <a:moveTo>
                    <a:pt x="111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1" y="20"/>
                  </a:cubicBezTo>
                  <a:cubicBezTo>
                    <a:pt x="172" y="20"/>
                    <a:pt x="222" y="16"/>
                    <a:pt x="222" y="10"/>
                  </a:cubicBezTo>
                  <a:cubicBezTo>
                    <a:pt x="222" y="5"/>
                    <a:pt x="172" y="0"/>
                    <a:pt x="111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0"/>
            <p:cNvSpPr>
              <a:spLocks noEditPoints="1"/>
            </p:cNvSpPr>
            <p:nvPr/>
          </p:nvSpPr>
          <p:spPr bwMode="auto">
            <a:xfrm>
              <a:off x="2059348" y="3775670"/>
              <a:ext cx="599669" cy="55260"/>
            </a:xfrm>
            <a:custGeom>
              <a:avLst/>
              <a:gdLst>
                <a:gd name="T0" fmla="*/ 109 w 218"/>
                <a:gd name="T1" fmla="*/ 20 h 20"/>
                <a:gd name="T2" fmla="*/ 1 w 218"/>
                <a:gd name="T3" fmla="*/ 10 h 20"/>
                <a:gd name="T4" fmla="*/ 109 w 218"/>
                <a:gd name="T5" fmla="*/ 0 h 20"/>
                <a:gd name="T6" fmla="*/ 217 w 218"/>
                <a:gd name="T7" fmla="*/ 10 h 20"/>
                <a:gd name="T8" fmla="*/ 109 w 218"/>
                <a:gd name="T9" fmla="*/ 20 h 20"/>
                <a:gd name="T10" fmla="*/ 109 w 218"/>
                <a:gd name="T11" fmla="*/ 0 h 20"/>
                <a:gd name="T12" fmla="*/ 0 w 218"/>
                <a:gd name="T13" fmla="*/ 10 h 20"/>
                <a:gd name="T14" fmla="*/ 109 w 218"/>
                <a:gd name="T15" fmla="*/ 20 h 20"/>
                <a:gd name="T16" fmla="*/ 218 w 218"/>
                <a:gd name="T17" fmla="*/ 10 h 20"/>
                <a:gd name="T18" fmla="*/ 109 w 21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0">
                  <a:moveTo>
                    <a:pt x="109" y="20"/>
                  </a:moveTo>
                  <a:cubicBezTo>
                    <a:pt x="50" y="20"/>
                    <a:pt x="1" y="15"/>
                    <a:pt x="1" y="10"/>
                  </a:cubicBezTo>
                  <a:cubicBezTo>
                    <a:pt x="1" y="5"/>
                    <a:pt x="50" y="0"/>
                    <a:pt x="109" y="0"/>
                  </a:cubicBezTo>
                  <a:cubicBezTo>
                    <a:pt x="169" y="0"/>
                    <a:pt x="217" y="5"/>
                    <a:pt x="217" y="10"/>
                  </a:cubicBezTo>
                  <a:cubicBezTo>
                    <a:pt x="217" y="15"/>
                    <a:pt x="169" y="20"/>
                    <a:pt x="109" y="20"/>
                  </a:cubicBezTo>
                  <a:moveTo>
                    <a:pt x="109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5"/>
                    <a:pt x="49" y="20"/>
                    <a:pt x="109" y="20"/>
                  </a:cubicBezTo>
                  <a:cubicBezTo>
                    <a:pt x="169" y="20"/>
                    <a:pt x="218" y="15"/>
                    <a:pt x="218" y="10"/>
                  </a:cubicBezTo>
                  <a:cubicBezTo>
                    <a:pt x="218" y="5"/>
                    <a:pt x="169" y="0"/>
                    <a:pt x="109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1"/>
            <p:cNvSpPr>
              <a:spLocks noEditPoints="1"/>
            </p:cNvSpPr>
            <p:nvPr/>
          </p:nvSpPr>
          <p:spPr bwMode="auto">
            <a:xfrm>
              <a:off x="2062418" y="3775670"/>
              <a:ext cx="594552" cy="55260"/>
            </a:xfrm>
            <a:custGeom>
              <a:avLst/>
              <a:gdLst>
                <a:gd name="T0" fmla="*/ 108 w 216"/>
                <a:gd name="T1" fmla="*/ 19 h 20"/>
                <a:gd name="T2" fmla="*/ 2 w 216"/>
                <a:gd name="T3" fmla="*/ 10 h 20"/>
                <a:gd name="T4" fmla="*/ 108 w 216"/>
                <a:gd name="T5" fmla="*/ 1 h 20"/>
                <a:gd name="T6" fmla="*/ 214 w 216"/>
                <a:gd name="T7" fmla="*/ 10 h 20"/>
                <a:gd name="T8" fmla="*/ 108 w 216"/>
                <a:gd name="T9" fmla="*/ 19 h 20"/>
                <a:gd name="T10" fmla="*/ 108 w 216"/>
                <a:gd name="T11" fmla="*/ 0 h 20"/>
                <a:gd name="T12" fmla="*/ 0 w 216"/>
                <a:gd name="T13" fmla="*/ 10 h 20"/>
                <a:gd name="T14" fmla="*/ 108 w 216"/>
                <a:gd name="T15" fmla="*/ 20 h 20"/>
                <a:gd name="T16" fmla="*/ 216 w 216"/>
                <a:gd name="T17" fmla="*/ 10 h 20"/>
                <a:gd name="T18" fmla="*/ 108 w 21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0">
                  <a:moveTo>
                    <a:pt x="108" y="19"/>
                  </a:moveTo>
                  <a:cubicBezTo>
                    <a:pt x="50" y="19"/>
                    <a:pt x="2" y="15"/>
                    <a:pt x="2" y="10"/>
                  </a:cubicBezTo>
                  <a:cubicBezTo>
                    <a:pt x="2" y="5"/>
                    <a:pt x="50" y="1"/>
                    <a:pt x="108" y="1"/>
                  </a:cubicBezTo>
                  <a:cubicBezTo>
                    <a:pt x="167" y="1"/>
                    <a:pt x="214" y="5"/>
                    <a:pt x="214" y="10"/>
                  </a:cubicBezTo>
                  <a:cubicBezTo>
                    <a:pt x="214" y="15"/>
                    <a:pt x="167" y="19"/>
                    <a:pt x="108" y="19"/>
                  </a:cubicBezTo>
                  <a:moveTo>
                    <a:pt x="108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5"/>
                    <a:pt x="49" y="20"/>
                    <a:pt x="108" y="20"/>
                  </a:cubicBezTo>
                  <a:cubicBezTo>
                    <a:pt x="168" y="20"/>
                    <a:pt x="216" y="15"/>
                    <a:pt x="216" y="10"/>
                  </a:cubicBezTo>
                  <a:cubicBezTo>
                    <a:pt x="216" y="5"/>
                    <a:pt x="168" y="0"/>
                    <a:pt x="108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2"/>
            <p:cNvSpPr>
              <a:spLocks noEditPoints="1"/>
            </p:cNvSpPr>
            <p:nvPr/>
          </p:nvSpPr>
          <p:spPr bwMode="auto">
            <a:xfrm>
              <a:off x="2067534" y="3778740"/>
              <a:ext cx="583296" cy="49120"/>
            </a:xfrm>
            <a:custGeom>
              <a:avLst/>
              <a:gdLst>
                <a:gd name="T0" fmla="*/ 106 w 212"/>
                <a:gd name="T1" fmla="*/ 18 h 18"/>
                <a:gd name="T2" fmla="*/ 2 w 212"/>
                <a:gd name="T3" fmla="*/ 9 h 18"/>
                <a:gd name="T4" fmla="*/ 106 w 212"/>
                <a:gd name="T5" fmla="*/ 0 h 18"/>
                <a:gd name="T6" fmla="*/ 211 w 212"/>
                <a:gd name="T7" fmla="*/ 9 h 18"/>
                <a:gd name="T8" fmla="*/ 106 w 212"/>
                <a:gd name="T9" fmla="*/ 18 h 18"/>
                <a:gd name="T10" fmla="*/ 106 w 212"/>
                <a:gd name="T11" fmla="*/ 0 h 18"/>
                <a:gd name="T12" fmla="*/ 0 w 212"/>
                <a:gd name="T13" fmla="*/ 9 h 18"/>
                <a:gd name="T14" fmla="*/ 106 w 212"/>
                <a:gd name="T15" fmla="*/ 18 h 18"/>
                <a:gd name="T16" fmla="*/ 212 w 212"/>
                <a:gd name="T17" fmla="*/ 9 h 18"/>
                <a:gd name="T18" fmla="*/ 106 w 212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18">
                  <a:moveTo>
                    <a:pt x="106" y="18"/>
                  </a:moveTo>
                  <a:cubicBezTo>
                    <a:pt x="48" y="18"/>
                    <a:pt x="2" y="14"/>
                    <a:pt x="2" y="9"/>
                  </a:cubicBezTo>
                  <a:cubicBezTo>
                    <a:pt x="2" y="4"/>
                    <a:pt x="48" y="0"/>
                    <a:pt x="106" y="0"/>
                  </a:cubicBezTo>
                  <a:cubicBezTo>
                    <a:pt x="164" y="0"/>
                    <a:pt x="211" y="4"/>
                    <a:pt x="211" y="9"/>
                  </a:cubicBezTo>
                  <a:cubicBezTo>
                    <a:pt x="211" y="14"/>
                    <a:pt x="164" y="18"/>
                    <a:pt x="106" y="18"/>
                  </a:cubicBezTo>
                  <a:moveTo>
                    <a:pt x="106" y="0"/>
                  </a:moveTo>
                  <a:cubicBezTo>
                    <a:pt x="48" y="0"/>
                    <a:pt x="0" y="4"/>
                    <a:pt x="0" y="9"/>
                  </a:cubicBezTo>
                  <a:cubicBezTo>
                    <a:pt x="0" y="14"/>
                    <a:pt x="48" y="18"/>
                    <a:pt x="106" y="18"/>
                  </a:cubicBezTo>
                  <a:cubicBezTo>
                    <a:pt x="165" y="18"/>
                    <a:pt x="212" y="14"/>
                    <a:pt x="212" y="9"/>
                  </a:cubicBezTo>
                  <a:cubicBezTo>
                    <a:pt x="212" y="4"/>
                    <a:pt x="165" y="0"/>
                    <a:pt x="10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3"/>
            <p:cNvSpPr>
              <a:spLocks noEditPoints="1"/>
            </p:cNvSpPr>
            <p:nvPr/>
          </p:nvSpPr>
          <p:spPr bwMode="auto">
            <a:xfrm>
              <a:off x="2073674" y="3778740"/>
              <a:ext cx="575109" cy="49120"/>
            </a:xfrm>
            <a:custGeom>
              <a:avLst/>
              <a:gdLst>
                <a:gd name="T0" fmla="*/ 104 w 209"/>
                <a:gd name="T1" fmla="*/ 18 h 18"/>
                <a:gd name="T2" fmla="*/ 1 w 209"/>
                <a:gd name="T3" fmla="*/ 9 h 18"/>
                <a:gd name="T4" fmla="*/ 104 w 209"/>
                <a:gd name="T5" fmla="*/ 0 h 18"/>
                <a:gd name="T6" fmla="*/ 207 w 209"/>
                <a:gd name="T7" fmla="*/ 9 h 18"/>
                <a:gd name="T8" fmla="*/ 104 w 209"/>
                <a:gd name="T9" fmla="*/ 18 h 18"/>
                <a:gd name="T10" fmla="*/ 104 w 209"/>
                <a:gd name="T11" fmla="*/ 0 h 18"/>
                <a:gd name="T12" fmla="*/ 0 w 209"/>
                <a:gd name="T13" fmla="*/ 9 h 18"/>
                <a:gd name="T14" fmla="*/ 104 w 209"/>
                <a:gd name="T15" fmla="*/ 18 h 18"/>
                <a:gd name="T16" fmla="*/ 209 w 209"/>
                <a:gd name="T17" fmla="*/ 9 h 18"/>
                <a:gd name="T18" fmla="*/ 104 w 20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8">
                  <a:moveTo>
                    <a:pt x="104" y="18"/>
                  </a:moveTo>
                  <a:cubicBezTo>
                    <a:pt x="47" y="18"/>
                    <a:pt x="1" y="14"/>
                    <a:pt x="1" y="9"/>
                  </a:cubicBezTo>
                  <a:cubicBezTo>
                    <a:pt x="1" y="4"/>
                    <a:pt x="47" y="0"/>
                    <a:pt x="104" y="0"/>
                  </a:cubicBezTo>
                  <a:cubicBezTo>
                    <a:pt x="161" y="0"/>
                    <a:pt x="207" y="4"/>
                    <a:pt x="207" y="9"/>
                  </a:cubicBezTo>
                  <a:cubicBezTo>
                    <a:pt x="207" y="14"/>
                    <a:pt x="161" y="18"/>
                    <a:pt x="104" y="18"/>
                  </a:cubicBezTo>
                  <a:moveTo>
                    <a:pt x="104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4" y="18"/>
                  </a:cubicBezTo>
                  <a:cubicBezTo>
                    <a:pt x="162" y="18"/>
                    <a:pt x="209" y="14"/>
                    <a:pt x="209" y="9"/>
                  </a:cubicBezTo>
                  <a:cubicBezTo>
                    <a:pt x="209" y="4"/>
                    <a:pt x="162" y="0"/>
                    <a:pt x="104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"/>
            <p:cNvSpPr>
              <a:spLocks noEditPoints="1"/>
            </p:cNvSpPr>
            <p:nvPr/>
          </p:nvSpPr>
          <p:spPr bwMode="auto">
            <a:xfrm>
              <a:off x="2075721" y="3778740"/>
              <a:ext cx="566923" cy="49120"/>
            </a:xfrm>
            <a:custGeom>
              <a:avLst/>
              <a:gdLst>
                <a:gd name="T0" fmla="*/ 103 w 206"/>
                <a:gd name="T1" fmla="*/ 18 h 18"/>
                <a:gd name="T2" fmla="*/ 2 w 206"/>
                <a:gd name="T3" fmla="*/ 9 h 18"/>
                <a:gd name="T4" fmla="*/ 103 w 206"/>
                <a:gd name="T5" fmla="*/ 0 h 18"/>
                <a:gd name="T6" fmla="*/ 205 w 206"/>
                <a:gd name="T7" fmla="*/ 9 h 18"/>
                <a:gd name="T8" fmla="*/ 103 w 206"/>
                <a:gd name="T9" fmla="*/ 18 h 18"/>
                <a:gd name="T10" fmla="*/ 103 w 206"/>
                <a:gd name="T11" fmla="*/ 0 h 18"/>
                <a:gd name="T12" fmla="*/ 0 w 206"/>
                <a:gd name="T13" fmla="*/ 9 h 18"/>
                <a:gd name="T14" fmla="*/ 103 w 206"/>
                <a:gd name="T15" fmla="*/ 18 h 18"/>
                <a:gd name="T16" fmla="*/ 206 w 206"/>
                <a:gd name="T17" fmla="*/ 9 h 18"/>
                <a:gd name="T18" fmla="*/ 103 w 2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18">
                  <a:moveTo>
                    <a:pt x="103" y="18"/>
                  </a:moveTo>
                  <a:cubicBezTo>
                    <a:pt x="47" y="18"/>
                    <a:pt x="2" y="14"/>
                    <a:pt x="2" y="9"/>
                  </a:cubicBezTo>
                  <a:cubicBezTo>
                    <a:pt x="2" y="4"/>
                    <a:pt x="47" y="0"/>
                    <a:pt x="103" y="0"/>
                  </a:cubicBezTo>
                  <a:cubicBezTo>
                    <a:pt x="159" y="0"/>
                    <a:pt x="205" y="4"/>
                    <a:pt x="205" y="9"/>
                  </a:cubicBezTo>
                  <a:cubicBezTo>
                    <a:pt x="205" y="14"/>
                    <a:pt x="159" y="18"/>
                    <a:pt x="103" y="18"/>
                  </a:cubicBezTo>
                  <a:moveTo>
                    <a:pt x="103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3" y="18"/>
                  </a:cubicBezTo>
                  <a:cubicBezTo>
                    <a:pt x="160" y="18"/>
                    <a:pt x="206" y="14"/>
                    <a:pt x="206" y="9"/>
                  </a:cubicBezTo>
                  <a:cubicBezTo>
                    <a:pt x="206" y="4"/>
                    <a:pt x="160" y="0"/>
                    <a:pt x="10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5"/>
            <p:cNvSpPr>
              <a:spLocks noEditPoints="1"/>
            </p:cNvSpPr>
            <p:nvPr/>
          </p:nvSpPr>
          <p:spPr bwMode="auto">
            <a:xfrm>
              <a:off x="2081861" y="3778740"/>
              <a:ext cx="558736" cy="49120"/>
            </a:xfrm>
            <a:custGeom>
              <a:avLst/>
              <a:gdLst>
                <a:gd name="T0" fmla="*/ 101 w 203"/>
                <a:gd name="T1" fmla="*/ 18 h 18"/>
                <a:gd name="T2" fmla="*/ 1 w 203"/>
                <a:gd name="T3" fmla="*/ 9 h 18"/>
                <a:gd name="T4" fmla="*/ 101 w 203"/>
                <a:gd name="T5" fmla="*/ 0 h 18"/>
                <a:gd name="T6" fmla="*/ 201 w 203"/>
                <a:gd name="T7" fmla="*/ 9 h 18"/>
                <a:gd name="T8" fmla="*/ 101 w 203"/>
                <a:gd name="T9" fmla="*/ 18 h 18"/>
                <a:gd name="T10" fmla="*/ 101 w 203"/>
                <a:gd name="T11" fmla="*/ 0 h 18"/>
                <a:gd name="T12" fmla="*/ 0 w 203"/>
                <a:gd name="T13" fmla="*/ 9 h 18"/>
                <a:gd name="T14" fmla="*/ 101 w 203"/>
                <a:gd name="T15" fmla="*/ 18 h 18"/>
                <a:gd name="T16" fmla="*/ 203 w 203"/>
                <a:gd name="T17" fmla="*/ 9 h 18"/>
                <a:gd name="T18" fmla="*/ 101 w 20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8">
                  <a:moveTo>
                    <a:pt x="101" y="18"/>
                  </a:moveTo>
                  <a:cubicBezTo>
                    <a:pt x="46" y="18"/>
                    <a:pt x="1" y="14"/>
                    <a:pt x="1" y="9"/>
                  </a:cubicBezTo>
                  <a:cubicBezTo>
                    <a:pt x="1" y="4"/>
                    <a:pt x="46" y="0"/>
                    <a:pt x="101" y="0"/>
                  </a:cubicBezTo>
                  <a:cubicBezTo>
                    <a:pt x="156" y="0"/>
                    <a:pt x="201" y="4"/>
                    <a:pt x="201" y="9"/>
                  </a:cubicBezTo>
                  <a:cubicBezTo>
                    <a:pt x="201" y="14"/>
                    <a:pt x="156" y="18"/>
                    <a:pt x="101" y="18"/>
                  </a:cubicBezTo>
                  <a:moveTo>
                    <a:pt x="101" y="0"/>
                  </a:moveTo>
                  <a:cubicBezTo>
                    <a:pt x="45" y="0"/>
                    <a:pt x="0" y="4"/>
                    <a:pt x="0" y="9"/>
                  </a:cubicBezTo>
                  <a:cubicBezTo>
                    <a:pt x="0" y="14"/>
                    <a:pt x="45" y="18"/>
                    <a:pt x="101" y="18"/>
                  </a:cubicBezTo>
                  <a:cubicBezTo>
                    <a:pt x="157" y="18"/>
                    <a:pt x="203" y="14"/>
                    <a:pt x="203" y="9"/>
                  </a:cubicBezTo>
                  <a:cubicBezTo>
                    <a:pt x="203" y="4"/>
                    <a:pt x="157" y="0"/>
                    <a:pt x="101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"/>
            <p:cNvSpPr>
              <a:spLocks noEditPoints="1"/>
            </p:cNvSpPr>
            <p:nvPr/>
          </p:nvSpPr>
          <p:spPr bwMode="auto">
            <a:xfrm>
              <a:off x="2083908" y="3778740"/>
              <a:ext cx="550549" cy="49120"/>
            </a:xfrm>
            <a:custGeom>
              <a:avLst/>
              <a:gdLst>
                <a:gd name="T0" fmla="*/ 100 w 200"/>
                <a:gd name="T1" fmla="*/ 18 h 18"/>
                <a:gd name="T2" fmla="*/ 2 w 200"/>
                <a:gd name="T3" fmla="*/ 9 h 18"/>
                <a:gd name="T4" fmla="*/ 100 w 200"/>
                <a:gd name="T5" fmla="*/ 0 h 18"/>
                <a:gd name="T6" fmla="*/ 199 w 200"/>
                <a:gd name="T7" fmla="*/ 9 h 18"/>
                <a:gd name="T8" fmla="*/ 100 w 200"/>
                <a:gd name="T9" fmla="*/ 18 h 18"/>
                <a:gd name="T10" fmla="*/ 100 w 200"/>
                <a:gd name="T11" fmla="*/ 0 h 18"/>
                <a:gd name="T12" fmla="*/ 0 w 200"/>
                <a:gd name="T13" fmla="*/ 9 h 18"/>
                <a:gd name="T14" fmla="*/ 100 w 200"/>
                <a:gd name="T15" fmla="*/ 18 h 18"/>
                <a:gd name="T16" fmla="*/ 200 w 200"/>
                <a:gd name="T17" fmla="*/ 9 h 18"/>
                <a:gd name="T18" fmla="*/ 100 w 20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18">
                  <a:moveTo>
                    <a:pt x="100" y="18"/>
                  </a:moveTo>
                  <a:cubicBezTo>
                    <a:pt x="46" y="18"/>
                    <a:pt x="2" y="14"/>
                    <a:pt x="2" y="9"/>
                  </a:cubicBezTo>
                  <a:cubicBezTo>
                    <a:pt x="2" y="4"/>
                    <a:pt x="46" y="0"/>
                    <a:pt x="100" y="0"/>
                  </a:cubicBezTo>
                  <a:cubicBezTo>
                    <a:pt x="155" y="0"/>
                    <a:pt x="199" y="4"/>
                    <a:pt x="199" y="9"/>
                  </a:cubicBezTo>
                  <a:cubicBezTo>
                    <a:pt x="199" y="14"/>
                    <a:pt x="155" y="18"/>
                    <a:pt x="100" y="18"/>
                  </a:cubicBezTo>
                  <a:moveTo>
                    <a:pt x="100" y="0"/>
                  </a:moveTo>
                  <a:cubicBezTo>
                    <a:pt x="45" y="0"/>
                    <a:pt x="0" y="4"/>
                    <a:pt x="0" y="9"/>
                  </a:cubicBezTo>
                  <a:cubicBezTo>
                    <a:pt x="0" y="14"/>
                    <a:pt x="45" y="18"/>
                    <a:pt x="100" y="18"/>
                  </a:cubicBezTo>
                  <a:cubicBezTo>
                    <a:pt x="155" y="18"/>
                    <a:pt x="200" y="14"/>
                    <a:pt x="200" y="9"/>
                  </a:cubicBezTo>
                  <a:cubicBezTo>
                    <a:pt x="200" y="4"/>
                    <a:pt x="155" y="0"/>
                    <a:pt x="1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7"/>
            <p:cNvSpPr>
              <a:spLocks noEditPoints="1"/>
            </p:cNvSpPr>
            <p:nvPr/>
          </p:nvSpPr>
          <p:spPr bwMode="auto">
            <a:xfrm>
              <a:off x="2090047" y="3778740"/>
              <a:ext cx="541339" cy="49120"/>
            </a:xfrm>
            <a:custGeom>
              <a:avLst/>
              <a:gdLst>
                <a:gd name="T0" fmla="*/ 98 w 197"/>
                <a:gd name="T1" fmla="*/ 17 h 18"/>
                <a:gd name="T2" fmla="*/ 2 w 197"/>
                <a:gd name="T3" fmla="*/ 9 h 18"/>
                <a:gd name="T4" fmla="*/ 98 w 197"/>
                <a:gd name="T5" fmla="*/ 0 h 18"/>
                <a:gd name="T6" fmla="*/ 195 w 197"/>
                <a:gd name="T7" fmla="*/ 9 h 18"/>
                <a:gd name="T8" fmla="*/ 98 w 197"/>
                <a:gd name="T9" fmla="*/ 17 h 18"/>
                <a:gd name="T10" fmla="*/ 98 w 197"/>
                <a:gd name="T11" fmla="*/ 0 h 18"/>
                <a:gd name="T12" fmla="*/ 0 w 197"/>
                <a:gd name="T13" fmla="*/ 9 h 18"/>
                <a:gd name="T14" fmla="*/ 98 w 197"/>
                <a:gd name="T15" fmla="*/ 18 h 18"/>
                <a:gd name="T16" fmla="*/ 197 w 197"/>
                <a:gd name="T17" fmla="*/ 9 h 18"/>
                <a:gd name="T18" fmla="*/ 98 w 19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18">
                  <a:moveTo>
                    <a:pt x="98" y="17"/>
                  </a:moveTo>
                  <a:cubicBezTo>
                    <a:pt x="45" y="17"/>
                    <a:pt x="2" y="14"/>
                    <a:pt x="2" y="9"/>
                  </a:cubicBezTo>
                  <a:cubicBezTo>
                    <a:pt x="2" y="4"/>
                    <a:pt x="45" y="0"/>
                    <a:pt x="98" y="0"/>
                  </a:cubicBezTo>
                  <a:cubicBezTo>
                    <a:pt x="152" y="0"/>
                    <a:pt x="195" y="4"/>
                    <a:pt x="195" y="9"/>
                  </a:cubicBezTo>
                  <a:cubicBezTo>
                    <a:pt x="195" y="14"/>
                    <a:pt x="152" y="17"/>
                    <a:pt x="98" y="17"/>
                  </a:cubicBezTo>
                  <a:moveTo>
                    <a:pt x="98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98" y="18"/>
                  </a:cubicBezTo>
                  <a:cubicBezTo>
                    <a:pt x="153" y="18"/>
                    <a:pt x="197" y="14"/>
                    <a:pt x="197" y="9"/>
                  </a:cubicBezTo>
                  <a:cubicBezTo>
                    <a:pt x="197" y="4"/>
                    <a:pt x="153" y="0"/>
                    <a:pt x="98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8"/>
            <p:cNvSpPr>
              <a:spLocks noEditPoints="1"/>
            </p:cNvSpPr>
            <p:nvPr/>
          </p:nvSpPr>
          <p:spPr bwMode="auto">
            <a:xfrm>
              <a:off x="2095164" y="3778740"/>
              <a:ext cx="531106" cy="47073"/>
            </a:xfrm>
            <a:custGeom>
              <a:avLst/>
              <a:gdLst>
                <a:gd name="T0" fmla="*/ 96 w 193"/>
                <a:gd name="T1" fmla="*/ 17 h 17"/>
                <a:gd name="T2" fmla="*/ 1 w 193"/>
                <a:gd name="T3" fmla="*/ 9 h 17"/>
                <a:gd name="T4" fmla="*/ 96 w 193"/>
                <a:gd name="T5" fmla="*/ 1 h 17"/>
                <a:gd name="T6" fmla="*/ 191 w 193"/>
                <a:gd name="T7" fmla="*/ 9 h 17"/>
                <a:gd name="T8" fmla="*/ 96 w 193"/>
                <a:gd name="T9" fmla="*/ 17 h 17"/>
                <a:gd name="T10" fmla="*/ 96 w 193"/>
                <a:gd name="T11" fmla="*/ 0 h 17"/>
                <a:gd name="T12" fmla="*/ 0 w 193"/>
                <a:gd name="T13" fmla="*/ 9 h 17"/>
                <a:gd name="T14" fmla="*/ 96 w 193"/>
                <a:gd name="T15" fmla="*/ 17 h 17"/>
                <a:gd name="T16" fmla="*/ 193 w 193"/>
                <a:gd name="T17" fmla="*/ 9 h 17"/>
                <a:gd name="T18" fmla="*/ 96 w 193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">
                  <a:moveTo>
                    <a:pt x="96" y="17"/>
                  </a:moveTo>
                  <a:cubicBezTo>
                    <a:pt x="44" y="17"/>
                    <a:pt x="1" y="13"/>
                    <a:pt x="1" y="9"/>
                  </a:cubicBezTo>
                  <a:cubicBezTo>
                    <a:pt x="1" y="4"/>
                    <a:pt x="44" y="1"/>
                    <a:pt x="96" y="1"/>
                  </a:cubicBezTo>
                  <a:cubicBezTo>
                    <a:pt x="149" y="1"/>
                    <a:pt x="191" y="4"/>
                    <a:pt x="191" y="9"/>
                  </a:cubicBezTo>
                  <a:cubicBezTo>
                    <a:pt x="191" y="13"/>
                    <a:pt x="149" y="17"/>
                    <a:pt x="96" y="17"/>
                  </a:cubicBezTo>
                  <a:moveTo>
                    <a:pt x="96" y="0"/>
                  </a:moveTo>
                  <a:cubicBezTo>
                    <a:pt x="43" y="0"/>
                    <a:pt x="0" y="4"/>
                    <a:pt x="0" y="9"/>
                  </a:cubicBezTo>
                  <a:cubicBezTo>
                    <a:pt x="0" y="14"/>
                    <a:pt x="43" y="17"/>
                    <a:pt x="96" y="17"/>
                  </a:cubicBezTo>
                  <a:cubicBezTo>
                    <a:pt x="150" y="17"/>
                    <a:pt x="193" y="14"/>
                    <a:pt x="193" y="9"/>
                  </a:cubicBezTo>
                  <a:cubicBezTo>
                    <a:pt x="193" y="4"/>
                    <a:pt x="150" y="0"/>
                    <a:pt x="96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9"/>
            <p:cNvSpPr>
              <a:spLocks noEditPoints="1"/>
            </p:cNvSpPr>
            <p:nvPr/>
          </p:nvSpPr>
          <p:spPr bwMode="auto">
            <a:xfrm>
              <a:off x="2098234" y="3781810"/>
              <a:ext cx="522920" cy="44003"/>
            </a:xfrm>
            <a:custGeom>
              <a:avLst/>
              <a:gdLst>
                <a:gd name="T0" fmla="*/ 95 w 190"/>
                <a:gd name="T1" fmla="*/ 16 h 16"/>
                <a:gd name="T2" fmla="*/ 2 w 190"/>
                <a:gd name="T3" fmla="*/ 8 h 16"/>
                <a:gd name="T4" fmla="*/ 95 w 190"/>
                <a:gd name="T5" fmla="*/ 0 h 16"/>
                <a:gd name="T6" fmla="*/ 189 w 190"/>
                <a:gd name="T7" fmla="*/ 8 h 16"/>
                <a:gd name="T8" fmla="*/ 95 w 190"/>
                <a:gd name="T9" fmla="*/ 16 h 16"/>
                <a:gd name="T10" fmla="*/ 95 w 190"/>
                <a:gd name="T11" fmla="*/ 0 h 16"/>
                <a:gd name="T12" fmla="*/ 0 w 190"/>
                <a:gd name="T13" fmla="*/ 8 h 16"/>
                <a:gd name="T14" fmla="*/ 95 w 190"/>
                <a:gd name="T15" fmla="*/ 16 h 16"/>
                <a:gd name="T16" fmla="*/ 190 w 190"/>
                <a:gd name="T17" fmla="*/ 8 h 16"/>
                <a:gd name="T18" fmla="*/ 95 w 190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6">
                  <a:moveTo>
                    <a:pt x="95" y="16"/>
                  </a:moveTo>
                  <a:cubicBezTo>
                    <a:pt x="44" y="16"/>
                    <a:pt x="2" y="12"/>
                    <a:pt x="2" y="8"/>
                  </a:cubicBezTo>
                  <a:cubicBezTo>
                    <a:pt x="2" y="3"/>
                    <a:pt x="44" y="0"/>
                    <a:pt x="95" y="0"/>
                  </a:cubicBezTo>
                  <a:cubicBezTo>
                    <a:pt x="147" y="0"/>
                    <a:pt x="189" y="3"/>
                    <a:pt x="189" y="8"/>
                  </a:cubicBezTo>
                  <a:cubicBezTo>
                    <a:pt x="189" y="12"/>
                    <a:pt x="147" y="16"/>
                    <a:pt x="95" y="16"/>
                  </a:cubicBezTo>
                  <a:moveTo>
                    <a:pt x="95" y="0"/>
                  </a:moveTo>
                  <a:cubicBezTo>
                    <a:pt x="43" y="0"/>
                    <a:pt x="0" y="3"/>
                    <a:pt x="0" y="8"/>
                  </a:cubicBezTo>
                  <a:cubicBezTo>
                    <a:pt x="0" y="12"/>
                    <a:pt x="43" y="16"/>
                    <a:pt x="95" y="16"/>
                  </a:cubicBezTo>
                  <a:cubicBezTo>
                    <a:pt x="148" y="16"/>
                    <a:pt x="190" y="12"/>
                    <a:pt x="190" y="8"/>
                  </a:cubicBezTo>
                  <a:cubicBezTo>
                    <a:pt x="190" y="3"/>
                    <a:pt x="148" y="0"/>
                    <a:pt x="95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50"/>
            <p:cNvSpPr>
              <a:spLocks noEditPoints="1"/>
            </p:cNvSpPr>
            <p:nvPr/>
          </p:nvSpPr>
          <p:spPr bwMode="auto">
            <a:xfrm>
              <a:off x="2103351" y="3781810"/>
              <a:ext cx="514733" cy="44003"/>
            </a:xfrm>
            <a:custGeom>
              <a:avLst/>
              <a:gdLst>
                <a:gd name="T0" fmla="*/ 93 w 187"/>
                <a:gd name="T1" fmla="*/ 16 h 16"/>
                <a:gd name="T2" fmla="*/ 1 w 187"/>
                <a:gd name="T3" fmla="*/ 8 h 16"/>
                <a:gd name="T4" fmla="*/ 93 w 187"/>
                <a:gd name="T5" fmla="*/ 0 h 16"/>
                <a:gd name="T6" fmla="*/ 185 w 187"/>
                <a:gd name="T7" fmla="*/ 8 h 16"/>
                <a:gd name="T8" fmla="*/ 93 w 187"/>
                <a:gd name="T9" fmla="*/ 16 h 16"/>
                <a:gd name="T10" fmla="*/ 93 w 187"/>
                <a:gd name="T11" fmla="*/ 0 h 16"/>
                <a:gd name="T12" fmla="*/ 0 w 187"/>
                <a:gd name="T13" fmla="*/ 8 h 16"/>
                <a:gd name="T14" fmla="*/ 93 w 187"/>
                <a:gd name="T15" fmla="*/ 16 h 16"/>
                <a:gd name="T16" fmla="*/ 187 w 187"/>
                <a:gd name="T17" fmla="*/ 8 h 16"/>
                <a:gd name="T18" fmla="*/ 93 w 18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6">
                  <a:moveTo>
                    <a:pt x="93" y="16"/>
                  </a:moveTo>
                  <a:cubicBezTo>
                    <a:pt x="42" y="16"/>
                    <a:pt x="1" y="12"/>
                    <a:pt x="1" y="8"/>
                  </a:cubicBezTo>
                  <a:cubicBezTo>
                    <a:pt x="1" y="3"/>
                    <a:pt x="42" y="0"/>
                    <a:pt x="93" y="0"/>
                  </a:cubicBezTo>
                  <a:cubicBezTo>
                    <a:pt x="144" y="0"/>
                    <a:pt x="185" y="3"/>
                    <a:pt x="185" y="8"/>
                  </a:cubicBezTo>
                  <a:cubicBezTo>
                    <a:pt x="185" y="12"/>
                    <a:pt x="144" y="16"/>
                    <a:pt x="93" y="16"/>
                  </a:cubicBezTo>
                  <a:moveTo>
                    <a:pt x="93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3" y="16"/>
                  </a:cubicBezTo>
                  <a:cubicBezTo>
                    <a:pt x="145" y="16"/>
                    <a:pt x="187" y="12"/>
                    <a:pt x="187" y="8"/>
                  </a:cubicBezTo>
                  <a:cubicBezTo>
                    <a:pt x="187" y="3"/>
                    <a:pt x="145" y="0"/>
                    <a:pt x="93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51"/>
            <p:cNvSpPr>
              <a:spLocks noEditPoints="1"/>
            </p:cNvSpPr>
            <p:nvPr/>
          </p:nvSpPr>
          <p:spPr bwMode="auto">
            <a:xfrm>
              <a:off x="2106421" y="3781810"/>
              <a:ext cx="506546" cy="44003"/>
            </a:xfrm>
            <a:custGeom>
              <a:avLst/>
              <a:gdLst>
                <a:gd name="T0" fmla="*/ 92 w 184"/>
                <a:gd name="T1" fmla="*/ 16 h 16"/>
                <a:gd name="T2" fmla="*/ 2 w 184"/>
                <a:gd name="T3" fmla="*/ 8 h 16"/>
                <a:gd name="T4" fmla="*/ 92 w 184"/>
                <a:gd name="T5" fmla="*/ 0 h 16"/>
                <a:gd name="T6" fmla="*/ 183 w 184"/>
                <a:gd name="T7" fmla="*/ 8 h 16"/>
                <a:gd name="T8" fmla="*/ 92 w 184"/>
                <a:gd name="T9" fmla="*/ 16 h 16"/>
                <a:gd name="T10" fmla="*/ 92 w 184"/>
                <a:gd name="T11" fmla="*/ 0 h 16"/>
                <a:gd name="T12" fmla="*/ 0 w 184"/>
                <a:gd name="T13" fmla="*/ 8 h 16"/>
                <a:gd name="T14" fmla="*/ 92 w 184"/>
                <a:gd name="T15" fmla="*/ 16 h 16"/>
                <a:gd name="T16" fmla="*/ 184 w 184"/>
                <a:gd name="T17" fmla="*/ 8 h 16"/>
                <a:gd name="T18" fmla="*/ 92 w 184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6">
                  <a:moveTo>
                    <a:pt x="92" y="16"/>
                  </a:moveTo>
                  <a:cubicBezTo>
                    <a:pt x="42" y="16"/>
                    <a:pt x="2" y="12"/>
                    <a:pt x="2" y="8"/>
                  </a:cubicBezTo>
                  <a:cubicBezTo>
                    <a:pt x="2" y="3"/>
                    <a:pt x="42" y="0"/>
                    <a:pt x="92" y="0"/>
                  </a:cubicBezTo>
                  <a:cubicBezTo>
                    <a:pt x="142" y="0"/>
                    <a:pt x="183" y="3"/>
                    <a:pt x="183" y="8"/>
                  </a:cubicBezTo>
                  <a:cubicBezTo>
                    <a:pt x="183" y="12"/>
                    <a:pt x="142" y="16"/>
                    <a:pt x="92" y="16"/>
                  </a:cubicBezTo>
                  <a:moveTo>
                    <a:pt x="92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2" y="16"/>
                  </a:cubicBezTo>
                  <a:cubicBezTo>
                    <a:pt x="143" y="16"/>
                    <a:pt x="184" y="12"/>
                    <a:pt x="184" y="8"/>
                  </a:cubicBezTo>
                  <a:cubicBezTo>
                    <a:pt x="184" y="3"/>
                    <a:pt x="143" y="0"/>
                    <a:pt x="92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52"/>
            <p:cNvSpPr>
              <a:spLocks noEditPoints="1"/>
            </p:cNvSpPr>
            <p:nvPr/>
          </p:nvSpPr>
          <p:spPr bwMode="auto">
            <a:xfrm>
              <a:off x="2111537" y="3781810"/>
              <a:ext cx="498360" cy="44003"/>
            </a:xfrm>
            <a:custGeom>
              <a:avLst/>
              <a:gdLst>
                <a:gd name="T0" fmla="*/ 90 w 181"/>
                <a:gd name="T1" fmla="*/ 15 h 16"/>
                <a:gd name="T2" fmla="*/ 1 w 181"/>
                <a:gd name="T3" fmla="*/ 8 h 16"/>
                <a:gd name="T4" fmla="*/ 90 w 181"/>
                <a:gd name="T5" fmla="*/ 0 h 16"/>
                <a:gd name="T6" fmla="*/ 179 w 181"/>
                <a:gd name="T7" fmla="*/ 8 h 16"/>
                <a:gd name="T8" fmla="*/ 90 w 181"/>
                <a:gd name="T9" fmla="*/ 15 h 16"/>
                <a:gd name="T10" fmla="*/ 90 w 181"/>
                <a:gd name="T11" fmla="*/ 0 h 16"/>
                <a:gd name="T12" fmla="*/ 0 w 181"/>
                <a:gd name="T13" fmla="*/ 8 h 16"/>
                <a:gd name="T14" fmla="*/ 90 w 181"/>
                <a:gd name="T15" fmla="*/ 16 h 16"/>
                <a:gd name="T16" fmla="*/ 181 w 181"/>
                <a:gd name="T17" fmla="*/ 8 h 16"/>
                <a:gd name="T18" fmla="*/ 90 w 18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6">
                  <a:moveTo>
                    <a:pt x="90" y="15"/>
                  </a:moveTo>
                  <a:cubicBezTo>
                    <a:pt x="41" y="15"/>
                    <a:pt x="1" y="12"/>
                    <a:pt x="1" y="8"/>
                  </a:cubicBezTo>
                  <a:cubicBezTo>
                    <a:pt x="1" y="4"/>
                    <a:pt x="41" y="0"/>
                    <a:pt x="90" y="0"/>
                  </a:cubicBezTo>
                  <a:cubicBezTo>
                    <a:pt x="139" y="0"/>
                    <a:pt x="179" y="4"/>
                    <a:pt x="179" y="8"/>
                  </a:cubicBezTo>
                  <a:cubicBezTo>
                    <a:pt x="179" y="12"/>
                    <a:pt x="139" y="15"/>
                    <a:pt x="90" y="15"/>
                  </a:cubicBezTo>
                  <a:moveTo>
                    <a:pt x="90" y="0"/>
                  </a:moveTo>
                  <a:cubicBezTo>
                    <a:pt x="40" y="0"/>
                    <a:pt x="0" y="3"/>
                    <a:pt x="0" y="8"/>
                  </a:cubicBezTo>
                  <a:cubicBezTo>
                    <a:pt x="0" y="12"/>
                    <a:pt x="40" y="16"/>
                    <a:pt x="90" y="16"/>
                  </a:cubicBezTo>
                  <a:cubicBezTo>
                    <a:pt x="140" y="16"/>
                    <a:pt x="181" y="12"/>
                    <a:pt x="181" y="8"/>
                  </a:cubicBezTo>
                  <a:cubicBezTo>
                    <a:pt x="181" y="3"/>
                    <a:pt x="140" y="0"/>
                    <a:pt x="9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53"/>
            <p:cNvSpPr>
              <a:spLocks noEditPoints="1"/>
            </p:cNvSpPr>
            <p:nvPr/>
          </p:nvSpPr>
          <p:spPr bwMode="auto">
            <a:xfrm>
              <a:off x="2114607" y="3781810"/>
              <a:ext cx="490173" cy="40933"/>
            </a:xfrm>
            <a:custGeom>
              <a:avLst/>
              <a:gdLst>
                <a:gd name="T0" fmla="*/ 89 w 178"/>
                <a:gd name="T1" fmla="*/ 15 h 15"/>
                <a:gd name="T2" fmla="*/ 2 w 178"/>
                <a:gd name="T3" fmla="*/ 8 h 15"/>
                <a:gd name="T4" fmla="*/ 89 w 178"/>
                <a:gd name="T5" fmla="*/ 0 h 15"/>
                <a:gd name="T6" fmla="*/ 177 w 178"/>
                <a:gd name="T7" fmla="*/ 8 h 15"/>
                <a:gd name="T8" fmla="*/ 89 w 178"/>
                <a:gd name="T9" fmla="*/ 15 h 15"/>
                <a:gd name="T10" fmla="*/ 89 w 178"/>
                <a:gd name="T11" fmla="*/ 0 h 15"/>
                <a:gd name="T12" fmla="*/ 0 w 178"/>
                <a:gd name="T13" fmla="*/ 8 h 15"/>
                <a:gd name="T14" fmla="*/ 89 w 178"/>
                <a:gd name="T15" fmla="*/ 15 h 15"/>
                <a:gd name="T16" fmla="*/ 178 w 178"/>
                <a:gd name="T17" fmla="*/ 8 h 15"/>
                <a:gd name="T18" fmla="*/ 89 w 17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5">
                  <a:moveTo>
                    <a:pt x="89" y="15"/>
                  </a:moveTo>
                  <a:cubicBezTo>
                    <a:pt x="41" y="15"/>
                    <a:pt x="2" y="12"/>
                    <a:pt x="2" y="8"/>
                  </a:cubicBezTo>
                  <a:cubicBezTo>
                    <a:pt x="2" y="4"/>
                    <a:pt x="41" y="0"/>
                    <a:pt x="89" y="0"/>
                  </a:cubicBezTo>
                  <a:cubicBezTo>
                    <a:pt x="138" y="0"/>
                    <a:pt x="177" y="4"/>
                    <a:pt x="177" y="8"/>
                  </a:cubicBezTo>
                  <a:cubicBezTo>
                    <a:pt x="177" y="12"/>
                    <a:pt x="138" y="15"/>
                    <a:pt x="89" y="15"/>
                  </a:cubicBezTo>
                  <a:moveTo>
                    <a:pt x="89" y="0"/>
                  </a:moveTo>
                  <a:cubicBezTo>
                    <a:pt x="40" y="0"/>
                    <a:pt x="0" y="4"/>
                    <a:pt x="0" y="8"/>
                  </a:cubicBezTo>
                  <a:cubicBezTo>
                    <a:pt x="0" y="12"/>
                    <a:pt x="40" y="15"/>
                    <a:pt x="89" y="15"/>
                  </a:cubicBezTo>
                  <a:cubicBezTo>
                    <a:pt x="138" y="15"/>
                    <a:pt x="178" y="12"/>
                    <a:pt x="178" y="8"/>
                  </a:cubicBezTo>
                  <a:cubicBezTo>
                    <a:pt x="178" y="4"/>
                    <a:pt x="138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54"/>
            <p:cNvSpPr>
              <a:spLocks noEditPoints="1"/>
            </p:cNvSpPr>
            <p:nvPr/>
          </p:nvSpPr>
          <p:spPr bwMode="auto">
            <a:xfrm>
              <a:off x="2119724" y="3781810"/>
              <a:ext cx="481987" cy="40933"/>
            </a:xfrm>
            <a:custGeom>
              <a:avLst/>
              <a:gdLst>
                <a:gd name="T0" fmla="*/ 87 w 175"/>
                <a:gd name="T1" fmla="*/ 15 h 15"/>
                <a:gd name="T2" fmla="*/ 2 w 175"/>
                <a:gd name="T3" fmla="*/ 8 h 15"/>
                <a:gd name="T4" fmla="*/ 87 w 175"/>
                <a:gd name="T5" fmla="*/ 0 h 15"/>
                <a:gd name="T6" fmla="*/ 173 w 175"/>
                <a:gd name="T7" fmla="*/ 8 h 15"/>
                <a:gd name="T8" fmla="*/ 87 w 175"/>
                <a:gd name="T9" fmla="*/ 15 h 15"/>
                <a:gd name="T10" fmla="*/ 87 w 175"/>
                <a:gd name="T11" fmla="*/ 0 h 15"/>
                <a:gd name="T12" fmla="*/ 0 w 175"/>
                <a:gd name="T13" fmla="*/ 8 h 15"/>
                <a:gd name="T14" fmla="*/ 87 w 175"/>
                <a:gd name="T15" fmla="*/ 15 h 15"/>
                <a:gd name="T16" fmla="*/ 175 w 175"/>
                <a:gd name="T17" fmla="*/ 8 h 15"/>
                <a:gd name="T18" fmla="*/ 87 w 175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5">
                  <a:moveTo>
                    <a:pt x="87" y="15"/>
                  </a:moveTo>
                  <a:cubicBezTo>
                    <a:pt x="40" y="15"/>
                    <a:pt x="2" y="12"/>
                    <a:pt x="2" y="8"/>
                  </a:cubicBezTo>
                  <a:cubicBezTo>
                    <a:pt x="2" y="4"/>
                    <a:pt x="40" y="0"/>
                    <a:pt x="87" y="0"/>
                  </a:cubicBezTo>
                  <a:cubicBezTo>
                    <a:pt x="135" y="0"/>
                    <a:pt x="173" y="4"/>
                    <a:pt x="173" y="8"/>
                  </a:cubicBezTo>
                  <a:cubicBezTo>
                    <a:pt x="173" y="12"/>
                    <a:pt x="135" y="15"/>
                    <a:pt x="87" y="15"/>
                  </a:cubicBezTo>
                  <a:moveTo>
                    <a:pt x="87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7" y="15"/>
                  </a:cubicBezTo>
                  <a:cubicBezTo>
                    <a:pt x="136" y="15"/>
                    <a:pt x="175" y="12"/>
                    <a:pt x="175" y="8"/>
                  </a:cubicBezTo>
                  <a:cubicBezTo>
                    <a:pt x="175" y="4"/>
                    <a:pt x="136" y="0"/>
                    <a:pt x="87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55"/>
            <p:cNvSpPr>
              <a:spLocks noEditPoints="1"/>
            </p:cNvSpPr>
            <p:nvPr/>
          </p:nvSpPr>
          <p:spPr bwMode="auto">
            <a:xfrm>
              <a:off x="2125864" y="3781810"/>
              <a:ext cx="470730" cy="40933"/>
            </a:xfrm>
            <a:custGeom>
              <a:avLst/>
              <a:gdLst>
                <a:gd name="T0" fmla="*/ 85 w 171"/>
                <a:gd name="T1" fmla="*/ 15 h 15"/>
                <a:gd name="T2" fmla="*/ 1 w 171"/>
                <a:gd name="T3" fmla="*/ 8 h 15"/>
                <a:gd name="T4" fmla="*/ 85 w 171"/>
                <a:gd name="T5" fmla="*/ 1 h 15"/>
                <a:gd name="T6" fmla="*/ 170 w 171"/>
                <a:gd name="T7" fmla="*/ 8 h 15"/>
                <a:gd name="T8" fmla="*/ 85 w 171"/>
                <a:gd name="T9" fmla="*/ 15 h 15"/>
                <a:gd name="T10" fmla="*/ 85 w 171"/>
                <a:gd name="T11" fmla="*/ 0 h 15"/>
                <a:gd name="T12" fmla="*/ 0 w 171"/>
                <a:gd name="T13" fmla="*/ 8 h 15"/>
                <a:gd name="T14" fmla="*/ 85 w 171"/>
                <a:gd name="T15" fmla="*/ 15 h 15"/>
                <a:gd name="T16" fmla="*/ 171 w 171"/>
                <a:gd name="T17" fmla="*/ 8 h 15"/>
                <a:gd name="T18" fmla="*/ 85 w 171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5">
                  <a:moveTo>
                    <a:pt x="85" y="15"/>
                  </a:moveTo>
                  <a:cubicBezTo>
                    <a:pt x="39" y="15"/>
                    <a:pt x="1" y="12"/>
                    <a:pt x="1" y="8"/>
                  </a:cubicBezTo>
                  <a:cubicBezTo>
                    <a:pt x="1" y="4"/>
                    <a:pt x="39" y="1"/>
                    <a:pt x="85" y="1"/>
                  </a:cubicBezTo>
                  <a:cubicBezTo>
                    <a:pt x="132" y="1"/>
                    <a:pt x="170" y="4"/>
                    <a:pt x="170" y="8"/>
                  </a:cubicBezTo>
                  <a:cubicBezTo>
                    <a:pt x="170" y="12"/>
                    <a:pt x="132" y="15"/>
                    <a:pt x="85" y="15"/>
                  </a:cubicBezTo>
                  <a:moveTo>
                    <a:pt x="85" y="0"/>
                  </a:moveTo>
                  <a:cubicBezTo>
                    <a:pt x="38" y="0"/>
                    <a:pt x="0" y="4"/>
                    <a:pt x="0" y="8"/>
                  </a:cubicBezTo>
                  <a:cubicBezTo>
                    <a:pt x="0" y="12"/>
                    <a:pt x="38" y="15"/>
                    <a:pt x="85" y="15"/>
                  </a:cubicBezTo>
                  <a:cubicBezTo>
                    <a:pt x="133" y="15"/>
                    <a:pt x="171" y="12"/>
                    <a:pt x="171" y="8"/>
                  </a:cubicBezTo>
                  <a:cubicBezTo>
                    <a:pt x="171" y="4"/>
                    <a:pt x="133" y="0"/>
                    <a:pt x="85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56"/>
            <p:cNvSpPr>
              <a:spLocks noEditPoints="1"/>
            </p:cNvSpPr>
            <p:nvPr/>
          </p:nvSpPr>
          <p:spPr bwMode="auto">
            <a:xfrm>
              <a:off x="2127911" y="3783857"/>
              <a:ext cx="465613" cy="38886"/>
            </a:xfrm>
            <a:custGeom>
              <a:avLst/>
              <a:gdLst>
                <a:gd name="T0" fmla="*/ 84 w 169"/>
                <a:gd name="T1" fmla="*/ 14 h 14"/>
                <a:gd name="T2" fmla="*/ 2 w 169"/>
                <a:gd name="T3" fmla="*/ 7 h 14"/>
                <a:gd name="T4" fmla="*/ 84 w 169"/>
                <a:gd name="T5" fmla="*/ 0 h 14"/>
                <a:gd name="T6" fmla="*/ 167 w 169"/>
                <a:gd name="T7" fmla="*/ 7 h 14"/>
                <a:gd name="T8" fmla="*/ 84 w 169"/>
                <a:gd name="T9" fmla="*/ 14 h 14"/>
                <a:gd name="T10" fmla="*/ 84 w 169"/>
                <a:gd name="T11" fmla="*/ 0 h 14"/>
                <a:gd name="T12" fmla="*/ 0 w 169"/>
                <a:gd name="T13" fmla="*/ 7 h 14"/>
                <a:gd name="T14" fmla="*/ 84 w 169"/>
                <a:gd name="T15" fmla="*/ 14 h 14"/>
                <a:gd name="T16" fmla="*/ 169 w 169"/>
                <a:gd name="T17" fmla="*/ 7 h 14"/>
                <a:gd name="T18" fmla="*/ 84 w 169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4">
                  <a:moveTo>
                    <a:pt x="84" y="14"/>
                  </a:moveTo>
                  <a:cubicBezTo>
                    <a:pt x="39" y="14"/>
                    <a:pt x="2" y="11"/>
                    <a:pt x="2" y="7"/>
                  </a:cubicBezTo>
                  <a:cubicBezTo>
                    <a:pt x="2" y="3"/>
                    <a:pt x="39" y="0"/>
                    <a:pt x="84" y="0"/>
                  </a:cubicBezTo>
                  <a:cubicBezTo>
                    <a:pt x="130" y="0"/>
                    <a:pt x="167" y="3"/>
                    <a:pt x="167" y="7"/>
                  </a:cubicBezTo>
                  <a:cubicBezTo>
                    <a:pt x="167" y="11"/>
                    <a:pt x="130" y="14"/>
                    <a:pt x="84" y="14"/>
                  </a:cubicBezTo>
                  <a:moveTo>
                    <a:pt x="84" y="0"/>
                  </a:moveTo>
                  <a:cubicBezTo>
                    <a:pt x="38" y="0"/>
                    <a:pt x="0" y="3"/>
                    <a:pt x="0" y="7"/>
                  </a:cubicBezTo>
                  <a:cubicBezTo>
                    <a:pt x="0" y="11"/>
                    <a:pt x="38" y="14"/>
                    <a:pt x="84" y="14"/>
                  </a:cubicBezTo>
                  <a:cubicBezTo>
                    <a:pt x="131" y="14"/>
                    <a:pt x="169" y="11"/>
                    <a:pt x="169" y="7"/>
                  </a:cubicBezTo>
                  <a:cubicBezTo>
                    <a:pt x="169" y="3"/>
                    <a:pt x="131" y="0"/>
                    <a:pt x="8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57"/>
            <p:cNvSpPr>
              <a:spLocks noEditPoints="1"/>
            </p:cNvSpPr>
            <p:nvPr/>
          </p:nvSpPr>
          <p:spPr bwMode="auto">
            <a:xfrm>
              <a:off x="2134051" y="3783857"/>
              <a:ext cx="453333" cy="38886"/>
            </a:xfrm>
            <a:custGeom>
              <a:avLst/>
              <a:gdLst>
                <a:gd name="T0" fmla="*/ 82 w 165"/>
                <a:gd name="T1" fmla="*/ 14 h 14"/>
                <a:gd name="T2" fmla="*/ 1 w 165"/>
                <a:gd name="T3" fmla="*/ 7 h 14"/>
                <a:gd name="T4" fmla="*/ 82 w 165"/>
                <a:gd name="T5" fmla="*/ 0 h 14"/>
                <a:gd name="T6" fmla="*/ 164 w 165"/>
                <a:gd name="T7" fmla="*/ 7 h 14"/>
                <a:gd name="T8" fmla="*/ 82 w 165"/>
                <a:gd name="T9" fmla="*/ 14 h 14"/>
                <a:gd name="T10" fmla="*/ 82 w 165"/>
                <a:gd name="T11" fmla="*/ 0 h 14"/>
                <a:gd name="T12" fmla="*/ 0 w 165"/>
                <a:gd name="T13" fmla="*/ 7 h 14"/>
                <a:gd name="T14" fmla="*/ 82 w 165"/>
                <a:gd name="T15" fmla="*/ 14 h 14"/>
                <a:gd name="T16" fmla="*/ 165 w 165"/>
                <a:gd name="T17" fmla="*/ 7 h 14"/>
                <a:gd name="T18" fmla="*/ 82 w 16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4">
                  <a:moveTo>
                    <a:pt x="82" y="14"/>
                  </a:moveTo>
                  <a:cubicBezTo>
                    <a:pt x="38" y="14"/>
                    <a:pt x="1" y="10"/>
                    <a:pt x="1" y="7"/>
                  </a:cubicBezTo>
                  <a:cubicBezTo>
                    <a:pt x="1" y="3"/>
                    <a:pt x="38" y="0"/>
                    <a:pt x="82" y="0"/>
                  </a:cubicBezTo>
                  <a:cubicBezTo>
                    <a:pt x="127" y="0"/>
                    <a:pt x="164" y="3"/>
                    <a:pt x="164" y="7"/>
                  </a:cubicBezTo>
                  <a:cubicBezTo>
                    <a:pt x="164" y="10"/>
                    <a:pt x="127" y="14"/>
                    <a:pt x="82" y="14"/>
                  </a:cubicBezTo>
                  <a:moveTo>
                    <a:pt x="82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2" y="14"/>
                  </a:cubicBezTo>
                  <a:cubicBezTo>
                    <a:pt x="128" y="14"/>
                    <a:pt x="165" y="11"/>
                    <a:pt x="165" y="7"/>
                  </a:cubicBezTo>
                  <a:cubicBezTo>
                    <a:pt x="165" y="3"/>
                    <a:pt x="128" y="0"/>
                    <a:pt x="82" y="0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58"/>
            <p:cNvSpPr>
              <a:spLocks noEditPoints="1"/>
            </p:cNvSpPr>
            <p:nvPr/>
          </p:nvSpPr>
          <p:spPr bwMode="auto">
            <a:xfrm>
              <a:off x="2136097" y="3783857"/>
              <a:ext cx="449240" cy="38886"/>
            </a:xfrm>
            <a:custGeom>
              <a:avLst/>
              <a:gdLst>
                <a:gd name="T0" fmla="*/ 81 w 163"/>
                <a:gd name="T1" fmla="*/ 13 h 14"/>
                <a:gd name="T2" fmla="*/ 2 w 163"/>
                <a:gd name="T3" fmla="*/ 7 h 14"/>
                <a:gd name="T4" fmla="*/ 81 w 163"/>
                <a:gd name="T5" fmla="*/ 0 h 14"/>
                <a:gd name="T6" fmla="*/ 161 w 163"/>
                <a:gd name="T7" fmla="*/ 7 h 14"/>
                <a:gd name="T8" fmla="*/ 81 w 163"/>
                <a:gd name="T9" fmla="*/ 13 h 14"/>
                <a:gd name="T10" fmla="*/ 81 w 163"/>
                <a:gd name="T11" fmla="*/ 0 h 14"/>
                <a:gd name="T12" fmla="*/ 0 w 163"/>
                <a:gd name="T13" fmla="*/ 7 h 14"/>
                <a:gd name="T14" fmla="*/ 81 w 163"/>
                <a:gd name="T15" fmla="*/ 14 h 14"/>
                <a:gd name="T16" fmla="*/ 163 w 163"/>
                <a:gd name="T17" fmla="*/ 7 h 14"/>
                <a:gd name="T18" fmla="*/ 81 w 16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4">
                  <a:moveTo>
                    <a:pt x="81" y="13"/>
                  </a:moveTo>
                  <a:cubicBezTo>
                    <a:pt x="38" y="13"/>
                    <a:pt x="2" y="10"/>
                    <a:pt x="2" y="7"/>
                  </a:cubicBezTo>
                  <a:cubicBezTo>
                    <a:pt x="2" y="3"/>
                    <a:pt x="38" y="0"/>
                    <a:pt x="81" y="0"/>
                  </a:cubicBezTo>
                  <a:cubicBezTo>
                    <a:pt x="125" y="0"/>
                    <a:pt x="161" y="3"/>
                    <a:pt x="161" y="7"/>
                  </a:cubicBezTo>
                  <a:cubicBezTo>
                    <a:pt x="161" y="10"/>
                    <a:pt x="125" y="13"/>
                    <a:pt x="81" y="13"/>
                  </a:cubicBezTo>
                  <a:moveTo>
                    <a:pt x="81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0"/>
                    <a:pt x="37" y="14"/>
                    <a:pt x="81" y="14"/>
                  </a:cubicBezTo>
                  <a:cubicBezTo>
                    <a:pt x="126" y="14"/>
                    <a:pt x="163" y="10"/>
                    <a:pt x="163" y="7"/>
                  </a:cubicBezTo>
                  <a:cubicBezTo>
                    <a:pt x="163" y="3"/>
                    <a:pt x="126" y="0"/>
                    <a:pt x="8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59"/>
            <p:cNvSpPr>
              <a:spLocks noEditPoints="1"/>
            </p:cNvSpPr>
            <p:nvPr/>
          </p:nvSpPr>
          <p:spPr bwMode="auto">
            <a:xfrm>
              <a:off x="2142237" y="3783857"/>
              <a:ext cx="436960" cy="35816"/>
            </a:xfrm>
            <a:custGeom>
              <a:avLst/>
              <a:gdLst>
                <a:gd name="T0" fmla="*/ 80 w 159"/>
                <a:gd name="T1" fmla="*/ 13 h 13"/>
                <a:gd name="T2" fmla="*/ 1 w 159"/>
                <a:gd name="T3" fmla="*/ 7 h 13"/>
                <a:gd name="T4" fmla="*/ 80 w 159"/>
                <a:gd name="T5" fmla="*/ 0 h 13"/>
                <a:gd name="T6" fmla="*/ 158 w 159"/>
                <a:gd name="T7" fmla="*/ 7 h 13"/>
                <a:gd name="T8" fmla="*/ 80 w 159"/>
                <a:gd name="T9" fmla="*/ 13 h 13"/>
                <a:gd name="T10" fmla="*/ 79 w 159"/>
                <a:gd name="T11" fmla="*/ 0 h 13"/>
                <a:gd name="T12" fmla="*/ 0 w 159"/>
                <a:gd name="T13" fmla="*/ 7 h 13"/>
                <a:gd name="T14" fmla="*/ 79 w 159"/>
                <a:gd name="T15" fmla="*/ 13 h 13"/>
                <a:gd name="T16" fmla="*/ 159 w 159"/>
                <a:gd name="T17" fmla="*/ 7 h 13"/>
                <a:gd name="T18" fmla="*/ 79 w 15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80" y="13"/>
                  </a:moveTo>
                  <a:cubicBezTo>
                    <a:pt x="36" y="13"/>
                    <a:pt x="1" y="10"/>
                    <a:pt x="1" y="7"/>
                  </a:cubicBezTo>
                  <a:cubicBezTo>
                    <a:pt x="1" y="3"/>
                    <a:pt x="36" y="0"/>
                    <a:pt x="80" y="0"/>
                  </a:cubicBezTo>
                  <a:cubicBezTo>
                    <a:pt x="123" y="0"/>
                    <a:pt x="158" y="3"/>
                    <a:pt x="158" y="7"/>
                  </a:cubicBezTo>
                  <a:cubicBezTo>
                    <a:pt x="158" y="10"/>
                    <a:pt x="123" y="13"/>
                    <a:pt x="80" y="13"/>
                  </a:cubicBezTo>
                  <a:moveTo>
                    <a:pt x="79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3"/>
                    <a:pt x="79" y="13"/>
                  </a:cubicBezTo>
                  <a:cubicBezTo>
                    <a:pt x="123" y="13"/>
                    <a:pt x="159" y="10"/>
                    <a:pt x="159" y="7"/>
                  </a:cubicBezTo>
                  <a:cubicBezTo>
                    <a:pt x="159" y="3"/>
                    <a:pt x="123" y="0"/>
                    <a:pt x="7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60"/>
            <p:cNvSpPr>
              <a:spLocks noEditPoints="1"/>
            </p:cNvSpPr>
            <p:nvPr/>
          </p:nvSpPr>
          <p:spPr bwMode="auto">
            <a:xfrm>
              <a:off x="2145307" y="3783857"/>
              <a:ext cx="431844" cy="35816"/>
            </a:xfrm>
            <a:custGeom>
              <a:avLst/>
              <a:gdLst>
                <a:gd name="T0" fmla="*/ 79 w 157"/>
                <a:gd name="T1" fmla="*/ 13 h 13"/>
                <a:gd name="T2" fmla="*/ 2 w 157"/>
                <a:gd name="T3" fmla="*/ 7 h 13"/>
                <a:gd name="T4" fmla="*/ 79 w 157"/>
                <a:gd name="T5" fmla="*/ 0 h 13"/>
                <a:gd name="T6" fmla="*/ 155 w 157"/>
                <a:gd name="T7" fmla="*/ 7 h 13"/>
                <a:gd name="T8" fmla="*/ 79 w 157"/>
                <a:gd name="T9" fmla="*/ 13 h 13"/>
                <a:gd name="T10" fmla="*/ 79 w 157"/>
                <a:gd name="T11" fmla="*/ 0 h 13"/>
                <a:gd name="T12" fmla="*/ 0 w 157"/>
                <a:gd name="T13" fmla="*/ 7 h 13"/>
                <a:gd name="T14" fmla="*/ 79 w 157"/>
                <a:gd name="T15" fmla="*/ 13 h 13"/>
                <a:gd name="T16" fmla="*/ 157 w 157"/>
                <a:gd name="T17" fmla="*/ 7 h 13"/>
                <a:gd name="T18" fmla="*/ 79 w 157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3">
                  <a:moveTo>
                    <a:pt x="79" y="13"/>
                  </a:moveTo>
                  <a:cubicBezTo>
                    <a:pt x="36" y="13"/>
                    <a:pt x="2" y="10"/>
                    <a:pt x="2" y="7"/>
                  </a:cubicBezTo>
                  <a:cubicBezTo>
                    <a:pt x="2" y="3"/>
                    <a:pt x="36" y="0"/>
                    <a:pt x="79" y="0"/>
                  </a:cubicBezTo>
                  <a:cubicBezTo>
                    <a:pt x="121" y="0"/>
                    <a:pt x="155" y="3"/>
                    <a:pt x="155" y="7"/>
                  </a:cubicBezTo>
                  <a:cubicBezTo>
                    <a:pt x="155" y="10"/>
                    <a:pt x="121" y="13"/>
                    <a:pt x="79" y="13"/>
                  </a:cubicBezTo>
                  <a:moveTo>
                    <a:pt x="79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9" y="13"/>
                  </a:cubicBezTo>
                  <a:cubicBezTo>
                    <a:pt x="122" y="13"/>
                    <a:pt x="157" y="10"/>
                    <a:pt x="157" y="7"/>
                  </a:cubicBezTo>
                  <a:cubicBezTo>
                    <a:pt x="157" y="3"/>
                    <a:pt x="122" y="0"/>
                    <a:pt x="79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61"/>
            <p:cNvSpPr>
              <a:spLocks noEditPoints="1"/>
            </p:cNvSpPr>
            <p:nvPr/>
          </p:nvSpPr>
          <p:spPr bwMode="auto">
            <a:xfrm>
              <a:off x="2150424" y="3783857"/>
              <a:ext cx="420587" cy="35816"/>
            </a:xfrm>
            <a:custGeom>
              <a:avLst/>
              <a:gdLst>
                <a:gd name="T0" fmla="*/ 77 w 153"/>
                <a:gd name="T1" fmla="*/ 13 h 13"/>
                <a:gd name="T2" fmla="*/ 2 w 153"/>
                <a:gd name="T3" fmla="*/ 7 h 13"/>
                <a:gd name="T4" fmla="*/ 77 w 153"/>
                <a:gd name="T5" fmla="*/ 0 h 13"/>
                <a:gd name="T6" fmla="*/ 151 w 153"/>
                <a:gd name="T7" fmla="*/ 7 h 13"/>
                <a:gd name="T8" fmla="*/ 77 w 153"/>
                <a:gd name="T9" fmla="*/ 13 h 13"/>
                <a:gd name="T10" fmla="*/ 77 w 153"/>
                <a:gd name="T11" fmla="*/ 0 h 13"/>
                <a:gd name="T12" fmla="*/ 0 w 153"/>
                <a:gd name="T13" fmla="*/ 7 h 13"/>
                <a:gd name="T14" fmla="*/ 77 w 153"/>
                <a:gd name="T15" fmla="*/ 13 h 13"/>
                <a:gd name="T16" fmla="*/ 153 w 153"/>
                <a:gd name="T17" fmla="*/ 7 h 13"/>
                <a:gd name="T18" fmla="*/ 77 w 15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3">
                  <a:moveTo>
                    <a:pt x="77" y="13"/>
                  </a:moveTo>
                  <a:cubicBezTo>
                    <a:pt x="35" y="13"/>
                    <a:pt x="2" y="10"/>
                    <a:pt x="2" y="7"/>
                  </a:cubicBezTo>
                  <a:cubicBezTo>
                    <a:pt x="2" y="3"/>
                    <a:pt x="35" y="0"/>
                    <a:pt x="77" y="0"/>
                  </a:cubicBezTo>
                  <a:cubicBezTo>
                    <a:pt x="118" y="0"/>
                    <a:pt x="151" y="3"/>
                    <a:pt x="151" y="7"/>
                  </a:cubicBezTo>
                  <a:cubicBezTo>
                    <a:pt x="151" y="10"/>
                    <a:pt x="118" y="13"/>
                    <a:pt x="77" y="13"/>
                  </a:cubicBezTo>
                  <a:moveTo>
                    <a:pt x="77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7" y="13"/>
                  </a:cubicBezTo>
                  <a:cubicBezTo>
                    <a:pt x="119" y="13"/>
                    <a:pt x="153" y="10"/>
                    <a:pt x="153" y="7"/>
                  </a:cubicBezTo>
                  <a:cubicBezTo>
                    <a:pt x="153" y="3"/>
                    <a:pt x="119" y="0"/>
                    <a:pt x="77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62"/>
            <p:cNvSpPr>
              <a:spLocks noEditPoints="1"/>
            </p:cNvSpPr>
            <p:nvPr/>
          </p:nvSpPr>
          <p:spPr bwMode="auto">
            <a:xfrm>
              <a:off x="2155540" y="3783857"/>
              <a:ext cx="410354" cy="35816"/>
            </a:xfrm>
            <a:custGeom>
              <a:avLst/>
              <a:gdLst>
                <a:gd name="T0" fmla="*/ 75 w 149"/>
                <a:gd name="T1" fmla="*/ 13 h 13"/>
                <a:gd name="T2" fmla="*/ 1 w 149"/>
                <a:gd name="T3" fmla="*/ 7 h 13"/>
                <a:gd name="T4" fmla="*/ 75 w 149"/>
                <a:gd name="T5" fmla="*/ 0 h 13"/>
                <a:gd name="T6" fmla="*/ 148 w 149"/>
                <a:gd name="T7" fmla="*/ 7 h 13"/>
                <a:gd name="T8" fmla="*/ 75 w 149"/>
                <a:gd name="T9" fmla="*/ 13 h 13"/>
                <a:gd name="T10" fmla="*/ 75 w 149"/>
                <a:gd name="T11" fmla="*/ 0 h 13"/>
                <a:gd name="T12" fmla="*/ 0 w 149"/>
                <a:gd name="T13" fmla="*/ 7 h 13"/>
                <a:gd name="T14" fmla="*/ 75 w 149"/>
                <a:gd name="T15" fmla="*/ 13 h 13"/>
                <a:gd name="T16" fmla="*/ 149 w 149"/>
                <a:gd name="T17" fmla="*/ 7 h 13"/>
                <a:gd name="T18" fmla="*/ 75 w 14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3">
                  <a:moveTo>
                    <a:pt x="75" y="13"/>
                  </a:moveTo>
                  <a:cubicBezTo>
                    <a:pt x="34" y="13"/>
                    <a:pt x="1" y="10"/>
                    <a:pt x="1" y="7"/>
                  </a:cubicBezTo>
                  <a:cubicBezTo>
                    <a:pt x="1" y="3"/>
                    <a:pt x="34" y="0"/>
                    <a:pt x="75" y="0"/>
                  </a:cubicBezTo>
                  <a:cubicBezTo>
                    <a:pt x="115" y="0"/>
                    <a:pt x="148" y="3"/>
                    <a:pt x="148" y="7"/>
                  </a:cubicBezTo>
                  <a:cubicBezTo>
                    <a:pt x="148" y="10"/>
                    <a:pt x="115" y="13"/>
                    <a:pt x="75" y="13"/>
                  </a:cubicBezTo>
                  <a:moveTo>
                    <a:pt x="75" y="0"/>
                  </a:moveTo>
                  <a:cubicBezTo>
                    <a:pt x="33" y="0"/>
                    <a:pt x="0" y="3"/>
                    <a:pt x="0" y="7"/>
                  </a:cubicBezTo>
                  <a:cubicBezTo>
                    <a:pt x="0" y="10"/>
                    <a:pt x="33" y="13"/>
                    <a:pt x="75" y="13"/>
                  </a:cubicBezTo>
                  <a:cubicBezTo>
                    <a:pt x="116" y="13"/>
                    <a:pt x="149" y="10"/>
                    <a:pt x="149" y="7"/>
                  </a:cubicBezTo>
                  <a:cubicBezTo>
                    <a:pt x="149" y="3"/>
                    <a:pt x="116" y="0"/>
                    <a:pt x="7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63"/>
            <p:cNvSpPr>
              <a:spLocks noEditPoints="1"/>
            </p:cNvSpPr>
            <p:nvPr/>
          </p:nvSpPr>
          <p:spPr bwMode="auto">
            <a:xfrm>
              <a:off x="2158610" y="3783857"/>
              <a:ext cx="404214" cy="35816"/>
            </a:xfrm>
            <a:custGeom>
              <a:avLst/>
              <a:gdLst>
                <a:gd name="T0" fmla="*/ 74 w 147"/>
                <a:gd name="T1" fmla="*/ 12 h 13"/>
                <a:gd name="T2" fmla="*/ 2 w 147"/>
                <a:gd name="T3" fmla="*/ 7 h 13"/>
                <a:gd name="T4" fmla="*/ 74 w 147"/>
                <a:gd name="T5" fmla="*/ 1 h 13"/>
                <a:gd name="T6" fmla="*/ 145 w 147"/>
                <a:gd name="T7" fmla="*/ 7 h 13"/>
                <a:gd name="T8" fmla="*/ 74 w 147"/>
                <a:gd name="T9" fmla="*/ 12 h 13"/>
                <a:gd name="T10" fmla="*/ 74 w 147"/>
                <a:gd name="T11" fmla="*/ 0 h 13"/>
                <a:gd name="T12" fmla="*/ 0 w 147"/>
                <a:gd name="T13" fmla="*/ 7 h 13"/>
                <a:gd name="T14" fmla="*/ 74 w 147"/>
                <a:gd name="T15" fmla="*/ 13 h 13"/>
                <a:gd name="T16" fmla="*/ 147 w 147"/>
                <a:gd name="T17" fmla="*/ 7 h 13"/>
                <a:gd name="T18" fmla="*/ 74 w 147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3">
                  <a:moveTo>
                    <a:pt x="74" y="12"/>
                  </a:moveTo>
                  <a:cubicBezTo>
                    <a:pt x="34" y="12"/>
                    <a:pt x="2" y="10"/>
                    <a:pt x="2" y="7"/>
                  </a:cubicBezTo>
                  <a:cubicBezTo>
                    <a:pt x="2" y="3"/>
                    <a:pt x="34" y="1"/>
                    <a:pt x="74" y="1"/>
                  </a:cubicBezTo>
                  <a:cubicBezTo>
                    <a:pt x="113" y="1"/>
                    <a:pt x="145" y="3"/>
                    <a:pt x="145" y="7"/>
                  </a:cubicBezTo>
                  <a:cubicBezTo>
                    <a:pt x="145" y="10"/>
                    <a:pt x="113" y="12"/>
                    <a:pt x="74" y="12"/>
                  </a:cubicBezTo>
                  <a:moveTo>
                    <a:pt x="74" y="0"/>
                  </a:moveTo>
                  <a:cubicBezTo>
                    <a:pt x="33" y="0"/>
                    <a:pt x="0" y="3"/>
                    <a:pt x="0" y="7"/>
                  </a:cubicBezTo>
                  <a:cubicBezTo>
                    <a:pt x="0" y="10"/>
                    <a:pt x="33" y="13"/>
                    <a:pt x="74" y="13"/>
                  </a:cubicBezTo>
                  <a:cubicBezTo>
                    <a:pt x="114" y="13"/>
                    <a:pt x="147" y="10"/>
                    <a:pt x="147" y="7"/>
                  </a:cubicBezTo>
                  <a:cubicBezTo>
                    <a:pt x="147" y="3"/>
                    <a:pt x="114" y="0"/>
                    <a:pt x="7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64"/>
            <p:cNvSpPr>
              <a:spLocks noEditPoints="1"/>
            </p:cNvSpPr>
            <p:nvPr/>
          </p:nvSpPr>
          <p:spPr bwMode="auto">
            <a:xfrm>
              <a:off x="2163727" y="3786927"/>
              <a:ext cx="393981" cy="30700"/>
            </a:xfrm>
            <a:custGeom>
              <a:avLst/>
              <a:gdLst>
                <a:gd name="T0" fmla="*/ 72 w 143"/>
                <a:gd name="T1" fmla="*/ 11 h 11"/>
                <a:gd name="T2" fmla="*/ 1 w 143"/>
                <a:gd name="T3" fmla="*/ 6 h 11"/>
                <a:gd name="T4" fmla="*/ 72 w 143"/>
                <a:gd name="T5" fmla="*/ 0 h 11"/>
                <a:gd name="T6" fmla="*/ 142 w 143"/>
                <a:gd name="T7" fmla="*/ 6 h 11"/>
                <a:gd name="T8" fmla="*/ 72 w 143"/>
                <a:gd name="T9" fmla="*/ 11 h 11"/>
                <a:gd name="T10" fmla="*/ 72 w 143"/>
                <a:gd name="T11" fmla="*/ 0 h 11"/>
                <a:gd name="T12" fmla="*/ 0 w 143"/>
                <a:gd name="T13" fmla="*/ 6 h 11"/>
                <a:gd name="T14" fmla="*/ 72 w 143"/>
                <a:gd name="T15" fmla="*/ 11 h 11"/>
                <a:gd name="T16" fmla="*/ 143 w 143"/>
                <a:gd name="T17" fmla="*/ 6 h 11"/>
                <a:gd name="T18" fmla="*/ 72 w 143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1">
                  <a:moveTo>
                    <a:pt x="72" y="11"/>
                  </a:moveTo>
                  <a:cubicBezTo>
                    <a:pt x="33" y="11"/>
                    <a:pt x="1" y="9"/>
                    <a:pt x="1" y="6"/>
                  </a:cubicBezTo>
                  <a:cubicBezTo>
                    <a:pt x="1" y="2"/>
                    <a:pt x="33" y="0"/>
                    <a:pt x="72" y="0"/>
                  </a:cubicBezTo>
                  <a:cubicBezTo>
                    <a:pt x="110" y="0"/>
                    <a:pt x="142" y="2"/>
                    <a:pt x="142" y="6"/>
                  </a:cubicBezTo>
                  <a:cubicBezTo>
                    <a:pt x="142" y="9"/>
                    <a:pt x="110" y="11"/>
                    <a:pt x="72" y="11"/>
                  </a:cubicBezTo>
                  <a:moveTo>
                    <a:pt x="72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2" y="11"/>
                  </a:cubicBezTo>
                  <a:cubicBezTo>
                    <a:pt x="111" y="11"/>
                    <a:pt x="143" y="9"/>
                    <a:pt x="143" y="6"/>
                  </a:cubicBezTo>
                  <a:cubicBezTo>
                    <a:pt x="143" y="2"/>
                    <a:pt x="111" y="0"/>
                    <a:pt x="7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65"/>
            <p:cNvSpPr>
              <a:spLocks noEditPoints="1"/>
            </p:cNvSpPr>
            <p:nvPr/>
          </p:nvSpPr>
          <p:spPr bwMode="auto">
            <a:xfrm>
              <a:off x="2166797" y="3786927"/>
              <a:ext cx="387841" cy="30700"/>
            </a:xfrm>
            <a:custGeom>
              <a:avLst/>
              <a:gdLst>
                <a:gd name="T0" fmla="*/ 71 w 141"/>
                <a:gd name="T1" fmla="*/ 11 h 11"/>
                <a:gd name="T2" fmla="*/ 2 w 141"/>
                <a:gd name="T3" fmla="*/ 6 h 11"/>
                <a:gd name="T4" fmla="*/ 71 w 141"/>
                <a:gd name="T5" fmla="*/ 0 h 11"/>
                <a:gd name="T6" fmla="*/ 139 w 141"/>
                <a:gd name="T7" fmla="*/ 6 h 11"/>
                <a:gd name="T8" fmla="*/ 71 w 141"/>
                <a:gd name="T9" fmla="*/ 11 h 11"/>
                <a:gd name="T10" fmla="*/ 71 w 141"/>
                <a:gd name="T11" fmla="*/ 0 h 11"/>
                <a:gd name="T12" fmla="*/ 0 w 141"/>
                <a:gd name="T13" fmla="*/ 6 h 11"/>
                <a:gd name="T14" fmla="*/ 71 w 141"/>
                <a:gd name="T15" fmla="*/ 11 h 11"/>
                <a:gd name="T16" fmla="*/ 141 w 141"/>
                <a:gd name="T17" fmla="*/ 6 h 11"/>
                <a:gd name="T18" fmla="*/ 71 w 14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">
                  <a:moveTo>
                    <a:pt x="71" y="11"/>
                  </a:moveTo>
                  <a:cubicBezTo>
                    <a:pt x="33" y="11"/>
                    <a:pt x="2" y="9"/>
                    <a:pt x="2" y="6"/>
                  </a:cubicBezTo>
                  <a:cubicBezTo>
                    <a:pt x="2" y="2"/>
                    <a:pt x="33" y="0"/>
                    <a:pt x="71" y="0"/>
                  </a:cubicBezTo>
                  <a:cubicBezTo>
                    <a:pt x="109" y="0"/>
                    <a:pt x="139" y="2"/>
                    <a:pt x="139" y="6"/>
                  </a:cubicBezTo>
                  <a:cubicBezTo>
                    <a:pt x="139" y="9"/>
                    <a:pt x="109" y="11"/>
                    <a:pt x="71" y="11"/>
                  </a:cubicBezTo>
                  <a:moveTo>
                    <a:pt x="71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1" y="11"/>
                  </a:cubicBezTo>
                  <a:cubicBezTo>
                    <a:pt x="109" y="11"/>
                    <a:pt x="141" y="9"/>
                    <a:pt x="141" y="6"/>
                  </a:cubicBezTo>
                  <a:cubicBezTo>
                    <a:pt x="141" y="2"/>
                    <a:pt x="109" y="0"/>
                    <a:pt x="71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66"/>
            <p:cNvSpPr>
              <a:spLocks noEditPoints="1"/>
            </p:cNvSpPr>
            <p:nvPr/>
          </p:nvSpPr>
          <p:spPr bwMode="auto">
            <a:xfrm>
              <a:off x="2171914" y="3786927"/>
              <a:ext cx="377607" cy="30700"/>
            </a:xfrm>
            <a:custGeom>
              <a:avLst/>
              <a:gdLst>
                <a:gd name="T0" fmla="*/ 69 w 137"/>
                <a:gd name="T1" fmla="*/ 11 h 11"/>
                <a:gd name="T2" fmla="*/ 2 w 137"/>
                <a:gd name="T3" fmla="*/ 5 h 11"/>
                <a:gd name="T4" fmla="*/ 69 w 137"/>
                <a:gd name="T5" fmla="*/ 0 h 11"/>
                <a:gd name="T6" fmla="*/ 136 w 137"/>
                <a:gd name="T7" fmla="*/ 5 h 11"/>
                <a:gd name="T8" fmla="*/ 69 w 137"/>
                <a:gd name="T9" fmla="*/ 11 h 11"/>
                <a:gd name="T10" fmla="*/ 69 w 137"/>
                <a:gd name="T11" fmla="*/ 0 h 11"/>
                <a:gd name="T12" fmla="*/ 0 w 137"/>
                <a:gd name="T13" fmla="*/ 6 h 11"/>
                <a:gd name="T14" fmla="*/ 69 w 137"/>
                <a:gd name="T15" fmla="*/ 11 h 11"/>
                <a:gd name="T16" fmla="*/ 137 w 137"/>
                <a:gd name="T17" fmla="*/ 6 h 11"/>
                <a:gd name="T18" fmla="*/ 69 w 137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1">
                  <a:moveTo>
                    <a:pt x="69" y="11"/>
                  </a:moveTo>
                  <a:cubicBezTo>
                    <a:pt x="32" y="11"/>
                    <a:pt x="2" y="8"/>
                    <a:pt x="2" y="5"/>
                  </a:cubicBezTo>
                  <a:cubicBezTo>
                    <a:pt x="2" y="2"/>
                    <a:pt x="32" y="0"/>
                    <a:pt x="69" y="0"/>
                  </a:cubicBezTo>
                  <a:cubicBezTo>
                    <a:pt x="106" y="0"/>
                    <a:pt x="136" y="2"/>
                    <a:pt x="136" y="5"/>
                  </a:cubicBezTo>
                  <a:cubicBezTo>
                    <a:pt x="136" y="8"/>
                    <a:pt x="106" y="11"/>
                    <a:pt x="69" y="11"/>
                  </a:cubicBezTo>
                  <a:moveTo>
                    <a:pt x="69" y="0"/>
                  </a:moveTo>
                  <a:cubicBezTo>
                    <a:pt x="31" y="0"/>
                    <a:pt x="0" y="2"/>
                    <a:pt x="0" y="6"/>
                  </a:cubicBezTo>
                  <a:cubicBezTo>
                    <a:pt x="0" y="9"/>
                    <a:pt x="31" y="11"/>
                    <a:pt x="69" y="11"/>
                  </a:cubicBezTo>
                  <a:cubicBezTo>
                    <a:pt x="107" y="11"/>
                    <a:pt x="137" y="9"/>
                    <a:pt x="137" y="6"/>
                  </a:cubicBezTo>
                  <a:cubicBezTo>
                    <a:pt x="137" y="2"/>
                    <a:pt x="107" y="0"/>
                    <a:pt x="69" y="0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67"/>
            <p:cNvSpPr>
              <a:spLocks noEditPoints="1"/>
            </p:cNvSpPr>
            <p:nvPr/>
          </p:nvSpPr>
          <p:spPr bwMode="auto">
            <a:xfrm>
              <a:off x="2178054" y="3786927"/>
              <a:ext cx="368397" cy="30700"/>
            </a:xfrm>
            <a:custGeom>
              <a:avLst/>
              <a:gdLst>
                <a:gd name="T0" fmla="*/ 67 w 134"/>
                <a:gd name="T1" fmla="*/ 11 h 11"/>
                <a:gd name="T2" fmla="*/ 1 w 134"/>
                <a:gd name="T3" fmla="*/ 5 h 11"/>
                <a:gd name="T4" fmla="*/ 67 w 134"/>
                <a:gd name="T5" fmla="*/ 0 h 11"/>
                <a:gd name="T6" fmla="*/ 132 w 134"/>
                <a:gd name="T7" fmla="*/ 5 h 11"/>
                <a:gd name="T8" fmla="*/ 67 w 134"/>
                <a:gd name="T9" fmla="*/ 11 h 11"/>
                <a:gd name="T10" fmla="*/ 67 w 134"/>
                <a:gd name="T11" fmla="*/ 0 h 11"/>
                <a:gd name="T12" fmla="*/ 0 w 134"/>
                <a:gd name="T13" fmla="*/ 5 h 11"/>
                <a:gd name="T14" fmla="*/ 67 w 134"/>
                <a:gd name="T15" fmla="*/ 11 h 11"/>
                <a:gd name="T16" fmla="*/ 134 w 134"/>
                <a:gd name="T17" fmla="*/ 5 h 11"/>
                <a:gd name="T18" fmla="*/ 67 w 13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">
                  <a:moveTo>
                    <a:pt x="67" y="11"/>
                  </a:moveTo>
                  <a:cubicBezTo>
                    <a:pt x="30" y="11"/>
                    <a:pt x="1" y="8"/>
                    <a:pt x="1" y="5"/>
                  </a:cubicBezTo>
                  <a:cubicBezTo>
                    <a:pt x="1" y="3"/>
                    <a:pt x="30" y="0"/>
                    <a:pt x="67" y="0"/>
                  </a:cubicBezTo>
                  <a:cubicBezTo>
                    <a:pt x="103" y="0"/>
                    <a:pt x="132" y="3"/>
                    <a:pt x="132" y="5"/>
                  </a:cubicBezTo>
                  <a:cubicBezTo>
                    <a:pt x="132" y="8"/>
                    <a:pt x="103" y="11"/>
                    <a:pt x="67" y="11"/>
                  </a:cubicBezTo>
                  <a:moveTo>
                    <a:pt x="67" y="0"/>
                  </a:moveTo>
                  <a:cubicBezTo>
                    <a:pt x="30" y="0"/>
                    <a:pt x="0" y="2"/>
                    <a:pt x="0" y="5"/>
                  </a:cubicBezTo>
                  <a:cubicBezTo>
                    <a:pt x="0" y="8"/>
                    <a:pt x="30" y="11"/>
                    <a:pt x="67" y="11"/>
                  </a:cubicBezTo>
                  <a:cubicBezTo>
                    <a:pt x="104" y="11"/>
                    <a:pt x="134" y="8"/>
                    <a:pt x="134" y="5"/>
                  </a:cubicBezTo>
                  <a:cubicBezTo>
                    <a:pt x="134" y="2"/>
                    <a:pt x="104" y="0"/>
                    <a:pt x="67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68"/>
            <p:cNvSpPr>
              <a:spLocks noEditPoints="1"/>
            </p:cNvSpPr>
            <p:nvPr/>
          </p:nvSpPr>
          <p:spPr bwMode="auto">
            <a:xfrm>
              <a:off x="2181124" y="3786927"/>
              <a:ext cx="360211" cy="30700"/>
            </a:xfrm>
            <a:custGeom>
              <a:avLst/>
              <a:gdLst>
                <a:gd name="T0" fmla="*/ 66 w 131"/>
                <a:gd name="T1" fmla="*/ 11 h 11"/>
                <a:gd name="T2" fmla="*/ 2 w 131"/>
                <a:gd name="T3" fmla="*/ 5 h 11"/>
                <a:gd name="T4" fmla="*/ 66 w 131"/>
                <a:gd name="T5" fmla="*/ 0 h 11"/>
                <a:gd name="T6" fmla="*/ 130 w 131"/>
                <a:gd name="T7" fmla="*/ 5 h 11"/>
                <a:gd name="T8" fmla="*/ 66 w 131"/>
                <a:gd name="T9" fmla="*/ 11 h 11"/>
                <a:gd name="T10" fmla="*/ 66 w 131"/>
                <a:gd name="T11" fmla="*/ 0 h 11"/>
                <a:gd name="T12" fmla="*/ 0 w 131"/>
                <a:gd name="T13" fmla="*/ 5 h 11"/>
                <a:gd name="T14" fmla="*/ 66 w 131"/>
                <a:gd name="T15" fmla="*/ 11 h 11"/>
                <a:gd name="T16" fmla="*/ 131 w 131"/>
                <a:gd name="T17" fmla="*/ 5 h 11"/>
                <a:gd name="T18" fmla="*/ 66 w 13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">
                  <a:moveTo>
                    <a:pt x="66" y="11"/>
                  </a:moveTo>
                  <a:cubicBezTo>
                    <a:pt x="30" y="11"/>
                    <a:pt x="2" y="8"/>
                    <a:pt x="2" y="5"/>
                  </a:cubicBezTo>
                  <a:cubicBezTo>
                    <a:pt x="2" y="3"/>
                    <a:pt x="30" y="0"/>
                    <a:pt x="66" y="0"/>
                  </a:cubicBezTo>
                  <a:cubicBezTo>
                    <a:pt x="101" y="0"/>
                    <a:pt x="130" y="3"/>
                    <a:pt x="130" y="5"/>
                  </a:cubicBezTo>
                  <a:cubicBezTo>
                    <a:pt x="130" y="8"/>
                    <a:pt x="101" y="11"/>
                    <a:pt x="66" y="11"/>
                  </a:cubicBezTo>
                  <a:moveTo>
                    <a:pt x="66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6" y="11"/>
                  </a:cubicBezTo>
                  <a:cubicBezTo>
                    <a:pt x="102" y="11"/>
                    <a:pt x="131" y="8"/>
                    <a:pt x="131" y="5"/>
                  </a:cubicBezTo>
                  <a:cubicBezTo>
                    <a:pt x="131" y="3"/>
                    <a:pt x="102" y="0"/>
                    <a:pt x="66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69"/>
            <p:cNvSpPr>
              <a:spLocks noEditPoints="1"/>
            </p:cNvSpPr>
            <p:nvPr/>
          </p:nvSpPr>
          <p:spPr bwMode="auto">
            <a:xfrm>
              <a:off x="2186240" y="3786927"/>
              <a:ext cx="352024" cy="30700"/>
            </a:xfrm>
            <a:custGeom>
              <a:avLst/>
              <a:gdLst>
                <a:gd name="T0" fmla="*/ 64 w 128"/>
                <a:gd name="T1" fmla="*/ 10 h 11"/>
                <a:gd name="T2" fmla="*/ 1 w 128"/>
                <a:gd name="T3" fmla="*/ 5 h 11"/>
                <a:gd name="T4" fmla="*/ 64 w 128"/>
                <a:gd name="T5" fmla="*/ 0 h 11"/>
                <a:gd name="T6" fmla="*/ 126 w 128"/>
                <a:gd name="T7" fmla="*/ 5 h 11"/>
                <a:gd name="T8" fmla="*/ 64 w 128"/>
                <a:gd name="T9" fmla="*/ 10 h 11"/>
                <a:gd name="T10" fmla="*/ 64 w 128"/>
                <a:gd name="T11" fmla="*/ 0 h 11"/>
                <a:gd name="T12" fmla="*/ 0 w 128"/>
                <a:gd name="T13" fmla="*/ 5 h 11"/>
                <a:gd name="T14" fmla="*/ 64 w 128"/>
                <a:gd name="T15" fmla="*/ 11 h 11"/>
                <a:gd name="T16" fmla="*/ 128 w 128"/>
                <a:gd name="T17" fmla="*/ 5 h 11"/>
                <a:gd name="T18" fmla="*/ 64 w 12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">
                  <a:moveTo>
                    <a:pt x="64" y="10"/>
                  </a:moveTo>
                  <a:cubicBezTo>
                    <a:pt x="29" y="10"/>
                    <a:pt x="1" y="8"/>
                    <a:pt x="1" y="5"/>
                  </a:cubicBezTo>
                  <a:cubicBezTo>
                    <a:pt x="1" y="3"/>
                    <a:pt x="29" y="0"/>
                    <a:pt x="64" y="0"/>
                  </a:cubicBezTo>
                  <a:cubicBezTo>
                    <a:pt x="98" y="0"/>
                    <a:pt x="126" y="3"/>
                    <a:pt x="126" y="5"/>
                  </a:cubicBezTo>
                  <a:cubicBezTo>
                    <a:pt x="126" y="8"/>
                    <a:pt x="98" y="10"/>
                    <a:pt x="64" y="10"/>
                  </a:cubicBezTo>
                  <a:moveTo>
                    <a:pt x="64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1"/>
                    <a:pt x="64" y="11"/>
                  </a:cubicBezTo>
                  <a:cubicBezTo>
                    <a:pt x="99" y="11"/>
                    <a:pt x="128" y="8"/>
                    <a:pt x="128" y="5"/>
                  </a:cubicBezTo>
                  <a:cubicBezTo>
                    <a:pt x="128" y="3"/>
                    <a:pt x="99" y="0"/>
                    <a:pt x="6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70"/>
            <p:cNvSpPr>
              <a:spLocks noEditPoints="1"/>
            </p:cNvSpPr>
            <p:nvPr/>
          </p:nvSpPr>
          <p:spPr bwMode="auto">
            <a:xfrm>
              <a:off x="2189310" y="3786927"/>
              <a:ext cx="343838" cy="27630"/>
            </a:xfrm>
            <a:custGeom>
              <a:avLst/>
              <a:gdLst>
                <a:gd name="T0" fmla="*/ 63 w 125"/>
                <a:gd name="T1" fmla="*/ 10 h 10"/>
                <a:gd name="T2" fmla="*/ 2 w 125"/>
                <a:gd name="T3" fmla="*/ 5 h 10"/>
                <a:gd name="T4" fmla="*/ 63 w 125"/>
                <a:gd name="T5" fmla="*/ 1 h 10"/>
                <a:gd name="T6" fmla="*/ 124 w 125"/>
                <a:gd name="T7" fmla="*/ 5 h 10"/>
                <a:gd name="T8" fmla="*/ 63 w 125"/>
                <a:gd name="T9" fmla="*/ 10 h 10"/>
                <a:gd name="T10" fmla="*/ 63 w 125"/>
                <a:gd name="T11" fmla="*/ 0 h 10"/>
                <a:gd name="T12" fmla="*/ 0 w 125"/>
                <a:gd name="T13" fmla="*/ 5 h 10"/>
                <a:gd name="T14" fmla="*/ 63 w 125"/>
                <a:gd name="T15" fmla="*/ 10 h 10"/>
                <a:gd name="T16" fmla="*/ 125 w 125"/>
                <a:gd name="T17" fmla="*/ 5 h 10"/>
                <a:gd name="T18" fmla="*/ 63 w 125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0">
                  <a:moveTo>
                    <a:pt x="63" y="10"/>
                  </a:moveTo>
                  <a:cubicBezTo>
                    <a:pt x="29" y="10"/>
                    <a:pt x="2" y="8"/>
                    <a:pt x="2" y="5"/>
                  </a:cubicBezTo>
                  <a:cubicBezTo>
                    <a:pt x="2" y="3"/>
                    <a:pt x="29" y="1"/>
                    <a:pt x="63" y="1"/>
                  </a:cubicBezTo>
                  <a:cubicBezTo>
                    <a:pt x="96" y="1"/>
                    <a:pt x="124" y="3"/>
                    <a:pt x="124" y="5"/>
                  </a:cubicBezTo>
                  <a:cubicBezTo>
                    <a:pt x="124" y="8"/>
                    <a:pt x="96" y="10"/>
                    <a:pt x="63" y="10"/>
                  </a:cubicBezTo>
                  <a:moveTo>
                    <a:pt x="63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0"/>
                    <a:pt x="63" y="10"/>
                  </a:cubicBezTo>
                  <a:cubicBezTo>
                    <a:pt x="97" y="10"/>
                    <a:pt x="125" y="8"/>
                    <a:pt x="125" y="5"/>
                  </a:cubicBezTo>
                  <a:cubicBezTo>
                    <a:pt x="125" y="3"/>
                    <a:pt x="97" y="0"/>
                    <a:pt x="63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71"/>
            <p:cNvSpPr>
              <a:spLocks noEditPoints="1"/>
            </p:cNvSpPr>
            <p:nvPr/>
          </p:nvSpPr>
          <p:spPr bwMode="auto">
            <a:xfrm>
              <a:off x="2194427" y="3789997"/>
              <a:ext cx="335651" cy="24560"/>
            </a:xfrm>
            <a:custGeom>
              <a:avLst/>
              <a:gdLst>
                <a:gd name="T0" fmla="*/ 61 w 122"/>
                <a:gd name="T1" fmla="*/ 9 h 9"/>
                <a:gd name="T2" fmla="*/ 1 w 122"/>
                <a:gd name="T3" fmla="*/ 4 h 9"/>
                <a:gd name="T4" fmla="*/ 61 w 122"/>
                <a:gd name="T5" fmla="*/ 0 h 9"/>
                <a:gd name="T6" fmla="*/ 120 w 122"/>
                <a:gd name="T7" fmla="*/ 4 h 9"/>
                <a:gd name="T8" fmla="*/ 61 w 122"/>
                <a:gd name="T9" fmla="*/ 9 h 9"/>
                <a:gd name="T10" fmla="*/ 61 w 122"/>
                <a:gd name="T11" fmla="*/ 0 h 9"/>
                <a:gd name="T12" fmla="*/ 0 w 122"/>
                <a:gd name="T13" fmla="*/ 4 h 9"/>
                <a:gd name="T14" fmla="*/ 61 w 122"/>
                <a:gd name="T15" fmla="*/ 9 h 9"/>
                <a:gd name="T16" fmla="*/ 122 w 122"/>
                <a:gd name="T17" fmla="*/ 4 h 9"/>
                <a:gd name="T18" fmla="*/ 61 w 12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9">
                  <a:moveTo>
                    <a:pt x="61" y="9"/>
                  </a:moveTo>
                  <a:cubicBezTo>
                    <a:pt x="28" y="9"/>
                    <a:pt x="1" y="7"/>
                    <a:pt x="1" y="4"/>
                  </a:cubicBezTo>
                  <a:cubicBezTo>
                    <a:pt x="1" y="2"/>
                    <a:pt x="28" y="0"/>
                    <a:pt x="61" y="0"/>
                  </a:cubicBezTo>
                  <a:cubicBezTo>
                    <a:pt x="93" y="0"/>
                    <a:pt x="120" y="2"/>
                    <a:pt x="120" y="4"/>
                  </a:cubicBezTo>
                  <a:cubicBezTo>
                    <a:pt x="120" y="7"/>
                    <a:pt x="93" y="9"/>
                    <a:pt x="61" y="9"/>
                  </a:cubicBezTo>
                  <a:moveTo>
                    <a:pt x="61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1" y="9"/>
                  </a:cubicBezTo>
                  <a:cubicBezTo>
                    <a:pt x="94" y="9"/>
                    <a:pt x="122" y="7"/>
                    <a:pt x="122" y="4"/>
                  </a:cubicBezTo>
                  <a:cubicBezTo>
                    <a:pt x="122" y="2"/>
                    <a:pt x="94" y="0"/>
                    <a:pt x="61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72"/>
            <p:cNvSpPr>
              <a:spLocks noEditPoints="1"/>
            </p:cNvSpPr>
            <p:nvPr/>
          </p:nvSpPr>
          <p:spPr bwMode="auto">
            <a:xfrm>
              <a:off x="2197497" y="3789997"/>
              <a:ext cx="327464" cy="24560"/>
            </a:xfrm>
            <a:custGeom>
              <a:avLst/>
              <a:gdLst>
                <a:gd name="T0" fmla="*/ 60 w 119"/>
                <a:gd name="T1" fmla="*/ 9 h 9"/>
                <a:gd name="T2" fmla="*/ 2 w 119"/>
                <a:gd name="T3" fmla="*/ 4 h 9"/>
                <a:gd name="T4" fmla="*/ 60 w 119"/>
                <a:gd name="T5" fmla="*/ 0 h 9"/>
                <a:gd name="T6" fmla="*/ 118 w 119"/>
                <a:gd name="T7" fmla="*/ 4 h 9"/>
                <a:gd name="T8" fmla="*/ 60 w 119"/>
                <a:gd name="T9" fmla="*/ 9 h 9"/>
                <a:gd name="T10" fmla="*/ 60 w 119"/>
                <a:gd name="T11" fmla="*/ 0 h 9"/>
                <a:gd name="T12" fmla="*/ 0 w 119"/>
                <a:gd name="T13" fmla="*/ 4 h 9"/>
                <a:gd name="T14" fmla="*/ 60 w 119"/>
                <a:gd name="T15" fmla="*/ 9 h 9"/>
                <a:gd name="T16" fmla="*/ 119 w 119"/>
                <a:gd name="T17" fmla="*/ 4 h 9"/>
                <a:gd name="T18" fmla="*/ 60 w 11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9">
                  <a:moveTo>
                    <a:pt x="60" y="9"/>
                  </a:moveTo>
                  <a:cubicBezTo>
                    <a:pt x="28" y="9"/>
                    <a:pt x="2" y="7"/>
                    <a:pt x="2" y="4"/>
                  </a:cubicBezTo>
                  <a:cubicBezTo>
                    <a:pt x="2" y="2"/>
                    <a:pt x="28" y="0"/>
                    <a:pt x="60" y="0"/>
                  </a:cubicBezTo>
                  <a:cubicBezTo>
                    <a:pt x="92" y="0"/>
                    <a:pt x="118" y="2"/>
                    <a:pt x="118" y="4"/>
                  </a:cubicBezTo>
                  <a:cubicBezTo>
                    <a:pt x="118" y="7"/>
                    <a:pt x="92" y="9"/>
                    <a:pt x="60" y="9"/>
                  </a:cubicBezTo>
                  <a:moveTo>
                    <a:pt x="60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0" y="9"/>
                  </a:cubicBezTo>
                  <a:cubicBezTo>
                    <a:pt x="92" y="9"/>
                    <a:pt x="119" y="7"/>
                    <a:pt x="119" y="4"/>
                  </a:cubicBezTo>
                  <a:cubicBezTo>
                    <a:pt x="119" y="2"/>
                    <a:pt x="92" y="0"/>
                    <a:pt x="60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73"/>
            <p:cNvSpPr>
              <a:spLocks noEditPoints="1"/>
            </p:cNvSpPr>
            <p:nvPr/>
          </p:nvSpPr>
          <p:spPr bwMode="auto">
            <a:xfrm>
              <a:off x="2202613" y="3789997"/>
              <a:ext cx="319278" cy="24560"/>
            </a:xfrm>
            <a:custGeom>
              <a:avLst/>
              <a:gdLst>
                <a:gd name="T0" fmla="*/ 58 w 116"/>
                <a:gd name="T1" fmla="*/ 9 h 9"/>
                <a:gd name="T2" fmla="*/ 2 w 116"/>
                <a:gd name="T3" fmla="*/ 4 h 9"/>
                <a:gd name="T4" fmla="*/ 58 w 116"/>
                <a:gd name="T5" fmla="*/ 0 h 9"/>
                <a:gd name="T6" fmla="*/ 114 w 116"/>
                <a:gd name="T7" fmla="*/ 4 h 9"/>
                <a:gd name="T8" fmla="*/ 58 w 116"/>
                <a:gd name="T9" fmla="*/ 9 h 9"/>
                <a:gd name="T10" fmla="*/ 58 w 116"/>
                <a:gd name="T11" fmla="*/ 0 h 9"/>
                <a:gd name="T12" fmla="*/ 0 w 116"/>
                <a:gd name="T13" fmla="*/ 4 h 9"/>
                <a:gd name="T14" fmla="*/ 58 w 116"/>
                <a:gd name="T15" fmla="*/ 9 h 9"/>
                <a:gd name="T16" fmla="*/ 116 w 116"/>
                <a:gd name="T17" fmla="*/ 4 h 9"/>
                <a:gd name="T18" fmla="*/ 58 w 11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">
                  <a:moveTo>
                    <a:pt x="58" y="9"/>
                  </a:moveTo>
                  <a:cubicBezTo>
                    <a:pt x="27" y="9"/>
                    <a:pt x="2" y="7"/>
                    <a:pt x="2" y="4"/>
                  </a:cubicBezTo>
                  <a:cubicBezTo>
                    <a:pt x="2" y="2"/>
                    <a:pt x="27" y="0"/>
                    <a:pt x="58" y="0"/>
                  </a:cubicBezTo>
                  <a:cubicBezTo>
                    <a:pt x="89" y="0"/>
                    <a:pt x="114" y="2"/>
                    <a:pt x="114" y="4"/>
                  </a:cubicBezTo>
                  <a:cubicBezTo>
                    <a:pt x="114" y="7"/>
                    <a:pt x="89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8" y="9"/>
                  </a:cubicBezTo>
                  <a:cubicBezTo>
                    <a:pt x="90" y="9"/>
                    <a:pt x="116" y="7"/>
                    <a:pt x="116" y="4"/>
                  </a:cubicBezTo>
                  <a:cubicBezTo>
                    <a:pt x="116" y="2"/>
                    <a:pt x="90" y="0"/>
                    <a:pt x="58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74"/>
            <p:cNvSpPr>
              <a:spLocks noEditPoints="1"/>
            </p:cNvSpPr>
            <p:nvPr/>
          </p:nvSpPr>
          <p:spPr bwMode="auto">
            <a:xfrm>
              <a:off x="2207730" y="3789997"/>
              <a:ext cx="309044" cy="24560"/>
            </a:xfrm>
            <a:custGeom>
              <a:avLst/>
              <a:gdLst>
                <a:gd name="T0" fmla="*/ 56 w 112"/>
                <a:gd name="T1" fmla="*/ 8 h 9"/>
                <a:gd name="T2" fmla="*/ 1 w 112"/>
                <a:gd name="T3" fmla="*/ 4 h 9"/>
                <a:gd name="T4" fmla="*/ 56 w 112"/>
                <a:gd name="T5" fmla="*/ 0 h 9"/>
                <a:gd name="T6" fmla="*/ 110 w 112"/>
                <a:gd name="T7" fmla="*/ 4 h 9"/>
                <a:gd name="T8" fmla="*/ 56 w 112"/>
                <a:gd name="T9" fmla="*/ 8 h 9"/>
                <a:gd name="T10" fmla="*/ 56 w 112"/>
                <a:gd name="T11" fmla="*/ 0 h 9"/>
                <a:gd name="T12" fmla="*/ 0 w 112"/>
                <a:gd name="T13" fmla="*/ 4 h 9"/>
                <a:gd name="T14" fmla="*/ 56 w 112"/>
                <a:gd name="T15" fmla="*/ 9 h 9"/>
                <a:gd name="T16" fmla="*/ 112 w 112"/>
                <a:gd name="T17" fmla="*/ 4 h 9"/>
                <a:gd name="T18" fmla="*/ 56 w 1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9">
                  <a:moveTo>
                    <a:pt x="56" y="8"/>
                  </a:moveTo>
                  <a:cubicBezTo>
                    <a:pt x="26" y="8"/>
                    <a:pt x="1" y="7"/>
                    <a:pt x="1" y="4"/>
                  </a:cubicBezTo>
                  <a:cubicBezTo>
                    <a:pt x="1" y="2"/>
                    <a:pt x="26" y="0"/>
                    <a:pt x="56" y="0"/>
                  </a:cubicBezTo>
                  <a:cubicBezTo>
                    <a:pt x="86" y="0"/>
                    <a:pt x="110" y="2"/>
                    <a:pt x="110" y="4"/>
                  </a:cubicBezTo>
                  <a:cubicBezTo>
                    <a:pt x="110" y="7"/>
                    <a:pt x="86" y="8"/>
                    <a:pt x="56" y="8"/>
                  </a:cubicBezTo>
                  <a:moveTo>
                    <a:pt x="56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6" y="9"/>
                  </a:cubicBezTo>
                  <a:cubicBezTo>
                    <a:pt x="87" y="9"/>
                    <a:pt x="112" y="7"/>
                    <a:pt x="112" y="4"/>
                  </a:cubicBezTo>
                  <a:cubicBezTo>
                    <a:pt x="112" y="2"/>
                    <a:pt x="87" y="0"/>
                    <a:pt x="56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75"/>
            <p:cNvSpPr>
              <a:spLocks noEditPoints="1"/>
            </p:cNvSpPr>
            <p:nvPr/>
          </p:nvSpPr>
          <p:spPr bwMode="auto">
            <a:xfrm>
              <a:off x="2210800" y="3789997"/>
              <a:ext cx="299835" cy="21490"/>
            </a:xfrm>
            <a:custGeom>
              <a:avLst/>
              <a:gdLst>
                <a:gd name="T0" fmla="*/ 55 w 109"/>
                <a:gd name="T1" fmla="*/ 8 h 8"/>
                <a:gd name="T2" fmla="*/ 2 w 109"/>
                <a:gd name="T3" fmla="*/ 4 h 8"/>
                <a:gd name="T4" fmla="*/ 55 w 109"/>
                <a:gd name="T5" fmla="*/ 0 h 8"/>
                <a:gd name="T6" fmla="*/ 108 w 109"/>
                <a:gd name="T7" fmla="*/ 4 h 8"/>
                <a:gd name="T8" fmla="*/ 55 w 109"/>
                <a:gd name="T9" fmla="*/ 8 h 8"/>
                <a:gd name="T10" fmla="*/ 55 w 109"/>
                <a:gd name="T11" fmla="*/ 0 h 8"/>
                <a:gd name="T12" fmla="*/ 0 w 109"/>
                <a:gd name="T13" fmla="*/ 4 h 8"/>
                <a:gd name="T14" fmla="*/ 55 w 109"/>
                <a:gd name="T15" fmla="*/ 8 h 8"/>
                <a:gd name="T16" fmla="*/ 109 w 109"/>
                <a:gd name="T17" fmla="*/ 4 h 8"/>
                <a:gd name="T18" fmla="*/ 55 w 10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">
                  <a:moveTo>
                    <a:pt x="55" y="8"/>
                  </a:moveTo>
                  <a:cubicBezTo>
                    <a:pt x="26" y="8"/>
                    <a:pt x="2" y="6"/>
                    <a:pt x="2" y="4"/>
                  </a:cubicBezTo>
                  <a:cubicBezTo>
                    <a:pt x="2" y="2"/>
                    <a:pt x="26" y="0"/>
                    <a:pt x="55" y="0"/>
                  </a:cubicBezTo>
                  <a:cubicBezTo>
                    <a:pt x="84" y="0"/>
                    <a:pt x="108" y="2"/>
                    <a:pt x="108" y="4"/>
                  </a:cubicBezTo>
                  <a:cubicBezTo>
                    <a:pt x="108" y="6"/>
                    <a:pt x="84" y="8"/>
                    <a:pt x="55" y="8"/>
                  </a:cubicBezTo>
                  <a:moveTo>
                    <a:pt x="55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8"/>
                    <a:pt x="55" y="8"/>
                  </a:cubicBezTo>
                  <a:cubicBezTo>
                    <a:pt x="85" y="8"/>
                    <a:pt x="109" y="7"/>
                    <a:pt x="109" y="4"/>
                  </a:cubicBezTo>
                  <a:cubicBezTo>
                    <a:pt x="109" y="2"/>
                    <a:pt x="85" y="0"/>
                    <a:pt x="55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76"/>
            <p:cNvSpPr>
              <a:spLocks noEditPoints="1"/>
            </p:cNvSpPr>
            <p:nvPr/>
          </p:nvSpPr>
          <p:spPr bwMode="auto">
            <a:xfrm>
              <a:off x="2215917" y="3789997"/>
              <a:ext cx="291648" cy="21490"/>
            </a:xfrm>
            <a:custGeom>
              <a:avLst/>
              <a:gdLst>
                <a:gd name="T0" fmla="*/ 53 w 106"/>
                <a:gd name="T1" fmla="*/ 8 h 8"/>
                <a:gd name="T2" fmla="*/ 1 w 106"/>
                <a:gd name="T3" fmla="*/ 4 h 8"/>
                <a:gd name="T4" fmla="*/ 53 w 106"/>
                <a:gd name="T5" fmla="*/ 0 h 8"/>
                <a:gd name="T6" fmla="*/ 104 w 106"/>
                <a:gd name="T7" fmla="*/ 4 h 8"/>
                <a:gd name="T8" fmla="*/ 53 w 106"/>
                <a:gd name="T9" fmla="*/ 8 h 8"/>
                <a:gd name="T10" fmla="*/ 53 w 106"/>
                <a:gd name="T11" fmla="*/ 0 h 8"/>
                <a:gd name="T12" fmla="*/ 0 w 106"/>
                <a:gd name="T13" fmla="*/ 4 h 8"/>
                <a:gd name="T14" fmla="*/ 53 w 106"/>
                <a:gd name="T15" fmla="*/ 8 h 8"/>
                <a:gd name="T16" fmla="*/ 106 w 106"/>
                <a:gd name="T17" fmla="*/ 4 h 8"/>
                <a:gd name="T18" fmla="*/ 53 w 10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8">
                  <a:moveTo>
                    <a:pt x="53" y="8"/>
                  </a:moveTo>
                  <a:cubicBezTo>
                    <a:pt x="24" y="8"/>
                    <a:pt x="1" y="6"/>
                    <a:pt x="1" y="4"/>
                  </a:cubicBezTo>
                  <a:cubicBezTo>
                    <a:pt x="1" y="2"/>
                    <a:pt x="24" y="0"/>
                    <a:pt x="53" y="0"/>
                  </a:cubicBezTo>
                  <a:cubicBezTo>
                    <a:pt x="81" y="0"/>
                    <a:pt x="104" y="2"/>
                    <a:pt x="104" y="4"/>
                  </a:cubicBezTo>
                  <a:cubicBezTo>
                    <a:pt x="104" y="6"/>
                    <a:pt x="81" y="8"/>
                    <a:pt x="53" y="8"/>
                  </a:cubicBezTo>
                  <a:moveTo>
                    <a:pt x="53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6"/>
                    <a:pt x="24" y="8"/>
                    <a:pt x="53" y="8"/>
                  </a:cubicBezTo>
                  <a:cubicBezTo>
                    <a:pt x="82" y="8"/>
                    <a:pt x="106" y="6"/>
                    <a:pt x="106" y="4"/>
                  </a:cubicBezTo>
                  <a:cubicBezTo>
                    <a:pt x="106" y="2"/>
                    <a:pt x="82" y="0"/>
                    <a:pt x="53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77"/>
            <p:cNvSpPr>
              <a:spLocks noEditPoints="1"/>
            </p:cNvSpPr>
            <p:nvPr/>
          </p:nvSpPr>
          <p:spPr bwMode="auto">
            <a:xfrm>
              <a:off x="2218987" y="3789997"/>
              <a:ext cx="283461" cy="21490"/>
            </a:xfrm>
            <a:custGeom>
              <a:avLst/>
              <a:gdLst>
                <a:gd name="T0" fmla="*/ 52 w 103"/>
                <a:gd name="T1" fmla="*/ 8 h 8"/>
                <a:gd name="T2" fmla="*/ 2 w 103"/>
                <a:gd name="T3" fmla="*/ 4 h 8"/>
                <a:gd name="T4" fmla="*/ 52 w 103"/>
                <a:gd name="T5" fmla="*/ 1 h 8"/>
                <a:gd name="T6" fmla="*/ 102 w 103"/>
                <a:gd name="T7" fmla="*/ 4 h 8"/>
                <a:gd name="T8" fmla="*/ 52 w 103"/>
                <a:gd name="T9" fmla="*/ 8 h 8"/>
                <a:gd name="T10" fmla="*/ 52 w 103"/>
                <a:gd name="T11" fmla="*/ 0 h 8"/>
                <a:gd name="T12" fmla="*/ 0 w 103"/>
                <a:gd name="T13" fmla="*/ 4 h 8"/>
                <a:gd name="T14" fmla="*/ 52 w 103"/>
                <a:gd name="T15" fmla="*/ 8 h 8"/>
                <a:gd name="T16" fmla="*/ 103 w 103"/>
                <a:gd name="T17" fmla="*/ 4 h 8"/>
                <a:gd name="T18" fmla="*/ 52 w 10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">
                  <a:moveTo>
                    <a:pt x="52" y="8"/>
                  </a:moveTo>
                  <a:cubicBezTo>
                    <a:pt x="24" y="8"/>
                    <a:pt x="2" y="6"/>
                    <a:pt x="2" y="4"/>
                  </a:cubicBezTo>
                  <a:cubicBezTo>
                    <a:pt x="2" y="2"/>
                    <a:pt x="24" y="1"/>
                    <a:pt x="52" y="1"/>
                  </a:cubicBezTo>
                  <a:cubicBezTo>
                    <a:pt x="79" y="1"/>
                    <a:pt x="102" y="2"/>
                    <a:pt x="102" y="4"/>
                  </a:cubicBezTo>
                  <a:cubicBezTo>
                    <a:pt x="102" y="6"/>
                    <a:pt x="79" y="8"/>
                    <a:pt x="52" y="8"/>
                  </a:cubicBezTo>
                  <a:moveTo>
                    <a:pt x="52" y="0"/>
                  </a:moveTo>
                  <a:cubicBezTo>
                    <a:pt x="23" y="0"/>
                    <a:pt x="0" y="2"/>
                    <a:pt x="0" y="4"/>
                  </a:cubicBezTo>
                  <a:cubicBezTo>
                    <a:pt x="0" y="6"/>
                    <a:pt x="23" y="8"/>
                    <a:pt x="52" y="8"/>
                  </a:cubicBezTo>
                  <a:cubicBezTo>
                    <a:pt x="80" y="8"/>
                    <a:pt x="103" y="6"/>
                    <a:pt x="103" y="4"/>
                  </a:cubicBezTo>
                  <a:cubicBezTo>
                    <a:pt x="103" y="2"/>
                    <a:pt x="80" y="0"/>
                    <a:pt x="52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78"/>
            <p:cNvSpPr>
              <a:spLocks noEditPoints="1"/>
            </p:cNvSpPr>
            <p:nvPr/>
          </p:nvSpPr>
          <p:spPr bwMode="auto">
            <a:xfrm>
              <a:off x="2225127" y="3793067"/>
              <a:ext cx="274251" cy="18420"/>
            </a:xfrm>
            <a:custGeom>
              <a:avLst/>
              <a:gdLst>
                <a:gd name="T0" fmla="*/ 50 w 100"/>
                <a:gd name="T1" fmla="*/ 7 h 7"/>
                <a:gd name="T2" fmla="*/ 1 w 100"/>
                <a:gd name="T3" fmla="*/ 3 h 7"/>
                <a:gd name="T4" fmla="*/ 50 w 100"/>
                <a:gd name="T5" fmla="*/ 0 h 7"/>
                <a:gd name="T6" fmla="*/ 98 w 100"/>
                <a:gd name="T7" fmla="*/ 3 h 7"/>
                <a:gd name="T8" fmla="*/ 50 w 100"/>
                <a:gd name="T9" fmla="*/ 7 h 7"/>
                <a:gd name="T10" fmla="*/ 50 w 100"/>
                <a:gd name="T11" fmla="*/ 0 h 7"/>
                <a:gd name="T12" fmla="*/ 0 w 100"/>
                <a:gd name="T13" fmla="*/ 3 h 7"/>
                <a:gd name="T14" fmla="*/ 50 w 100"/>
                <a:gd name="T15" fmla="*/ 7 h 7"/>
                <a:gd name="T16" fmla="*/ 100 w 100"/>
                <a:gd name="T17" fmla="*/ 3 h 7"/>
                <a:gd name="T18" fmla="*/ 50 w 10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">
                  <a:moveTo>
                    <a:pt x="50" y="7"/>
                  </a:moveTo>
                  <a:cubicBezTo>
                    <a:pt x="23" y="7"/>
                    <a:pt x="1" y="5"/>
                    <a:pt x="1" y="3"/>
                  </a:cubicBezTo>
                  <a:cubicBezTo>
                    <a:pt x="1" y="1"/>
                    <a:pt x="23" y="0"/>
                    <a:pt x="50" y="0"/>
                  </a:cubicBezTo>
                  <a:cubicBezTo>
                    <a:pt x="77" y="0"/>
                    <a:pt x="98" y="1"/>
                    <a:pt x="98" y="3"/>
                  </a:cubicBezTo>
                  <a:cubicBezTo>
                    <a:pt x="98" y="5"/>
                    <a:pt x="77" y="7"/>
                    <a:pt x="50" y="7"/>
                  </a:cubicBezTo>
                  <a:moveTo>
                    <a:pt x="50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50" y="7"/>
                  </a:cubicBezTo>
                  <a:cubicBezTo>
                    <a:pt x="77" y="7"/>
                    <a:pt x="100" y="5"/>
                    <a:pt x="100" y="3"/>
                  </a:cubicBezTo>
                  <a:cubicBezTo>
                    <a:pt x="100" y="1"/>
                    <a:pt x="77" y="0"/>
                    <a:pt x="50" y="0"/>
                  </a:cubicBezTo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79"/>
            <p:cNvSpPr>
              <a:spLocks noEditPoints="1"/>
            </p:cNvSpPr>
            <p:nvPr/>
          </p:nvSpPr>
          <p:spPr bwMode="auto">
            <a:xfrm>
              <a:off x="2227173" y="3793067"/>
              <a:ext cx="267088" cy="18420"/>
            </a:xfrm>
            <a:custGeom>
              <a:avLst/>
              <a:gdLst>
                <a:gd name="T0" fmla="*/ 49 w 97"/>
                <a:gd name="T1" fmla="*/ 7 h 7"/>
                <a:gd name="T2" fmla="*/ 2 w 97"/>
                <a:gd name="T3" fmla="*/ 3 h 7"/>
                <a:gd name="T4" fmla="*/ 49 w 97"/>
                <a:gd name="T5" fmla="*/ 0 h 7"/>
                <a:gd name="T6" fmla="*/ 96 w 97"/>
                <a:gd name="T7" fmla="*/ 3 h 7"/>
                <a:gd name="T8" fmla="*/ 49 w 97"/>
                <a:gd name="T9" fmla="*/ 7 h 7"/>
                <a:gd name="T10" fmla="*/ 49 w 97"/>
                <a:gd name="T11" fmla="*/ 0 h 7"/>
                <a:gd name="T12" fmla="*/ 0 w 97"/>
                <a:gd name="T13" fmla="*/ 3 h 7"/>
                <a:gd name="T14" fmla="*/ 49 w 97"/>
                <a:gd name="T15" fmla="*/ 7 h 7"/>
                <a:gd name="T16" fmla="*/ 97 w 97"/>
                <a:gd name="T17" fmla="*/ 3 h 7"/>
                <a:gd name="T18" fmla="*/ 49 w 9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">
                  <a:moveTo>
                    <a:pt x="49" y="7"/>
                  </a:moveTo>
                  <a:cubicBezTo>
                    <a:pt x="23" y="7"/>
                    <a:pt x="2" y="5"/>
                    <a:pt x="2" y="3"/>
                  </a:cubicBezTo>
                  <a:cubicBezTo>
                    <a:pt x="2" y="1"/>
                    <a:pt x="23" y="0"/>
                    <a:pt x="49" y="0"/>
                  </a:cubicBezTo>
                  <a:cubicBezTo>
                    <a:pt x="75" y="0"/>
                    <a:pt x="96" y="1"/>
                    <a:pt x="96" y="3"/>
                  </a:cubicBezTo>
                  <a:cubicBezTo>
                    <a:pt x="96" y="5"/>
                    <a:pt x="75" y="7"/>
                    <a:pt x="49" y="7"/>
                  </a:cubicBezTo>
                  <a:moveTo>
                    <a:pt x="49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49" y="7"/>
                  </a:cubicBezTo>
                  <a:cubicBezTo>
                    <a:pt x="76" y="7"/>
                    <a:pt x="97" y="5"/>
                    <a:pt x="97" y="3"/>
                  </a:cubicBezTo>
                  <a:cubicBezTo>
                    <a:pt x="97" y="1"/>
                    <a:pt x="76" y="0"/>
                    <a:pt x="49" y="0"/>
                  </a:cubicBezTo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80"/>
            <p:cNvSpPr>
              <a:spLocks noEditPoints="1"/>
            </p:cNvSpPr>
            <p:nvPr/>
          </p:nvSpPr>
          <p:spPr bwMode="auto">
            <a:xfrm>
              <a:off x="2233313" y="3793067"/>
              <a:ext cx="257878" cy="18420"/>
            </a:xfrm>
            <a:custGeom>
              <a:avLst/>
              <a:gdLst>
                <a:gd name="T0" fmla="*/ 47 w 94"/>
                <a:gd name="T1" fmla="*/ 6 h 7"/>
                <a:gd name="T2" fmla="*/ 2 w 94"/>
                <a:gd name="T3" fmla="*/ 3 h 7"/>
                <a:gd name="T4" fmla="*/ 47 w 94"/>
                <a:gd name="T5" fmla="*/ 0 h 7"/>
                <a:gd name="T6" fmla="*/ 92 w 94"/>
                <a:gd name="T7" fmla="*/ 3 h 7"/>
                <a:gd name="T8" fmla="*/ 47 w 94"/>
                <a:gd name="T9" fmla="*/ 6 h 7"/>
                <a:gd name="T10" fmla="*/ 47 w 94"/>
                <a:gd name="T11" fmla="*/ 0 h 7"/>
                <a:gd name="T12" fmla="*/ 0 w 94"/>
                <a:gd name="T13" fmla="*/ 3 h 7"/>
                <a:gd name="T14" fmla="*/ 47 w 94"/>
                <a:gd name="T15" fmla="*/ 7 h 7"/>
                <a:gd name="T16" fmla="*/ 94 w 94"/>
                <a:gd name="T17" fmla="*/ 3 h 7"/>
                <a:gd name="T18" fmla="*/ 47 w 9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">
                  <a:moveTo>
                    <a:pt x="47" y="6"/>
                  </a:moveTo>
                  <a:cubicBezTo>
                    <a:pt x="22" y="6"/>
                    <a:pt x="2" y="5"/>
                    <a:pt x="2" y="3"/>
                  </a:cubicBezTo>
                  <a:cubicBezTo>
                    <a:pt x="2" y="1"/>
                    <a:pt x="22" y="0"/>
                    <a:pt x="47" y="0"/>
                  </a:cubicBezTo>
                  <a:cubicBezTo>
                    <a:pt x="72" y="0"/>
                    <a:pt x="92" y="1"/>
                    <a:pt x="92" y="3"/>
                  </a:cubicBezTo>
                  <a:cubicBezTo>
                    <a:pt x="92" y="5"/>
                    <a:pt x="72" y="6"/>
                    <a:pt x="47" y="6"/>
                  </a:cubicBezTo>
                  <a:moveTo>
                    <a:pt x="47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7"/>
                    <a:pt x="47" y="7"/>
                  </a:cubicBezTo>
                  <a:cubicBezTo>
                    <a:pt x="73" y="7"/>
                    <a:pt x="94" y="5"/>
                    <a:pt x="94" y="3"/>
                  </a:cubicBezTo>
                  <a:cubicBezTo>
                    <a:pt x="94" y="1"/>
                    <a:pt x="73" y="0"/>
                    <a:pt x="47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81"/>
            <p:cNvSpPr>
              <a:spLocks noEditPoints="1"/>
            </p:cNvSpPr>
            <p:nvPr/>
          </p:nvSpPr>
          <p:spPr bwMode="auto">
            <a:xfrm>
              <a:off x="2238430" y="3793067"/>
              <a:ext cx="247645" cy="16373"/>
            </a:xfrm>
            <a:custGeom>
              <a:avLst/>
              <a:gdLst>
                <a:gd name="T0" fmla="*/ 45 w 90"/>
                <a:gd name="T1" fmla="*/ 6 h 6"/>
                <a:gd name="T2" fmla="*/ 1 w 90"/>
                <a:gd name="T3" fmla="*/ 3 h 6"/>
                <a:gd name="T4" fmla="*/ 45 w 90"/>
                <a:gd name="T5" fmla="*/ 0 h 6"/>
                <a:gd name="T6" fmla="*/ 89 w 90"/>
                <a:gd name="T7" fmla="*/ 3 h 6"/>
                <a:gd name="T8" fmla="*/ 45 w 90"/>
                <a:gd name="T9" fmla="*/ 6 h 6"/>
                <a:gd name="T10" fmla="*/ 45 w 90"/>
                <a:gd name="T11" fmla="*/ 0 h 6"/>
                <a:gd name="T12" fmla="*/ 0 w 90"/>
                <a:gd name="T13" fmla="*/ 3 h 6"/>
                <a:gd name="T14" fmla="*/ 45 w 90"/>
                <a:gd name="T15" fmla="*/ 6 h 6"/>
                <a:gd name="T16" fmla="*/ 90 w 90"/>
                <a:gd name="T17" fmla="*/ 3 h 6"/>
                <a:gd name="T18" fmla="*/ 45 w 90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6">
                  <a:moveTo>
                    <a:pt x="45" y="6"/>
                  </a:moveTo>
                  <a:cubicBezTo>
                    <a:pt x="21" y="6"/>
                    <a:pt x="1" y="5"/>
                    <a:pt x="1" y="3"/>
                  </a:cubicBezTo>
                  <a:cubicBezTo>
                    <a:pt x="1" y="1"/>
                    <a:pt x="21" y="0"/>
                    <a:pt x="45" y="0"/>
                  </a:cubicBezTo>
                  <a:cubicBezTo>
                    <a:pt x="69" y="0"/>
                    <a:pt x="89" y="1"/>
                    <a:pt x="89" y="3"/>
                  </a:cubicBezTo>
                  <a:cubicBezTo>
                    <a:pt x="89" y="5"/>
                    <a:pt x="69" y="6"/>
                    <a:pt x="45" y="6"/>
                  </a:cubicBezTo>
                  <a:moveTo>
                    <a:pt x="45" y="0"/>
                  </a:moveTo>
                  <a:cubicBezTo>
                    <a:pt x="20" y="0"/>
                    <a:pt x="0" y="1"/>
                    <a:pt x="0" y="3"/>
                  </a:cubicBezTo>
                  <a:cubicBezTo>
                    <a:pt x="0" y="5"/>
                    <a:pt x="20" y="6"/>
                    <a:pt x="45" y="6"/>
                  </a:cubicBezTo>
                  <a:cubicBezTo>
                    <a:pt x="70" y="6"/>
                    <a:pt x="90" y="5"/>
                    <a:pt x="90" y="3"/>
                  </a:cubicBezTo>
                  <a:cubicBezTo>
                    <a:pt x="90" y="1"/>
                    <a:pt x="70" y="0"/>
                    <a:pt x="45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82"/>
            <p:cNvSpPr>
              <a:spLocks noChangeArrowheads="1"/>
            </p:cNvSpPr>
            <p:nvPr/>
          </p:nvSpPr>
          <p:spPr bwMode="auto">
            <a:xfrm>
              <a:off x="2241500" y="3793067"/>
              <a:ext cx="241505" cy="16373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Oval 83"/>
            <p:cNvSpPr>
              <a:spLocks noChangeArrowheads="1"/>
            </p:cNvSpPr>
            <p:nvPr/>
          </p:nvSpPr>
          <p:spPr bwMode="auto">
            <a:xfrm>
              <a:off x="1834216" y="2807604"/>
              <a:ext cx="982393" cy="982393"/>
            </a:xfrm>
            <a:prstGeom prst="ellipse">
              <a:avLst/>
            </a:prstGeom>
            <a:noFill/>
            <a:ln w="38100">
              <a:solidFill>
                <a:srgbClr val="30486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84"/>
            <p:cNvSpPr>
              <a:spLocks noEditPoints="1"/>
            </p:cNvSpPr>
            <p:nvPr/>
          </p:nvSpPr>
          <p:spPr bwMode="auto">
            <a:xfrm>
              <a:off x="2057301" y="3105392"/>
              <a:ext cx="519850" cy="387840"/>
            </a:xfrm>
            <a:custGeom>
              <a:avLst/>
              <a:gdLst>
                <a:gd name="T0" fmla="*/ 166 w 189"/>
                <a:gd name="T1" fmla="*/ 0 h 141"/>
                <a:gd name="T2" fmla="*/ 24 w 189"/>
                <a:gd name="T3" fmla="*/ 0 h 141"/>
                <a:gd name="T4" fmla="*/ 0 w 189"/>
                <a:gd name="T5" fmla="*/ 23 h 141"/>
                <a:gd name="T6" fmla="*/ 0 w 189"/>
                <a:gd name="T7" fmla="*/ 118 h 141"/>
                <a:gd name="T8" fmla="*/ 24 w 189"/>
                <a:gd name="T9" fmla="*/ 141 h 141"/>
                <a:gd name="T10" fmla="*/ 166 w 189"/>
                <a:gd name="T11" fmla="*/ 141 h 141"/>
                <a:gd name="T12" fmla="*/ 189 w 189"/>
                <a:gd name="T13" fmla="*/ 118 h 141"/>
                <a:gd name="T14" fmla="*/ 189 w 189"/>
                <a:gd name="T15" fmla="*/ 23 h 141"/>
                <a:gd name="T16" fmla="*/ 166 w 189"/>
                <a:gd name="T17" fmla="*/ 0 h 141"/>
                <a:gd name="T18" fmla="*/ 127 w 189"/>
                <a:gd name="T19" fmla="*/ 63 h 141"/>
                <a:gd name="T20" fmla="*/ 177 w 189"/>
                <a:gd name="T21" fmla="*/ 20 h 141"/>
                <a:gd name="T22" fmla="*/ 178 w 189"/>
                <a:gd name="T23" fmla="*/ 23 h 141"/>
                <a:gd name="T24" fmla="*/ 178 w 189"/>
                <a:gd name="T25" fmla="*/ 118 h 141"/>
                <a:gd name="T26" fmla="*/ 177 w 189"/>
                <a:gd name="T27" fmla="*/ 120 h 141"/>
                <a:gd name="T28" fmla="*/ 127 w 189"/>
                <a:gd name="T29" fmla="*/ 63 h 141"/>
                <a:gd name="T30" fmla="*/ 166 w 189"/>
                <a:gd name="T31" fmla="*/ 12 h 141"/>
                <a:gd name="T32" fmla="*/ 168 w 189"/>
                <a:gd name="T33" fmla="*/ 12 h 141"/>
                <a:gd name="T34" fmla="*/ 95 w 189"/>
                <a:gd name="T35" fmla="*/ 75 h 141"/>
                <a:gd name="T36" fmla="*/ 22 w 189"/>
                <a:gd name="T37" fmla="*/ 12 h 141"/>
                <a:gd name="T38" fmla="*/ 24 w 189"/>
                <a:gd name="T39" fmla="*/ 12 h 141"/>
                <a:gd name="T40" fmla="*/ 166 w 189"/>
                <a:gd name="T41" fmla="*/ 12 h 141"/>
                <a:gd name="T42" fmla="*/ 13 w 189"/>
                <a:gd name="T43" fmla="*/ 120 h 141"/>
                <a:gd name="T44" fmla="*/ 12 w 189"/>
                <a:gd name="T45" fmla="*/ 118 h 141"/>
                <a:gd name="T46" fmla="*/ 12 w 189"/>
                <a:gd name="T47" fmla="*/ 23 h 141"/>
                <a:gd name="T48" fmla="*/ 13 w 189"/>
                <a:gd name="T49" fmla="*/ 20 h 141"/>
                <a:gd name="T50" fmla="*/ 63 w 189"/>
                <a:gd name="T51" fmla="*/ 63 h 141"/>
                <a:gd name="T52" fmla="*/ 13 w 189"/>
                <a:gd name="T53" fmla="*/ 120 h 141"/>
                <a:gd name="T54" fmla="*/ 24 w 189"/>
                <a:gd name="T55" fmla="*/ 130 h 141"/>
                <a:gd name="T56" fmla="*/ 21 w 189"/>
                <a:gd name="T57" fmla="*/ 129 h 141"/>
                <a:gd name="T58" fmla="*/ 72 w 189"/>
                <a:gd name="T59" fmla="*/ 70 h 141"/>
                <a:gd name="T60" fmla="*/ 91 w 189"/>
                <a:gd name="T61" fmla="*/ 87 h 141"/>
                <a:gd name="T62" fmla="*/ 95 w 189"/>
                <a:gd name="T63" fmla="*/ 88 h 141"/>
                <a:gd name="T64" fmla="*/ 99 w 189"/>
                <a:gd name="T65" fmla="*/ 87 h 141"/>
                <a:gd name="T66" fmla="*/ 118 w 189"/>
                <a:gd name="T67" fmla="*/ 70 h 141"/>
                <a:gd name="T68" fmla="*/ 169 w 189"/>
                <a:gd name="T69" fmla="*/ 129 h 141"/>
                <a:gd name="T70" fmla="*/ 166 w 189"/>
                <a:gd name="T71" fmla="*/ 130 h 141"/>
                <a:gd name="T72" fmla="*/ 24 w 189"/>
                <a:gd name="T73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9" h="141">
                  <a:moveTo>
                    <a:pt x="16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31"/>
                    <a:pt x="11" y="141"/>
                    <a:pt x="24" y="141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79" y="141"/>
                    <a:pt x="189" y="131"/>
                    <a:pt x="189" y="118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89" y="10"/>
                    <a:pt x="179" y="0"/>
                    <a:pt x="166" y="0"/>
                  </a:cubicBezTo>
                  <a:close/>
                  <a:moveTo>
                    <a:pt x="127" y="63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177" y="21"/>
                    <a:pt x="178" y="22"/>
                    <a:pt x="178" y="23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9"/>
                    <a:pt x="177" y="119"/>
                    <a:pt x="177" y="120"/>
                  </a:cubicBezTo>
                  <a:lnTo>
                    <a:pt x="127" y="63"/>
                  </a:lnTo>
                  <a:close/>
                  <a:moveTo>
                    <a:pt x="166" y="12"/>
                  </a:moveTo>
                  <a:cubicBezTo>
                    <a:pt x="167" y="12"/>
                    <a:pt x="167" y="12"/>
                    <a:pt x="168" y="12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3" y="12"/>
                    <a:pt x="24" y="12"/>
                  </a:cubicBezTo>
                  <a:lnTo>
                    <a:pt x="166" y="12"/>
                  </a:lnTo>
                  <a:close/>
                  <a:moveTo>
                    <a:pt x="13" y="120"/>
                  </a:moveTo>
                  <a:cubicBezTo>
                    <a:pt x="13" y="119"/>
                    <a:pt x="12" y="119"/>
                    <a:pt x="12" y="1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3" y="21"/>
                    <a:pt x="13" y="20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13" y="120"/>
                  </a:lnTo>
                  <a:close/>
                  <a:moveTo>
                    <a:pt x="24" y="130"/>
                  </a:moveTo>
                  <a:cubicBezTo>
                    <a:pt x="23" y="130"/>
                    <a:pt x="22" y="129"/>
                    <a:pt x="21" y="129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2" y="88"/>
                    <a:pt x="94" y="88"/>
                    <a:pt x="95" y="88"/>
                  </a:cubicBezTo>
                  <a:cubicBezTo>
                    <a:pt x="96" y="88"/>
                    <a:pt x="98" y="88"/>
                    <a:pt x="99" y="87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8" y="129"/>
                    <a:pt x="167" y="130"/>
                    <a:pt x="166" y="130"/>
                  </a:cubicBezTo>
                  <a:lnTo>
                    <a:pt x="24" y="130"/>
                  </a:ln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6" name="Rectangle 47"/>
          <p:cNvSpPr/>
          <p:nvPr/>
        </p:nvSpPr>
        <p:spPr>
          <a:xfrm>
            <a:off x="4086568" y="3408682"/>
            <a:ext cx="408435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赛题介绍</a:t>
            </a:r>
            <a:endParaRPr lang="en-US" altLang="zh-CN" sz="44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6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D5C9-340E-4829-978A-68012A80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5629D-8013-4559-A077-3472A0BB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赛题是</a:t>
            </a:r>
            <a:r>
              <a:rPr lang="en-US" altLang="zh-CN" dirty="0" err="1"/>
              <a:t>kesci</a:t>
            </a:r>
            <a:r>
              <a:rPr lang="zh-CN" altLang="en-US" dirty="0"/>
              <a:t>平台上的一个练习赛。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基本问题是一个分类预测的问题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本练习赛是与葡萄牙银行机构的营销活动相关。这些营销活动一般以电话为基础，银行的客服人员至少联系客户一次，以确认客户是否有意愿购买该银行的产品（定期存款）。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5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E8BB0-DDF4-438F-8906-81F85E65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赛题数据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5B4506-8094-4EE2-8BAF-3043DA7322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37012" y="1825627"/>
          <a:ext cx="4917976" cy="4351334"/>
        </p:xfrm>
        <a:graphic>
          <a:graphicData uri="http://schemas.openxmlformats.org/drawingml/2006/table">
            <a:tbl>
              <a:tblPr/>
              <a:tblGrid>
                <a:gridCol w="1229494">
                  <a:extLst>
                    <a:ext uri="{9D8B030D-6E8A-4147-A177-3AD203B41FA5}">
                      <a16:colId xmlns:a16="http://schemas.microsoft.com/office/drawing/2014/main" val="1511502334"/>
                    </a:ext>
                  </a:extLst>
                </a:gridCol>
                <a:gridCol w="1229494">
                  <a:extLst>
                    <a:ext uri="{9D8B030D-6E8A-4147-A177-3AD203B41FA5}">
                      <a16:colId xmlns:a16="http://schemas.microsoft.com/office/drawing/2014/main" val="2759997162"/>
                    </a:ext>
                  </a:extLst>
                </a:gridCol>
                <a:gridCol w="1229494">
                  <a:extLst>
                    <a:ext uri="{9D8B030D-6E8A-4147-A177-3AD203B41FA5}">
                      <a16:colId xmlns:a16="http://schemas.microsoft.com/office/drawing/2014/main" val="2261247023"/>
                    </a:ext>
                  </a:extLst>
                </a:gridCol>
                <a:gridCol w="1229494">
                  <a:extLst>
                    <a:ext uri="{9D8B030D-6E8A-4147-A177-3AD203B41FA5}">
                      <a16:colId xmlns:a16="http://schemas.microsoft.com/office/drawing/2014/main" val="3104312017"/>
                    </a:ext>
                  </a:extLst>
                </a:gridCol>
              </a:tblGrid>
              <a:tr h="181751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NO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1">
                          <a:effectLst/>
                        </a:rPr>
                        <a:t>字段名称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1">
                          <a:effectLst/>
                        </a:rPr>
                        <a:t>数据类型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1">
                          <a:effectLst/>
                        </a:rPr>
                        <a:t>字段描述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94333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ID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客户唯一标识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08049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2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age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客户年龄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67184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3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job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客户的职业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05672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4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marital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婚姻状况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34055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5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education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受教育水平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07126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6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default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是否有违约记录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51221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7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balance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每年账户的平均余额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36761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8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housing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是否有住房贷款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162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9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loan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是否有个人贷款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54446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10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contact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与客户联系的沟通方式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27307"/>
                  </a:ext>
                </a:extLst>
              </a:tr>
              <a:tr h="310046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11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day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最后一次联系的时间（几号）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67591"/>
                  </a:ext>
                </a:extLst>
              </a:tr>
              <a:tr h="310046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12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month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最后一次联系的时间（月份）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1839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13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duration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最后一次联系的交流时长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55003"/>
                  </a:ext>
                </a:extLst>
              </a:tr>
              <a:tr h="310046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14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campaign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在本次活动中，与该客户交流过的次数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24406"/>
                  </a:ext>
                </a:extLst>
              </a:tr>
              <a:tr h="43834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15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pdays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距离上次活动最后一次联系该客户，过去了多久（</a:t>
                      </a:r>
                      <a:r>
                        <a:rPr lang="en-US" altLang="zh-CN" sz="800">
                          <a:effectLst/>
                        </a:rPr>
                        <a:t>999</a:t>
                      </a:r>
                      <a:r>
                        <a:rPr lang="zh-CN" altLang="en-US" sz="800">
                          <a:effectLst/>
                        </a:rPr>
                        <a:t>表示没有联系过）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98142"/>
                  </a:ext>
                </a:extLst>
              </a:tr>
              <a:tr h="310046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16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previous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在本次活动之前，与该客户交流过的次数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13905"/>
                  </a:ext>
                </a:extLst>
              </a:tr>
              <a:tr h="181751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17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poutcome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String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effectLst/>
                        </a:rPr>
                        <a:t>上一次活动的结果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46222"/>
                  </a:ext>
                </a:extLst>
              </a:tr>
              <a:tr h="310046">
                <a:tc>
                  <a:txBody>
                    <a:bodyPr/>
                    <a:lstStyle/>
                    <a:p>
                      <a:r>
                        <a:rPr lang="en-US" altLang="zh-CN" sz="800">
                          <a:effectLst/>
                        </a:rPr>
                        <a:t>18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y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Int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effectLst/>
                        </a:rPr>
                        <a:t>预测客户是否会订购定期存款业务</a:t>
                      </a:r>
                    </a:p>
                  </a:txBody>
                  <a:tcPr marL="17819" marR="17819" marT="26728" marB="26728" anchor="ctr">
                    <a:lnL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8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9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5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 47"/>
          <p:cNvSpPr/>
          <p:nvPr/>
        </p:nvSpPr>
        <p:spPr>
          <a:xfrm>
            <a:off x="4086568" y="3408682"/>
            <a:ext cx="408435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数据处理</a:t>
            </a:r>
            <a:endParaRPr lang="en-US" sz="44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5582826" y="2117616"/>
            <a:ext cx="1026348" cy="1087288"/>
            <a:chOff x="3357" y="683"/>
            <a:chExt cx="960" cy="1017"/>
          </a:xfrm>
        </p:grpSpPr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3400" y="1617"/>
              <a:ext cx="882" cy="83"/>
            </a:xfrm>
            <a:custGeom>
              <a:avLst/>
              <a:gdLst>
                <a:gd name="T0" fmla="*/ 164 w 328"/>
                <a:gd name="T1" fmla="*/ 31 h 31"/>
                <a:gd name="T2" fmla="*/ 2 w 328"/>
                <a:gd name="T3" fmla="*/ 16 h 31"/>
                <a:gd name="T4" fmla="*/ 164 w 328"/>
                <a:gd name="T5" fmla="*/ 1 h 31"/>
                <a:gd name="T6" fmla="*/ 326 w 328"/>
                <a:gd name="T7" fmla="*/ 16 h 31"/>
                <a:gd name="T8" fmla="*/ 164 w 328"/>
                <a:gd name="T9" fmla="*/ 31 h 31"/>
                <a:gd name="T10" fmla="*/ 164 w 328"/>
                <a:gd name="T11" fmla="*/ 0 h 31"/>
                <a:gd name="T12" fmla="*/ 0 w 328"/>
                <a:gd name="T13" fmla="*/ 16 h 31"/>
                <a:gd name="T14" fmla="*/ 164 w 328"/>
                <a:gd name="T15" fmla="*/ 31 h 31"/>
                <a:gd name="T16" fmla="*/ 328 w 328"/>
                <a:gd name="T17" fmla="*/ 16 h 31"/>
                <a:gd name="T18" fmla="*/ 164 w 3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31">
                  <a:moveTo>
                    <a:pt x="164" y="31"/>
                  </a:moveTo>
                  <a:cubicBezTo>
                    <a:pt x="74" y="31"/>
                    <a:pt x="2" y="24"/>
                    <a:pt x="2" y="16"/>
                  </a:cubicBezTo>
                  <a:cubicBezTo>
                    <a:pt x="2" y="7"/>
                    <a:pt x="74" y="1"/>
                    <a:pt x="164" y="1"/>
                  </a:cubicBezTo>
                  <a:cubicBezTo>
                    <a:pt x="253" y="1"/>
                    <a:pt x="326" y="7"/>
                    <a:pt x="326" y="16"/>
                  </a:cubicBezTo>
                  <a:cubicBezTo>
                    <a:pt x="326" y="24"/>
                    <a:pt x="253" y="31"/>
                    <a:pt x="164" y="31"/>
                  </a:cubicBezTo>
                  <a:moveTo>
                    <a:pt x="164" y="0"/>
                  </a:moveTo>
                  <a:cubicBezTo>
                    <a:pt x="73" y="0"/>
                    <a:pt x="0" y="7"/>
                    <a:pt x="0" y="16"/>
                  </a:cubicBezTo>
                  <a:cubicBezTo>
                    <a:pt x="0" y="24"/>
                    <a:pt x="73" y="31"/>
                    <a:pt x="164" y="31"/>
                  </a:cubicBezTo>
                  <a:cubicBezTo>
                    <a:pt x="254" y="31"/>
                    <a:pt x="328" y="24"/>
                    <a:pt x="328" y="16"/>
                  </a:cubicBezTo>
                  <a:cubicBezTo>
                    <a:pt x="328" y="7"/>
                    <a:pt x="254" y="0"/>
                    <a:pt x="1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"/>
            <p:cNvSpPr>
              <a:spLocks noEditPoints="1"/>
            </p:cNvSpPr>
            <p:nvPr/>
          </p:nvSpPr>
          <p:spPr bwMode="auto">
            <a:xfrm>
              <a:off x="3406" y="1620"/>
              <a:ext cx="871" cy="80"/>
            </a:xfrm>
            <a:custGeom>
              <a:avLst/>
              <a:gdLst>
                <a:gd name="T0" fmla="*/ 162 w 324"/>
                <a:gd name="T1" fmla="*/ 30 h 30"/>
                <a:gd name="T2" fmla="*/ 1 w 324"/>
                <a:gd name="T3" fmla="*/ 15 h 30"/>
                <a:gd name="T4" fmla="*/ 162 w 324"/>
                <a:gd name="T5" fmla="*/ 0 h 30"/>
                <a:gd name="T6" fmla="*/ 322 w 324"/>
                <a:gd name="T7" fmla="*/ 15 h 30"/>
                <a:gd name="T8" fmla="*/ 162 w 324"/>
                <a:gd name="T9" fmla="*/ 30 h 30"/>
                <a:gd name="T10" fmla="*/ 162 w 324"/>
                <a:gd name="T11" fmla="*/ 0 h 30"/>
                <a:gd name="T12" fmla="*/ 0 w 324"/>
                <a:gd name="T13" fmla="*/ 15 h 30"/>
                <a:gd name="T14" fmla="*/ 162 w 324"/>
                <a:gd name="T15" fmla="*/ 30 h 30"/>
                <a:gd name="T16" fmla="*/ 324 w 324"/>
                <a:gd name="T17" fmla="*/ 15 h 30"/>
                <a:gd name="T18" fmla="*/ 162 w 32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30">
                  <a:moveTo>
                    <a:pt x="162" y="30"/>
                  </a:moveTo>
                  <a:cubicBezTo>
                    <a:pt x="73" y="30"/>
                    <a:pt x="1" y="23"/>
                    <a:pt x="1" y="15"/>
                  </a:cubicBezTo>
                  <a:cubicBezTo>
                    <a:pt x="1" y="6"/>
                    <a:pt x="73" y="0"/>
                    <a:pt x="162" y="0"/>
                  </a:cubicBezTo>
                  <a:cubicBezTo>
                    <a:pt x="250" y="0"/>
                    <a:pt x="322" y="6"/>
                    <a:pt x="322" y="15"/>
                  </a:cubicBezTo>
                  <a:cubicBezTo>
                    <a:pt x="322" y="23"/>
                    <a:pt x="250" y="30"/>
                    <a:pt x="162" y="30"/>
                  </a:cubicBezTo>
                  <a:moveTo>
                    <a:pt x="162" y="0"/>
                  </a:moveTo>
                  <a:cubicBezTo>
                    <a:pt x="72" y="0"/>
                    <a:pt x="0" y="6"/>
                    <a:pt x="0" y="15"/>
                  </a:cubicBezTo>
                  <a:cubicBezTo>
                    <a:pt x="0" y="23"/>
                    <a:pt x="72" y="30"/>
                    <a:pt x="162" y="30"/>
                  </a:cubicBezTo>
                  <a:cubicBezTo>
                    <a:pt x="251" y="30"/>
                    <a:pt x="324" y="23"/>
                    <a:pt x="324" y="15"/>
                  </a:cubicBezTo>
                  <a:cubicBezTo>
                    <a:pt x="324" y="6"/>
                    <a:pt x="251" y="0"/>
                    <a:pt x="162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"/>
            <p:cNvSpPr>
              <a:spLocks noEditPoints="1"/>
            </p:cNvSpPr>
            <p:nvPr/>
          </p:nvSpPr>
          <p:spPr bwMode="auto">
            <a:xfrm>
              <a:off x="3408" y="1620"/>
              <a:ext cx="864" cy="80"/>
            </a:xfrm>
            <a:custGeom>
              <a:avLst/>
              <a:gdLst>
                <a:gd name="T0" fmla="*/ 161 w 321"/>
                <a:gd name="T1" fmla="*/ 30 h 30"/>
                <a:gd name="T2" fmla="*/ 2 w 321"/>
                <a:gd name="T3" fmla="*/ 15 h 30"/>
                <a:gd name="T4" fmla="*/ 161 w 321"/>
                <a:gd name="T5" fmla="*/ 0 h 30"/>
                <a:gd name="T6" fmla="*/ 320 w 321"/>
                <a:gd name="T7" fmla="*/ 15 h 30"/>
                <a:gd name="T8" fmla="*/ 161 w 321"/>
                <a:gd name="T9" fmla="*/ 30 h 30"/>
                <a:gd name="T10" fmla="*/ 161 w 321"/>
                <a:gd name="T11" fmla="*/ 0 h 30"/>
                <a:gd name="T12" fmla="*/ 0 w 321"/>
                <a:gd name="T13" fmla="*/ 15 h 30"/>
                <a:gd name="T14" fmla="*/ 161 w 321"/>
                <a:gd name="T15" fmla="*/ 30 h 30"/>
                <a:gd name="T16" fmla="*/ 321 w 321"/>
                <a:gd name="T17" fmla="*/ 15 h 30"/>
                <a:gd name="T18" fmla="*/ 161 w 321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30">
                  <a:moveTo>
                    <a:pt x="161" y="30"/>
                  </a:moveTo>
                  <a:cubicBezTo>
                    <a:pt x="73" y="30"/>
                    <a:pt x="2" y="23"/>
                    <a:pt x="2" y="15"/>
                  </a:cubicBezTo>
                  <a:cubicBezTo>
                    <a:pt x="2" y="7"/>
                    <a:pt x="73" y="0"/>
                    <a:pt x="161" y="0"/>
                  </a:cubicBezTo>
                  <a:cubicBezTo>
                    <a:pt x="249" y="0"/>
                    <a:pt x="320" y="7"/>
                    <a:pt x="320" y="15"/>
                  </a:cubicBezTo>
                  <a:cubicBezTo>
                    <a:pt x="320" y="23"/>
                    <a:pt x="249" y="30"/>
                    <a:pt x="161" y="30"/>
                  </a:cubicBezTo>
                  <a:moveTo>
                    <a:pt x="161" y="0"/>
                  </a:moveTo>
                  <a:cubicBezTo>
                    <a:pt x="72" y="0"/>
                    <a:pt x="0" y="6"/>
                    <a:pt x="0" y="15"/>
                  </a:cubicBezTo>
                  <a:cubicBezTo>
                    <a:pt x="0" y="23"/>
                    <a:pt x="72" y="30"/>
                    <a:pt x="161" y="30"/>
                  </a:cubicBezTo>
                  <a:cubicBezTo>
                    <a:pt x="249" y="30"/>
                    <a:pt x="321" y="23"/>
                    <a:pt x="321" y="15"/>
                  </a:cubicBezTo>
                  <a:cubicBezTo>
                    <a:pt x="321" y="6"/>
                    <a:pt x="249" y="0"/>
                    <a:pt x="161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"/>
            <p:cNvSpPr>
              <a:spLocks noEditPoints="1"/>
            </p:cNvSpPr>
            <p:nvPr/>
          </p:nvSpPr>
          <p:spPr bwMode="auto">
            <a:xfrm>
              <a:off x="3414" y="1620"/>
              <a:ext cx="855" cy="80"/>
            </a:xfrm>
            <a:custGeom>
              <a:avLst/>
              <a:gdLst>
                <a:gd name="T0" fmla="*/ 159 w 318"/>
                <a:gd name="T1" fmla="*/ 30 h 30"/>
                <a:gd name="T2" fmla="*/ 1 w 318"/>
                <a:gd name="T3" fmla="*/ 15 h 30"/>
                <a:gd name="T4" fmla="*/ 159 w 318"/>
                <a:gd name="T5" fmla="*/ 0 h 30"/>
                <a:gd name="T6" fmla="*/ 316 w 318"/>
                <a:gd name="T7" fmla="*/ 15 h 30"/>
                <a:gd name="T8" fmla="*/ 159 w 318"/>
                <a:gd name="T9" fmla="*/ 30 h 30"/>
                <a:gd name="T10" fmla="*/ 159 w 318"/>
                <a:gd name="T11" fmla="*/ 0 h 30"/>
                <a:gd name="T12" fmla="*/ 0 w 318"/>
                <a:gd name="T13" fmla="*/ 15 h 30"/>
                <a:gd name="T14" fmla="*/ 159 w 318"/>
                <a:gd name="T15" fmla="*/ 30 h 30"/>
                <a:gd name="T16" fmla="*/ 318 w 318"/>
                <a:gd name="T17" fmla="*/ 15 h 30"/>
                <a:gd name="T18" fmla="*/ 159 w 318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0">
                  <a:moveTo>
                    <a:pt x="159" y="30"/>
                  </a:moveTo>
                  <a:cubicBezTo>
                    <a:pt x="72" y="30"/>
                    <a:pt x="1" y="23"/>
                    <a:pt x="1" y="15"/>
                  </a:cubicBezTo>
                  <a:cubicBezTo>
                    <a:pt x="1" y="7"/>
                    <a:pt x="72" y="0"/>
                    <a:pt x="159" y="0"/>
                  </a:cubicBezTo>
                  <a:cubicBezTo>
                    <a:pt x="246" y="0"/>
                    <a:pt x="316" y="7"/>
                    <a:pt x="316" y="15"/>
                  </a:cubicBezTo>
                  <a:cubicBezTo>
                    <a:pt x="316" y="23"/>
                    <a:pt x="246" y="30"/>
                    <a:pt x="159" y="30"/>
                  </a:cubicBezTo>
                  <a:moveTo>
                    <a:pt x="159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9" y="30"/>
                  </a:cubicBezTo>
                  <a:cubicBezTo>
                    <a:pt x="247" y="30"/>
                    <a:pt x="318" y="23"/>
                    <a:pt x="318" y="15"/>
                  </a:cubicBezTo>
                  <a:cubicBezTo>
                    <a:pt x="318" y="7"/>
                    <a:pt x="247" y="0"/>
                    <a:pt x="159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"/>
            <p:cNvSpPr>
              <a:spLocks noEditPoints="1"/>
            </p:cNvSpPr>
            <p:nvPr/>
          </p:nvSpPr>
          <p:spPr bwMode="auto">
            <a:xfrm>
              <a:off x="3416" y="1620"/>
              <a:ext cx="847" cy="80"/>
            </a:xfrm>
            <a:custGeom>
              <a:avLst/>
              <a:gdLst>
                <a:gd name="T0" fmla="*/ 158 w 315"/>
                <a:gd name="T1" fmla="*/ 29 h 30"/>
                <a:gd name="T2" fmla="*/ 2 w 315"/>
                <a:gd name="T3" fmla="*/ 15 h 30"/>
                <a:gd name="T4" fmla="*/ 158 w 315"/>
                <a:gd name="T5" fmla="*/ 0 h 30"/>
                <a:gd name="T6" fmla="*/ 314 w 315"/>
                <a:gd name="T7" fmla="*/ 15 h 30"/>
                <a:gd name="T8" fmla="*/ 158 w 315"/>
                <a:gd name="T9" fmla="*/ 29 h 30"/>
                <a:gd name="T10" fmla="*/ 158 w 315"/>
                <a:gd name="T11" fmla="*/ 0 h 30"/>
                <a:gd name="T12" fmla="*/ 0 w 315"/>
                <a:gd name="T13" fmla="*/ 15 h 30"/>
                <a:gd name="T14" fmla="*/ 158 w 315"/>
                <a:gd name="T15" fmla="*/ 30 h 30"/>
                <a:gd name="T16" fmla="*/ 315 w 315"/>
                <a:gd name="T17" fmla="*/ 15 h 30"/>
                <a:gd name="T18" fmla="*/ 158 w 31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30">
                  <a:moveTo>
                    <a:pt x="158" y="29"/>
                  </a:moveTo>
                  <a:cubicBezTo>
                    <a:pt x="72" y="29"/>
                    <a:pt x="2" y="23"/>
                    <a:pt x="2" y="15"/>
                  </a:cubicBezTo>
                  <a:cubicBezTo>
                    <a:pt x="2" y="7"/>
                    <a:pt x="72" y="0"/>
                    <a:pt x="158" y="0"/>
                  </a:cubicBezTo>
                  <a:cubicBezTo>
                    <a:pt x="244" y="0"/>
                    <a:pt x="314" y="7"/>
                    <a:pt x="314" y="15"/>
                  </a:cubicBezTo>
                  <a:cubicBezTo>
                    <a:pt x="314" y="23"/>
                    <a:pt x="244" y="29"/>
                    <a:pt x="158" y="29"/>
                  </a:cubicBezTo>
                  <a:moveTo>
                    <a:pt x="158" y="0"/>
                  </a:moveTo>
                  <a:cubicBezTo>
                    <a:pt x="71" y="0"/>
                    <a:pt x="0" y="7"/>
                    <a:pt x="0" y="15"/>
                  </a:cubicBezTo>
                  <a:cubicBezTo>
                    <a:pt x="0" y="23"/>
                    <a:pt x="71" y="30"/>
                    <a:pt x="158" y="30"/>
                  </a:cubicBezTo>
                  <a:cubicBezTo>
                    <a:pt x="245" y="30"/>
                    <a:pt x="315" y="23"/>
                    <a:pt x="315" y="15"/>
                  </a:cubicBezTo>
                  <a:cubicBezTo>
                    <a:pt x="315" y="7"/>
                    <a:pt x="245" y="0"/>
                    <a:pt x="158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0"/>
            <p:cNvSpPr>
              <a:spLocks noEditPoints="1"/>
            </p:cNvSpPr>
            <p:nvPr/>
          </p:nvSpPr>
          <p:spPr bwMode="auto">
            <a:xfrm>
              <a:off x="3422" y="1620"/>
              <a:ext cx="839" cy="78"/>
            </a:xfrm>
            <a:custGeom>
              <a:avLst/>
              <a:gdLst>
                <a:gd name="T0" fmla="*/ 156 w 312"/>
                <a:gd name="T1" fmla="*/ 29 h 29"/>
                <a:gd name="T2" fmla="*/ 1 w 312"/>
                <a:gd name="T3" fmla="*/ 15 h 29"/>
                <a:gd name="T4" fmla="*/ 156 w 312"/>
                <a:gd name="T5" fmla="*/ 0 h 29"/>
                <a:gd name="T6" fmla="*/ 310 w 312"/>
                <a:gd name="T7" fmla="*/ 15 h 29"/>
                <a:gd name="T8" fmla="*/ 156 w 312"/>
                <a:gd name="T9" fmla="*/ 29 h 29"/>
                <a:gd name="T10" fmla="*/ 156 w 312"/>
                <a:gd name="T11" fmla="*/ 0 h 29"/>
                <a:gd name="T12" fmla="*/ 0 w 312"/>
                <a:gd name="T13" fmla="*/ 15 h 29"/>
                <a:gd name="T14" fmla="*/ 156 w 312"/>
                <a:gd name="T15" fmla="*/ 29 h 29"/>
                <a:gd name="T16" fmla="*/ 312 w 312"/>
                <a:gd name="T17" fmla="*/ 15 h 29"/>
                <a:gd name="T18" fmla="*/ 156 w 3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29">
                  <a:moveTo>
                    <a:pt x="156" y="29"/>
                  </a:moveTo>
                  <a:cubicBezTo>
                    <a:pt x="71" y="29"/>
                    <a:pt x="1" y="23"/>
                    <a:pt x="1" y="15"/>
                  </a:cubicBezTo>
                  <a:cubicBezTo>
                    <a:pt x="1" y="7"/>
                    <a:pt x="71" y="0"/>
                    <a:pt x="156" y="0"/>
                  </a:cubicBezTo>
                  <a:cubicBezTo>
                    <a:pt x="241" y="0"/>
                    <a:pt x="310" y="7"/>
                    <a:pt x="310" y="15"/>
                  </a:cubicBezTo>
                  <a:cubicBezTo>
                    <a:pt x="310" y="23"/>
                    <a:pt x="241" y="29"/>
                    <a:pt x="156" y="29"/>
                  </a:cubicBezTo>
                  <a:moveTo>
                    <a:pt x="156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6" y="29"/>
                  </a:cubicBezTo>
                  <a:cubicBezTo>
                    <a:pt x="242" y="29"/>
                    <a:pt x="312" y="23"/>
                    <a:pt x="312" y="15"/>
                  </a:cubicBezTo>
                  <a:cubicBezTo>
                    <a:pt x="312" y="7"/>
                    <a:pt x="242" y="0"/>
                    <a:pt x="156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"/>
            <p:cNvSpPr>
              <a:spLocks noEditPoints="1"/>
            </p:cNvSpPr>
            <p:nvPr/>
          </p:nvSpPr>
          <p:spPr bwMode="auto">
            <a:xfrm>
              <a:off x="3425" y="1620"/>
              <a:ext cx="830" cy="78"/>
            </a:xfrm>
            <a:custGeom>
              <a:avLst/>
              <a:gdLst>
                <a:gd name="T0" fmla="*/ 155 w 309"/>
                <a:gd name="T1" fmla="*/ 29 h 29"/>
                <a:gd name="T2" fmla="*/ 2 w 309"/>
                <a:gd name="T3" fmla="*/ 15 h 29"/>
                <a:gd name="T4" fmla="*/ 155 w 309"/>
                <a:gd name="T5" fmla="*/ 0 h 29"/>
                <a:gd name="T6" fmla="*/ 308 w 309"/>
                <a:gd name="T7" fmla="*/ 15 h 29"/>
                <a:gd name="T8" fmla="*/ 155 w 309"/>
                <a:gd name="T9" fmla="*/ 29 h 29"/>
                <a:gd name="T10" fmla="*/ 155 w 309"/>
                <a:gd name="T11" fmla="*/ 0 h 29"/>
                <a:gd name="T12" fmla="*/ 0 w 309"/>
                <a:gd name="T13" fmla="*/ 15 h 29"/>
                <a:gd name="T14" fmla="*/ 155 w 309"/>
                <a:gd name="T15" fmla="*/ 29 h 29"/>
                <a:gd name="T16" fmla="*/ 309 w 309"/>
                <a:gd name="T17" fmla="*/ 15 h 29"/>
                <a:gd name="T18" fmla="*/ 155 w 30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29">
                  <a:moveTo>
                    <a:pt x="155" y="29"/>
                  </a:moveTo>
                  <a:cubicBezTo>
                    <a:pt x="70" y="29"/>
                    <a:pt x="2" y="23"/>
                    <a:pt x="2" y="15"/>
                  </a:cubicBezTo>
                  <a:cubicBezTo>
                    <a:pt x="2" y="7"/>
                    <a:pt x="70" y="0"/>
                    <a:pt x="155" y="0"/>
                  </a:cubicBezTo>
                  <a:cubicBezTo>
                    <a:pt x="239" y="0"/>
                    <a:pt x="308" y="7"/>
                    <a:pt x="308" y="15"/>
                  </a:cubicBezTo>
                  <a:cubicBezTo>
                    <a:pt x="308" y="23"/>
                    <a:pt x="239" y="29"/>
                    <a:pt x="155" y="29"/>
                  </a:cubicBezTo>
                  <a:moveTo>
                    <a:pt x="155" y="0"/>
                  </a:moveTo>
                  <a:cubicBezTo>
                    <a:pt x="70" y="0"/>
                    <a:pt x="0" y="7"/>
                    <a:pt x="0" y="15"/>
                  </a:cubicBezTo>
                  <a:cubicBezTo>
                    <a:pt x="0" y="23"/>
                    <a:pt x="70" y="29"/>
                    <a:pt x="155" y="29"/>
                  </a:cubicBezTo>
                  <a:cubicBezTo>
                    <a:pt x="240" y="29"/>
                    <a:pt x="309" y="23"/>
                    <a:pt x="309" y="15"/>
                  </a:cubicBezTo>
                  <a:cubicBezTo>
                    <a:pt x="309" y="7"/>
                    <a:pt x="240" y="0"/>
                    <a:pt x="155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2"/>
            <p:cNvSpPr>
              <a:spLocks noEditPoints="1"/>
            </p:cNvSpPr>
            <p:nvPr/>
          </p:nvSpPr>
          <p:spPr bwMode="auto">
            <a:xfrm>
              <a:off x="3430" y="1620"/>
              <a:ext cx="823" cy="78"/>
            </a:xfrm>
            <a:custGeom>
              <a:avLst/>
              <a:gdLst>
                <a:gd name="T0" fmla="*/ 153 w 306"/>
                <a:gd name="T1" fmla="*/ 29 h 29"/>
                <a:gd name="T2" fmla="*/ 2 w 306"/>
                <a:gd name="T3" fmla="*/ 15 h 29"/>
                <a:gd name="T4" fmla="*/ 153 w 306"/>
                <a:gd name="T5" fmla="*/ 1 h 29"/>
                <a:gd name="T6" fmla="*/ 304 w 306"/>
                <a:gd name="T7" fmla="*/ 15 h 29"/>
                <a:gd name="T8" fmla="*/ 153 w 306"/>
                <a:gd name="T9" fmla="*/ 29 h 29"/>
                <a:gd name="T10" fmla="*/ 153 w 306"/>
                <a:gd name="T11" fmla="*/ 0 h 29"/>
                <a:gd name="T12" fmla="*/ 0 w 306"/>
                <a:gd name="T13" fmla="*/ 15 h 29"/>
                <a:gd name="T14" fmla="*/ 153 w 306"/>
                <a:gd name="T15" fmla="*/ 29 h 29"/>
                <a:gd name="T16" fmla="*/ 306 w 306"/>
                <a:gd name="T17" fmla="*/ 15 h 29"/>
                <a:gd name="T18" fmla="*/ 153 w 306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9">
                  <a:moveTo>
                    <a:pt x="153" y="29"/>
                  </a:moveTo>
                  <a:cubicBezTo>
                    <a:pt x="69" y="29"/>
                    <a:pt x="2" y="22"/>
                    <a:pt x="2" y="15"/>
                  </a:cubicBezTo>
                  <a:cubicBezTo>
                    <a:pt x="2" y="7"/>
                    <a:pt x="69" y="1"/>
                    <a:pt x="153" y="1"/>
                  </a:cubicBezTo>
                  <a:cubicBezTo>
                    <a:pt x="236" y="1"/>
                    <a:pt x="304" y="7"/>
                    <a:pt x="304" y="15"/>
                  </a:cubicBezTo>
                  <a:cubicBezTo>
                    <a:pt x="304" y="22"/>
                    <a:pt x="236" y="29"/>
                    <a:pt x="153" y="29"/>
                  </a:cubicBezTo>
                  <a:moveTo>
                    <a:pt x="153" y="0"/>
                  </a:moveTo>
                  <a:cubicBezTo>
                    <a:pt x="68" y="0"/>
                    <a:pt x="0" y="7"/>
                    <a:pt x="0" y="15"/>
                  </a:cubicBezTo>
                  <a:cubicBezTo>
                    <a:pt x="0" y="23"/>
                    <a:pt x="68" y="29"/>
                    <a:pt x="153" y="29"/>
                  </a:cubicBezTo>
                  <a:cubicBezTo>
                    <a:pt x="237" y="29"/>
                    <a:pt x="306" y="23"/>
                    <a:pt x="306" y="15"/>
                  </a:cubicBezTo>
                  <a:cubicBezTo>
                    <a:pt x="306" y="7"/>
                    <a:pt x="237" y="0"/>
                    <a:pt x="153" y="0"/>
                  </a:cubicBezTo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3"/>
            <p:cNvSpPr>
              <a:spLocks noEditPoints="1"/>
            </p:cNvSpPr>
            <p:nvPr/>
          </p:nvSpPr>
          <p:spPr bwMode="auto">
            <a:xfrm>
              <a:off x="3435" y="1622"/>
              <a:ext cx="812" cy="76"/>
            </a:xfrm>
            <a:custGeom>
              <a:avLst/>
              <a:gdLst>
                <a:gd name="T0" fmla="*/ 151 w 302"/>
                <a:gd name="T1" fmla="*/ 28 h 28"/>
                <a:gd name="T2" fmla="*/ 1 w 302"/>
                <a:gd name="T3" fmla="*/ 14 h 28"/>
                <a:gd name="T4" fmla="*/ 151 w 302"/>
                <a:gd name="T5" fmla="*/ 0 h 28"/>
                <a:gd name="T6" fmla="*/ 301 w 302"/>
                <a:gd name="T7" fmla="*/ 14 h 28"/>
                <a:gd name="T8" fmla="*/ 151 w 302"/>
                <a:gd name="T9" fmla="*/ 28 h 28"/>
                <a:gd name="T10" fmla="*/ 151 w 302"/>
                <a:gd name="T11" fmla="*/ 0 h 28"/>
                <a:gd name="T12" fmla="*/ 0 w 302"/>
                <a:gd name="T13" fmla="*/ 14 h 28"/>
                <a:gd name="T14" fmla="*/ 151 w 302"/>
                <a:gd name="T15" fmla="*/ 28 h 28"/>
                <a:gd name="T16" fmla="*/ 302 w 302"/>
                <a:gd name="T17" fmla="*/ 14 h 28"/>
                <a:gd name="T18" fmla="*/ 151 w 302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28">
                  <a:moveTo>
                    <a:pt x="151" y="28"/>
                  </a:moveTo>
                  <a:cubicBezTo>
                    <a:pt x="68" y="28"/>
                    <a:pt x="1" y="21"/>
                    <a:pt x="1" y="14"/>
                  </a:cubicBezTo>
                  <a:cubicBezTo>
                    <a:pt x="1" y="6"/>
                    <a:pt x="68" y="0"/>
                    <a:pt x="151" y="0"/>
                  </a:cubicBezTo>
                  <a:cubicBezTo>
                    <a:pt x="234" y="0"/>
                    <a:pt x="301" y="6"/>
                    <a:pt x="301" y="14"/>
                  </a:cubicBezTo>
                  <a:cubicBezTo>
                    <a:pt x="301" y="21"/>
                    <a:pt x="234" y="28"/>
                    <a:pt x="151" y="28"/>
                  </a:cubicBezTo>
                  <a:moveTo>
                    <a:pt x="151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8"/>
                    <a:pt x="151" y="28"/>
                  </a:cubicBezTo>
                  <a:cubicBezTo>
                    <a:pt x="234" y="28"/>
                    <a:pt x="302" y="21"/>
                    <a:pt x="302" y="14"/>
                  </a:cubicBezTo>
                  <a:cubicBezTo>
                    <a:pt x="302" y="6"/>
                    <a:pt x="234" y="0"/>
                    <a:pt x="151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4"/>
            <p:cNvSpPr>
              <a:spLocks noEditPoints="1"/>
            </p:cNvSpPr>
            <p:nvPr/>
          </p:nvSpPr>
          <p:spPr bwMode="auto">
            <a:xfrm>
              <a:off x="3438" y="1622"/>
              <a:ext cx="807" cy="76"/>
            </a:xfrm>
            <a:custGeom>
              <a:avLst/>
              <a:gdLst>
                <a:gd name="T0" fmla="*/ 150 w 300"/>
                <a:gd name="T1" fmla="*/ 27 h 28"/>
                <a:gd name="T2" fmla="*/ 2 w 300"/>
                <a:gd name="T3" fmla="*/ 14 h 28"/>
                <a:gd name="T4" fmla="*/ 150 w 300"/>
                <a:gd name="T5" fmla="*/ 0 h 28"/>
                <a:gd name="T6" fmla="*/ 298 w 300"/>
                <a:gd name="T7" fmla="*/ 14 h 28"/>
                <a:gd name="T8" fmla="*/ 150 w 300"/>
                <a:gd name="T9" fmla="*/ 27 h 28"/>
                <a:gd name="T10" fmla="*/ 150 w 300"/>
                <a:gd name="T11" fmla="*/ 0 h 28"/>
                <a:gd name="T12" fmla="*/ 0 w 300"/>
                <a:gd name="T13" fmla="*/ 14 h 28"/>
                <a:gd name="T14" fmla="*/ 150 w 300"/>
                <a:gd name="T15" fmla="*/ 28 h 28"/>
                <a:gd name="T16" fmla="*/ 300 w 300"/>
                <a:gd name="T17" fmla="*/ 14 h 28"/>
                <a:gd name="T18" fmla="*/ 150 w 30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28">
                  <a:moveTo>
                    <a:pt x="150" y="27"/>
                  </a:moveTo>
                  <a:cubicBezTo>
                    <a:pt x="68" y="27"/>
                    <a:pt x="2" y="21"/>
                    <a:pt x="2" y="14"/>
                  </a:cubicBezTo>
                  <a:cubicBezTo>
                    <a:pt x="2" y="6"/>
                    <a:pt x="68" y="0"/>
                    <a:pt x="150" y="0"/>
                  </a:cubicBezTo>
                  <a:cubicBezTo>
                    <a:pt x="232" y="0"/>
                    <a:pt x="298" y="6"/>
                    <a:pt x="298" y="14"/>
                  </a:cubicBezTo>
                  <a:cubicBezTo>
                    <a:pt x="298" y="21"/>
                    <a:pt x="232" y="27"/>
                    <a:pt x="150" y="27"/>
                  </a:cubicBezTo>
                  <a:moveTo>
                    <a:pt x="150" y="0"/>
                  </a:moveTo>
                  <a:cubicBezTo>
                    <a:pt x="67" y="0"/>
                    <a:pt x="0" y="6"/>
                    <a:pt x="0" y="14"/>
                  </a:cubicBezTo>
                  <a:cubicBezTo>
                    <a:pt x="0" y="21"/>
                    <a:pt x="67" y="28"/>
                    <a:pt x="150" y="28"/>
                  </a:cubicBezTo>
                  <a:cubicBezTo>
                    <a:pt x="233" y="28"/>
                    <a:pt x="300" y="21"/>
                    <a:pt x="300" y="14"/>
                  </a:cubicBezTo>
                  <a:cubicBezTo>
                    <a:pt x="300" y="6"/>
                    <a:pt x="233" y="0"/>
                    <a:pt x="15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5"/>
            <p:cNvSpPr>
              <a:spLocks noEditPoints="1"/>
            </p:cNvSpPr>
            <p:nvPr/>
          </p:nvSpPr>
          <p:spPr bwMode="auto">
            <a:xfrm>
              <a:off x="3443" y="1622"/>
              <a:ext cx="796" cy="73"/>
            </a:xfrm>
            <a:custGeom>
              <a:avLst/>
              <a:gdLst>
                <a:gd name="T0" fmla="*/ 148 w 296"/>
                <a:gd name="T1" fmla="*/ 27 h 27"/>
                <a:gd name="T2" fmla="*/ 1 w 296"/>
                <a:gd name="T3" fmla="*/ 14 h 27"/>
                <a:gd name="T4" fmla="*/ 148 w 296"/>
                <a:gd name="T5" fmla="*/ 0 h 27"/>
                <a:gd name="T6" fmla="*/ 295 w 296"/>
                <a:gd name="T7" fmla="*/ 14 h 27"/>
                <a:gd name="T8" fmla="*/ 148 w 296"/>
                <a:gd name="T9" fmla="*/ 27 h 27"/>
                <a:gd name="T10" fmla="*/ 148 w 296"/>
                <a:gd name="T11" fmla="*/ 0 h 27"/>
                <a:gd name="T12" fmla="*/ 0 w 296"/>
                <a:gd name="T13" fmla="*/ 14 h 27"/>
                <a:gd name="T14" fmla="*/ 148 w 296"/>
                <a:gd name="T15" fmla="*/ 27 h 27"/>
                <a:gd name="T16" fmla="*/ 296 w 296"/>
                <a:gd name="T17" fmla="*/ 14 h 27"/>
                <a:gd name="T18" fmla="*/ 148 w 29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7">
                  <a:moveTo>
                    <a:pt x="148" y="27"/>
                  </a:moveTo>
                  <a:cubicBezTo>
                    <a:pt x="67" y="27"/>
                    <a:pt x="1" y="21"/>
                    <a:pt x="1" y="14"/>
                  </a:cubicBezTo>
                  <a:cubicBezTo>
                    <a:pt x="1" y="6"/>
                    <a:pt x="67" y="0"/>
                    <a:pt x="148" y="0"/>
                  </a:cubicBezTo>
                  <a:cubicBezTo>
                    <a:pt x="229" y="0"/>
                    <a:pt x="295" y="6"/>
                    <a:pt x="295" y="14"/>
                  </a:cubicBezTo>
                  <a:cubicBezTo>
                    <a:pt x="295" y="21"/>
                    <a:pt x="229" y="27"/>
                    <a:pt x="148" y="27"/>
                  </a:cubicBezTo>
                  <a:moveTo>
                    <a:pt x="148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8" y="27"/>
                  </a:cubicBezTo>
                  <a:cubicBezTo>
                    <a:pt x="230" y="27"/>
                    <a:pt x="296" y="21"/>
                    <a:pt x="296" y="14"/>
                  </a:cubicBezTo>
                  <a:cubicBezTo>
                    <a:pt x="296" y="6"/>
                    <a:pt x="230" y="0"/>
                    <a:pt x="148" y="0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"/>
            <p:cNvSpPr>
              <a:spLocks noEditPoints="1"/>
            </p:cNvSpPr>
            <p:nvPr/>
          </p:nvSpPr>
          <p:spPr bwMode="auto">
            <a:xfrm>
              <a:off x="3446" y="1622"/>
              <a:ext cx="791" cy="73"/>
            </a:xfrm>
            <a:custGeom>
              <a:avLst/>
              <a:gdLst>
                <a:gd name="T0" fmla="*/ 147 w 294"/>
                <a:gd name="T1" fmla="*/ 27 h 27"/>
                <a:gd name="T2" fmla="*/ 2 w 294"/>
                <a:gd name="T3" fmla="*/ 14 h 27"/>
                <a:gd name="T4" fmla="*/ 147 w 294"/>
                <a:gd name="T5" fmla="*/ 0 h 27"/>
                <a:gd name="T6" fmla="*/ 292 w 294"/>
                <a:gd name="T7" fmla="*/ 14 h 27"/>
                <a:gd name="T8" fmla="*/ 147 w 294"/>
                <a:gd name="T9" fmla="*/ 27 h 27"/>
                <a:gd name="T10" fmla="*/ 147 w 294"/>
                <a:gd name="T11" fmla="*/ 0 h 27"/>
                <a:gd name="T12" fmla="*/ 0 w 294"/>
                <a:gd name="T13" fmla="*/ 14 h 27"/>
                <a:gd name="T14" fmla="*/ 147 w 294"/>
                <a:gd name="T15" fmla="*/ 27 h 27"/>
                <a:gd name="T16" fmla="*/ 294 w 294"/>
                <a:gd name="T17" fmla="*/ 14 h 27"/>
                <a:gd name="T18" fmla="*/ 147 w 29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7">
                  <a:moveTo>
                    <a:pt x="147" y="27"/>
                  </a:moveTo>
                  <a:cubicBezTo>
                    <a:pt x="67" y="27"/>
                    <a:pt x="2" y="21"/>
                    <a:pt x="2" y="14"/>
                  </a:cubicBezTo>
                  <a:cubicBezTo>
                    <a:pt x="2" y="6"/>
                    <a:pt x="67" y="0"/>
                    <a:pt x="147" y="0"/>
                  </a:cubicBezTo>
                  <a:cubicBezTo>
                    <a:pt x="227" y="0"/>
                    <a:pt x="292" y="6"/>
                    <a:pt x="292" y="14"/>
                  </a:cubicBezTo>
                  <a:cubicBezTo>
                    <a:pt x="292" y="21"/>
                    <a:pt x="227" y="27"/>
                    <a:pt x="147" y="27"/>
                  </a:cubicBezTo>
                  <a:moveTo>
                    <a:pt x="147" y="0"/>
                  </a:moveTo>
                  <a:cubicBezTo>
                    <a:pt x="66" y="0"/>
                    <a:pt x="0" y="6"/>
                    <a:pt x="0" y="14"/>
                  </a:cubicBezTo>
                  <a:cubicBezTo>
                    <a:pt x="0" y="21"/>
                    <a:pt x="66" y="27"/>
                    <a:pt x="147" y="27"/>
                  </a:cubicBezTo>
                  <a:cubicBezTo>
                    <a:pt x="228" y="27"/>
                    <a:pt x="294" y="21"/>
                    <a:pt x="294" y="14"/>
                  </a:cubicBezTo>
                  <a:cubicBezTo>
                    <a:pt x="294" y="6"/>
                    <a:pt x="228" y="0"/>
                    <a:pt x="147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7"/>
            <p:cNvSpPr>
              <a:spLocks noEditPoints="1"/>
            </p:cNvSpPr>
            <p:nvPr/>
          </p:nvSpPr>
          <p:spPr bwMode="auto">
            <a:xfrm>
              <a:off x="3451" y="1622"/>
              <a:ext cx="780" cy="73"/>
            </a:xfrm>
            <a:custGeom>
              <a:avLst/>
              <a:gdLst>
                <a:gd name="T0" fmla="*/ 145 w 290"/>
                <a:gd name="T1" fmla="*/ 27 h 27"/>
                <a:gd name="T2" fmla="*/ 1 w 290"/>
                <a:gd name="T3" fmla="*/ 14 h 27"/>
                <a:gd name="T4" fmla="*/ 145 w 290"/>
                <a:gd name="T5" fmla="*/ 0 h 27"/>
                <a:gd name="T6" fmla="*/ 289 w 290"/>
                <a:gd name="T7" fmla="*/ 14 h 27"/>
                <a:gd name="T8" fmla="*/ 145 w 290"/>
                <a:gd name="T9" fmla="*/ 27 h 27"/>
                <a:gd name="T10" fmla="*/ 145 w 290"/>
                <a:gd name="T11" fmla="*/ 0 h 27"/>
                <a:gd name="T12" fmla="*/ 0 w 290"/>
                <a:gd name="T13" fmla="*/ 14 h 27"/>
                <a:gd name="T14" fmla="*/ 145 w 290"/>
                <a:gd name="T15" fmla="*/ 27 h 27"/>
                <a:gd name="T16" fmla="*/ 290 w 290"/>
                <a:gd name="T17" fmla="*/ 14 h 27"/>
                <a:gd name="T18" fmla="*/ 145 w 290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7">
                  <a:moveTo>
                    <a:pt x="145" y="27"/>
                  </a:moveTo>
                  <a:cubicBezTo>
                    <a:pt x="66" y="27"/>
                    <a:pt x="1" y="21"/>
                    <a:pt x="1" y="14"/>
                  </a:cubicBezTo>
                  <a:cubicBezTo>
                    <a:pt x="1" y="6"/>
                    <a:pt x="66" y="0"/>
                    <a:pt x="145" y="0"/>
                  </a:cubicBezTo>
                  <a:cubicBezTo>
                    <a:pt x="224" y="0"/>
                    <a:pt x="289" y="6"/>
                    <a:pt x="289" y="14"/>
                  </a:cubicBezTo>
                  <a:cubicBezTo>
                    <a:pt x="289" y="21"/>
                    <a:pt x="224" y="27"/>
                    <a:pt x="145" y="27"/>
                  </a:cubicBezTo>
                  <a:moveTo>
                    <a:pt x="145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5" y="27"/>
                  </a:cubicBezTo>
                  <a:cubicBezTo>
                    <a:pt x="225" y="27"/>
                    <a:pt x="290" y="21"/>
                    <a:pt x="290" y="14"/>
                  </a:cubicBezTo>
                  <a:cubicBezTo>
                    <a:pt x="290" y="6"/>
                    <a:pt x="225" y="0"/>
                    <a:pt x="1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8"/>
            <p:cNvSpPr>
              <a:spLocks noEditPoints="1"/>
            </p:cNvSpPr>
            <p:nvPr/>
          </p:nvSpPr>
          <p:spPr bwMode="auto">
            <a:xfrm>
              <a:off x="3454" y="1622"/>
              <a:ext cx="775" cy="73"/>
            </a:xfrm>
            <a:custGeom>
              <a:avLst/>
              <a:gdLst>
                <a:gd name="T0" fmla="*/ 144 w 288"/>
                <a:gd name="T1" fmla="*/ 27 h 27"/>
                <a:gd name="T2" fmla="*/ 2 w 288"/>
                <a:gd name="T3" fmla="*/ 14 h 27"/>
                <a:gd name="T4" fmla="*/ 144 w 288"/>
                <a:gd name="T5" fmla="*/ 0 h 27"/>
                <a:gd name="T6" fmla="*/ 286 w 288"/>
                <a:gd name="T7" fmla="*/ 14 h 27"/>
                <a:gd name="T8" fmla="*/ 144 w 288"/>
                <a:gd name="T9" fmla="*/ 27 h 27"/>
                <a:gd name="T10" fmla="*/ 144 w 288"/>
                <a:gd name="T11" fmla="*/ 0 h 27"/>
                <a:gd name="T12" fmla="*/ 0 w 288"/>
                <a:gd name="T13" fmla="*/ 14 h 27"/>
                <a:gd name="T14" fmla="*/ 144 w 288"/>
                <a:gd name="T15" fmla="*/ 27 h 27"/>
                <a:gd name="T16" fmla="*/ 288 w 288"/>
                <a:gd name="T17" fmla="*/ 14 h 27"/>
                <a:gd name="T18" fmla="*/ 144 w 288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7">
                  <a:moveTo>
                    <a:pt x="144" y="27"/>
                  </a:moveTo>
                  <a:cubicBezTo>
                    <a:pt x="66" y="27"/>
                    <a:pt x="2" y="21"/>
                    <a:pt x="2" y="14"/>
                  </a:cubicBezTo>
                  <a:cubicBezTo>
                    <a:pt x="2" y="6"/>
                    <a:pt x="66" y="0"/>
                    <a:pt x="144" y="0"/>
                  </a:cubicBezTo>
                  <a:cubicBezTo>
                    <a:pt x="222" y="0"/>
                    <a:pt x="286" y="6"/>
                    <a:pt x="286" y="14"/>
                  </a:cubicBezTo>
                  <a:cubicBezTo>
                    <a:pt x="286" y="21"/>
                    <a:pt x="222" y="27"/>
                    <a:pt x="144" y="27"/>
                  </a:cubicBezTo>
                  <a:moveTo>
                    <a:pt x="144" y="0"/>
                  </a:moveTo>
                  <a:cubicBezTo>
                    <a:pt x="65" y="0"/>
                    <a:pt x="0" y="6"/>
                    <a:pt x="0" y="14"/>
                  </a:cubicBezTo>
                  <a:cubicBezTo>
                    <a:pt x="0" y="21"/>
                    <a:pt x="65" y="27"/>
                    <a:pt x="144" y="27"/>
                  </a:cubicBezTo>
                  <a:cubicBezTo>
                    <a:pt x="223" y="27"/>
                    <a:pt x="288" y="21"/>
                    <a:pt x="288" y="14"/>
                  </a:cubicBezTo>
                  <a:cubicBezTo>
                    <a:pt x="288" y="6"/>
                    <a:pt x="223" y="0"/>
                    <a:pt x="144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9"/>
            <p:cNvSpPr>
              <a:spLocks noEditPoints="1"/>
            </p:cNvSpPr>
            <p:nvPr/>
          </p:nvSpPr>
          <p:spPr bwMode="auto">
            <a:xfrm>
              <a:off x="3460" y="1622"/>
              <a:ext cx="763" cy="73"/>
            </a:xfrm>
            <a:custGeom>
              <a:avLst/>
              <a:gdLst>
                <a:gd name="T0" fmla="*/ 142 w 284"/>
                <a:gd name="T1" fmla="*/ 27 h 27"/>
                <a:gd name="T2" fmla="*/ 2 w 284"/>
                <a:gd name="T3" fmla="*/ 14 h 27"/>
                <a:gd name="T4" fmla="*/ 142 w 284"/>
                <a:gd name="T5" fmla="*/ 1 h 27"/>
                <a:gd name="T6" fmla="*/ 282 w 284"/>
                <a:gd name="T7" fmla="*/ 14 h 27"/>
                <a:gd name="T8" fmla="*/ 142 w 284"/>
                <a:gd name="T9" fmla="*/ 27 h 27"/>
                <a:gd name="T10" fmla="*/ 142 w 284"/>
                <a:gd name="T11" fmla="*/ 0 h 27"/>
                <a:gd name="T12" fmla="*/ 0 w 284"/>
                <a:gd name="T13" fmla="*/ 14 h 27"/>
                <a:gd name="T14" fmla="*/ 142 w 284"/>
                <a:gd name="T15" fmla="*/ 27 h 27"/>
                <a:gd name="T16" fmla="*/ 284 w 284"/>
                <a:gd name="T17" fmla="*/ 14 h 27"/>
                <a:gd name="T18" fmla="*/ 142 w 28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">
                  <a:moveTo>
                    <a:pt x="142" y="27"/>
                  </a:moveTo>
                  <a:cubicBezTo>
                    <a:pt x="65" y="27"/>
                    <a:pt x="2" y="21"/>
                    <a:pt x="2" y="14"/>
                  </a:cubicBezTo>
                  <a:cubicBezTo>
                    <a:pt x="2" y="6"/>
                    <a:pt x="65" y="1"/>
                    <a:pt x="142" y="1"/>
                  </a:cubicBezTo>
                  <a:cubicBezTo>
                    <a:pt x="220" y="1"/>
                    <a:pt x="282" y="6"/>
                    <a:pt x="282" y="14"/>
                  </a:cubicBezTo>
                  <a:cubicBezTo>
                    <a:pt x="282" y="21"/>
                    <a:pt x="220" y="27"/>
                    <a:pt x="142" y="27"/>
                  </a:cubicBezTo>
                  <a:moveTo>
                    <a:pt x="142" y="0"/>
                  </a:moveTo>
                  <a:cubicBezTo>
                    <a:pt x="64" y="0"/>
                    <a:pt x="0" y="6"/>
                    <a:pt x="0" y="14"/>
                  </a:cubicBezTo>
                  <a:cubicBezTo>
                    <a:pt x="0" y="21"/>
                    <a:pt x="64" y="27"/>
                    <a:pt x="142" y="27"/>
                  </a:cubicBezTo>
                  <a:cubicBezTo>
                    <a:pt x="220" y="27"/>
                    <a:pt x="284" y="21"/>
                    <a:pt x="284" y="14"/>
                  </a:cubicBezTo>
                  <a:cubicBezTo>
                    <a:pt x="284" y="6"/>
                    <a:pt x="220" y="0"/>
                    <a:pt x="142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0"/>
            <p:cNvSpPr>
              <a:spLocks noEditPoints="1"/>
            </p:cNvSpPr>
            <p:nvPr/>
          </p:nvSpPr>
          <p:spPr bwMode="auto">
            <a:xfrm>
              <a:off x="3465" y="1625"/>
              <a:ext cx="753" cy="70"/>
            </a:xfrm>
            <a:custGeom>
              <a:avLst/>
              <a:gdLst>
                <a:gd name="T0" fmla="*/ 140 w 280"/>
                <a:gd name="T1" fmla="*/ 25 h 26"/>
                <a:gd name="T2" fmla="*/ 1 w 280"/>
                <a:gd name="T3" fmla="*/ 13 h 26"/>
                <a:gd name="T4" fmla="*/ 140 w 280"/>
                <a:gd name="T5" fmla="*/ 0 h 26"/>
                <a:gd name="T6" fmla="*/ 279 w 280"/>
                <a:gd name="T7" fmla="*/ 13 h 26"/>
                <a:gd name="T8" fmla="*/ 140 w 280"/>
                <a:gd name="T9" fmla="*/ 25 h 26"/>
                <a:gd name="T10" fmla="*/ 140 w 280"/>
                <a:gd name="T11" fmla="*/ 0 h 26"/>
                <a:gd name="T12" fmla="*/ 0 w 280"/>
                <a:gd name="T13" fmla="*/ 13 h 26"/>
                <a:gd name="T14" fmla="*/ 140 w 280"/>
                <a:gd name="T15" fmla="*/ 26 h 26"/>
                <a:gd name="T16" fmla="*/ 280 w 280"/>
                <a:gd name="T17" fmla="*/ 13 h 26"/>
                <a:gd name="T18" fmla="*/ 140 w 2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6">
                  <a:moveTo>
                    <a:pt x="140" y="25"/>
                  </a:moveTo>
                  <a:cubicBezTo>
                    <a:pt x="63" y="25"/>
                    <a:pt x="1" y="20"/>
                    <a:pt x="1" y="13"/>
                  </a:cubicBezTo>
                  <a:cubicBezTo>
                    <a:pt x="1" y="5"/>
                    <a:pt x="63" y="0"/>
                    <a:pt x="140" y="0"/>
                  </a:cubicBezTo>
                  <a:cubicBezTo>
                    <a:pt x="217" y="0"/>
                    <a:pt x="279" y="5"/>
                    <a:pt x="279" y="13"/>
                  </a:cubicBezTo>
                  <a:cubicBezTo>
                    <a:pt x="279" y="20"/>
                    <a:pt x="217" y="25"/>
                    <a:pt x="140" y="25"/>
                  </a:cubicBezTo>
                  <a:moveTo>
                    <a:pt x="140" y="0"/>
                  </a:moveTo>
                  <a:cubicBezTo>
                    <a:pt x="63" y="0"/>
                    <a:pt x="0" y="5"/>
                    <a:pt x="0" y="13"/>
                  </a:cubicBezTo>
                  <a:cubicBezTo>
                    <a:pt x="0" y="20"/>
                    <a:pt x="63" y="26"/>
                    <a:pt x="140" y="26"/>
                  </a:cubicBezTo>
                  <a:cubicBezTo>
                    <a:pt x="218" y="26"/>
                    <a:pt x="280" y="20"/>
                    <a:pt x="280" y="13"/>
                  </a:cubicBezTo>
                  <a:cubicBezTo>
                    <a:pt x="280" y="5"/>
                    <a:pt x="218" y="0"/>
                    <a:pt x="140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1"/>
            <p:cNvSpPr>
              <a:spLocks noEditPoints="1"/>
            </p:cNvSpPr>
            <p:nvPr/>
          </p:nvSpPr>
          <p:spPr bwMode="auto">
            <a:xfrm>
              <a:off x="3468" y="1625"/>
              <a:ext cx="747" cy="67"/>
            </a:xfrm>
            <a:custGeom>
              <a:avLst/>
              <a:gdLst>
                <a:gd name="T0" fmla="*/ 139 w 278"/>
                <a:gd name="T1" fmla="*/ 25 h 25"/>
                <a:gd name="T2" fmla="*/ 2 w 278"/>
                <a:gd name="T3" fmla="*/ 12 h 25"/>
                <a:gd name="T4" fmla="*/ 139 w 278"/>
                <a:gd name="T5" fmla="*/ 0 h 25"/>
                <a:gd name="T6" fmla="*/ 276 w 278"/>
                <a:gd name="T7" fmla="*/ 12 h 25"/>
                <a:gd name="T8" fmla="*/ 139 w 278"/>
                <a:gd name="T9" fmla="*/ 25 h 25"/>
                <a:gd name="T10" fmla="*/ 139 w 278"/>
                <a:gd name="T11" fmla="*/ 0 h 25"/>
                <a:gd name="T12" fmla="*/ 0 w 278"/>
                <a:gd name="T13" fmla="*/ 13 h 25"/>
                <a:gd name="T14" fmla="*/ 139 w 278"/>
                <a:gd name="T15" fmla="*/ 25 h 25"/>
                <a:gd name="T16" fmla="*/ 278 w 278"/>
                <a:gd name="T17" fmla="*/ 13 h 25"/>
                <a:gd name="T18" fmla="*/ 139 w 27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5">
                  <a:moveTo>
                    <a:pt x="139" y="25"/>
                  </a:moveTo>
                  <a:cubicBezTo>
                    <a:pt x="63" y="25"/>
                    <a:pt x="2" y="19"/>
                    <a:pt x="2" y="12"/>
                  </a:cubicBezTo>
                  <a:cubicBezTo>
                    <a:pt x="2" y="5"/>
                    <a:pt x="63" y="0"/>
                    <a:pt x="139" y="0"/>
                  </a:cubicBezTo>
                  <a:cubicBezTo>
                    <a:pt x="215" y="0"/>
                    <a:pt x="276" y="5"/>
                    <a:pt x="276" y="12"/>
                  </a:cubicBezTo>
                  <a:cubicBezTo>
                    <a:pt x="276" y="19"/>
                    <a:pt x="215" y="25"/>
                    <a:pt x="139" y="25"/>
                  </a:cubicBezTo>
                  <a:moveTo>
                    <a:pt x="139" y="0"/>
                  </a:moveTo>
                  <a:cubicBezTo>
                    <a:pt x="62" y="0"/>
                    <a:pt x="0" y="5"/>
                    <a:pt x="0" y="13"/>
                  </a:cubicBezTo>
                  <a:cubicBezTo>
                    <a:pt x="0" y="20"/>
                    <a:pt x="62" y="25"/>
                    <a:pt x="139" y="25"/>
                  </a:cubicBezTo>
                  <a:cubicBezTo>
                    <a:pt x="216" y="25"/>
                    <a:pt x="278" y="20"/>
                    <a:pt x="278" y="13"/>
                  </a:cubicBezTo>
                  <a:cubicBezTo>
                    <a:pt x="278" y="5"/>
                    <a:pt x="216" y="0"/>
                    <a:pt x="139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2"/>
            <p:cNvSpPr>
              <a:spLocks noEditPoints="1"/>
            </p:cNvSpPr>
            <p:nvPr/>
          </p:nvSpPr>
          <p:spPr bwMode="auto">
            <a:xfrm>
              <a:off x="3473" y="1625"/>
              <a:ext cx="737" cy="67"/>
            </a:xfrm>
            <a:custGeom>
              <a:avLst/>
              <a:gdLst>
                <a:gd name="T0" fmla="*/ 137 w 274"/>
                <a:gd name="T1" fmla="*/ 25 h 25"/>
                <a:gd name="T2" fmla="*/ 1 w 274"/>
                <a:gd name="T3" fmla="*/ 12 h 25"/>
                <a:gd name="T4" fmla="*/ 137 w 274"/>
                <a:gd name="T5" fmla="*/ 0 h 25"/>
                <a:gd name="T6" fmla="*/ 273 w 274"/>
                <a:gd name="T7" fmla="*/ 12 h 25"/>
                <a:gd name="T8" fmla="*/ 137 w 274"/>
                <a:gd name="T9" fmla="*/ 25 h 25"/>
                <a:gd name="T10" fmla="*/ 137 w 274"/>
                <a:gd name="T11" fmla="*/ 0 h 25"/>
                <a:gd name="T12" fmla="*/ 0 w 274"/>
                <a:gd name="T13" fmla="*/ 12 h 25"/>
                <a:gd name="T14" fmla="*/ 137 w 274"/>
                <a:gd name="T15" fmla="*/ 25 h 25"/>
                <a:gd name="T16" fmla="*/ 274 w 274"/>
                <a:gd name="T17" fmla="*/ 12 h 25"/>
                <a:gd name="T18" fmla="*/ 137 w 274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">
                  <a:moveTo>
                    <a:pt x="137" y="25"/>
                  </a:moveTo>
                  <a:cubicBezTo>
                    <a:pt x="62" y="25"/>
                    <a:pt x="1" y="19"/>
                    <a:pt x="1" y="12"/>
                  </a:cubicBezTo>
                  <a:cubicBezTo>
                    <a:pt x="1" y="6"/>
                    <a:pt x="62" y="0"/>
                    <a:pt x="137" y="0"/>
                  </a:cubicBezTo>
                  <a:cubicBezTo>
                    <a:pt x="212" y="0"/>
                    <a:pt x="273" y="6"/>
                    <a:pt x="273" y="12"/>
                  </a:cubicBezTo>
                  <a:cubicBezTo>
                    <a:pt x="273" y="19"/>
                    <a:pt x="212" y="25"/>
                    <a:pt x="137" y="25"/>
                  </a:cubicBezTo>
                  <a:moveTo>
                    <a:pt x="137" y="0"/>
                  </a:moveTo>
                  <a:cubicBezTo>
                    <a:pt x="61" y="0"/>
                    <a:pt x="0" y="5"/>
                    <a:pt x="0" y="12"/>
                  </a:cubicBezTo>
                  <a:cubicBezTo>
                    <a:pt x="0" y="19"/>
                    <a:pt x="61" y="25"/>
                    <a:pt x="137" y="25"/>
                  </a:cubicBezTo>
                  <a:cubicBezTo>
                    <a:pt x="213" y="25"/>
                    <a:pt x="274" y="19"/>
                    <a:pt x="274" y="12"/>
                  </a:cubicBezTo>
                  <a:cubicBezTo>
                    <a:pt x="274" y="5"/>
                    <a:pt x="213" y="0"/>
                    <a:pt x="137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3"/>
            <p:cNvSpPr>
              <a:spLocks noEditPoints="1"/>
            </p:cNvSpPr>
            <p:nvPr/>
          </p:nvSpPr>
          <p:spPr bwMode="auto">
            <a:xfrm>
              <a:off x="3476" y="1625"/>
              <a:ext cx="731" cy="67"/>
            </a:xfrm>
            <a:custGeom>
              <a:avLst/>
              <a:gdLst>
                <a:gd name="T0" fmla="*/ 136 w 272"/>
                <a:gd name="T1" fmla="*/ 25 h 25"/>
                <a:gd name="T2" fmla="*/ 2 w 272"/>
                <a:gd name="T3" fmla="*/ 12 h 25"/>
                <a:gd name="T4" fmla="*/ 136 w 272"/>
                <a:gd name="T5" fmla="*/ 0 h 25"/>
                <a:gd name="T6" fmla="*/ 270 w 272"/>
                <a:gd name="T7" fmla="*/ 12 h 25"/>
                <a:gd name="T8" fmla="*/ 136 w 272"/>
                <a:gd name="T9" fmla="*/ 25 h 25"/>
                <a:gd name="T10" fmla="*/ 136 w 272"/>
                <a:gd name="T11" fmla="*/ 0 h 25"/>
                <a:gd name="T12" fmla="*/ 0 w 272"/>
                <a:gd name="T13" fmla="*/ 12 h 25"/>
                <a:gd name="T14" fmla="*/ 136 w 272"/>
                <a:gd name="T15" fmla="*/ 25 h 25"/>
                <a:gd name="T16" fmla="*/ 272 w 272"/>
                <a:gd name="T17" fmla="*/ 12 h 25"/>
                <a:gd name="T18" fmla="*/ 136 w 27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5">
                  <a:moveTo>
                    <a:pt x="136" y="25"/>
                  </a:moveTo>
                  <a:cubicBezTo>
                    <a:pt x="62" y="25"/>
                    <a:pt x="2" y="19"/>
                    <a:pt x="2" y="12"/>
                  </a:cubicBezTo>
                  <a:cubicBezTo>
                    <a:pt x="2" y="6"/>
                    <a:pt x="62" y="0"/>
                    <a:pt x="136" y="0"/>
                  </a:cubicBezTo>
                  <a:cubicBezTo>
                    <a:pt x="210" y="0"/>
                    <a:pt x="270" y="6"/>
                    <a:pt x="270" y="12"/>
                  </a:cubicBezTo>
                  <a:cubicBezTo>
                    <a:pt x="270" y="19"/>
                    <a:pt x="210" y="25"/>
                    <a:pt x="136" y="25"/>
                  </a:cubicBezTo>
                  <a:moveTo>
                    <a:pt x="136" y="0"/>
                  </a:moveTo>
                  <a:cubicBezTo>
                    <a:pt x="61" y="0"/>
                    <a:pt x="0" y="6"/>
                    <a:pt x="0" y="12"/>
                  </a:cubicBezTo>
                  <a:cubicBezTo>
                    <a:pt x="0" y="19"/>
                    <a:pt x="61" y="25"/>
                    <a:pt x="136" y="25"/>
                  </a:cubicBezTo>
                  <a:cubicBezTo>
                    <a:pt x="211" y="25"/>
                    <a:pt x="272" y="19"/>
                    <a:pt x="272" y="12"/>
                  </a:cubicBezTo>
                  <a:cubicBezTo>
                    <a:pt x="272" y="6"/>
                    <a:pt x="211" y="0"/>
                    <a:pt x="136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auto">
            <a:xfrm>
              <a:off x="3481" y="1625"/>
              <a:ext cx="721" cy="67"/>
            </a:xfrm>
            <a:custGeom>
              <a:avLst/>
              <a:gdLst>
                <a:gd name="T0" fmla="*/ 134 w 268"/>
                <a:gd name="T1" fmla="*/ 25 h 25"/>
                <a:gd name="T2" fmla="*/ 2 w 268"/>
                <a:gd name="T3" fmla="*/ 12 h 25"/>
                <a:gd name="T4" fmla="*/ 134 w 268"/>
                <a:gd name="T5" fmla="*/ 0 h 25"/>
                <a:gd name="T6" fmla="*/ 267 w 268"/>
                <a:gd name="T7" fmla="*/ 12 h 25"/>
                <a:gd name="T8" fmla="*/ 134 w 268"/>
                <a:gd name="T9" fmla="*/ 25 h 25"/>
                <a:gd name="T10" fmla="*/ 134 w 268"/>
                <a:gd name="T11" fmla="*/ 0 h 25"/>
                <a:gd name="T12" fmla="*/ 0 w 268"/>
                <a:gd name="T13" fmla="*/ 12 h 25"/>
                <a:gd name="T14" fmla="*/ 134 w 268"/>
                <a:gd name="T15" fmla="*/ 25 h 25"/>
                <a:gd name="T16" fmla="*/ 268 w 268"/>
                <a:gd name="T17" fmla="*/ 12 h 25"/>
                <a:gd name="T18" fmla="*/ 134 w 26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25">
                  <a:moveTo>
                    <a:pt x="134" y="25"/>
                  </a:moveTo>
                  <a:cubicBezTo>
                    <a:pt x="61" y="25"/>
                    <a:pt x="2" y="19"/>
                    <a:pt x="2" y="12"/>
                  </a:cubicBezTo>
                  <a:cubicBezTo>
                    <a:pt x="2" y="6"/>
                    <a:pt x="61" y="0"/>
                    <a:pt x="134" y="0"/>
                  </a:cubicBezTo>
                  <a:cubicBezTo>
                    <a:pt x="207" y="0"/>
                    <a:pt x="267" y="6"/>
                    <a:pt x="267" y="12"/>
                  </a:cubicBezTo>
                  <a:cubicBezTo>
                    <a:pt x="267" y="19"/>
                    <a:pt x="207" y="25"/>
                    <a:pt x="134" y="25"/>
                  </a:cubicBezTo>
                  <a:moveTo>
                    <a:pt x="134" y="0"/>
                  </a:moveTo>
                  <a:cubicBezTo>
                    <a:pt x="60" y="0"/>
                    <a:pt x="0" y="6"/>
                    <a:pt x="0" y="12"/>
                  </a:cubicBezTo>
                  <a:cubicBezTo>
                    <a:pt x="0" y="19"/>
                    <a:pt x="60" y="25"/>
                    <a:pt x="134" y="25"/>
                  </a:cubicBezTo>
                  <a:cubicBezTo>
                    <a:pt x="208" y="25"/>
                    <a:pt x="268" y="19"/>
                    <a:pt x="268" y="12"/>
                  </a:cubicBezTo>
                  <a:cubicBezTo>
                    <a:pt x="268" y="6"/>
                    <a:pt x="208" y="0"/>
                    <a:pt x="134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5"/>
            <p:cNvSpPr>
              <a:spLocks noEditPoints="1"/>
            </p:cNvSpPr>
            <p:nvPr/>
          </p:nvSpPr>
          <p:spPr bwMode="auto">
            <a:xfrm>
              <a:off x="3486" y="1625"/>
              <a:ext cx="713" cy="67"/>
            </a:xfrm>
            <a:custGeom>
              <a:avLst/>
              <a:gdLst>
                <a:gd name="T0" fmla="*/ 132 w 265"/>
                <a:gd name="T1" fmla="*/ 24 h 25"/>
                <a:gd name="T2" fmla="*/ 1 w 265"/>
                <a:gd name="T3" fmla="*/ 12 h 25"/>
                <a:gd name="T4" fmla="*/ 132 w 265"/>
                <a:gd name="T5" fmla="*/ 0 h 25"/>
                <a:gd name="T6" fmla="*/ 263 w 265"/>
                <a:gd name="T7" fmla="*/ 12 h 25"/>
                <a:gd name="T8" fmla="*/ 132 w 265"/>
                <a:gd name="T9" fmla="*/ 24 h 25"/>
                <a:gd name="T10" fmla="*/ 132 w 265"/>
                <a:gd name="T11" fmla="*/ 0 h 25"/>
                <a:gd name="T12" fmla="*/ 0 w 265"/>
                <a:gd name="T13" fmla="*/ 12 h 25"/>
                <a:gd name="T14" fmla="*/ 132 w 265"/>
                <a:gd name="T15" fmla="*/ 25 h 25"/>
                <a:gd name="T16" fmla="*/ 265 w 265"/>
                <a:gd name="T17" fmla="*/ 12 h 25"/>
                <a:gd name="T18" fmla="*/ 132 w 26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5">
                  <a:moveTo>
                    <a:pt x="132" y="24"/>
                  </a:moveTo>
                  <a:cubicBezTo>
                    <a:pt x="60" y="24"/>
                    <a:pt x="1" y="19"/>
                    <a:pt x="1" y="12"/>
                  </a:cubicBezTo>
                  <a:cubicBezTo>
                    <a:pt x="1" y="6"/>
                    <a:pt x="60" y="0"/>
                    <a:pt x="132" y="0"/>
                  </a:cubicBezTo>
                  <a:cubicBezTo>
                    <a:pt x="205" y="0"/>
                    <a:pt x="263" y="6"/>
                    <a:pt x="263" y="12"/>
                  </a:cubicBezTo>
                  <a:cubicBezTo>
                    <a:pt x="263" y="19"/>
                    <a:pt x="205" y="24"/>
                    <a:pt x="132" y="24"/>
                  </a:cubicBezTo>
                  <a:moveTo>
                    <a:pt x="132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5"/>
                    <a:pt x="132" y="25"/>
                  </a:cubicBezTo>
                  <a:cubicBezTo>
                    <a:pt x="205" y="25"/>
                    <a:pt x="265" y="19"/>
                    <a:pt x="265" y="12"/>
                  </a:cubicBezTo>
                  <a:cubicBezTo>
                    <a:pt x="265" y="6"/>
                    <a:pt x="205" y="0"/>
                    <a:pt x="1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"/>
            <p:cNvSpPr>
              <a:spLocks noEditPoints="1"/>
            </p:cNvSpPr>
            <p:nvPr/>
          </p:nvSpPr>
          <p:spPr bwMode="auto">
            <a:xfrm>
              <a:off x="3489" y="1625"/>
              <a:ext cx="705" cy="65"/>
            </a:xfrm>
            <a:custGeom>
              <a:avLst/>
              <a:gdLst>
                <a:gd name="T0" fmla="*/ 131 w 262"/>
                <a:gd name="T1" fmla="*/ 24 h 24"/>
                <a:gd name="T2" fmla="*/ 2 w 262"/>
                <a:gd name="T3" fmla="*/ 12 h 24"/>
                <a:gd name="T4" fmla="*/ 131 w 262"/>
                <a:gd name="T5" fmla="*/ 1 h 24"/>
                <a:gd name="T6" fmla="*/ 261 w 262"/>
                <a:gd name="T7" fmla="*/ 12 h 24"/>
                <a:gd name="T8" fmla="*/ 131 w 262"/>
                <a:gd name="T9" fmla="*/ 24 h 24"/>
                <a:gd name="T10" fmla="*/ 131 w 262"/>
                <a:gd name="T11" fmla="*/ 0 h 24"/>
                <a:gd name="T12" fmla="*/ 0 w 262"/>
                <a:gd name="T13" fmla="*/ 12 h 24"/>
                <a:gd name="T14" fmla="*/ 131 w 262"/>
                <a:gd name="T15" fmla="*/ 24 h 24"/>
                <a:gd name="T16" fmla="*/ 262 w 262"/>
                <a:gd name="T17" fmla="*/ 12 h 24"/>
                <a:gd name="T18" fmla="*/ 131 w 262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24">
                  <a:moveTo>
                    <a:pt x="131" y="24"/>
                  </a:moveTo>
                  <a:cubicBezTo>
                    <a:pt x="60" y="24"/>
                    <a:pt x="2" y="19"/>
                    <a:pt x="2" y="12"/>
                  </a:cubicBezTo>
                  <a:cubicBezTo>
                    <a:pt x="2" y="6"/>
                    <a:pt x="60" y="1"/>
                    <a:pt x="131" y="1"/>
                  </a:cubicBezTo>
                  <a:cubicBezTo>
                    <a:pt x="203" y="1"/>
                    <a:pt x="261" y="6"/>
                    <a:pt x="261" y="12"/>
                  </a:cubicBezTo>
                  <a:cubicBezTo>
                    <a:pt x="261" y="19"/>
                    <a:pt x="203" y="24"/>
                    <a:pt x="131" y="24"/>
                  </a:cubicBezTo>
                  <a:moveTo>
                    <a:pt x="131" y="0"/>
                  </a:moveTo>
                  <a:cubicBezTo>
                    <a:pt x="59" y="0"/>
                    <a:pt x="0" y="6"/>
                    <a:pt x="0" y="12"/>
                  </a:cubicBezTo>
                  <a:cubicBezTo>
                    <a:pt x="0" y="19"/>
                    <a:pt x="59" y="24"/>
                    <a:pt x="131" y="24"/>
                  </a:cubicBezTo>
                  <a:cubicBezTo>
                    <a:pt x="204" y="24"/>
                    <a:pt x="262" y="19"/>
                    <a:pt x="262" y="12"/>
                  </a:cubicBezTo>
                  <a:cubicBezTo>
                    <a:pt x="262" y="6"/>
                    <a:pt x="204" y="0"/>
                    <a:pt x="131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7"/>
            <p:cNvSpPr>
              <a:spLocks noEditPoints="1"/>
            </p:cNvSpPr>
            <p:nvPr/>
          </p:nvSpPr>
          <p:spPr bwMode="auto">
            <a:xfrm>
              <a:off x="3494" y="1628"/>
              <a:ext cx="697" cy="62"/>
            </a:xfrm>
            <a:custGeom>
              <a:avLst/>
              <a:gdLst>
                <a:gd name="T0" fmla="*/ 129 w 259"/>
                <a:gd name="T1" fmla="*/ 23 h 23"/>
                <a:gd name="T2" fmla="*/ 1 w 259"/>
                <a:gd name="T3" fmla="*/ 11 h 23"/>
                <a:gd name="T4" fmla="*/ 129 w 259"/>
                <a:gd name="T5" fmla="*/ 0 h 23"/>
                <a:gd name="T6" fmla="*/ 257 w 259"/>
                <a:gd name="T7" fmla="*/ 11 h 23"/>
                <a:gd name="T8" fmla="*/ 129 w 259"/>
                <a:gd name="T9" fmla="*/ 23 h 23"/>
                <a:gd name="T10" fmla="*/ 129 w 259"/>
                <a:gd name="T11" fmla="*/ 0 h 23"/>
                <a:gd name="T12" fmla="*/ 0 w 259"/>
                <a:gd name="T13" fmla="*/ 11 h 23"/>
                <a:gd name="T14" fmla="*/ 129 w 259"/>
                <a:gd name="T15" fmla="*/ 23 h 23"/>
                <a:gd name="T16" fmla="*/ 259 w 259"/>
                <a:gd name="T17" fmla="*/ 11 h 23"/>
                <a:gd name="T18" fmla="*/ 129 w 259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3">
                  <a:moveTo>
                    <a:pt x="129" y="23"/>
                  </a:moveTo>
                  <a:cubicBezTo>
                    <a:pt x="59" y="23"/>
                    <a:pt x="1" y="18"/>
                    <a:pt x="1" y="11"/>
                  </a:cubicBezTo>
                  <a:cubicBezTo>
                    <a:pt x="1" y="5"/>
                    <a:pt x="59" y="0"/>
                    <a:pt x="129" y="0"/>
                  </a:cubicBezTo>
                  <a:cubicBezTo>
                    <a:pt x="200" y="0"/>
                    <a:pt x="257" y="5"/>
                    <a:pt x="257" y="11"/>
                  </a:cubicBezTo>
                  <a:cubicBezTo>
                    <a:pt x="257" y="18"/>
                    <a:pt x="200" y="23"/>
                    <a:pt x="129" y="23"/>
                  </a:cubicBezTo>
                  <a:moveTo>
                    <a:pt x="129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29" y="23"/>
                  </a:cubicBezTo>
                  <a:cubicBezTo>
                    <a:pt x="201" y="23"/>
                    <a:pt x="259" y="18"/>
                    <a:pt x="259" y="11"/>
                  </a:cubicBezTo>
                  <a:cubicBezTo>
                    <a:pt x="259" y="5"/>
                    <a:pt x="201" y="0"/>
                    <a:pt x="129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8"/>
            <p:cNvSpPr>
              <a:spLocks noEditPoints="1"/>
            </p:cNvSpPr>
            <p:nvPr/>
          </p:nvSpPr>
          <p:spPr bwMode="auto">
            <a:xfrm>
              <a:off x="3497" y="1628"/>
              <a:ext cx="689" cy="62"/>
            </a:xfrm>
            <a:custGeom>
              <a:avLst/>
              <a:gdLst>
                <a:gd name="T0" fmla="*/ 128 w 256"/>
                <a:gd name="T1" fmla="*/ 23 h 23"/>
                <a:gd name="T2" fmla="*/ 2 w 256"/>
                <a:gd name="T3" fmla="*/ 11 h 23"/>
                <a:gd name="T4" fmla="*/ 128 w 256"/>
                <a:gd name="T5" fmla="*/ 0 h 23"/>
                <a:gd name="T6" fmla="*/ 255 w 256"/>
                <a:gd name="T7" fmla="*/ 11 h 23"/>
                <a:gd name="T8" fmla="*/ 128 w 256"/>
                <a:gd name="T9" fmla="*/ 23 h 23"/>
                <a:gd name="T10" fmla="*/ 128 w 256"/>
                <a:gd name="T11" fmla="*/ 0 h 23"/>
                <a:gd name="T12" fmla="*/ 0 w 256"/>
                <a:gd name="T13" fmla="*/ 11 h 23"/>
                <a:gd name="T14" fmla="*/ 128 w 256"/>
                <a:gd name="T15" fmla="*/ 23 h 23"/>
                <a:gd name="T16" fmla="*/ 256 w 256"/>
                <a:gd name="T17" fmla="*/ 11 h 23"/>
                <a:gd name="T18" fmla="*/ 128 w 25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3">
                  <a:moveTo>
                    <a:pt x="128" y="23"/>
                  </a:moveTo>
                  <a:cubicBezTo>
                    <a:pt x="58" y="23"/>
                    <a:pt x="2" y="18"/>
                    <a:pt x="2" y="11"/>
                  </a:cubicBezTo>
                  <a:cubicBezTo>
                    <a:pt x="2" y="5"/>
                    <a:pt x="58" y="0"/>
                    <a:pt x="128" y="0"/>
                  </a:cubicBezTo>
                  <a:cubicBezTo>
                    <a:pt x="198" y="0"/>
                    <a:pt x="255" y="5"/>
                    <a:pt x="255" y="11"/>
                  </a:cubicBezTo>
                  <a:cubicBezTo>
                    <a:pt x="255" y="18"/>
                    <a:pt x="198" y="23"/>
                    <a:pt x="128" y="23"/>
                  </a:cubicBezTo>
                  <a:moveTo>
                    <a:pt x="128" y="0"/>
                  </a:moveTo>
                  <a:cubicBezTo>
                    <a:pt x="58" y="0"/>
                    <a:pt x="0" y="5"/>
                    <a:pt x="0" y="11"/>
                  </a:cubicBezTo>
                  <a:cubicBezTo>
                    <a:pt x="0" y="18"/>
                    <a:pt x="58" y="23"/>
                    <a:pt x="128" y="23"/>
                  </a:cubicBezTo>
                  <a:cubicBezTo>
                    <a:pt x="199" y="23"/>
                    <a:pt x="256" y="18"/>
                    <a:pt x="256" y="11"/>
                  </a:cubicBezTo>
                  <a:cubicBezTo>
                    <a:pt x="256" y="5"/>
                    <a:pt x="199" y="0"/>
                    <a:pt x="128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"/>
            <p:cNvSpPr>
              <a:spLocks noEditPoints="1"/>
            </p:cNvSpPr>
            <p:nvPr/>
          </p:nvSpPr>
          <p:spPr bwMode="auto">
            <a:xfrm>
              <a:off x="3503" y="1628"/>
              <a:ext cx="680" cy="62"/>
            </a:xfrm>
            <a:custGeom>
              <a:avLst/>
              <a:gdLst>
                <a:gd name="T0" fmla="*/ 126 w 253"/>
                <a:gd name="T1" fmla="*/ 23 h 23"/>
                <a:gd name="T2" fmla="*/ 1 w 253"/>
                <a:gd name="T3" fmla="*/ 11 h 23"/>
                <a:gd name="T4" fmla="*/ 126 w 253"/>
                <a:gd name="T5" fmla="*/ 0 h 23"/>
                <a:gd name="T6" fmla="*/ 251 w 253"/>
                <a:gd name="T7" fmla="*/ 11 h 23"/>
                <a:gd name="T8" fmla="*/ 126 w 253"/>
                <a:gd name="T9" fmla="*/ 23 h 23"/>
                <a:gd name="T10" fmla="*/ 126 w 253"/>
                <a:gd name="T11" fmla="*/ 0 h 23"/>
                <a:gd name="T12" fmla="*/ 0 w 253"/>
                <a:gd name="T13" fmla="*/ 11 h 23"/>
                <a:gd name="T14" fmla="*/ 126 w 253"/>
                <a:gd name="T15" fmla="*/ 23 h 23"/>
                <a:gd name="T16" fmla="*/ 253 w 253"/>
                <a:gd name="T17" fmla="*/ 11 h 23"/>
                <a:gd name="T18" fmla="*/ 126 w 25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3">
                  <a:moveTo>
                    <a:pt x="126" y="23"/>
                  </a:moveTo>
                  <a:cubicBezTo>
                    <a:pt x="57" y="23"/>
                    <a:pt x="1" y="18"/>
                    <a:pt x="1" y="11"/>
                  </a:cubicBezTo>
                  <a:cubicBezTo>
                    <a:pt x="1" y="5"/>
                    <a:pt x="57" y="0"/>
                    <a:pt x="126" y="0"/>
                  </a:cubicBezTo>
                  <a:cubicBezTo>
                    <a:pt x="195" y="0"/>
                    <a:pt x="251" y="5"/>
                    <a:pt x="251" y="11"/>
                  </a:cubicBezTo>
                  <a:cubicBezTo>
                    <a:pt x="251" y="18"/>
                    <a:pt x="195" y="23"/>
                    <a:pt x="126" y="23"/>
                  </a:cubicBezTo>
                  <a:moveTo>
                    <a:pt x="126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6" y="23"/>
                  </a:cubicBezTo>
                  <a:cubicBezTo>
                    <a:pt x="196" y="23"/>
                    <a:pt x="253" y="18"/>
                    <a:pt x="253" y="11"/>
                  </a:cubicBezTo>
                  <a:cubicBezTo>
                    <a:pt x="253" y="5"/>
                    <a:pt x="196" y="0"/>
                    <a:pt x="126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0"/>
            <p:cNvSpPr>
              <a:spLocks noEditPoints="1"/>
            </p:cNvSpPr>
            <p:nvPr/>
          </p:nvSpPr>
          <p:spPr bwMode="auto">
            <a:xfrm>
              <a:off x="3505" y="1628"/>
              <a:ext cx="672" cy="62"/>
            </a:xfrm>
            <a:custGeom>
              <a:avLst/>
              <a:gdLst>
                <a:gd name="T0" fmla="*/ 125 w 250"/>
                <a:gd name="T1" fmla="*/ 23 h 23"/>
                <a:gd name="T2" fmla="*/ 2 w 250"/>
                <a:gd name="T3" fmla="*/ 11 h 23"/>
                <a:gd name="T4" fmla="*/ 125 w 250"/>
                <a:gd name="T5" fmla="*/ 0 h 23"/>
                <a:gd name="T6" fmla="*/ 249 w 250"/>
                <a:gd name="T7" fmla="*/ 11 h 23"/>
                <a:gd name="T8" fmla="*/ 125 w 250"/>
                <a:gd name="T9" fmla="*/ 23 h 23"/>
                <a:gd name="T10" fmla="*/ 125 w 250"/>
                <a:gd name="T11" fmla="*/ 0 h 23"/>
                <a:gd name="T12" fmla="*/ 0 w 250"/>
                <a:gd name="T13" fmla="*/ 11 h 23"/>
                <a:gd name="T14" fmla="*/ 125 w 250"/>
                <a:gd name="T15" fmla="*/ 23 h 23"/>
                <a:gd name="T16" fmla="*/ 250 w 250"/>
                <a:gd name="T17" fmla="*/ 11 h 23"/>
                <a:gd name="T18" fmla="*/ 125 w 250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3">
                  <a:moveTo>
                    <a:pt x="125" y="23"/>
                  </a:moveTo>
                  <a:cubicBezTo>
                    <a:pt x="57" y="23"/>
                    <a:pt x="2" y="17"/>
                    <a:pt x="2" y="11"/>
                  </a:cubicBezTo>
                  <a:cubicBezTo>
                    <a:pt x="2" y="5"/>
                    <a:pt x="57" y="0"/>
                    <a:pt x="125" y="0"/>
                  </a:cubicBezTo>
                  <a:cubicBezTo>
                    <a:pt x="193" y="0"/>
                    <a:pt x="249" y="5"/>
                    <a:pt x="249" y="11"/>
                  </a:cubicBezTo>
                  <a:cubicBezTo>
                    <a:pt x="249" y="17"/>
                    <a:pt x="193" y="23"/>
                    <a:pt x="125" y="23"/>
                  </a:cubicBezTo>
                  <a:moveTo>
                    <a:pt x="125" y="0"/>
                  </a:moveTo>
                  <a:cubicBezTo>
                    <a:pt x="56" y="0"/>
                    <a:pt x="0" y="5"/>
                    <a:pt x="0" y="11"/>
                  </a:cubicBezTo>
                  <a:cubicBezTo>
                    <a:pt x="0" y="18"/>
                    <a:pt x="56" y="23"/>
                    <a:pt x="125" y="23"/>
                  </a:cubicBezTo>
                  <a:cubicBezTo>
                    <a:pt x="194" y="23"/>
                    <a:pt x="250" y="18"/>
                    <a:pt x="250" y="11"/>
                  </a:cubicBezTo>
                  <a:cubicBezTo>
                    <a:pt x="250" y="5"/>
                    <a:pt x="194" y="0"/>
                    <a:pt x="125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1"/>
            <p:cNvSpPr>
              <a:spLocks noEditPoints="1"/>
            </p:cNvSpPr>
            <p:nvPr/>
          </p:nvSpPr>
          <p:spPr bwMode="auto">
            <a:xfrm>
              <a:off x="3511" y="1628"/>
              <a:ext cx="664" cy="62"/>
            </a:xfrm>
            <a:custGeom>
              <a:avLst/>
              <a:gdLst>
                <a:gd name="T0" fmla="*/ 123 w 247"/>
                <a:gd name="T1" fmla="*/ 22 h 23"/>
                <a:gd name="T2" fmla="*/ 2 w 247"/>
                <a:gd name="T3" fmla="*/ 11 h 23"/>
                <a:gd name="T4" fmla="*/ 123 w 247"/>
                <a:gd name="T5" fmla="*/ 0 h 23"/>
                <a:gd name="T6" fmla="*/ 245 w 247"/>
                <a:gd name="T7" fmla="*/ 11 h 23"/>
                <a:gd name="T8" fmla="*/ 123 w 247"/>
                <a:gd name="T9" fmla="*/ 22 h 23"/>
                <a:gd name="T10" fmla="*/ 123 w 247"/>
                <a:gd name="T11" fmla="*/ 0 h 23"/>
                <a:gd name="T12" fmla="*/ 0 w 247"/>
                <a:gd name="T13" fmla="*/ 11 h 23"/>
                <a:gd name="T14" fmla="*/ 123 w 247"/>
                <a:gd name="T15" fmla="*/ 23 h 23"/>
                <a:gd name="T16" fmla="*/ 247 w 247"/>
                <a:gd name="T17" fmla="*/ 11 h 23"/>
                <a:gd name="T18" fmla="*/ 123 w 247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3">
                  <a:moveTo>
                    <a:pt x="123" y="22"/>
                  </a:moveTo>
                  <a:cubicBezTo>
                    <a:pt x="56" y="22"/>
                    <a:pt x="2" y="17"/>
                    <a:pt x="2" y="11"/>
                  </a:cubicBezTo>
                  <a:cubicBezTo>
                    <a:pt x="2" y="5"/>
                    <a:pt x="56" y="0"/>
                    <a:pt x="123" y="0"/>
                  </a:cubicBezTo>
                  <a:cubicBezTo>
                    <a:pt x="190" y="0"/>
                    <a:pt x="245" y="5"/>
                    <a:pt x="245" y="11"/>
                  </a:cubicBezTo>
                  <a:cubicBezTo>
                    <a:pt x="245" y="17"/>
                    <a:pt x="190" y="22"/>
                    <a:pt x="123" y="22"/>
                  </a:cubicBezTo>
                  <a:moveTo>
                    <a:pt x="123" y="0"/>
                  </a:moveTo>
                  <a:cubicBezTo>
                    <a:pt x="55" y="0"/>
                    <a:pt x="0" y="5"/>
                    <a:pt x="0" y="11"/>
                  </a:cubicBezTo>
                  <a:cubicBezTo>
                    <a:pt x="0" y="17"/>
                    <a:pt x="55" y="23"/>
                    <a:pt x="123" y="23"/>
                  </a:cubicBezTo>
                  <a:cubicBezTo>
                    <a:pt x="191" y="23"/>
                    <a:pt x="247" y="17"/>
                    <a:pt x="247" y="11"/>
                  </a:cubicBezTo>
                  <a:cubicBezTo>
                    <a:pt x="247" y="5"/>
                    <a:pt x="191" y="0"/>
                    <a:pt x="123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2"/>
            <p:cNvSpPr>
              <a:spLocks noEditPoints="1"/>
            </p:cNvSpPr>
            <p:nvPr/>
          </p:nvSpPr>
          <p:spPr bwMode="auto">
            <a:xfrm>
              <a:off x="3516" y="1628"/>
              <a:ext cx="653" cy="59"/>
            </a:xfrm>
            <a:custGeom>
              <a:avLst/>
              <a:gdLst>
                <a:gd name="T0" fmla="*/ 121 w 243"/>
                <a:gd name="T1" fmla="*/ 22 h 22"/>
                <a:gd name="T2" fmla="*/ 1 w 243"/>
                <a:gd name="T3" fmla="*/ 11 h 22"/>
                <a:gd name="T4" fmla="*/ 121 w 243"/>
                <a:gd name="T5" fmla="*/ 0 h 22"/>
                <a:gd name="T6" fmla="*/ 241 w 243"/>
                <a:gd name="T7" fmla="*/ 11 h 22"/>
                <a:gd name="T8" fmla="*/ 121 w 243"/>
                <a:gd name="T9" fmla="*/ 22 h 22"/>
                <a:gd name="T10" fmla="*/ 121 w 243"/>
                <a:gd name="T11" fmla="*/ 0 h 22"/>
                <a:gd name="T12" fmla="*/ 0 w 243"/>
                <a:gd name="T13" fmla="*/ 11 h 22"/>
                <a:gd name="T14" fmla="*/ 121 w 243"/>
                <a:gd name="T15" fmla="*/ 22 h 22"/>
                <a:gd name="T16" fmla="*/ 243 w 243"/>
                <a:gd name="T17" fmla="*/ 11 h 22"/>
                <a:gd name="T18" fmla="*/ 121 w 24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2">
                  <a:moveTo>
                    <a:pt x="121" y="22"/>
                  </a:moveTo>
                  <a:cubicBezTo>
                    <a:pt x="55" y="22"/>
                    <a:pt x="1" y="17"/>
                    <a:pt x="1" y="11"/>
                  </a:cubicBezTo>
                  <a:cubicBezTo>
                    <a:pt x="1" y="5"/>
                    <a:pt x="55" y="0"/>
                    <a:pt x="121" y="0"/>
                  </a:cubicBezTo>
                  <a:cubicBezTo>
                    <a:pt x="188" y="0"/>
                    <a:pt x="241" y="5"/>
                    <a:pt x="241" y="11"/>
                  </a:cubicBezTo>
                  <a:cubicBezTo>
                    <a:pt x="241" y="17"/>
                    <a:pt x="188" y="22"/>
                    <a:pt x="121" y="22"/>
                  </a:cubicBezTo>
                  <a:moveTo>
                    <a:pt x="121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1" y="22"/>
                  </a:cubicBezTo>
                  <a:cubicBezTo>
                    <a:pt x="188" y="22"/>
                    <a:pt x="243" y="17"/>
                    <a:pt x="243" y="11"/>
                  </a:cubicBezTo>
                  <a:cubicBezTo>
                    <a:pt x="243" y="5"/>
                    <a:pt x="188" y="0"/>
                    <a:pt x="12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3"/>
            <p:cNvSpPr>
              <a:spLocks noEditPoints="1"/>
            </p:cNvSpPr>
            <p:nvPr/>
          </p:nvSpPr>
          <p:spPr bwMode="auto">
            <a:xfrm>
              <a:off x="3519" y="1628"/>
              <a:ext cx="645" cy="59"/>
            </a:xfrm>
            <a:custGeom>
              <a:avLst/>
              <a:gdLst>
                <a:gd name="T0" fmla="*/ 120 w 240"/>
                <a:gd name="T1" fmla="*/ 22 h 22"/>
                <a:gd name="T2" fmla="*/ 2 w 240"/>
                <a:gd name="T3" fmla="*/ 11 h 22"/>
                <a:gd name="T4" fmla="*/ 120 w 240"/>
                <a:gd name="T5" fmla="*/ 0 h 22"/>
                <a:gd name="T6" fmla="*/ 239 w 240"/>
                <a:gd name="T7" fmla="*/ 11 h 22"/>
                <a:gd name="T8" fmla="*/ 120 w 240"/>
                <a:gd name="T9" fmla="*/ 22 h 22"/>
                <a:gd name="T10" fmla="*/ 120 w 240"/>
                <a:gd name="T11" fmla="*/ 0 h 22"/>
                <a:gd name="T12" fmla="*/ 0 w 240"/>
                <a:gd name="T13" fmla="*/ 11 h 22"/>
                <a:gd name="T14" fmla="*/ 120 w 240"/>
                <a:gd name="T15" fmla="*/ 22 h 22"/>
                <a:gd name="T16" fmla="*/ 240 w 240"/>
                <a:gd name="T17" fmla="*/ 11 h 22"/>
                <a:gd name="T18" fmla="*/ 120 w 240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2">
                  <a:moveTo>
                    <a:pt x="120" y="22"/>
                  </a:moveTo>
                  <a:cubicBezTo>
                    <a:pt x="55" y="22"/>
                    <a:pt x="2" y="17"/>
                    <a:pt x="2" y="11"/>
                  </a:cubicBezTo>
                  <a:cubicBezTo>
                    <a:pt x="2" y="5"/>
                    <a:pt x="55" y="0"/>
                    <a:pt x="120" y="0"/>
                  </a:cubicBezTo>
                  <a:cubicBezTo>
                    <a:pt x="186" y="0"/>
                    <a:pt x="239" y="5"/>
                    <a:pt x="239" y="11"/>
                  </a:cubicBezTo>
                  <a:cubicBezTo>
                    <a:pt x="239" y="17"/>
                    <a:pt x="186" y="22"/>
                    <a:pt x="120" y="22"/>
                  </a:cubicBezTo>
                  <a:moveTo>
                    <a:pt x="120" y="0"/>
                  </a:moveTo>
                  <a:cubicBezTo>
                    <a:pt x="54" y="0"/>
                    <a:pt x="0" y="5"/>
                    <a:pt x="0" y="11"/>
                  </a:cubicBezTo>
                  <a:cubicBezTo>
                    <a:pt x="0" y="17"/>
                    <a:pt x="54" y="22"/>
                    <a:pt x="120" y="22"/>
                  </a:cubicBezTo>
                  <a:cubicBezTo>
                    <a:pt x="187" y="22"/>
                    <a:pt x="240" y="17"/>
                    <a:pt x="240" y="11"/>
                  </a:cubicBezTo>
                  <a:cubicBezTo>
                    <a:pt x="240" y="5"/>
                    <a:pt x="187" y="0"/>
                    <a:pt x="120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4"/>
            <p:cNvSpPr>
              <a:spLocks noEditPoints="1"/>
            </p:cNvSpPr>
            <p:nvPr/>
          </p:nvSpPr>
          <p:spPr bwMode="auto">
            <a:xfrm>
              <a:off x="3524" y="1628"/>
              <a:ext cx="637" cy="59"/>
            </a:xfrm>
            <a:custGeom>
              <a:avLst/>
              <a:gdLst>
                <a:gd name="T0" fmla="*/ 118 w 237"/>
                <a:gd name="T1" fmla="*/ 22 h 22"/>
                <a:gd name="T2" fmla="*/ 1 w 237"/>
                <a:gd name="T3" fmla="*/ 11 h 22"/>
                <a:gd name="T4" fmla="*/ 118 w 237"/>
                <a:gd name="T5" fmla="*/ 1 h 22"/>
                <a:gd name="T6" fmla="*/ 235 w 237"/>
                <a:gd name="T7" fmla="*/ 11 h 22"/>
                <a:gd name="T8" fmla="*/ 118 w 237"/>
                <a:gd name="T9" fmla="*/ 22 h 22"/>
                <a:gd name="T10" fmla="*/ 118 w 237"/>
                <a:gd name="T11" fmla="*/ 0 h 22"/>
                <a:gd name="T12" fmla="*/ 0 w 237"/>
                <a:gd name="T13" fmla="*/ 11 h 22"/>
                <a:gd name="T14" fmla="*/ 118 w 237"/>
                <a:gd name="T15" fmla="*/ 22 h 22"/>
                <a:gd name="T16" fmla="*/ 237 w 237"/>
                <a:gd name="T17" fmla="*/ 11 h 22"/>
                <a:gd name="T18" fmla="*/ 118 w 237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2">
                  <a:moveTo>
                    <a:pt x="118" y="22"/>
                  </a:moveTo>
                  <a:cubicBezTo>
                    <a:pt x="54" y="22"/>
                    <a:pt x="1" y="17"/>
                    <a:pt x="1" y="11"/>
                  </a:cubicBezTo>
                  <a:cubicBezTo>
                    <a:pt x="1" y="5"/>
                    <a:pt x="54" y="1"/>
                    <a:pt x="118" y="1"/>
                  </a:cubicBezTo>
                  <a:cubicBezTo>
                    <a:pt x="183" y="1"/>
                    <a:pt x="235" y="5"/>
                    <a:pt x="235" y="11"/>
                  </a:cubicBezTo>
                  <a:cubicBezTo>
                    <a:pt x="235" y="17"/>
                    <a:pt x="183" y="22"/>
                    <a:pt x="118" y="22"/>
                  </a:cubicBezTo>
                  <a:moveTo>
                    <a:pt x="118" y="0"/>
                  </a:moveTo>
                  <a:cubicBezTo>
                    <a:pt x="53" y="0"/>
                    <a:pt x="0" y="5"/>
                    <a:pt x="0" y="11"/>
                  </a:cubicBezTo>
                  <a:cubicBezTo>
                    <a:pt x="0" y="17"/>
                    <a:pt x="53" y="22"/>
                    <a:pt x="118" y="22"/>
                  </a:cubicBezTo>
                  <a:cubicBezTo>
                    <a:pt x="184" y="22"/>
                    <a:pt x="237" y="17"/>
                    <a:pt x="237" y="11"/>
                  </a:cubicBezTo>
                  <a:cubicBezTo>
                    <a:pt x="237" y="5"/>
                    <a:pt x="184" y="0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5"/>
            <p:cNvSpPr>
              <a:spLocks noEditPoints="1"/>
            </p:cNvSpPr>
            <p:nvPr/>
          </p:nvSpPr>
          <p:spPr bwMode="auto">
            <a:xfrm>
              <a:off x="3527" y="1630"/>
              <a:ext cx="629" cy="57"/>
            </a:xfrm>
            <a:custGeom>
              <a:avLst/>
              <a:gdLst>
                <a:gd name="T0" fmla="*/ 117 w 234"/>
                <a:gd name="T1" fmla="*/ 21 h 21"/>
                <a:gd name="T2" fmla="*/ 2 w 234"/>
                <a:gd name="T3" fmla="*/ 10 h 21"/>
                <a:gd name="T4" fmla="*/ 117 w 234"/>
                <a:gd name="T5" fmla="*/ 0 h 21"/>
                <a:gd name="T6" fmla="*/ 233 w 234"/>
                <a:gd name="T7" fmla="*/ 10 h 21"/>
                <a:gd name="T8" fmla="*/ 117 w 234"/>
                <a:gd name="T9" fmla="*/ 21 h 21"/>
                <a:gd name="T10" fmla="*/ 117 w 234"/>
                <a:gd name="T11" fmla="*/ 0 h 21"/>
                <a:gd name="T12" fmla="*/ 0 w 234"/>
                <a:gd name="T13" fmla="*/ 10 h 21"/>
                <a:gd name="T14" fmla="*/ 117 w 234"/>
                <a:gd name="T15" fmla="*/ 21 h 21"/>
                <a:gd name="T16" fmla="*/ 234 w 234"/>
                <a:gd name="T17" fmla="*/ 10 h 21"/>
                <a:gd name="T18" fmla="*/ 117 w 234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">
                  <a:moveTo>
                    <a:pt x="117" y="21"/>
                  </a:moveTo>
                  <a:cubicBezTo>
                    <a:pt x="54" y="21"/>
                    <a:pt x="2" y="16"/>
                    <a:pt x="2" y="10"/>
                  </a:cubicBezTo>
                  <a:cubicBezTo>
                    <a:pt x="2" y="4"/>
                    <a:pt x="54" y="0"/>
                    <a:pt x="117" y="0"/>
                  </a:cubicBezTo>
                  <a:cubicBezTo>
                    <a:pt x="181" y="0"/>
                    <a:pt x="233" y="4"/>
                    <a:pt x="233" y="10"/>
                  </a:cubicBezTo>
                  <a:cubicBezTo>
                    <a:pt x="233" y="16"/>
                    <a:pt x="181" y="21"/>
                    <a:pt x="117" y="21"/>
                  </a:cubicBezTo>
                  <a:moveTo>
                    <a:pt x="117" y="0"/>
                  </a:moveTo>
                  <a:cubicBezTo>
                    <a:pt x="53" y="0"/>
                    <a:pt x="0" y="4"/>
                    <a:pt x="0" y="10"/>
                  </a:cubicBezTo>
                  <a:cubicBezTo>
                    <a:pt x="0" y="16"/>
                    <a:pt x="53" y="21"/>
                    <a:pt x="117" y="21"/>
                  </a:cubicBezTo>
                  <a:cubicBezTo>
                    <a:pt x="182" y="21"/>
                    <a:pt x="234" y="16"/>
                    <a:pt x="234" y="10"/>
                  </a:cubicBezTo>
                  <a:cubicBezTo>
                    <a:pt x="234" y="4"/>
                    <a:pt x="182" y="0"/>
                    <a:pt x="117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6"/>
            <p:cNvSpPr>
              <a:spLocks noEditPoints="1"/>
            </p:cNvSpPr>
            <p:nvPr/>
          </p:nvSpPr>
          <p:spPr bwMode="auto">
            <a:xfrm>
              <a:off x="3532" y="1630"/>
              <a:ext cx="621" cy="57"/>
            </a:xfrm>
            <a:custGeom>
              <a:avLst/>
              <a:gdLst>
                <a:gd name="T0" fmla="*/ 115 w 231"/>
                <a:gd name="T1" fmla="*/ 20 h 21"/>
                <a:gd name="T2" fmla="*/ 1 w 231"/>
                <a:gd name="T3" fmla="*/ 10 h 21"/>
                <a:gd name="T4" fmla="*/ 115 w 231"/>
                <a:gd name="T5" fmla="*/ 0 h 21"/>
                <a:gd name="T6" fmla="*/ 229 w 231"/>
                <a:gd name="T7" fmla="*/ 10 h 21"/>
                <a:gd name="T8" fmla="*/ 115 w 231"/>
                <a:gd name="T9" fmla="*/ 20 h 21"/>
                <a:gd name="T10" fmla="*/ 115 w 231"/>
                <a:gd name="T11" fmla="*/ 0 h 21"/>
                <a:gd name="T12" fmla="*/ 0 w 231"/>
                <a:gd name="T13" fmla="*/ 10 h 21"/>
                <a:gd name="T14" fmla="*/ 115 w 231"/>
                <a:gd name="T15" fmla="*/ 21 h 21"/>
                <a:gd name="T16" fmla="*/ 231 w 231"/>
                <a:gd name="T17" fmla="*/ 10 h 21"/>
                <a:gd name="T18" fmla="*/ 115 w 231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1">
                  <a:moveTo>
                    <a:pt x="115" y="20"/>
                  </a:moveTo>
                  <a:cubicBezTo>
                    <a:pt x="52" y="20"/>
                    <a:pt x="1" y="16"/>
                    <a:pt x="1" y="10"/>
                  </a:cubicBezTo>
                  <a:cubicBezTo>
                    <a:pt x="1" y="4"/>
                    <a:pt x="52" y="0"/>
                    <a:pt x="115" y="0"/>
                  </a:cubicBezTo>
                  <a:cubicBezTo>
                    <a:pt x="178" y="0"/>
                    <a:pt x="229" y="4"/>
                    <a:pt x="229" y="10"/>
                  </a:cubicBezTo>
                  <a:cubicBezTo>
                    <a:pt x="229" y="16"/>
                    <a:pt x="178" y="20"/>
                    <a:pt x="115" y="20"/>
                  </a:cubicBezTo>
                  <a:moveTo>
                    <a:pt x="115" y="0"/>
                  </a:moveTo>
                  <a:cubicBezTo>
                    <a:pt x="52" y="0"/>
                    <a:pt x="0" y="4"/>
                    <a:pt x="0" y="10"/>
                  </a:cubicBezTo>
                  <a:cubicBezTo>
                    <a:pt x="0" y="16"/>
                    <a:pt x="52" y="21"/>
                    <a:pt x="115" y="21"/>
                  </a:cubicBezTo>
                  <a:cubicBezTo>
                    <a:pt x="179" y="21"/>
                    <a:pt x="231" y="16"/>
                    <a:pt x="231" y="10"/>
                  </a:cubicBezTo>
                  <a:cubicBezTo>
                    <a:pt x="231" y="4"/>
                    <a:pt x="179" y="0"/>
                    <a:pt x="115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7"/>
            <p:cNvSpPr>
              <a:spLocks noEditPoints="1"/>
            </p:cNvSpPr>
            <p:nvPr/>
          </p:nvSpPr>
          <p:spPr bwMode="auto">
            <a:xfrm>
              <a:off x="3535" y="1630"/>
              <a:ext cx="613" cy="54"/>
            </a:xfrm>
            <a:custGeom>
              <a:avLst/>
              <a:gdLst>
                <a:gd name="T0" fmla="*/ 114 w 228"/>
                <a:gd name="T1" fmla="*/ 20 h 20"/>
                <a:gd name="T2" fmla="*/ 2 w 228"/>
                <a:gd name="T3" fmla="*/ 10 h 20"/>
                <a:gd name="T4" fmla="*/ 114 w 228"/>
                <a:gd name="T5" fmla="*/ 0 h 20"/>
                <a:gd name="T6" fmla="*/ 227 w 228"/>
                <a:gd name="T7" fmla="*/ 10 h 20"/>
                <a:gd name="T8" fmla="*/ 114 w 228"/>
                <a:gd name="T9" fmla="*/ 20 h 20"/>
                <a:gd name="T10" fmla="*/ 114 w 228"/>
                <a:gd name="T11" fmla="*/ 0 h 20"/>
                <a:gd name="T12" fmla="*/ 0 w 228"/>
                <a:gd name="T13" fmla="*/ 10 h 20"/>
                <a:gd name="T14" fmla="*/ 114 w 228"/>
                <a:gd name="T15" fmla="*/ 20 h 20"/>
                <a:gd name="T16" fmla="*/ 228 w 228"/>
                <a:gd name="T17" fmla="*/ 10 h 20"/>
                <a:gd name="T18" fmla="*/ 114 w 2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0">
                  <a:moveTo>
                    <a:pt x="114" y="20"/>
                  </a:moveTo>
                  <a:cubicBezTo>
                    <a:pt x="52" y="20"/>
                    <a:pt x="2" y="16"/>
                    <a:pt x="2" y="10"/>
                  </a:cubicBezTo>
                  <a:cubicBezTo>
                    <a:pt x="2" y="5"/>
                    <a:pt x="52" y="0"/>
                    <a:pt x="114" y="0"/>
                  </a:cubicBezTo>
                  <a:cubicBezTo>
                    <a:pt x="176" y="0"/>
                    <a:pt x="227" y="5"/>
                    <a:pt x="227" y="10"/>
                  </a:cubicBezTo>
                  <a:cubicBezTo>
                    <a:pt x="227" y="16"/>
                    <a:pt x="176" y="20"/>
                    <a:pt x="114" y="20"/>
                  </a:cubicBezTo>
                  <a:moveTo>
                    <a:pt x="114" y="0"/>
                  </a:moveTo>
                  <a:cubicBezTo>
                    <a:pt x="51" y="0"/>
                    <a:pt x="0" y="4"/>
                    <a:pt x="0" y="10"/>
                  </a:cubicBezTo>
                  <a:cubicBezTo>
                    <a:pt x="0" y="16"/>
                    <a:pt x="51" y="20"/>
                    <a:pt x="114" y="20"/>
                  </a:cubicBezTo>
                  <a:cubicBezTo>
                    <a:pt x="177" y="20"/>
                    <a:pt x="228" y="16"/>
                    <a:pt x="228" y="10"/>
                  </a:cubicBezTo>
                  <a:cubicBezTo>
                    <a:pt x="228" y="4"/>
                    <a:pt x="177" y="0"/>
                    <a:pt x="114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8"/>
            <p:cNvSpPr>
              <a:spLocks noEditPoints="1"/>
            </p:cNvSpPr>
            <p:nvPr/>
          </p:nvSpPr>
          <p:spPr bwMode="auto">
            <a:xfrm>
              <a:off x="3540" y="1630"/>
              <a:ext cx="605" cy="54"/>
            </a:xfrm>
            <a:custGeom>
              <a:avLst/>
              <a:gdLst>
                <a:gd name="T0" fmla="*/ 112 w 225"/>
                <a:gd name="T1" fmla="*/ 20 h 20"/>
                <a:gd name="T2" fmla="*/ 2 w 225"/>
                <a:gd name="T3" fmla="*/ 10 h 20"/>
                <a:gd name="T4" fmla="*/ 112 w 225"/>
                <a:gd name="T5" fmla="*/ 0 h 20"/>
                <a:gd name="T6" fmla="*/ 223 w 225"/>
                <a:gd name="T7" fmla="*/ 10 h 20"/>
                <a:gd name="T8" fmla="*/ 112 w 225"/>
                <a:gd name="T9" fmla="*/ 20 h 20"/>
                <a:gd name="T10" fmla="*/ 112 w 225"/>
                <a:gd name="T11" fmla="*/ 0 h 20"/>
                <a:gd name="T12" fmla="*/ 0 w 225"/>
                <a:gd name="T13" fmla="*/ 10 h 20"/>
                <a:gd name="T14" fmla="*/ 112 w 225"/>
                <a:gd name="T15" fmla="*/ 20 h 20"/>
                <a:gd name="T16" fmla="*/ 225 w 225"/>
                <a:gd name="T17" fmla="*/ 10 h 20"/>
                <a:gd name="T18" fmla="*/ 112 w 22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0">
                  <a:moveTo>
                    <a:pt x="112" y="20"/>
                  </a:moveTo>
                  <a:cubicBezTo>
                    <a:pt x="51" y="20"/>
                    <a:pt x="2" y="16"/>
                    <a:pt x="2" y="10"/>
                  </a:cubicBezTo>
                  <a:cubicBezTo>
                    <a:pt x="2" y="5"/>
                    <a:pt x="51" y="0"/>
                    <a:pt x="112" y="0"/>
                  </a:cubicBezTo>
                  <a:cubicBezTo>
                    <a:pt x="174" y="0"/>
                    <a:pt x="223" y="5"/>
                    <a:pt x="223" y="10"/>
                  </a:cubicBezTo>
                  <a:cubicBezTo>
                    <a:pt x="223" y="16"/>
                    <a:pt x="174" y="20"/>
                    <a:pt x="112" y="20"/>
                  </a:cubicBezTo>
                  <a:moveTo>
                    <a:pt x="112" y="0"/>
                  </a:moveTo>
                  <a:cubicBezTo>
                    <a:pt x="50" y="0"/>
                    <a:pt x="0" y="5"/>
                    <a:pt x="0" y="10"/>
                  </a:cubicBezTo>
                  <a:cubicBezTo>
                    <a:pt x="0" y="16"/>
                    <a:pt x="50" y="20"/>
                    <a:pt x="112" y="20"/>
                  </a:cubicBezTo>
                  <a:cubicBezTo>
                    <a:pt x="174" y="20"/>
                    <a:pt x="225" y="16"/>
                    <a:pt x="225" y="10"/>
                  </a:cubicBezTo>
                  <a:cubicBezTo>
                    <a:pt x="225" y="5"/>
                    <a:pt x="174" y="0"/>
                    <a:pt x="112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9"/>
            <p:cNvSpPr>
              <a:spLocks noEditPoints="1"/>
            </p:cNvSpPr>
            <p:nvPr/>
          </p:nvSpPr>
          <p:spPr bwMode="auto">
            <a:xfrm>
              <a:off x="3546" y="1630"/>
              <a:ext cx="594" cy="54"/>
            </a:xfrm>
            <a:custGeom>
              <a:avLst/>
              <a:gdLst>
                <a:gd name="T0" fmla="*/ 110 w 221"/>
                <a:gd name="T1" fmla="*/ 20 h 20"/>
                <a:gd name="T2" fmla="*/ 1 w 221"/>
                <a:gd name="T3" fmla="*/ 10 h 20"/>
                <a:gd name="T4" fmla="*/ 110 w 221"/>
                <a:gd name="T5" fmla="*/ 0 h 20"/>
                <a:gd name="T6" fmla="*/ 220 w 221"/>
                <a:gd name="T7" fmla="*/ 10 h 20"/>
                <a:gd name="T8" fmla="*/ 110 w 221"/>
                <a:gd name="T9" fmla="*/ 20 h 20"/>
                <a:gd name="T10" fmla="*/ 110 w 221"/>
                <a:gd name="T11" fmla="*/ 0 h 20"/>
                <a:gd name="T12" fmla="*/ 0 w 221"/>
                <a:gd name="T13" fmla="*/ 10 h 20"/>
                <a:gd name="T14" fmla="*/ 110 w 221"/>
                <a:gd name="T15" fmla="*/ 20 h 20"/>
                <a:gd name="T16" fmla="*/ 221 w 221"/>
                <a:gd name="T17" fmla="*/ 10 h 20"/>
                <a:gd name="T18" fmla="*/ 110 w 221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0">
                  <a:moveTo>
                    <a:pt x="110" y="20"/>
                  </a:moveTo>
                  <a:cubicBezTo>
                    <a:pt x="50" y="20"/>
                    <a:pt x="1" y="15"/>
                    <a:pt x="1" y="10"/>
                  </a:cubicBezTo>
                  <a:cubicBezTo>
                    <a:pt x="1" y="5"/>
                    <a:pt x="50" y="0"/>
                    <a:pt x="110" y="0"/>
                  </a:cubicBezTo>
                  <a:cubicBezTo>
                    <a:pt x="171" y="0"/>
                    <a:pt x="220" y="5"/>
                    <a:pt x="220" y="10"/>
                  </a:cubicBezTo>
                  <a:cubicBezTo>
                    <a:pt x="220" y="15"/>
                    <a:pt x="171" y="20"/>
                    <a:pt x="110" y="20"/>
                  </a:cubicBezTo>
                  <a:moveTo>
                    <a:pt x="110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6"/>
                    <a:pt x="49" y="20"/>
                    <a:pt x="110" y="20"/>
                  </a:cubicBezTo>
                  <a:cubicBezTo>
                    <a:pt x="172" y="20"/>
                    <a:pt x="221" y="16"/>
                    <a:pt x="221" y="10"/>
                  </a:cubicBezTo>
                  <a:cubicBezTo>
                    <a:pt x="221" y="5"/>
                    <a:pt x="172" y="0"/>
                    <a:pt x="110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0"/>
            <p:cNvSpPr>
              <a:spLocks noEditPoints="1"/>
            </p:cNvSpPr>
            <p:nvPr/>
          </p:nvSpPr>
          <p:spPr bwMode="auto">
            <a:xfrm>
              <a:off x="3548" y="1630"/>
              <a:ext cx="589" cy="54"/>
            </a:xfrm>
            <a:custGeom>
              <a:avLst/>
              <a:gdLst>
                <a:gd name="T0" fmla="*/ 109 w 219"/>
                <a:gd name="T1" fmla="*/ 20 h 20"/>
                <a:gd name="T2" fmla="*/ 2 w 219"/>
                <a:gd name="T3" fmla="*/ 10 h 20"/>
                <a:gd name="T4" fmla="*/ 109 w 219"/>
                <a:gd name="T5" fmla="*/ 0 h 20"/>
                <a:gd name="T6" fmla="*/ 217 w 219"/>
                <a:gd name="T7" fmla="*/ 10 h 20"/>
                <a:gd name="T8" fmla="*/ 109 w 219"/>
                <a:gd name="T9" fmla="*/ 20 h 20"/>
                <a:gd name="T10" fmla="*/ 109 w 219"/>
                <a:gd name="T11" fmla="*/ 0 h 20"/>
                <a:gd name="T12" fmla="*/ 0 w 219"/>
                <a:gd name="T13" fmla="*/ 10 h 20"/>
                <a:gd name="T14" fmla="*/ 109 w 219"/>
                <a:gd name="T15" fmla="*/ 20 h 20"/>
                <a:gd name="T16" fmla="*/ 219 w 219"/>
                <a:gd name="T17" fmla="*/ 10 h 20"/>
                <a:gd name="T18" fmla="*/ 109 w 2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0">
                  <a:moveTo>
                    <a:pt x="109" y="20"/>
                  </a:moveTo>
                  <a:cubicBezTo>
                    <a:pt x="50" y="20"/>
                    <a:pt x="2" y="15"/>
                    <a:pt x="2" y="10"/>
                  </a:cubicBezTo>
                  <a:cubicBezTo>
                    <a:pt x="2" y="5"/>
                    <a:pt x="50" y="0"/>
                    <a:pt x="109" y="0"/>
                  </a:cubicBezTo>
                  <a:cubicBezTo>
                    <a:pt x="169" y="0"/>
                    <a:pt x="217" y="5"/>
                    <a:pt x="217" y="10"/>
                  </a:cubicBezTo>
                  <a:cubicBezTo>
                    <a:pt x="217" y="15"/>
                    <a:pt x="169" y="20"/>
                    <a:pt x="109" y="20"/>
                  </a:cubicBezTo>
                  <a:moveTo>
                    <a:pt x="109" y="0"/>
                  </a:moveTo>
                  <a:cubicBezTo>
                    <a:pt x="49" y="0"/>
                    <a:pt x="0" y="5"/>
                    <a:pt x="0" y="10"/>
                  </a:cubicBezTo>
                  <a:cubicBezTo>
                    <a:pt x="0" y="15"/>
                    <a:pt x="49" y="20"/>
                    <a:pt x="109" y="20"/>
                  </a:cubicBezTo>
                  <a:cubicBezTo>
                    <a:pt x="170" y="20"/>
                    <a:pt x="219" y="15"/>
                    <a:pt x="219" y="10"/>
                  </a:cubicBezTo>
                  <a:cubicBezTo>
                    <a:pt x="219" y="5"/>
                    <a:pt x="170" y="0"/>
                    <a:pt x="109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1"/>
            <p:cNvSpPr>
              <a:spLocks noEditPoints="1"/>
            </p:cNvSpPr>
            <p:nvPr/>
          </p:nvSpPr>
          <p:spPr bwMode="auto">
            <a:xfrm>
              <a:off x="3554" y="1630"/>
              <a:ext cx="578" cy="54"/>
            </a:xfrm>
            <a:custGeom>
              <a:avLst/>
              <a:gdLst>
                <a:gd name="T0" fmla="*/ 107 w 215"/>
                <a:gd name="T1" fmla="*/ 19 h 20"/>
                <a:gd name="T2" fmla="*/ 1 w 215"/>
                <a:gd name="T3" fmla="*/ 10 h 20"/>
                <a:gd name="T4" fmla="*/ 107 w 215"/>
                <a:gd name="T5" fmla="*/ 1 h 20"/>
                <a:gd name="T6" fmla="*/ 214 w 215"/>
                <a:gd name="T7" fmla="*/ 10 h 20"/>
                <a:gd name="T8" fmla="*/ 107 w 215"/>
                <a:gd name="T9" fmla="*/ 19 h 20"/>
                <a:gd name="T10" fmla="*/ 107 w 215"/>
                <a:gd name="T11" fmla="*/ 0 h 20"/>
                <a:gd name="T12" fmla="*/ 0 w 215"/>
                <a:gd name="T13" fmla="*/ 10 h 20"/>
                <a:gd name="T14" fmla="*/ 107 w 215"/>
                <a:gd name="T15" fmla="*/ 20 h 20"/>
                <a:gd name="T16" fmla="*/ 215 w 215"/>
                <a:gd name="T17" fmla="*/ 10 h 20"/>
                <a:gd name="T18" fmla="*/ 107 w 21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0">
                  <a:moveTo>
                    <a:pt x="107" y="19"/>
                  </a:moveTo>
                  <a:cubicBezTo>
                    <a:pt x="49" y="19"/>
                    <a:pt x="1" y="15"/>
                    <a:pt x="1" y="10"/>
                  </a:cubicBezTo>
                  <a:cubicBezTo>
                    <a:pt x="1" y="5"/>
                    <a:pt x="49" y="1"/>
                    <a:pt x="107" y="1"/>
                  </a:cubicBezTo>
                  <a:cubicBezTo>
                    <a:pt x="166" y="1"/>
                    <a:pt x="214" y="5"/>
                    <a:pt x="214" y="10"/>
                  </a:cubicBezTo>
                  <a:cubicBezTo>
                    <a:pt x="214" y="15"/>
                    <a:pt x="166" y="19"/>
                    <a:pt x="107" y="19"/>
                  </a:cubicBezTo>
                  <a:moveTo>
                    <a:pt x="107" y="0"/>
                  </a:moveTo>
                  <a:cubicBezTo>
                    <a:pt x="48" y="0"/>
                    <a:pt x="0" y="5"/>
                    <a:pt x="0" y="10"/>
                  </a:cubicBezTo>
                  <a:cubicBezTo>
                    <a:pt x="0" y="15"/>
                    <a:pt x="48" y="20"/>
                    <a:pt x="107" y="20"/>
                  </a:cubicBezTo>
                  <a:cubicBezTo>
                    <a:pt x="167" y="20"/>
                    <a:pt x="215" y="15"/>
                    <a:pt x="215" y="10"/>
                  </a:cubicBezTo>
                  <a:cubicBezTo>
                    <a:pt x="215" y="5"/>
                    <a:pt x="167" y="0"/>
                    <a:pt x="107" y="0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2"/>
            <p:cNvSpPr>
              <a:spLocks noEditPoints="1"/>
            </p:cNvSpPr>
            <p:nvPr/>
          </p:nvSpPr>
          <p:spPr bwMode="auto">
            <a:xfrm>
              <a:off x="3556" y="1633"/>
              <a:ext cx="573" cy="48"/>
            </a:xfrm>
            <a:custGeom>
              <a:avLst/>
              <a:gdLst>
                <a:gd name="T0" fmla="*/ 107 w 213"/>
                <a:gd name="T1" fmla="*/ 18 h 18"/>
                <a:gd name="T2" fmla="*/ 2 w 213"/>
                <a:gd name="T3" fmla="*/ 9 h 18"/>
                <a:gd name="T4" fmla="*/ 107 w 213"/>
                <a:gd name="T5" fmla="*/ 0 h 18"/>
                <a:gd name="T6" fmla="*/ 211 w 213"/>
                <a:gd name="T7" fmla="*/ 9 h 18"/>
                <a:gd name="T8" fmla="*/ 107 w 213"/>
                <a:gd name="T9" fmla="*/ 18 h 18"/>
                <a:gd name="T10" fmla="*/ 106 w 213"/>
                <a:gd name="T11" fmla="*/ 0 h 18"/>
                <a:gd name="T12" fmla="*/ 0 w 213"/>
                <a:gd name="T13" fmla="*/ 9 h 18"/>
                <a:gd name="T14" fmla="*/ 106 w 213"/>
                <a:gd name="T15" fmla="*/ 18 h 18"/>
                <a:gd name="T16" fmla="*/ 213 w 213"/>
                <a:gd name="T17" fmla="*/ 9 h 18"/>
                <a:gd name="T18" fmla="*/ 106 w 21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8">
                  <a:moveTo>
                    <a:pt x="107" y="18"/>
                  </a:moveTo>
                  <a:cubicBezTo>
                    <a:pt x="49" y="18"/>
                    <a:pt x="2" y="14"/>
                    <a:pt x="2" y="9"/>
                  </a:cubicBezTo>
                  <a:cubicBezTo>
                    <a:pt x="2" y="4"/>
                    <a:pt x="49" y="0"/>
                    <a:pt x="107" y="0"/>
                  </a:cubicBezTo>
                  <a:cubicBezTo>
                    <a:pt x="164" y="0"/>
                    <a:pt x="211" y="4"/>
                    <a:pt x="211" y="9"/>
                  </a:cubicBezTo>
                  <a:cubicBezTo>
                    <a:pt x="211" y="14"/>
                    <a:pt x="164" y="18"/>
                    <a:pt x="107" y="18"/>
                  </a:cubicBezTo>
                  <a:moveTo>
                    <a:pt x="106" y="0"/>
                  </a:moveTo>
                  <a:cubicBezTo>
                    <a:pt x="48" y="0"/>
                    <a:pt x="0" y="4"/>
                    <a:pt x="0" y="9"/>
                  </a:cubicBezTo>
                  <a:cubicBezTo>
                    <a:pt x="0" y="14"/>
                    <a:pt x="48" y="18"/>
                    <a:pt x="106" y="18"/>
                  </a:cubicBezTo>
                  <a:cubicBezTo>
                    <a:pt x="165" y="18"/>
                    <a:pt x="213" y="14"/>
                    <a:pt x="213" y="9"/>
                  </a:cubicBezTo>
                  <a:cubicBezTo>
                    <a:pt x="213" y="4"/>
                    <a:pt x="165" y="0"/>
                    <a:pt x="10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3"/>
            <p:cNvSpPr>
              <a:spLocks noEditPoints="1"/>
            </p:cNvSpPr>
            <p:nvPr/>
          </p:nvSpPr>
          <p:spPr bwMode="auto">
            <a:xfrm>
              <a:off x="3562" y="1633"/>
              <a:ext cx="562" cy="48"/>
            </a:xfrm>
            <a:custGeom>
              <a:avLst/>
              <a:gdLst>
                <a:gd name="T0" fmla="*/ 105 w 209"/>
                <a:gd name="T1" fmla="*/ 18 h 18"/>
                <a:gd name="T2" fmla="*/ 2 w 209"/>
                <a:gd name="T3" fmla="*/ 9 h 18"/>
                <a:gd name="T4" fmla="*/ 105 w 209"/>
                <a:gd name="T5" fmla="*/ 0 h 18"/>
                <a:gd name="T6" fmla="*/ 207 w 209"/>
                <a:gd name="T7" fmla="*/ 9 h 18"/>
                <a:gd name="T8" fmla="*/ 105 w 209"/>
                <a:gd name="T9" fmla="*/ 18 h 18"/>
                <a:gd name="T10" fmla="*/ 105 w 209"/>
                <a:gd name="T11" fmla="*/ 0 h 18"/>
                <a:gd name="T12" fmla="*/ 0 w 209"/>
                <a:gd name="T13" fmla="*/ 9 h 18"/>
                <a:gd name="T14" fmla="*/ 105 w 209"/>
                <a:gd name="T15" fmla="*/ 18 h 18"/>
                <a:gd name="T16" fmla="*/ 209 w 209"/>
                <a:gd name="T17" fmla="*/ 9 h 18"/>
                <a:gd name="T18" fmla="*/ 105 w 20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18">
                  <a:moveTo>
                    <a:pt x="105" y="18"/>
                  </a:moveTo>
                  <a:cubicBezTo>
                    <a:pt x="48" y="18"/>
                    <a:pt x="2" y="14"/>
                    <a:pt x="2" y="9"/>
                  </a:cubicBezTo>
                  <a:cubicBezTo>
                    <a:pt x="2" y="4"/>
                    <a:pt x="48" y="0"/>
                    <a:pt x="105" y="0"/>
                  </a:cubicBezTo>
                  <a:cubicBezTo>
                    <a:pt x="161" y="0"/>
                    <a:pt x="207" y="4"/>
                    <a:pt x="207" y="9"/>
                  </a:cubicBezTo>
                  <a:cubicBezTo>
                    <a:pt x="207" y="14"/>
                    <a:pt x="161" y="18"/>
                    <a:pt x="105" y="18"/>
                  </a:cubicBezTo>
                  <a:moveTo>
                    <a:pt x="105" y="0"/>
                  </a:moveTo>
                  <a:cubicBezTo>
                    <a:pt x="47" y="0"/>
                    <a:pt x="0" y="4"/>
                    <a:pt x="0" y="9"/>
                  </a:cubicBezTo>
                  <a:cubicBezTo>
                    <a:pt x="0" y="14"/>
                    <a:pt x="47" y="18"/>
                    <a:pt x="105" y="18"/>
                  </a:cubicBezTo>
                  <a:cubicBezTo>
                    <a:pt x="162" y="18"/>
                    <a:pt x="209" y="14"/>
                    <a:pt x="209" y="9"/>
                  </a:cubicBezTo>
                  <a:cubicBezTo>
                    <a:pt x="209" y="4"/>
                    <a:pt x="162" y="0"/>
                    <a:pt x="105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44"/>
            <p:cNvSpPr>
              <a:spLocks noEditPoints="1"/>
            </p:cNvSpPr>
            <p:nvPr/>
          </p:nvSpPr>
          <p:spPr bwMode="auto">
            <a:xfrm>
              <a:off x="3567" y="1633"/>
              <a:ext cx="551" cy="48"/>
            </a:xfrm>
            <a:custGeom>
              <a:avLst/>
              <a:gdLst>
                <a:gd name="T0" fmla="*/ 103 w 205"/>
                <a:gd name="T1" fmla="*/ 18 h 18"/>
                <a:gd name="T2" fmla="*/ 1 w 205"/>
                <a:gd name="T3" fmla="*/ 9 h 18"/>
                <a:gd name="T4" fmla="*/ 103 w 205"/>
                <a:gd name="T5" fmla="*/ 0 h 18"/>
                <a:gd name="T6" fmla="*/ 204 w 205"/>
                <a:gd name="T7" fmla="*/ 9 h 18"/>
                <a:gd name="T8" fmla="*/ 103 w 205"/>
                <a:gd name="T9" fmla="*/ 18 h 18"/>
                <a:gd name="T10" fmla="*/ 103 w 205"/>
                <a:gd name="T11" fmla="*/ 0 h 18"/>
                <a:gd name="T12" fmla="*/ 0 w 205"/>
                <a:gd name="T13" fmla="*/ 9 h 18"/>
                <a:gd name="T14" fmla="*/ 103 w 205"/>
                <a:gd name="T15" fmla="*/ 18 h 18"/>
                <a:gd name="T16" fmla="*/ 205 w 205"/>
                <a:gd name="T17" fmla="*/ 9 h 18"/>
                <a:gd name="T18" fmla="*/ 103 w 205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18">
                  <a:moveTo>
                    <a:pt x="103" y="18"/>
                  </a:moveTo>
                  <a:cubicBezTo>
                    <a:pt x="47" y="18"/>
                    <a:pt x="1" y="14"/>
                    <a:pt x="1" y="9"/>
                  </a:cubicBezTo>
                  <a:cubicBezTo>
                    <a:pt x="1" y="4"/>
                    <a:pt x="47" y="0"/>
                    <a:pt x="103" y="0"/>
                  </a:cubicBezTo>
                  <a:cubicBezTo>
                    <a:pt x="159" y="0"/>
                    <a:pt x="204" y="4"/>
                    <a:pt x="204" y="9"/>
                  </a:cubicBezTo>
                  <a:cubicBezTo>
                    <a:pt x="204" y="14"/>
                    <a:pt x="159" y="18"/>
                    <a:pt x="103" y="18"/>
                  </a:cubicBezTo>
                  <a:moveTo>
                    <a:pt x="103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3" y="18"/>
                  </a:cubicBezTo>
                  <a:cubicBezTo>
                    <a:pt x="159" y="18"/>
                    <a:pt x="205" y="14"/>
                    <a:pt x="205" y="9"/>
                  </a:cubicBezTo>
                  <a:cubicBezTo>
                    <a:pt x="205" y="4"/>
                    <a:pt x="159" y="0"/>
                    <a:pt x="10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45"/>
            <p:cNvSpPr>
              <a:spLocks noEditPoints="1"/>
            </p:cNvSpPr>
            <p:nvPr/>
          </p:nvSpPr>
          <p:spPr bwMode="auto">
            <a:xfrm>
              <a:off x="3570" y="1633"/>
              <a:ext cx="546" cy="48"/>
            </a:xfrm>
            <a:custGeom>
              <a:avLst/>
              <a:gdLst>
                <a:gd name="T0" fmla="*/ 102 w 203"/>
                <a:gd name="T1" fmla="*/ 18 h 18"/>
                <a:gd name="T2" fmla="*/ 2 w 203"/>
                <a:gd name="T3" fmla="*/ 9 h 18"/>
                <a:gd name="T4" fmla="*/ 102 w 203"/>
                <a:gd name="T5" fmla="*/ 0 h 18"/>
                <a:gd name="T6" fmla="*/ 201 w 203"/>
                <a:gd name="T7" fmla="*/ 9 h 18"/>
                <a:gd name="T8" fmla="*/ 102 w 203"/>
                <a:gd name="T9" fmla="*/ 18 h 18"/>
                <a:gd name="T10" fmla="*/ 102 w 203"/>
                <a:gd name="T11" fmla="*/ 0 h 18"/>
                <a:gd name="T12" fmla="*/ 0 w 203"/>
                <a:gd name="T13" fmla="*/ 9 h 18"/>
                <a:gd name="T14" fmla="*/ 102 w 203"/>
                <a:gd name="T15" fmla="*/ 18 h 18"/>
                <a:gd name="T16" fmla="*/ 203 w 203"/>
                <a:gd name="T17" fmla="*/ 9 h 18"/>
                <a:gd name="T18" fmla="*/ 102 w 203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8">
                  <a:moveTo>
                    <a:pt x="102" y="18"/>
                  </a:moveTo>
                  <a:cubicBezTo>
                    <a:pt x="46" y="18"/>
                    <a:pt x="2" y="14"/>
                    <a:pt x="2" y="9"/>
                  </a:cubicBezTo>
                  <a:cubicBezTo>
                    <a:pt x="2" y="4"/>
                    <a:pt x="46" y="0"/>
                    <a:pt x="102" y="0"/>
                  </a:cubicBezTo>
                  <a:cubicBezTo>
                    <a:pt x="157" y="0"/>
                    <a:pt x="201" y="4"/>
                    <a:pt x="201" y="9"/>
                  </a:cubicBezTo>
                  <a:cubicBezTo>
                    <a:pt x="201" y="14"/>
                    <a:pt x="157" y="18"/>
                    <a:pt x="102" y="18"/>
                  </a:cubicBezTo>
                  <a:moveTo>
                    <a:pt x="102" y="0"/>
                  </a:moveTo>
                  <a:cubicBezTo>
                    <a:pt x="46" y="0"/>
                    <a:pt x="0" y="4"/>
                    <a:pt x="0" y="9"/>
                  </a:cubicBezTo>
                  <a:cubicBezTo>
                    <a:pt x="0" y="14"/>
                    <a:pt x="46" y="18"/>
                    <a:pt x="102" y="18"/>
                  </a:cubicBezTo>
                  <a:cubicBezTo>
                    <a:pt x="158" y="18"/>
                    <a:pt x="203" y="14"/>
                    <a:pt x="203" y="9"/>
                  </a:cubicBezTo>
                  <a:cubicBezTo>
                    <a:pt x="203" y="4"/>
                    <a:pt x="158" y="0"/>
                    <a:pt x="102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6"/>
            <p:cNvSpPr>
              <a:spLocks noEditPoints="1"/>
            </p:cNvSpPr>
            <p:nvPr/>
          </p:nvSpPr>
          <p:spPr bwMode="auto">
            <a:xfrm>
              <a:off x="3575" y="1633"/>
              <a:ext cx="535" cy="48"/>
            </a:xfrm>
            <a:custGeom>
              <a:avLst/>
              <a:gdLst>
                <a:gd name="T0" fmla="*/ 100 w 199"/>
                <a:gd name="T1" fmla="*/ 18 h 18"/>
                <a:gd name="T2" fmla="*/ 1 w 199"/>
                <a:gd name="T3" fmla="*/ 9 h 18"/>
                <a:gd name="T4" fmla="*/ 100 w 199"/>
                <a:gd name="T5" fmla="*/ 0 h 18"/>
                <a:gd name="T6" fmla="*/ 198 w 199"/>
                <a:gd name="T7" fmla="*/ 9 h 18"/>
                <a:gd name="T8" fmla="*/ 100 w 199"/>
                <a:gd name="T9" fmla="*/ 18 h 18"/>
                <a:gd name="T10" fmla="*/ 100 w 199"/>
                <a:gd name="T11" fmla="*/ 0 h 18"/>
                <a:gd name="T12" fmla="*/ 0 w 199"/>
                <a:gd name="T13" fmla="*/ 9 h 18"/>
                <a:gd name="T14" fmla="*/ 100 w 199"/>
                <a:gd name="T15" fmla="*/ 18 h 18"/>
                <a:gd name="T16" fmla="*/ 199 w 199"/>
                <a:gd name="T17" fmla="*/ 9 h 18"/>
                <a:gd name="T18" fmla="*/ 100 w 19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8">
                  <a:moveTo>
                    <a:pt x="100" y="18"/>
                  </a:moveTo>
                  <a:cubicBezTo>
                    <a:pt x="45" y="18"/>
                    <a:pt x="1" y="14"/>
                    <a:pt x="1" y="9"/>
                  </a:cubicBezTo>
                  <a:cubicBezTo>
                    <a:pt x="1" y="4"/>
                    <a:pt x="45" y="0"/>
                    <a:pt x="100" y="0"/>
                  </a:cubicBezTo>
                  <a:cubicBezTo>
                    <a:pt x="154" y="0"/>
                    <a:pt x="198" y="4"/>
                    <a:pt x="198" y="9"/>
                  </a:cubicBezTo>
                  <a:cubicBezTo>
                    <a:pt x="198" y="14"/>
                    <a:pt x="154" y="18"/>
                    <a:pt x="100" y="18"/>
                  </a:cubicBezTo>
                  <a:moveTo>
                    <a:pt x="100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100" y="18"/>
                  </a:cubicBezTo>
                  <a:cubicBezTo>
                    <a:pt x="155" y="18"/>
                    <a:pt x="199" y="14"/>
                    <a:pt x="199" y="9"/>
                  </a:cubicBezTo>
                  <a:cubicBezTo>
                    <a:pt x="199" y="4"/>
                    <a:pt x="155" y="0"/>
                    <a:pt x="1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7"/>
            <p:cNvSpPr>
              <a:spLocks noEditPoints="1"/>
            </p:cNvSpPr>
            <p:nvPr/>
          </p:nvSpPr>
          <p:spPr bwMode="auto">
            <a:xfrm>
              <a:off x="3578" y="1633"/>
              <a:ext cx="530" cy="48"/>
            </a:xfrm>
            <a:custGeom>
              <a:avLst/>
              <a:gdLst>
                <a:gd name="T0" fmla="*/ 99 w 197"/>
                <a:gd name="T1" fmla="*/ 17 h 18"/>
                <a:gd name="T2" fmla="*/ 2 w 197"/>
                <a:gd name="T3" fmla="*/ 9 h 18"/>
                <a:gd name="T4" fmla="*/ 99 w 197"/>
                <a:gd name="T5" fmla="*/ 0 h 18"/>
                <a:gd name="T6" fmla="*/ 195 w 197"/>
                <a:gd name="T7" fmla="*/ 9 h 18"/>
                <a:gd name="T8" fmla="*/ 99 w 197"/>
                <a:gd name="T9" fmla="*/ 17 h 18"/>
                <a:gd name="T10" fmla="*/ 99 w 197"/>
                <a:gd name="T11" fmla="*/ 0 h 18"/>
                <a:gd name="T12" fmla="*/ 0 w 197"/>
                <a:gd name="T13" fmla="*/ 9 h 18"/>
                <a:gd name="T14" fmla="*/ 99 w 197"/>
                <a:gd name="T15" fmla="*/ 18 h 18"/>
                <a:gd name="T16" fmla="*/ 197 w 197"/>
                <a:gd name="T17" fmla="*/ 9 h 18"/>
                <a:gd name="T18" fmla="*/ 99 w 19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18">
                  <a:moveTo>
                    <a:pt x="99" y="17"/>
                  </a:moveTo>
                  <a:cubicBezTo>
                    <a:pt x="45" y="17"/>
                    <a:pt x="2" y="14"/>
                    <a:pt x="2" y="9"/>
                  </a:cubicBezTo>
                  <a:cubicBezTo>
                    <a:pt x="2" y="4"/>
                    <a:pt x="45" y="0"/>
                    <a:pt x="99" y="0"/>
                  </a:cubicBezTo>
                  <a:cubicBezTo>
                    <a:pt x="152" y="0"/>
                    <a:pt x="195" y="4"/>
                    <a:pt x="195" y="9"/>
                  </a:cubicBezTo>
                  <a:cubicBezTo>
                    <a:pt x="195" y="14"/>
                    <a:pt x="152" y="17"/>
                    <a:pt x="99" y="17"/>
                  </a:cubicBezTo>
                  <a:moveTo>
                    <a:pt x="99" y="0"/>
                  </a:moveTo>
                  <a:cubicBezTo>
                    <a:pt x="44" y="0"/>
                    <a:pt x="0" y="4"/>
                    <a:pt x="0" y="9"/>
                  </a:cubicBezTo>
                  <a:cubicBezTo>
                    <a:pt x="0" y="14"/>
                    <a:pt x="44" y="18"/>
                    <a:pt x="99" y="18"/>
                  </a:cubicBezTo>
                  <a:cubicBezTo>
                    <a:pt x="153" y="18"/>
                    <a:pt x="197" y="14"/>
                    <a:pt x="197" y="9"/>
                  </a:cubicBezTo>
                  <a:cubicBezTo>
                    <a:pt x="197" y="4"/>
                    <a:pt x="153" y="0"/>
                    <a:pt x="99" y="0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8"/>
            <p:cNvSpPr>
              <a:spLocks noEditPoints="1"/>
            </p:cNvSpPr>
            <p:nvPr/>
          </p:nvSpPr>
          <p:spPr bwMode="auto">
            <a:xfrm>
              <a:off x="3583" y="1633"/>
              <a:ext cx="519" cy="46"/>
            </a:xfrm>
            <a:custGeom>
              <a:avLst/>
              <a:gdLst>
                <a:gd name="T0" fmla="*/ 97 w 193"/>
                <a:gd name="T1" fmla="*/ 17 h 17"/>
                <a:gd name="T2" fmla="*/ 1 w 193"/>
                <a:gd name="T3" fmla="*/ 9 h 17"/>
                <a:gd name="T4" fmla="*/ 97 w 193"/>
                <a:gd name="T5" fmla="*/ 1 h 17"/>
                <a:gd name="T6" fmla="*/ 192 w 193"/>
                <a:gd name="T7" fmla="*/ 9 h 17"/>
                <a:gd name="T8" fmla="*/ 97 w 193"/>
                <a:gd name="T9" fmla="*/ 17 h 17"/>
                <a:gd name="T10" fmla="*/ 97 w 193"/>
                <a:gd name="T11" fmla="*/ 0 h 17"/>
                <a:gd name="T12" fmla="*/ 0 w 193"/>
                <a:gd name="T13" fmla="*/ 9 h 17"/>
                <a:gd name="T14" fmla="*/ 97 w 193"/>
                <a:gd name="T15" fmla="*/ 17 h 17"/>
                <a:gd name="T16" fmla="*/ 193 w 193"/>
                <a:gd name="T17" fmla="*/ 9 h 17"/>
                <a:gd name="T18" fmla="*/ 97 w 193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7">
                  <a:moveTo>
                    <a:pt x="97" y="17"/>
                  </a:moveTo>
                  <a:cubicBezTo>
                    <a:pt x="44" y="17"/>
                    <a:pt x="1" y="13"/>
                    <a:pt x="1" y="9"/>
                  </a:cubicBezTo>
                  <a:cubicBezTo>
                    <a:pt x="1" y="4"/>
                    <a:pt x="44" y="1"/>
                    <a:pt x="97" y="1"/>
                  </a:cubicBezTo>
                  <a:cubicBezTo>
                    <a:pt x="149" y="1"/>
                    <a:pt x="192" y="4"/>
                    <a:pt x="192" y="9"/>
                  </a:cubicBezTo>
                  <a:cubicBezTo>
                    <a:pt x="192" y="13"/>
                    <a:pt x="149" y="17"/>
                    <a:pt x="97" y="17"/>
                  </a:cubicBezTo>
                  <a:moveTo>
                    <a:pt x="97" y="0"/>
                  </a:moveTo>
                  <a:cubicBezTo>
                    <a:pt x="43" y="0"/>
                    <a:pt x="0" y="4"/>
                    <a:pt x="0" y="9"/>
                  </a:cubicBezTo>
                  <a:cubicBezTo>
                    <a:pt x="0" y="14"/>
                    <a:pt x="43" y="17"/>
                    <a:pt x="97" y="17"/>
                  </a:cubicBezTo>
                  <a:cubicBezTo>
                    <a:pt x="150" y="17"/>
                    <a:pt x="193" y="14"/>
                    <a:pt x="193" y="9"/>
                  </a:cubicBezTo>
                  <a:cubicBezTo>
                    <a:pt x="193" y="4"/>
                    <a:pt x="150" y="0"/>
                    <a:pt x="97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9"/>
            <p:cNvSpPr>
              <a:spLocks noEditPoints="1"/>
            </p:cNvSpPr>
            <p:nvPr/>
          </p:nvSpPr>
          <p:spPr bwMode="auto">
            <a:xfrm>
              <a:off x="3586" y="1636"/>
              <a:ext cx="513" cy="43"/>
            </a:xfrm>
            <a:custGeom>
              <a:avLst/>
              <a:gdLst>
                <a:gd name="T0" fmla="*/ 96 w 191"/>
                <a:gd name="T1" fmla="*/ 16 h 16"/>
                <a:gd name="T2" fmla="*/ 2 w 191"/>
                <a:gd name="T3" fmla="*/ 8 h 16"/>
                <a:gd name="T4" fmla="*/ 96 w 191"/>
                <a:gd name="T5" fmla="*/ 0 h 16"/>
                <a:gd name="T6" fmla="*/ 189 w 191"/>
                <a:gd name="T7" fmla="*/ 8 h 16"/>
                <a:gd name="T8" fmla="*/ 96 w 191"/>
                <a:gd name="T9" fmla="*/ 16 h 16"/>
                <a:gd name="T10" fmla="*/ 96 w 191"/>
                <a:gd name="T11" fmla="*/ 0 h 16"/>
                <a:gd name="T12" fmla="*/ 0 w 191"/>
                <a:gd name="T13" fmla="*/ 8 h 16"/>
                <a:gd name="T14" fmla="*/ 96 w 191"/>
                <a:gd name="T15" fmla="*/ 16 h 16"/>
                <a:gd name="T16" fmla="*/ 191 w 191"/>
                <a:gd name="T17" fmla="*/ 8 h 16"/>
                <a:gd name="T18" fmla="*/ 96 w 19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6">
                  <a:moveTo>
                    <a:pt x="96" y="16"/>
                  </a:moveTo>
                  <a:cubicBezTo>
                    <a:pt x="44" y="16"/>
                    <a:pt x="2" y="12"/>
                    <a:pt x="2" y="8"/>
                  </a:cubicBezTo>
                  <a:cubicBezTo>
                    <a:pt x="2" y="3"/>
                    <a:pt x="44" y="0"/>
                    <a:pt x="96" y="0"/>
                  </a:cubicBezTo>
                  <a:cubicBezTo>
                    <a:pt x="147" y="0"/>
                    <a:pt x="189" y="3"/>
                    <a:pt x="189" y="8"/>
                  </a:cubicBezTo>
                  <a:cubicBezTo>
                    <a:pt x="189" y="12"/>
                    <a:pt x="147" y="16"/>
                    <a:pt x="96" y="16"/>
                  </a:cubicBezTo>
                  <a:moveTo>
                    <a:pt x="96" y="0"/>
                  </a:moveTo>
                  <a:cubicBezTo>
                    <a:pt x="43" y="0"/>
                    <a:pt x="0" y="3"/>
                    <a:pt x="0" y="8"/>
                  </a:cubicBezTo>
                  <a:cubicBezTo>
                    <a:pt x="0" y="12"/>
                    <a:pt x="43" y="16"/>
                    <a:pt x="96" y="16"/>
                  </a:cubicBezTo>
                  <a:cubicBezTo>
                    <a:pt x="148" y="16"/>
                    <a:pt x="191" y="12"/>
                    <a:pt x="191" y="8"/>
                  </a:cubicBezTo>
                  <a:cubicBezTo>
                    <a:pt x="191" y="3"/>
                    <a:pt x="148" y="0"/>
                    <a:pt x="9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"/>
            <p:cNvSpPr>
              <a:spLocks noEditPoints="1"/>
            </p:cNvSpPr>
            <p:nvPr/>
          </p:nvSpPr>
          <p:spPr bwMode="auto">
            <a:xfrm>
              <a:off x="3591" y="1636"/>
              <a:ext cx="503" cy="43"/>
            </a:xfrm>
            <a:custGeom>
              <a:avLst/>
              <a:gdLst>
                <a:gd name="T0" fmla="*/ 94 w 187"/>
                <a:gd name="T1" fmla="*/ 16 h 16"/>
                <a:gd name="T2" fmla="*/ 2 w 187"/>
                <a:gd name="T3" fmla="*/ 8 h 16"/>
                <a:gd name="T4" fmla="*/ 94 w 187"/>
                <a:gd name="T5" fmla="*/ 0 h 16"/>
                <a:gd name="T6" fmla="*/ 186 w 187"/>
                <a:gd name="T7" fmla="*/ 8 h 16"/>
                <a:gd name="T8" fmla="*/ 94 w 187"/>
                <a:gd name="T9" fmla="*/ 16 h 16"/>
                <a:gd name="T10" fmla="*/ 94 w 187"/>
                <a:gd name="T11" fmla="*/ 0 h 16"/>
                <a:gd name="T12" fmla="*/ 0 w 187"/>
                <a:gd name="T13" fmla="*/ 8 h 16"/>
                <a:gd name="T14" fmla="*/ 94 w 187"/>
                <a:gd name="T15" fmla="*/ 16 h 16"/>
                <a:gd name="T16" fmla="*/ 187 w 187"/>
                <a:gd name="T17" fmla="*/ 8 h 16"/>
                <a:gd name="T18" fmla="*/ 94 w 18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6">
                  <a:moveTo>
                    <a:pt x="94" y="16"/>
                  </a:moveTo>
                  <a:cubicBezTo>
                    <a:pt x="43" y="16"/>
                    <a:pt x="2" y="12"/>
                    <a:pt x="2" y="8"/>
                  </a:cubicBezTo>
                  <a:cubicBezTo>
                    <a:pt x="2" y="3"/>
                    <a:pt x="43" y="0"/>
                    <a:pt x="94" y="0"/>
                  </a:cubicBezTo>
                  <a:cubicBezTo>
                    <a:pt x="144" y="0"/>
                    <a:pt x="186" y="3"/>
                    <a:pt x="186" y="8"/>
                  </a:cubicBezTo>
                  <a:cubicBezTo>
                    <a:pt x="186" y="12"/>
                    <a:pt x="144" y="16"/>
                    <a:pt x="94" y="16"/>
                  </a:cubicBezTo>
                  <a:moveTo>
                    <a:pt x="94" y="0"/>
                  </a:moveTo>
                  <a:cubicBezTo>
                    <a:pt x="42" y="0"/>
                    <a:pt x="0" y="3"/>
                    <a:pt x="0" y="8"/>
                  </a:cubicBezTo>
                  <a:cubicBezTo>
                    <a:pt x="0" y="12"/>
                    <a:pt x="42" y="16"/>
                    <a:pt x="94" y="16"/>
                  </a:cubicBezTo>
                  <a:cubicBezTo>
                    <a:pt x="145" y="16"/>
                    <a:pt x="187" y="12"/>
                    <a:pt x="187" y="8"/>
                  </a:cubicBezTo>
                  <a:cubicBezTo>
                    <a:pt x="187" y="3"/>
                    <a:pt x="145" y="0"/>
                    <a:pt x="9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1"/>
            <p:cNvSpPr>
              <a:spLocks noEditPoints="1"/>
            </p:cNvSpPr>
            <p:nvPr/>
          </p:nvSpPr>
          <p:spPr bwMode="auto">
            <a:xfrm>
              <a:off x="3597" y="1636"/>
              <a:ext cx="494" cy="43"/>
            </a:xfrm>
            <a:custGeom>
              <a:avLst/>
              <a:gdLst>
                <a:gd name="T0" fmla="*/ 92 w 184"/>
                <a:gd name="T1" fmla="*/ 16 h 16"/>
                <a:gd name="T2" fmla="*/ 1 w 184"/>
                <a:gd name="T3" fmla="*/ 8 h 16"/>
                <a:gd name="T4" fmla="*/ 92 w 184"/>
                <a:gd name="T5" fmla="*/ 0 h 16"/>
                <a:gd name="T6" fmla="*/ 182 w 184"/>
                <a:gd name="T7" fmla="*/ 8 h 16"/>
                <a:gd name="T8" fmla="*/ 92 w 184"/>
                <a:gd name="T9" fmla="*/ 16 h 16"/>
                <a:gd name="T10" fmla="*/ 92 w 184"/>
                <a:gd name="T11" fmla="*/ 0 h 16"/>
                <a:gd name="T12" fmla="*/ 0 w 184"/>
                <a:gd name="T13" fmla="*/ 8 h 16"/>
                <a:gd name="T14" fmla="*/ 92 w 184"/>
                <a:gd name="T15" fmla="*/ 16 h 16"/>
                <a:gd name="T16" fmla="*/ 184 w 184"/>
                <a:gd name="T17" fmla="*/ 8 h 16"/>
                <a:gd name="T18" fmla="*/ 92 w 184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6">
                  <a:moveTo>
                    <a:pt x="92" y="16"/>
                  </a:moveTo>
                  <a:cubicBezTo>
                    <a:pt x="42" y="16"/>
                    <a:pt x="1" y="12"/>
                    <a:pt x="1" y="8"/>
                  </a:cubicBezTo>
                  <a:cubicBezTo>
                    <a:pt x="1" y="3"/>
                    <a:pt x="42" y="0"/>
                    <a:pt x="92" y="0"/>
                  </a:cubicBezTo>
                  <a:cubicBezTo>
                    <a:pt x="142" y="0"/>
                    <a:pt x="182" y="3"/>
                    <a:pt x="182" y="8"/>
                  </a:cubicBezTo>
                  <a:cubicBezTo>
                    <a:pt x="182" y="12"/>
                    <a:pt x="142" y="16"/>
                    <a:pt x="92" y="16"/>
                  </a:cubicBezTo>
                  <a:moveTo>
                    <a:pt x="92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2" y="16"/>
                  </a:cubicBezTo>
                  <a:cubicBezTo>
                    <a:pt x="142" y="16"/>
                    <a:pt x="184" y="12"/>
                    <a:pt x="184" y="8"/>
                  </a:cubicBezTo>
                  <a:cubicBezTo>
                    <a:pt x="184" y="3"/>
                    <a:pt x="142" y="0"/>
                    <a:pt x="92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52"/>
            <p:cNvSpPr>
              <a:spLocks noEditPoints="1"/>
            </p:cNvSpPr>
            <p:nvPr/>
          </p:nvSpPr>
          <p:spPr bwMode="auto">
            <a:xfrm>
              <a:off x="3599" y="1636"/>
              <a:ext cx="487" cy="43"/>
            </a:xfrm>
            <a:custGeom>
              <a:avLst/>
              <a:gdLst>
                <a:gd name="T0" fmla="*/ 91 w 181"/>
                <a:gd name="T1" fmla="*/ 15 h 16"/>
                <a:gd name="T2" fmla="*/ 2 w 181"/>
                <a:gd name="T3" fmla="*/ 8 h 16"/>
                <a:gd name="T4" fmla="*/ 91 w 181"/>
                <a:gd name="T5" fmla="*/ 0 h 16"/>
                <a:gd name="T6" fmla="*/ 180 w 181"/>
                <a:gd name="T7" fmla="*/ 8 h 16"/>
                <a:gd name="T8" fmla="*/ 91 w 181"/>
                <a:gd name="T9" fmla="*/ 15 h 16"/>
                <a:gd name="T10" fmla="*/ 91 w 181"/>
                <a:gd name="T11" fmla="*/ 0 h 16"/>
                <a:gd name="T12" fmla="*/ 0 w 181"/>
                <a:gd name="T13" fmla="*/ 8 h 16"/>
                <a:gd name="T14" fmla="*/ 91 w 181"/>
                <a:gd name="T15" fmla="*/ 16 h 16"/>
                <a:gd name="T16" fmla="*/ 181 w 181"/>
                <a:gd name="T17" fmla="*/ 8 h 16"/>
                <a:gd name="T18" fmla="*/ 91 w 181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6">
                  <a:moveTo>
                    <a:pt x="91" y="15"/>
                  </a:moveTo>
                  <a:cubicBezTo>
                    <a:pt x="42" y="15"/>
                    <a:pt x="2" y="12"/>
                    <a:pt x="2" y="8"/>
                  </a:cubicBezTo>
                  <a:cubicBezTo>
                    <a:pt x="2" y="4"/>
                    <a:pt x="42" y="0"/>
                    <a:pt x="91" y="0"/>
                  </a:cubicBezTo>
                  <a:cubicBezTo>
                    <a:pt x="140" y="0"/>
                    <a:pt x="180" y="4"/>
                    <a:pt x="180" y="8"/>
                  </a:cubicBezTo>
                  <a:cubicBezTo>
                    <a:pt x="180" y="12"/>
                    <a:pt x="140" y="15"/>
                    <a:pt x="91" y="15"/>
                  </a:cubicBezTo>
                  <a:moveTo>
                    <a:pt x="91" y="0"/>
                  </a:moveTo>
                  <a:cubicBezTo>
                    <a:pt x="41" y="0"/>
                    <a:pt x="0" y="3"/>
                    <a:pt x="0" y="8"/>
                  </a:cubicBezTo>
                  <a:cubicBezTo>
                    <a:pt x="0" y="12"/>
                    <a:pt x="41" y="16"/>
                    <a:pt x="91" y="16"/>
                  </a:cubicBezTo>
                  <a:cubicBezTo>
                    <a:pt x="141" y="16"/>
                    <a:pt x="181" y="12"/>
                    <a:pt x="181" y="8"/>
                  </a:cubicBezTo>
                  <a:cubicBezTo>
                    <a:pt x="181" y="3"/>
                    <a:pt x="141" y="0"/>
                    <a:pt x="91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53"/>
            <p:cNvSpPr>
              <a:spLocks noEditPoints="1"/>
            </p:cNvSpPr>
            <p:nvPr/>
          </p:nvSpPr>
          <p:spPr bwMode="auto">
            <a:xfrm>
              <a:off x="3605" y="1636"/>
              <a:ext cx="478" cy="40"/>
            </a:xfrm>
            <a:custGeom>
              <a:avLst/>
              <a:gdLst>
                <a:gd name="T0" fmla="*/ 89 w 178"/>
                <a:gd name="T1" fmla="*/ 15 h 15"/>
                <a:gd name="T2" fmla="*/ 1 w 178"/>
                <a:gd name="T3" fmla="*/ 8 h 15"/>
                <a:gd name="T4" fmla="*/ 89 w 178"/>
                <a:gd name="T5" fmla="*/ 0 h 15"/>
                <a:gd name="T6" fmla="*/ 176 w 178"/>
                <a:gd name="T7" fmla="*/ 8 h 15"/>
                <a:gd name="T8" fmla="*/ 89 w 178"/>
                <a:gd name="T9" fmla="*/ 15 h 15"/>
                <a:gd name="T10" fmla="*/ 89 w 178"/>
                <a:gd name="T11" fmla="*/ 0 h 15"/>
                <a:gd name="T12" fmla="*/ 0 w 178"/>
                <a:gd name="T13" fmla="*/ 8 h 15"/>
                <a:gd name="T14" fmla="*/ 89 w 178"/>
                <a:gd name="T15" fmla="*/ 15 h 15"/>
                <a:gd name="T16" fmla="*/ 178 w 178"/>
                <a:gd name="T17" fmla="*/ 8 h 15"/>
                <a:gd name="T18" fmla="*/ 89 w 17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5">
                  <a:moveTo>
                    <a:pt x="89" y="15"/>
                  </a:moveTo>
                  <a:cubicBezTo>
                    <a:pt x="40" y="15"/>
                    <a:pt x="1" y="12"/>
                    <a:pt x="1" y="8"/>
                  </a:cubicBezTo>
                  <a:cubicBezTo>
                    <a:pt x="1" y="4"/>
                    <a:pt x="40" y="0"/>
                    <a:pt x="89" y="0"/>
                  </a:cubicBezTo>
                  <a:cubicBezTo>
                    <a:pt x="137" y="0"/>
                    <a:pt x="176" y="4"/>
                    <a:pt x="176" y="8"/>
                  </a:cubicBezTo>
                  <a:cubicBezTo>
                    <a:pt x="176" y="12"/>
                    <a:pt x="137" y="15"/>
                    <a:pt x="89" y="15"/>
                  </a:cubicBezTo>
                  <a:moveTo>
                    <a:pt x="89" y="0"/>
                  </a:moveTo>
                  <a:cubicBezTo>
                    <a:pt x="40" y="0"/>
                    <a:pt x="0" y="4"/>
                    <a:pt x="0" y="8"/>
                  </a:cubicBezTo>
                  <a:cubicBezTo>
                    <a:pt x="0" y="12"/>
                    <a:pt x="40" y="15"/>
                    <a:pt x="89" y="15"/>
                  </a:cubicBezTo>
                  <a:cubicBezTo>
                    <a:pt x="138" y="15"/>
                    <a:pt x="178" y="12"/>
                    <a:pt x="178" y="8"/>
                  </a:cubicBezTo>
                  <a:cubicBezTo>
                    <a:pt x="178" y="4"/>
                    <a:pt x="138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4"/>
            <p:cNvSpPr>
              <a:spLocks noEditPoints="1"/>
            </p:cNvSpPr>
            <p:nvPr/>
          </p:nvSpPr>
          <p:spPr bwMode="auto">
            <a:xfrm>
              <a:off x="3607" y="1636"/>
              <a:ext cx="471" cy="40"/>
            </a:xfrm>
            <a:custGeom>
              <a:avLst/>
              <a:gdLst>
                <a:gd name="T0" fmla="*/ 88 w 175"/>
                <a:gd name="T1" fmla="*/ 15 h 15"/>
                <a:gd name="T2" fmla="*/ 2 w 175"/>
                <a:gd name="T3" fmla="*/ 8 h 15"/>
                <a:gd name="T4" fmla="*/ 88 w 175"/>
                <a:gd name="T5" fmla="*/ 0 h 15"/>
                <a:gd name="T6" fmla="*/ 174 w 175"/>
                <a:gd name="T7" fmla="*/ 8 h 15"/>
                <a:gd name="T8" fmla="*/ 88 w 175"/>
                <a:gd name="T9" fmla="*/ 15 h 15"/>
                <a:gd name="T10" fmla="*/ 88 w 175"/>
                <a:gd name="T11" fmla="*/ 0 h 15"/>
                <a:gd name="T12" fmla="*/ 0 w 175"/>
                <a:gd name="T13" fmla="*/ 8 h 15"/>
                <a:gd name="T14" fmla="*/ 88 w 175"/>
                <a:gd name="T15" fmla="*/ 15 h 15"/>
                <a:gd name="T16" fmla="*/ 175 w 175"/>
                <a:gd name="T17" fmla="*/ 8 h 15"/>
                <a:gd name="T18" fmla="*/ 88 w 175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5">
                  <a:moveTo>
                    <a:pt x="88" y="15"/>
                  </a:moveTo>
                  <a:cubicBezTo>
                    <a:pt x="40" y="15"/>
                    <a:pt x="2" y="12"/>
                    <a:pt x="2" y="8"/>
                  </a:cubicBezTo>
                  <a:cubicBezTo>
                    <a:pt x="2" y="4"/>
                    <a:pt x="40" y="0"/>
                    <a:pt x="88" y="0"/>
                  </a:cubicBezTo>
                  <a:cubicBezTo>
                    <a:pt x="135" y="0"/>
                    <a:pt x="174" y="4"/>
                    <a:pt x="174" y="8"/>
                  </a:cubicBezTo>
                  <a:cubicBezTo>
                    <a:pt x="174" y="12"/>
                    <a:pt x="135" y="15"/>
                    <a:pt x="88" y="15"/>
                  </a:cubicBezTo>
                  <a:moveTo>
                    <a:pt x="88" y="0"/>
                  </a:moveTo>
                  <a:cubicBezTo>
                    <a:pt x="39" y="0"/>
                    <a:pt x="0" y="4"/>
                    <a:pt x="0" y="8"/>
                  </a:cubicBezTo>
                  <a:cubicBezTo>
                    <a:pt x="0" y="12"/>
                    <a:pt x="39" y="15"/>
                    <a:pt x="88" y="15"/>
                  </a:cubicBezTo>
                  <a:cubicBezTo>
                    <a:pt x="136" y="15"/>
                    <a:pt x="175" y="12"/>
                    <a:pt x="175" y="8"/>
                  </a:cubicBezTo>
                  <a:cubicBezTo>
                    <a:pt x="175" y="4"/>
                    <a:pt x="136" y="0"/>
                    <a:pt x="88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5"/>
            <p:cNvSpPr>
              <a:spLocks noEditPoints="1"/>
            </p:cNvSpPr>
            <p:nvPr/>
          </p:nvSpPr>
          <p:spPr bwMode="auto">
            <a:xfrm>
              <a:off x="3613" y="1636"/>
              <a:ext cx="462" cy="40"/>
            </a:xfrm>
            <a:custGeom>
              <a:avLst/>
              <a:gdLst>
                <a:gd name="T0" fmla="*/ 86 w 172"/>
                <a:gd name="T1" fmla="*/ 15 h 15"/>
                <a:gd name="T2" fmla="*/ 2 w 172"/>
                <a:gd name="T3" fmla="*/ 8 h 15"/>
                <a:gd name="T4" fmla="*/ 86 w 172"/>
                <a:gd name="T5" fmla="*/ 1 h 15"/>
                <a:gd name="T6" fmla="*/ 170 w 172"/>
                <a:gd name="T7" fmla="*/ 8 h 15"/>
                <a:gd name="T8" fmla="*/ 86 w 172"/>
                <a:gd name="T9" fmla="*/ 15 h 15"/>
                <a:gd name="T10" fmla="*/ 86 w 172"/>
                <a:gd name="T11" fmla="*/ 0 h 15"/>
                <a:gd name="T12" fmla="*/ 0 w 172"/>
                <a:gd name="T13" fmla="*/ 8 h 15"/>
                <a:gd name="T14" fmla="*/ 86 w 172"/>
                <a:gd name="T15" fmla="*/ 15 h 15"/>
                <a:gd name="T16" fmla="*/ 172 w 172"/>
                <a:gd name="T17" fmla="*/ 8 h 15"/>
                <a:gd name="T18" fmla="*/ 86 w 17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5">
                  <a:moveTo>
                    <a:pt x="86" y="15"/>
                  </a:moveTo>
                  <a:cubicBezTo>
                    <a:pt x="39" y="15"/>
                    <a:pt x="2" y="12"/>
                    <a:pt x="2" y="8"/>
                  </a:cubicBezTo>
                  <a:cubicBezTo>
                    <a:pt x="2" y="4"/>
                    <a:pt x="39" y="1"/>
                    <a:pt x="86" y="1"/>
                  </a:cubicBezTo>
                  <a:cubicBezTo>
                    <a:pt x="132" y="1"/>
                    <a:pt x="170" y="4"/>
                    <a:pt x="170" y="8"/>
                  </a:cubicBezTo>
                  <a:cubicBezTo>
                    <a:pt x="170" y="12"/>
                    <a:pt x="132" y="15"/>
                    <a:pt x="86" y="15"/>
                  </a:cubicBezTo>
                  <a:moveTo>
                    <a:pt x="86" y="0"/>
                  </a:moveTo>
                  <a:cubicBezTo>
                    <a:pt x="38" y="0"/>
                    <a:pt x="0" y="4"/>
                    <a:pt x="0" y="8"/>
                  </a:cubicBezTo>
                  <a:cubicBezTo>
                    <a:pt x="0" y="12"/>
                    <a:pt x="38" y="15"/>
                    <a:pt x="86" y="15"/>
                  </a:cubicBezTo>
                  <a:cubicBezTo>
                    <a:pt x="133" y="15"/>
                    <a:pt x="172" y="12"/>
                    <a:pt x="172" y="8"/>
                  </a:cubicBezTo>
                  <a:cubicBezTo>
                    <a:pt x="172" y="4"/>
                    <a:pt x="133" y="0"/>
                    <a:pt x="86" y="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6"/>
            <p:cNvSpPr>
              <a:spLocks noEditPoints="1"/>
            </p:cNvSpPr>
            <p:nvPr/>
          </p:nvSpPr>
          <p:spPr bwMode="auto">
            <a:xfrm>
              <a:off x="3618" y="1638"/>
              <a:ext cx="452" cy="38"/>
            </a:xfrm>
            <a:custGeom>
              <a:avLst/>
              <a:gdLst>
                <a:gd name="T0" fmla="*/ 84 w 168"/>
                <a:gd name="T1" fmla="*/ 14 h 14"/>
                <a:gd name="T2" fmla="*/ 1 w 168"/>
                <a:gd name="T3" fmla="*/ 7 h 14"/>
                <a:gd name="T4" fmla="*/ 84 w 168"/>
                <a:gd name="T5" fmla="*/ 0 h 14"/>
                <a:gd name="T6" fmla="*/ 166 w 168"/>
                <a:gd name="T7" fmla="*/ 7 h 14"/>
                <a:gd name="T8" fmla="*/ 84 w 168"/>
                <a:gd name="T9" fmla="*/ 14 h 14"/>
                <a:gd name="T10" fmla="*/ 84 w 168"/>
                <a:gd name="T11" fmla="*/ 0 h 14"/>
                <a:gd name="T12" fmla="*/ 0 w 168"/>
                <a:gd name="T13" fmla="*/ 7 h 14"/>
                <a:gd name="T14" fmla="*/ 84 w 168"/>
                <a:gd name="T15" fmla="*/ 14 h 14"/>
                <a:gd name="T16" fmla="*/ 168 w 168"/>
                <a:gd name="T17" fmla="*/ 7 h 14"/>
                <a:gd name="T18" fmla="*/ 84 w 168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">
                  <a:moveTo>
                    <a:pt x="84" y="14"/>
                  </a:moveTo>
                  <a:cubicBezTo>
                    <a:pt x="38" y="14"/>
                    <a:pt x="1" y="11"/>
                    <a:pt x="1" y="7"/>
                  </a:cubicBezTo>
                  <a:cubicBezTo>
                    <a:pt x="1" y="3"/>
                    <a:pt x="38" y="0"/>
                    <a:pt x="84" y="0"/>
                  </a:cubicBezTo>
                  <a:cubicBezTo>
                    <a:pt x="129" y="0"/>
                    <a:pt x="166" y="3"/>
                    <a:pt x="166" y="7"/>
                  </a:cubicBezTo>
                  <a:cubicBezTo>
                    <a:pt x="166" y="11"/>
                    <a:pt x="129" y="14"/>
                    <a:pt x="84" y="14"/>
                  </a:cubicBezTo>
                  <a:moveTo>
                    <a:pt x="84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4" y="14"/>
                  </a:cubicBezTo>
                  <a:cubicBezTo>
                    <a:pt x="130" y="14"/>
                    <a:pt x="168" y="11"/>
                    <a:pt x="168" y="7"/>
                  </a:cubicBezTo>
                  <a:cubicBezTo>
                    <a:pt x="168" y="3"/>
                    <a:pt x="130" y="0"/>
                    <a:pt x="8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7"/>
            <p:cNvSpPr>
              <a:spLocks noEditPoints="1"/>
            </p:cNvSpPr>
            <p:nvPr/>
          </p:nvSpPr>
          <p:spPr bwMode="auto">
            <a:xfrm>
              <a:off x="3621" y="1638"/>
              <a:ext cx="444" cy="38"/>
            </a:xfrm>
            <a:custGeom>
              <a:avLst/>
              <a:gdLst>
                <a:gd name="T0" fmla="*/ 83 w 165"/>
                <a:gd name="T1" fmla="*/ 14 h 14"/>
                <a:gd name="T2" fmla="*/ 2 w 165"/>
                <a:gd name="T3" fmla="*/ 7 h 14"/>
                <a:gd name="T4" fmla="*/ 83 w 165"/>
                <a:gd name="T5" fmla="*/ 0 h 14"/>
                <a:gd name="T6" fmla="*/ 164 w 165"/>
                <a:gd name="T7" fmla="*/ 7 h 14"/>
                <a:gd name="T8" fmla="*/ 83 w 165"/>
                <a:gd name="T9" fmla="*/ 14 h 14"/>
                <a:gd name="T10" fmla="*/ 83 w 165"/>
                <a:gd name="T11" fmla="*/ 0 h 14"/>
                <a:gd name="T12" fmla="*/ 0 w 165"/>
                <a:gd name="T13" fmla="*/ 7 h 14"/>
                <a:gd name="T14" fmla="*/ 83 w 165"/>
                <a:gd name="T15" fmla="*/ 14 h 14"/>
                <a:gd name="T16" fmla="*/ 165 w 165"/>
                <a:gd name="T17" fmla="*/ 7 h 14"/>
                <a:gd name="T18" fmla="*/ 83 w 16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4">
                  <a:moveTo>
                    <a:pt x="83" y="14"/>
                  </a:moveTo>
                  <a:cubicBezTo>
                    <a:pt x="38" y="14"/>
                    <a:pt x="2" y="10"/>
                    <a:pt x="2" y="7"/>
                  </a:cubicBezTo>
                  <a:cubicBezTo>
                    <a:pt x="2" y="3"/>
                    <a:pt x="38" y="0"/>
                    <a:pt x="83" y="0"/>
                  </a:cubicBezTo>
                  <a:cubicBezTo>
                    <a:pt x="128" y="0"/>
                    <a:pt x="164" y="3"/>
                    <a:pt x="164" y="7"/>
                  </a:cubicBezTo>
                  <a:cubicBezTo>
                    <a:pt x="164" y="10"/>
                    <a:pt x="128" y="14"/>
                    <a:pt x="83" y="14"/>
                  </a:cubicBezTo>
                  <a:moveTo>
                    <a:pt x="83" y="0"/>
                  </a:moveTo>
                  <a:cubicBezTo>
                    <a:pt x="37" y="0"/>
                    <a:pt x="0" y="3"/>
                    <a:pt x="0" y="7"/>
                  </a:cubicBezTo>
                  <a:cubicBezTo>
                    <a:pt x="0" y="11"/>
                    <a:pt x="37" y="14"/>
                    <a:pt x="83" y="14"/>
                  </a:cubicBezTo>
                  <a:cubicBezTo>
                    <a:pt x="128" y="14"/>
                    <a:pt x="165" y="11"/>
                    <a:pt x="165" y="7"/>
                  </a:cubicBezTo>
                  <a:cubicBezTo>
                    <a:pt x="165" y="3"/>
                    <a:pt x="128" y="0"/>
                    <a:pt x="83" y="0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8"/>
            <p:cNvSpPr>
              <a:spLocks noEditPoints="1"/>
            </p:cNvSpPr>
            <p:nvPr/>
          </p:nvSpPr>
          <p:spPr bwMode="auto">
            <a:xfrm>
              <a:off x="3626" y="1638"/>
              <a:ext cx="436" cy="38"/>
            </a:xfrm>
            <a:custGeom>
              <a:avLst/>
              <a:gdLst>
                <a:gd name="T0" fmla="*/ 81 w 162"/>
                <a:gd name="T1" fmla="*/ 13 h 14"/>
                <a:gd name="T2" fmla="*/ 1 w 162"/>
                <a:gd name="T3" fmla="*/ 7 h 14"/>
                <a:gd name="T4" fmla="*/ 81 w 162"/>
                <a:gd name="T5" fmla="*/ 0 h 14"/>
                <a:gd name="T6" fmla="*/ 160 w 162"/>
                <a:gd name="T7" fmla="*/ 7 h 14"/>
                <a:gd name="T8" fmla="*/ 81 w 162"/>
                <a:gd name="T9" fmla="*/ 13 h 14"/>
                <a:gd name="T10" fmla="*/ 81 w 162"/>
                <a:gd name="T11" fmla="*/ 0 h 14"/>
                <a:gd name="T12" fmla="*/ 0 w 162"/>
                <a:gd name="T13" fmla="*/ 7 h 14"/>
                <a:gd name="T14" fmla="*/ 81 w 162"/>
                <a:gd name="T15" fmla="*/ 14 h 14"/>
                <a:gd name="T16" fmla="*/ 162 w 162"/>
                <a:gd name="T17" fmla="*/ 7 h 14"/>
                <a:gd name="T18" fmla="*/ 81 w 16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4">
                  <a:moveTo>
                    <a:pt x="81" y="13"/>
                  </a:moveTo>
                  <a:cubicBezTo>
                    <a:pt x="37" y="13"/>
                    <a:pt x="1" y="10"/>
                    <a:pt x="1" y="7"/>
                  </a:cubicBezTo>
                  <a:cubicBezTo>
                    <a:pt x="1" y="3"/>
                    <a:pt x="37" y="0"/>
                    <a:pt x="81" y="0"/>
                  </a:cubicBezTo>
                  <a:cubicBezTo>
                    <a:pt x="125" y="0"/>
                    <a:pt x="160" y="3"/>
                    <a:pt x="160" y="7"/>
                  </a:cubicBezTo>
                  <a:cubicBezTo>
                    <a:pt x="160" y="10"/>
                    <a:pt x="125" y="13"/>
                    <a:pt x="81" y="13"/>
                  </a:cubicBezTo>
                  <a:moveTo>
                    <a:pt x="81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4"/>
                    <a:pt x="81" y="14"/>
                  </a:cubicBezTo>
                  <a:cubicBezTo>
                    <a:pt x="126" y="14"/>
                    <a:pt x="162" y="10"/>
                    <a:pt x="162" y="7"/>
                  </a:cubicBezTo>
                  <a:cubicBezTo>
                    <a:pt x="162" y="3"/>
                    <a:pt x="126" y="0"/>
                    <a:pt x="8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9"/>
            <p:cNvSpPr>
              <a:spLocks noEditPoints="1"/>
            </p:cNvSpPr>
            <p:nvPr/>
          </p:nvSpPr>
          <p:spPr bwMode="auto">
            <a:xfrm>
              <a:off x="3629" y="1638"/>
              <a:ext cx="427" cy="35"/>
            </a:xfrm>
            <a:custGeom>
              <a:avLst/>
              <a:gdLst>
                <a:gd name="T0" fmla="*/ 80 w 159"/>
                <a:gd name="T1" fmla="*/ 13 h 13"/>
                <a:gd name="T2" fmla="*/ 2 w 159"/>
                <a:gd name="T3" fmla="*/ 7 h 13"/>
                <a:gd name="T4" fmla="*/ 80 w 159"/>
                <a:gd name="T5" fmla="*/ 0 h 13"/>
                <a:gd name="T6" fmla="*/ 158 w 159"/>
                <a:gd name="T7" fmla="*/ 7 h 13"/>
                <a:gd name="T8" fmla="*/ 80 w 159"/>
                <a:gd name="T9" fmla="*/ 13 h 13"/>
                <a:gd name="T10" fmla="*/ 80 w 159"/>
                <a:gd name="T11" fmla="*/ 0 h 13"/>
                <a:gd name="T12" fmla="*/ 0 w 159"/>
                <a:gd name="T13" fmla="*/ 7 h 13"/>
                <a:gd name="T14" fmla="*/ 80 w 159"/>
                <a:gd name="T15" fmla="*/ 13 h 13"/>
                <a:gd name="T16" fmla="*/ 159 w 159"/>
                <a:gd name="T17" fmla="*/ 7 h 13"/>
                <a:gd name="T18" fmla="*/ 80 w 15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80" y="13"/>
                  </a:moveTo>
                  <a:cubicBezTo>
                    <a:pt x="37" y="13"/>
                    <a:pt x="2" y="10"/>
                    <a:pt x="2" y="7"/>
                  </a:cubicBezTo>
                  <a:cubicBezTo>
                    <a:pt x="2" y="3"/>
                    <a:pt x="37" y="0"/>
                    <a:pt x="80" y="0"/>
                  </a:cubicBezTo>
                  <a:cubicBezTo>
                    <a:pt x="123" y="0"/>
                    <a:pt x="158" y="3"/>
                    <a:pt x="158" y="7"/>
                  </a:cubicBezTo>
                  <a:cubicBezTo>
                    <a:pt x="158" y="10"/>
                    <a:pt x="123" y="13"/>
                    <a:pt x="80" y="13"/>
                  </a:cubicBezTo>
                  <a:moveTo>
                    <a:pt x="80" y="0"/>
                  </a:moveTo>
                  <a:cubicBezTo>
                    <a:pt x="36" y="0"/>
                    <a:pt x="0" y="3"/>
                    <a:pt x="0" y="7"/>
                  </a:cubicBezTo>
                  <a:cubicBezTo>
                    <a:pt x="0" y="10"/>
                    <a:pt x="36" y="13"/>
                    <a:pt x="80" y="13"/>
                  </a:cubicBezTo>
                  <a:cubicBezTo>
                    <a:pt x="124" y="13"/>
                    <a:pt x="159" y="10"/>
                    <a:pt x="159" y="7"/>
                  </a:cubicBezTo>
                  <a:cubicBezTo>
                    <a:pt x="159" y="3"/>
                    <a:pt x="124" y="0"/>
                    <a:pt x="8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0"/>
            <p:cNvSpPr>
              <a:spLocks noEditPoints="1"/>
            </p:cNvSpPr>
            <p:nvPr/>
          </p:nvSpPr>
          <p:spPr bwMode="auto">
            <a:xfrm>
              <a:off x="3634" y="1638"/>
              <a:ext cx="420" cy="35"/>
            </a:xfrm>
            <a:custGeom>
              <a:avLst/>
              <a:gdLst>
                <a:gd name="T0" fmla="*/ 78 w 156"/>
                <a:gd name="T1" fmla="*/ 13 h 13"/>
                <a:gd name="T2" fmla="*/ 1 w 156"/>
                <a:gd name="T3" fmla="*/ 7 h 13"/>
                <a:gd name="T4" fmla="*/ 78 w 156"/>
                <a:gd name="T5" fmla="*/ 0 h 13"/>
                <a:gd name="T6" fmla="*/ 154 w 156"/>
                <a:gd name="T7" fmla="*/ 7 h 13"/>
                <a:gd name="T8" fmla="*/ 78 w 156"/>
                <a:gd name="T9" fmla="*/ 13 h 13"/>
                <a:gd name="T10" fmla="*/ 78 w 156"/>
                <a:gd name="T11" fmla="*/ 0 h 13"/>
                <a:gd name="T12" fmla="*/ 0 w 156"/>
                <a:gd name="T13" fmla="*/ 7 h 13"/>
                <a:gd name="T14" fmla="*/ 78 w 156"/>
                <a:gd name="T15" fmla="*/ 13 h 13"/>
                <a:gd name="T16" fmla="*/ 156 w 156"/>
                <a:gd name="T17" fmla="*/ 7 h 13"/>
                <a:gd name="T18" fmla="*/ 78 w 15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3">
                  <a:moveTo>
                    <a:pt x="78" y="13"/>
                  </a:moveTo>
                  <a:cubicBezTo>
                    <a:pt x="36" y="13"/>
                    <a:pt x="1" y="10"/>
                    <a:pt x="1" y="7"/>
                  </a:cubicBezTo>
                  <a:cubicBezTo>
                    <a:pt x="1" y="3"/>
                    <a:pt x="36" y="0"/>
                    <a:pt x="78" y="0"/>
                  </a:cubicBezTo>
                  <a:cubicBezTo>
                    <a:pt x="120" y="0"/>
                    <a:pt x="154" y="3"/>
                    <a:pt x="154" y="7"/>
                  </a:cubicBezTo>
                  <a:cubicBezTo>
                    <a:pt x="154" y="10"/>
                    <a:pt x="120" y="13"/>
                    <a:pt x="78" y="13"/>
                  </a:cubicBezTo>
                  <a:moveTo>
                    <a:pt x="78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8" y="13"/>
                  </a:cubicBezTo>
                  <a:cubicBezTo>
                    <a:pt x="121" y="13"/>
                    <a:pt x="156" y="10"/>
                    <a:pt x="156" y="7"/>
                  </a:cubicBezTo>
                  <a:cubicBezTo>
                    <a:pt x="156" y="3"/>
                    <a:pt x="121" y="0"/>
                    <a:pt x="78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1"/>
            <p:cNvSpPr>
              <a:spLocks noEditPoints="1"/>
            </p:cNvSpPr>
            <p:nvPr/>
          </p:nvSpPr>
          <p:spPr bwMode="auto">
            <a:xfrm>
              <a:off x="3637" y="1638"/>
              <a:ext cx="411" cy="35"/>
            </a:xfrm>
            <a:custGeom>
              <a:avLst/>
              <a:gdLst>
                <a:gd name="T0" fmla="*/ 77 w 153"/>
                <a:gd name="T1" fmla="*/ 13 h 13"/>
                <a:gd name="T2" fmla="*/ 2 w 153"/>
                <a:gd name="T3" fmla="*/ 7 h 13"/>
                <a:gd name="T4" fmla="*/ 77 w 153"/>
                <a:gd name="T5" fmla="*/ 0 h 13"/>
                <a:gd name="T6" fmla="*/ 152 w 153"/>
                <a:gd name="T7" fmla="*/ 7 h 13"/>
                <a:gd name="T8" fmla="*/ 77 w 153"/>
                <a:gd name="T9" fmla="*/ 13 h 13"/>
                <a:gd name="T10" fmla="*/ 77 w 153"/>
                <a:gd name="T11" fmla="*/ 0 h 13"/>
                <a:gd name="T12" fmla="*/ 0 w 153"/>
                <a:gd name="T13" fmla="*/ 7 h 13"/>
                <a:gd name="T14" fmla="*/ 77 w 153"/>
                <a:gd name="T15" fmla="*/ 13 h 13"/>
                <a:gd name="T16" fmla="*/ 153 w 153"/>
                <a:gd name="T17" fmla="*/ 7 h 13"/>
                <a:gd name="T18" fmla="*/ 77 w 15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3">
                  <a:moveTo>
                    <a:pt x="77" y="13"/>
                  </a:moveTo>
                  <a:cubicBezTo>
                    <a:pt x="36" y="13"/>
                    <a:pt x="2" y="10"/>
                    <a:pt x="2" y="7"/>
                  </a:cubicBezTo>
                  <a:cubicBezTo>
                    <a:pt x="2" y="3"/>
                    <a:pt x="36" y="0"/>
                    <a:pt x="77" y="0"/>
                  </a:cubicBezTo>
                  <a:cubicBezTo>
                    <a:pt x="118" y="0"/>
                    <a:pt x="152" y="3"/>
                    <a:pt x="152" y="7"/>
                  </a:cubicBezTo>
                  <a:cubicBezTo>
                    <a:pt x="152" y="10"/>
                    <a:pt x="118" y="13"/>
                    <a:pt x="77" y="13"/>
                  </a:cubicBezTo>
                  <a:moveTo>
                    <a:pt x="77" y="0"/>
                  </a:moveTo>
                  <a:cubicBezTo>
                    <a:pt x="35" y="0"/>
                    <a:pt x="0" y="3"/>
                    <a:pt x="0" y="7"/>
                  </a:cubicBezTo>
                  <a:cubicBezTo>
                    <a:pt x="0" y="10"/>
                    <a:pt x="35" y="13"/>
                    <a:pt x="77" y="13"/>
                  </a:cubicBezTo>
                  <a:cubicBezTo>
                    <a:pt x="119" y="13"/>
                    <a:pt x="153" y="10"/>
                    <a:pt x="153" y="7"/>
                  </a:cubicBezTo>
                  <a:cubicBezTo>
                    <a:pt x="153" y="3"/>
                    <a:pt x="119" y="0"/>
                    <a:pt x="77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2"/>
            <p:cNvSpPr>
              <a:spLocks noEditPoints="1"/>
            </p:cNvSpPr>
            <p:nvPr/>
          </p:nvSpPr>
          <p:spPr bwMode="auto">
            <a:xfrm>
              <a:off x="3642" y="1638"/>
              <a:ext cx="404" cy="35"/>
            </a:xfrm>
            <a:custGeom>
              <a:avLst/>
              <a:gdLst>
                <a:gd name="T0" fmla="*/ 75 w 150"/>
                <a:gd name="T1" fmla="*/ 13 h 13"/>
                <a:gd name="T2" fmla="*/ 2 w 150"/>
                <a:gd name="T3" fmla="*/ 7 h 13"/>
                <a:gd name="T4" fmla="*/ 75 w 150"/>
                <a:gd name="T5" fmla="*/ 0 h 13"/>
                <a:gd name="T6" fmla="*/ 148 w 150"/>
                <a:gd name="T7" fmla="*/ 7 h 13"/>
                <a:gd name="T8" fmla="*/ 75 w 150"/>
                <a:gd name="T9" fmla="*/ 13 h 13"/>
                <a:gd name="T10" fmla="*/ 75 w 150"/>
                <a:gd name="T11" fmla="*/ 0 h 13"/>
                <a:gd name="T12" fmla="*/ 0 w 150"/>
                <a:gd name="T13" fmla="*/ 7 h 13"/>
                <a:gd name="T14" fmla="*/ 75 w 150"/>
                <a:gd name="T15" fmla="*/ 13 h 13"/>
                <a:gd name="T16" fmla="*/ 150 w 150"/>
                <a:gd name="T17" fmla="*/ 7 h 13"/>
                <a:gd name="T18" fmla="*/ 75 w 15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3">
                  <a:moveTo>
                    <a:pt x="75" y="13"/>
                  </a:moveTo>
                  <a:cubicBezTo>
                    <a:pt x="34" y="13"/>
                    <a:pt x="2" y="10"/>
                    <a:pt x="2" y="7"/>
                  </a:cubicBezTo>
                  <a:cubicBezTo>
                    <a:pt x="2" y="3"/>
                    <a:pt x="34" y="0"/>
                    <a:pt x="75" y="0"/>
                  </a:cubicBezTo>
                  <a:cubicBezTo>
                    <a:pt x="115" y="0"/>
                    <a:pt x="148" y="3"/>
                    <a:pt x="148" y="7"/>
                  </a:cubicBezTo>
                  <a:cubicBezTo>
                    <a:pt x="148" y="10"/>
                    <a:pt x="115" y="13"/>
                    <a:pt x="75" y="13"/>
                  </a:cubicBezTo>
                  <a:moveTo>
                    <a:pt x="75" y="0"/>
                  </a:moveTo>
                  <a:cubicBezTo>
                    <a:pt x="34" y="0"/>
                    <a:pt x="0" y="3"/>
                    <a:pt x="0" y="7"/>
                  </a:cubicBezTo>
                  <a:cubicBezTo>
                    <a:pt x="0" y="10"/>
                    <a:pt x="34" y="13"/>
                    <a:pt x="75" y="13"/>
                  </a:cubicBezTo>
                  <a:cubicBezTo>
                    <a:pt x="116" y="13"/>
                    <a:pt x="150" y="10"/>
                    <a:pt x="150" y="7"/>
                  </a:cubicBezTo>
                  <a:cubicBezTo>
                    <a:pt x="150" y="3"/>
                    <a:pt x="116" y="0"/>
                    <a:pt x="7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3"/>
            <p:cNvSpPr>
              <a:spLocks noEditPoints="1"/>
            </p:cNvSpPr>
            <p:nvPr/>
          </p:nvSpPr>
          <p:spPr bwMode="auto">
            <a:xfrm>
              <a:off x="3648" y="1638"/>
              <a:ext cx="392" cy="35"/>
            </a:xfrm>
            <a:custGeom>
              <a:avLst/>
              <a:gdLst>
                <a:gd name="T0" fmla="*/ 73 w 146"/>
                <a:gd name="T1" fmla="*/ 12 h 13"/>
                <a:gd name="T2" fmla="*/ 1 w 146"/>
                <a:gd name="T3" fmla="*/ 7 h 13"/>
                <a:gd name="T4" fmla="*/ 73 w 146"/>
                <a:gd name="T5" fmla="*/ 1 h 13"/>
                <a:gd name="T6" fmla="*/ 145 w 146"/>
                <a:gd name="T7" fmla="*/ 7 h 13"/>
                <a:gd name="T8" fmla="*/ 73 w 146"/>
                <a:gd name="T9" fmla="*/ 12 h 13"/>
                <a:gd name="T10" fmla="*/ 73 w 146"/>
                <a:gd name="T11" fmla="*/ 0 h 13"/>
                <a:gd name="T12" fmla="*/ 0 w 146"/>
                <a:gd name="T13" fmla="*/ 7 h 13"/>
                <a:gd name="T14" fmla="*/ 73 w 146"/>
                <a:gd name="T15" fmla="*/ 13 h 13"/>
                <a:gd name="T16" fmla="*/ 146 w 146"/>
                <a:gd name="T17" fmla="*/ 7 h 13"/>
                <a:gd name="T18" fmla="*/ 73 w 14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3">
                  <a:moveTo>
                    <a:pt x="73" y="12"/>
                  </a:moveTo>
                  <a:cubicBezTo>
                    <a:pt x="33" y="12"/>
                    <a:pt x="1" y="10"/>
                    <a:pt x="1" y="7"/>
                  </a:cubicBezTo>
                  <a:cubicBezTo>
                    <a:pt x="1" y="3"/>
                    <a:pt x="33" y="1"/>
                    <a:pt x="73" y="1"/>
                  </a:cubicBezTo>
                  <a:cubicBezTo>
                    <a:pt x="113" y="1"/>
                    <a:pt x="145" y="3"/>
                    <a:pt x="145" y="7"/>
                  </a:cubicBezTo>
                  <a:cubicBezTo>
                    <a:pt x="145" y="10"/>
                    <a:pt x="113" y="12"/>
                    <a:pt x="73" y="12"/>
                  </a:cubicBezTo>
                  <a:moveTo>
                    <a:pt x="73" y="0"/>
                  </a:moveTo>
                  <a:cubicBezTo>
                    <a:pt x="32" y="0"/>
                    <a:pt x="0" y="3"/>
                    <a:pt x="0" y="7"/>
                  </a:cubicBezTo>
                  <a:cubicBezTo>
                    <a:pt x="0" y="10"/>
                    <a:pt x="32" y="13"/>
                    <a:pt x="73" y="13"/>
                  </a:cubicBezTo>
                  <a:cubicBezTo>
                    <a:pt x="113" y="13"/>
                    <a:pt x="146" y="10"/>
                    <a:pt x="146" y="7"/>
                  </a:cubicBezTo>
                  <a:cubicBezTo>
                    <a:pt x="146" y="3"/>
                    <a:pt x="113" y="0"/>
                    <a:pt x="7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4"/>
            <p:cNvSpPr>
              <a:spLocks noEditPoints="1"/>
            </p:cNvSpPr>
            <p:nvPr/>
          </p:nvSpPr>
          <p:spPr bwMode="auto">
            <a:xfrm>
              <a:off x="3650" y="1641"/>
              <a:ext cx="388" cy="30"/>
            </a:xfrm>
            <a:custGeom>
              <a:avLst/>
              <a:gdLst>
                <a:gd name="T0" fmla="*/ 72 w 144"/>
                <a:gd name="T1" fmla="*/ 11 h 11"/>
                <a:gd name="T2" fmla="*/ 2 w 144"/>
                <a:gd name="T3" fmla="*/ 6 h 11"/>
                <a:gd name="T4" fmla="*/ 72 w 144"/>
                <a:gd name="T5" fmla="*/ 0 h 11"/>
                <a:gd name="T6" fmla="*/ 142 w 144"/>
                <a:gd name="T7" fmla="*/ 6 h 11"/>
                <a:gd name="T8" fmla="*/ 72 w 144"/>
                <a:gd name="T9" fmla="*/ 11 h 11"/>
                <a:gd name="T10" fmla="*/ 72 w 144"/>
                <a:gd name="T11" fmla="*/ 0 h 11"/>
                <a:gd name="T12" fmla="*/ 0 w 144"/>
                <a:gd name="T13" fmla="*/ 6 h 11"/>
                <a:gd name="T14" fmla="*/ 72 w 144"/>
                <a:gd name="T15" fmla="*/ 11 h 11"/>
                <a:gd name="T16" fmla="*/ 144 w 144"/>
                <a:gd name="T17" fmla="*/ 6 h 11"/>
                <a:gd name="T18" fmla="*/ 72 w 14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1">
                  <a:moveTo>
                    <a:pt x="72" y="11"/>
                  </a:moveTo>
                  <a:cubicBezTo>
                    <a:pt x="33" y="11"/>
                    <a:pt x="2" y="9"/>
                    <a:pt x="2" y="6"/>
                  </a:cubicBezTo>
                  <a:cubicBezTo>
                    <a:pt x="2" y="2"/>
                    <a:pt x="33" y="0"/>
                    <a:pt x="72" y="0"/>
                  </a:cubicBezTo>
                  <a:cubicBezTo>
                    <a:pt x="111" y="0"/>
                    <a:pt x="142" y="2"/>
                    <a:pt x="142" y="6"/>
                  </a:cubicBezTo>
                  <a:cubicBezTo>
                    <a:pt x="142" y="9"/>
                    <a:pt x="111" y="11"/>
                    <a:pt x="72" y="11"/>
                  </a:cubicBezTo>
                  <a:moveTo>
                    <a:pt x="72" y="0"/>
                  </a:moveTo>
                  <a:cubicBezTo>
                    <a:pt x="32" y="0"/>
                    <a:pt x="0" y="2"/>
                    <a:pt x="0" y="6"/>
                  </a:cubicBezTo>
                  <a:cubicBezTo>
                    <a:pt x="0" y="9"/>
                    <a:pt x="32" y="11"/>
                    <a:pt x="72" y="11"/>
                  </a:cubicBezTo>
                  <a:cubicBezTo>
                    <a:pt x="112" y="11"/>
                    <a:pt x="144" y="9"/>
                    <a:pt x="144" y="6"/>
                  </a:cubicBezTo>
                  <a:cubicBezTo>
                    <a:pt x="144" y="2"/>
                    <a:pt x="112" y="0"/>
                    <a:pt x="72" y="0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5"/>
            <p:cNvSpPr>
              <a:spLocks noEditPoints="1"/>
            </p:cNvSpPr>
            <p:nvPr/>
          </p:nvSpPr>
          <p:spPr bwMode="auto">
            <a:xfrm>
              <a:off x="3656" y="1641"/>
              <a:ext cx="376" cy="30"/>
            </a:xfrm>
            <a:custGeom>
              <a:avLst/>
              <a:gdLst>
                <a:gd name="T0" fmla="*/ 70 w 140"/>
                <a:gd name="T1" fmla="*/ 11 h 11"/>
                <a:gd name="T2" fmla="*/ 1 w 140"/>
                <a:gd name="T3" fmla="*/ 6 h 11"/>
                <a:gd name="T4" fmla="*/ 70 w 140"/>
                <a:gd name="T5" fmla="*/ 0 h 11"/>
                <a:gd name="T6" fmla="*/ 139 w 140"/>
                <a:gd name="T7" fmla="*/ 6 h 11"/>
                <a:gd name="T8" fmla="*/ 70 w 140"/>
                <a:gd name="T9" fmla="*/ 11 h 11"/>
                <a:gd name="T10" fmla="*/ 70 w 140"/>
                <a:gd name="T11" fmla="*/ 0 h 11"/>
                <a:gd name="T12" fmla="*/ 0 w 140"/>
                <a:gd name="T13" fmla="*/ 6 h 11"/>
                <a:gd name="T14" fmla="*/ 70 w 140"/>
                <a:gd name="T15" fmla="*/ 11 h 11"/>
                <a:gd name="T16" fmla="*/ 140 w 140"/>
                <a:gd name="T17" fmla="*/ 6 h 11"/>
                <a:gd name="T18" fmla="*/ 70 w 140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1">
                  <a:moveTo>
                    <a:pt x="70" y="11"/>
                  </a:moveTo>
                  <a:cubicBezTo>
                    <a:pt x="32" y="11"/>
                    <a:pt x="1" y="9"/>
                    <a:pt x="1" y="6"/>
                  </a:cubicBezTo>
                  <a:cubicBezTo>
                    <a:pt x="1" y="2"/>
                    <a:pt x="32" y="0"/>
                    <a:pt x="70" y="0"/>
                  </a:cubicBezTo>
                  <a:cubicBezTo>
                    <a:pt x="108" y="0"/>
                    <a:pt x="139" y="2"/>
                    <a:pt x="139" y="6"/>
                  </a:cubicBezTo>
                  <a:cubicBezTo>
                    <a:pt x="139" y="9"/>
                    <a:pt x="108" y="11"/>
                    <a:pt x="70" y="11"/>
                  </a:cubicBezTo>
                  <a:moveTo>
                    <a:pt x="70" y="0"/>
                  </a:moveTo>
                  <a:cubicBezTo>
                    <a:pt x="31" y="0"/>
                    <a:pt x="0" y="2"/>
                    <a:pt x="0" y="6"/>
                  </a:cubicBezTo>
                  <a:cubicBezTo>
                    <a:pt x="0" y="9"/>
                    <a:pt x="31" y="11"/>
                    <a:pt x="70" y="11"/>
                  </a:cubicBezTo>
                  <a:cubicBezTo>
                    <a:pt x="109" y="11"/>
                    <a:pt x="140" y="9"/>
                    <a:pt x="140" y="6"/>
                  </a:cubicBezTo>
                  <a:cubicBezTo>
                    <a:pt x="140" y="2"/>
                    <a:pt x="109" y="0"/>
                    <a:pt x="7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"/>
            <p:cNvSpPr>
              <a:spLocks noEditPoints="1"/>
            </p:cNvSpPr>
            <p:nvPr/>
          </p:nvSpPr>
          <p:spPr bwMode="auto">
            <a:xfrm>
              <a:off x="3658" y="1641"/>
              <a:ext cx="372" cy="30"/>
            </a:xfrm>
            <a:custGeom>
              <a:avLst/>
              <a:gdLst>
                <a:gd name="T0" fmla="*/ 69 w 138"/>
                <a:gd name="T1" fmla="*/ 11 h 11"/>
                <a:gd name="T2" fmla="*/ 2 w 138"/>
                <a:gd name="T3" fmla="*/ 5 h 11"/>
                <a:gd name="T4" fmla="*/ 69 w 138"/>
                <a:gd name="T5" fmla="*/ 0 h 11"/>
                <a:gd name="T6" fmla="*/ 136 w 138"/>
                <a:gd name="T7" fmla="*/ 5 h 11"/>
                <a:gd name="T8" fmla="*/ 69 w 138"/>
                <a:gd name="T9" fmla="*/ 11 h 11"/>
                <a:gd name="T10" fmla="*/ 69 w 138"/>
                <a:gd name="T11" fmla="*/ 0 h 11"/>
                <a:gd name="T12" fmla="*/ 0 w 138"/>
                <a:gd name="T13" fmla="*/ 6 h 11"/>
                <a:gd name="T14" fmla="*/ 69 w 138"/>
                <a:gd name="T15" fmla="*/ 11 h 11"/>
                <a:gd name="T16" fmla="*/ 138 w 138"/>
                <a:gd name="T17" fmla="*/ 6 h 11"/>
                <a:gd name="T18" fmla="*/ 69 w 13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1">
                  <a:moveTo>
                    <a:pt x="69" y="11"/>
                  </a:moveTo>
                  <a:cubicBezTo>
                    <a:pt x="32" y="11"/>
                    <a:pt x="2" y="8"/>
                    <a:pt x="2" y="5"/>
                  </a:cubicBezTo>
                  <a:cubicBezTo>
                    <a:pt x="2" y="2"/>
                    <a:pt x="32" y="0"/>
                    <a:pt x="69" y="0"/>
                  </a:cubicBezTo>
                  <a:cubicBezTo>
                    <a:pt x="106" y="0"/>
                    <a:pt x="136" y="2"/>
                    <a:pt x="136" y="5"/>
                  </a:cubicBezTo>
                  <a:cubicBezTo>
                    <a:pt x="136" y="8"/>
                    <a:pt x="106" y="11"/>
                    <a:pt x="69" y="11"/>
                  </a:cubicBezTo>
                  <a:moveTo>
                    <a:pt x="69" y="0"/>
                  </a:moveTo>
                  <a:cubicBezTo>
                    <a:pt x="31" y="0"/>
                    <a:pt x="0" y="2"/>
                    <a:pt x="0" y="6"/>
                  </a:cubicBezTo>
                  <a:cubicBezTo>
                    <a:pt x="0" y="9"/>
                    <a:pt x="31" y="11"/>
                    <a:pt x="69" y="11"/>
                  </a:cubicBezTo>
                  <a:cubicBezTo>
                    <a:pt x="107" y="11"/>
                    <a:pt x="138" y="9"/>
                    <a:pt x="138" y="6"/>
                  </a:cubicBezTo>
                  <a:cubicBezTo>
                    <a:pt x="138" y="2"/>
                    <a:pt x="107" y="0"/>
                    <a:pt x="69" y="0"/>
                  </a:cubicBezTo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7"/>
            <p:cNvSpPr>
              <a:spLocks noEditPoints="1"/>
            </p:cNvSpPr>
            <p:nvPr/>
          </p:nvSpPr>
          <p:spPr bwMode="auto">
            <a:xfrm>
              <a:off x="3664" y="1641"/>
              <a:ext cx="360" cy="30"/>
            </a:xfrm>
            <a:custGeom>
              <a:avLst/>
              <a:gdLst>
                <a:gd name="T0" fmla="*/ 67 w 134"/>
                <a:gd name="T1" fmla="*/ 11 h 11"/>
                <a:gd name="T2" fmla="*/ 1 w 134"/>
                <a:gd name="T3" fmla="*/ 5 h 11"/>
                <a:gd name="T4" fmla="*/ 67 w 134"/>
                <a:gd name="T5" fmla="*/ 0 h 11"/>
                <a:gd name="T6" fmla="*/ 133 w 134"/>
                <a:gd name="T7" fmla="*/ 5 h 11"/>
                <a:gd name="T8" fmla="*/ 67 w 134"/>
                <a:gd name="T9" fmla="*/ 11 h 11"/>
                <a:gd name="T10" fmla="*/ 67 w 134"/>
                <a:gd name="T11" fmla="*/ 0 h 11"/>
                <a:gd name="T12" fmla="*/ 0 w 134"/>
                <a:gd name="T13" fmla="*/ 5 h 11"/>
                <a:gd name="T14" fmla="*/ 67 w 134"/>
                <a:gd name="T15" fmla="*/ 11 h 11"/>
                <a:gd name="T16" fmla="*/ 134 w 134"/>
                <a:gd name="T17" fmla="*/ 5 h 11"/>
                <a:gd name="T18" fmla="*/ 67 w 13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">
                  <a:moveTo>
                    <a:pt x="67" y="11"/>
                  </a:moveTo>
                  <a:cubicBezTo>
                    <a:pt x="31" y="11"/>
                    <a:pt x="1" y="8"/>
                    <a:pt x="1" y="5"/>
                  </a:cubicBezTo>
                  <a:cubicBezTo>
                    <a:pt x="1" y="3"/>
                    <a:pt x="31" y="0"/>
                    <a:pt x="67" y="0"/>
                  </a:cubicBezTo>
                  <a:cubicBezTo>
                    <a:pt x="103" y="0"/>
                    <a:pt x="133" y="3"/>
                    <a:pt x="133" y="5"/>
                  </a:cubicBezTo>
                  <a:cubicBezTo>
                    <a:pt x="133" y="8"/>
                    <a:pt x="103" y="11"/>
                    <a:pt x="67" y="11"/>
                  </a:cubicBezTo>
                  <a:moveTo>
                    <a:pt x="67" y="0"/>
                  </a:moveTo>
                  <a:cubicBezTo>
                    <a:pt x="30" y="0"/>
                    <a:pt x="0" y="2"/>
                    <a:pt x="0" y="5"/>
                  </a:cubicBezTo>
                  <a:cubicBezTo>
                    <a:pt x="0" y="8"/>
                    <a:pt x="30" y="11"/>
                    <a:pt x="67" y="11"/>
                  </a:cubicBezTo>
                  <a:cubicBezTo>
                    <a:pt x="104" y="11"/>
                    <a:pt x="134" y="8"/>
                    <a:pt x="134" y="5"/>
                  </a:cubicBezTo>
                  <a:cubicBezTo>
                    <a:pt x="134" y="2"/>
                    <a:pt x="104" y="0"/>
                    <a:pt x="67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8"/>
            <p:cNvSpPr>
              <a:spLocks noEditPoints="1"/>
            </p:cNvSpPr>
            <p:nvPr/>
          </p:nvSpPr>
          <p:spPr bwMode="auto">
            <a:xfrm>
              <a:off x="3667" y="1641"/>
              <a:ext cx="354" cy="30"/>
            </a:xfrm>
            <a:custGeom>
              <a:avLst/>
              <a:gdLst>
                <a:gd name="T0" fmla="*/ 66 w 132"/>
                <a:gd name="T1" fmla="*/ 11 h 11"/>
                <a:gd name="T2" fmla="*/ 2 w 132"/>
                <a:gd name="T3" fmla="*/ 5 h 11"/>
                <a:gd name="T4" fmla="*/ 66 w 132"/>
                <a:gd name="T5" fmla="*/ 0 h 11"/>
                <a:gd name="T6" fmla="*/ 130 w 132"/>
                <a:gd name="T7" fmla="*/ 5 h 11"/>
                <a:gd name="T8" fmla="*/ 66 w 132"/>
                <a:gd name="T9" fmla="*/ 11 h 11"/>
                <a:gd name="T10" fmla="*/ 66 w 132"/>
                <a:gd name="T11" fmla="*/ 0 h 11"/>
                <a:gd name="T12" fmla="*/ 0 w 132"/>
                <a:gd name="T13" fmla="*/ 5 h 11"/>
                <a:gd name="T14" fmla="*/ 66 w 132"/>
                <a:gd name="T15" fmla="*/ 11 h 11"/>
                <a:gd name="T16" fmla="*/ 132 w 132"/>
                <a:gd name="T17" fmla="*/ 5 h 11"/>
                <a:gd name="T18" fmla="*/ 66 w 13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1">
                  <a:moveTo>
                    <a:pt x="66" y="11"/>
                  </a:moveTo>
                  <a:cubicBezTo>
                    <a:pt x="31" y="11"/>
                    <a:pt x="2" y="8"/>
                    <a:pt x="2" y="5"/>
                  </a:cubicBezTo>
                  <a:cubicBezTo>
                    <a:pt x="2" y="3"/>
                    <a:pt x="31" y="0"/>
                    <a:pt x="66" y="0"/>
                  </a:cubicBezTo>
                  <a:cubicBezTo>
                    <a:pt x="101" y="0"/>
                    <a:pt x="130" y="3"/>
                    <a:pt x="130" y="5"/>
                  </a:cubicBezTo>
                  <a:cubicBezTo>
                    <a:pt x="130" y="8"/>
                    <a:pt x="101" y="11"/>
                    <a:pt x="66" y="11"/>
                  </a:cubicBezTo>
                  <a:moveTo>
                    <a:pt x="66" y="0"/>
                  </a:moveTo>
                  <a:cubicBezTo>
                    <a:pt x="30" y="0"/>
                    <a:pt x="0" y="3"/>
                    <a:pt x="0" y="5"/>
                  </a:cubicBezTo>
                  <a:cubicBezTo>
                    <a:pt x="0" y="8"/>
                    <a:pt x="30" y="11"/>
                    <a:pt x="66" y="11"/>
                  </a:cubicBezTo>
                  <a:cubicBezTo>
                    <a:pt x="102" y="11"/>
                    <a:pt x="132" y="8"/>
                    <a:pt x="132" y="5"/>
                  </a:cubicBezTo>
                  <a:cubicBezTo>
                    <a:pt x="132" y="3"/>
                    <a:pt x="102" y="0"/>
                    <a:pt x="66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9"/>
            <p:cNvSpPr>
              <a:spLocks noEditPoints="1"/>
            </p:cNvSpPr>
            <p:nvPr/>
          </p:nvSpPr>
          <p:spPr bwMode="auto">
            <a:xfrm>
              <a:off x="3672" y="1641"/>
              <a:ext cx="344" cy="30"/>
            </a:xfrm>
            <a:custGeom>
              <a:avLst/>
              <a:gdLst>
                <a:gd name="T0" fmla="*/ 64 w 128"/>
                <a:gd name="T1" fmla="*/ 10 h 11"/>
                <a:gd name="T2" fmla="*/ 2 w 128"/>
                <a:gd name="T3" fmla="*/ 5 h 11"/>
                <a:gd name="T4" fmla="*/ 64 w 128"/>
                <a:gd name="T5" fmla="*/ 0 h 11"/>
                <a:gd name="T6" fmla="*/ 126 w 128"/>
                <a:gd name="T7" fmla="*/ 5 h 11"/>
                <a:gd name="T8" fmla="*/ 64 w 128"/>
                <a:gd name="T9" fmla="*/ 10 h 11"/>
                <a:gd name="T10" fmla="*/ 64 w 128"/>
                <a:gd name="T11" fmla="*/ 0 h 11"/>
                <a:gd name="T12" fmla="*/ 0 w 128"/>
                <a:gd name="T13" fmla="*/ 5 h 11"/>
                <a:gd name="T14" fmla="*/ 64 w 128"/>
                <a:gd name="T15" fmla="*/ 11 h 11"/>
                <a:gd name="T16" fmla="*/ 128 w 128"/>
                <a:gd name="T17" fmla="*/ 5 h 11"/>
                <a:gd name="T18" fmla="*/ 64 w 128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1">
                  <a:moveTo>
                    <a:pt x="64" y="10"/>
                  </a:moveTo>
                  <a:cubicBezTo>
                    <a:pt x="30" y="10"/>
                    <a:pt x="2" y="8"/>
                    <a:pt x="2" y="5"/>
                  </a:cubicBezTo>
                  <a:cubicBezTo>
                    <a:pt x="2" y="3"/>
                    <a:pt x="30" y="0"/>
                    <a:pt x="64" y="0"/>
                  </a:cubicBezTo>
                  <a:cubicBezTo>
                    <a:pt x="99" y="0"/>
                    <a:pt x="126" y="3"/>
                    <a:pt x="126" y="5"/>
                  </a:cubicBezTo>
                  <a:cubicBezTo>
                    <a:pt x="126" y="8"/>
                    <a:pt x="99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3"/>
                    <a:pt x="0" y="5"/>
                  </a:cubicBezTo>
                  <a:cubicBezTo>
                    <a:pt x="0" y="8"/>
                    <a:pt x="29" y="11"/>
                    <a:pt x="64" y="11"/>
                  </a:cubicBezTo>
                  <a:cubicBezTo>
                    <a:pt x="99" y="11"/>
                    <a:pt x="128" y="8"/>
                    <a:pt x="128" y="5"/>
                  </a:cubicBezTo>
                  <a:cubicBezTo>
                    <a:pt x="128" y="3"/>
                    <a:pt x="99" y="0"/>
                    <a:pt x="6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70"/>
            <p:cNvSpPr>
              <a:spLocks noEditPoints="1"/>
            </p:cNvSpPr>
            <p:nvPr/>
          </p:nvSpPr>
          <p:spPr bwMode="auto">
            <a:xfrm>
              <a:off x="3677" y="1641"/>
              <a:ext cx="334" cy="27"/>
            </a:xfrm>
            <a:custGeom>
              <a:avLst/>
              <a:gdLst>
                <a:gd name="T0" fmla="*/ 62 w 124"/>
                <a:gd name="T1" fmla="*/ 10 h 10"/>
                <a:gd name="T2" fmla="*/ 1 w 124"/>
                <a:gd name="T3" fmla="*/ 5 h 10"/>
                <a:gd name="T4" fmla="*/ 62 w 124"/>
                <a:gd name="T5" fmla="*/ 1 h 10"/>
                <a:gd name="T6" fmla="*/ 123 w 124"/>
                <a:gd name="T7" fmla="*/ 5 h 10"/>
                <a:gd name="T8" fmla="*/ 62 w 124"/>
                <a:gd name="T9" fmla="*/ 10 h 10"/>
                <a:gd name="T10" fmla="*/ 62 w 124"/>
                <a:gd name="T11" fmla="*/ 0 h 10"/>
                <a:gd name="T12" fmla="*/ 0 w 124"/>
                <a:gd name="T13" fmla="*/ 5 h 10"/>
                <a:gd name="T14" fmla="*/ 62 w 124"/>
                <a:gd name="T15" fmla="*/ 10 h 10"/>
                <a:gd name="T16" fmla="*/ 124 w 124"/>
                <a:gd name="T17" fmla="*/ 5 h 10"/>
                <a:gd name="T18" fmla="*/ 62 w 124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0">
                  <a:moveTo>
                    <a:pt x="62" y="10"/>
                  </a:moveTo>
                  <a:cubicBezTo>
                    <a:pt x="28" y="10"/>
                    <a:pt x="1" y="8"/>
                    <a:pt x="1" y="5"/>
                  </a:cubicBezTo>
                  <a:cubicBezTo>
                    <a:pt x="1" y="3"/>
                    <a:pt x="28" y="1"/>
                    <a:pt x="62" y="1"/>
                  </a:cubicBezTo>
                  <a:cubicBezTo>
                    <a:pt x="96" y="1"/>
                    <a:pt x="123" y="3"/>
                    <a:pt x="123" y="5"/>
                  </a:cubicBezTo>
                  <a:cubicBezTo>
                    <a:pt x="123" y="8"/>
                    <a:pt x="96" y="10"/>
                    <a:pt x="62" y="10"/>
                  </a:cubicBezTo>
                  <a:moveTo>
                    <a:pt x="62" y="0"/>
                  </a:moveTo>
                  <a:cubicBezTo>
                    <a:pt x="28" y="0"/>
                    <a:pt x="0" y="3"/>
                    <a:pt x="0" y="5"/>
                  </a:cubicBezTo>
                  <a:cubicBezTo>
                    <a:pt x="0" y="8"/>
                    <a:pt x="28" y="10"/>
                    <a:pt x="62" y="10"/>
                  </a:cubicBezTo>
                  <a:cubicBezTo>
                    <a:pt x="97" y="10"/>
                    <a:pt x="124" y="8"/>
                    <a:pt x="124" y="5"/>
                  </a:cubicBezTo>
                  <a:cubicBezTo>
                    <a:pt x="124" y="3"/>
                    <a:pt x="97" y="0"/>
                    <a:pt x="62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71"/>
            <p:cNvSpPr>
              <a:spLocks noEditPoints="1"/>
            </p:cNvSpPr>
            <p:nvPr/>
          </p:nvSpPr>
          <p:spPr bwMode="auto">
            <a:xfrm>
              <a:off x="3680" y="1644"/>
              <a:ext cx="328" cy="24"/>
            </a:xfrm>
            <a:custGeom>
              <a:avLst/>
              <a:gdLst>
                <a:gd name="T0" fmla="*/ 61 w 122"/>
                <a:gd name="T1" fmla="*/ 9 h 9"/>
                <a:gd name="T2" fmla="*/ 2 w 122"/>
                <a:gd name="T3" fmla="*/ 4 h 9"/>
                <a:gd name="T4" fmla="*/ 61 w 122"/>
                <a:gd name="T5" fmla="*/ 0 h 9"/>
                <a:gd name="T6" fmla="*/ 120 w 122"/>
                <a:gd name="T7" fmla="*/ 4 h 9"/>
                <a:gd name="T8" fmla="*/ 61 w 122"/>
                <a:gd name="T9" fmla="*/ 9 h 9"/>
                <a:gd name="T10" fmla="*/ 61 w 122"/>
                <a:gd name="T11" fmla="*/ 0 h 9"/>
                <a:gd name="T12" fmla="*/ 0 w 122"/>
                <a:gd name="T13" fmla="*/ 4 h 9"/>
                <a:gd name="T14" fmla="*/ 61 w 122"/>
                <a:gd name="T15" fmla="*/ 9 h 9"/>
                <a:gd name="T16" fmla="*/ 122 w 122"/>
                <a:gd name="T17" fmla="*/ 4 h 9"/>
                <a:gd name="T18" fmla="*/ 61 w 12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9">
                  <a:moveTo>
                    <a:pt x="61" y="9"/>
                  </a:moveTo>
                  <a:cubicBezTo>
                    <a:pt x="28" y="9"/>
                    <a:pt x="2" y="7"/>
                    <a:pt x="2" y="4"/>
                  </a:cubicBezTo>
                  <a:cubicBezTo>
                    <a:pt x="2" y="2"/>
                    <a:pt x="28" y="0"/>
                    <a:pt x="61" y="0"/>
                  </a:cubicBezTo>
                  <a:cubicBezTo>
                    <a:pt x="94" y="0"/>
                    <a:pt x="120" y="2"/>
                    <a:pt x="120" y="4"/>
                  </a:cubicBezTo>
                  <a:cubicBezTo>
                    <a:pt x="120" y="7"/>
                    <a:pt x="94" y="9"/>
                    <a:pt x="61" y="9"/>
                  </a:cubicBezTo>
                  <a:moveTo>
                    <a:pt x="61" y="0"/>
                  </a:moveTo>
                  <a:cubicBezTo>
                    <a:pt x="27" y="0"/>
                    <a:pt x="0" y="2"/>
                    <a:pt x="0" y="4"/>
                  </a:cubicBezTo>
                  <a:cubicBezTo>
                    <a:pt x="0" y="7"/>
                    <a:pt x="27" y="9"/>
                    <a:pt x="61" y="9"/>
                  </a:cubicBezTo>
                  <a:cubicBezTo>
                    <a:pt x="95" y="9"/>
                    <a:pt x="122" y="7"/>
                    <a:pt x="122" y="4"/>
                  </a:cubicBezTo>
                  <a:cubicBezTo>
                    <a:pt x="122" y="2"/>
                    <a:pt x="95" y="0"/>
                    <a:pt x="61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72"/>
            <p:cNvSpPr>
              <a:spLocks noEditPoints="1"/>
            </p:cNvSpPr>
            <p:nvPr/>
          </p:nvSpPr>
          <p:spPr bwMode="auto">
            <a:xfrm>
              <a:off x="3685" y="1644"/>
              <a:ext cx="318" cy="24"/>
            </a:xfrm>
            <a:custGeom>
              <a:avLst/>
              <a:gdLst>
                <a:gd name="T0" fmla="*/ 59 w 118"/>
                <a:gd name="T1" fmla="*/ 9 h 9"/>
                <a:gd name="T2" fmla="*/ 1 w 118"/>
                <a:gd name="T3" fmla="*/ 4 h 9"/>
                <a:gd name="T4" fmla="*/ 59 w 118"/>
                <a:gd name="T5" fmla="*/ 0 h 9"/>
                <a:gd name="T6" fmla="*/ 117 w 118"/>
                <a:gd name="T7" fmla="*/ 4 h 9"/>
                <a:gd name="T8" fmla="*/ 59 w 118"/>
                <a:gd name="T9" fmla="*/ 9 h 9"/>
                <a:gd name="T10" fmla="*/ 59 w 118"/>
                <a:gd name="T11" fmla="*/ 0 h 9"/>
                <a:gd name="T12" fmla="*/ 0 w 118"/>
                <a:gd name="T13" fmla="*/ 4 h 9"/>
                <a:gd name="T14" fmla="*/ 59 w 118"/>
                <a:gd name="T15" fmla="*/ 9 h 9"/>
                <a:gd name="T16" fmla="*/ 118 w 118"/>
                <a:gd name="T17" fmla="*/ 4 h 9"/>
                <a:gd name="T18" fmla="*/ 59 w 118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">
                  <a:moveTo>
                    <a:pt x="59" y="9"/>
                  </a:moveTo>
                  <a:cubicBezTo>
                    <a:pt x="27" y="9"/>
                    <a:pt x="1" y="7"/>
                    <a:pt x="1" y="4"/>
                  </a:cubicBezTo>
                  <a:cubicBezTo>
                    <a:pt x="1" y="2"/>
                    <a:pt x="27" y="0"/>
                    <a:pt x="59" y="0"/>
                  </a:cubicBezTo>
                  <a:cubicBezTo>
                    <a:pt x="91" y="0"/>
                    <a:pt x="117" y="2"/>
                    <a:pt x="117" y="4"/>
                  </a:cubicBezTo>
                  <a:cubicBezTo>
                    <a:pt x="117" y="7"/>
                    <a:pt x="91" y="9"/>
                    <a:pt x="59" y="9"/>
                  </a:cubicBezTo>
                  <a:moveTo>
                    <a:pt x="59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9" y="9"/>
                  </a:cubicBezTo>
                  <a:cubicBezTo>
                    <a:pt x="92" y="9"/>
                    <a:pt x="118" y="7"/>
                    <a:pt x="118" y="4"/>
                  </a:cubicBezTo>
                  <a:cubicBezTo>
                    <a:pt x="118" y="2"/>
                    <a:pt x="92" y="0"/>
                    <a:pt x="59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73"/>
            <p:cNvSpPr>
              <a:spLocks noEditPoints="1"/>
            </p:cNvSpPr>
            <p:nvPr/>
          </p:nvSpPr>
          <p:spPr bwMode="auto">
            <a:xfrm>
              <a:off x="3688" y="1644"/>
              <a:ext cx="312" cy="24"/>
            </a:xfrm>
            <a:custGeom>
              <a:avLst/>
              <a:gdLst>
                <a:gd name="T0" fmla="*/ 58 w 116"/>
                <a:gd name="T1" fmla="*/ 9 h 9"/>
                <a:gd name="T2" fmla="*/ 2 w 116"/>
                <a:gd name="T3" fmla="*/ 4 h 9"/>
                <a:gd name="T4" fmla="*/ 58 w 116"/>
                <a:gd name="T5" fmla="*/ 0 h 9"/>
                <a:gd name="T6" fmla="*/ 114 w 116"/>
                <a:gd name="T7" fmla="*/ 4 h 9"/>
                <a:gd name="T8" fmla="*/ 58 w 116"/>
                <a:gd name="T9" fmla="*/ 9 h 9"/>
                <a:gd name="T10" fmla="*/ 58 w 116"/>
                <a:gd name="T11" fmla="*/ 0 h 9"/>
                <a:gd name="T12" fmla="*/ 0 w 116"/>
                <a:gd name="T13" fmla="*/ 4 h 9"/>
                <a:gd name="T14" fmla="*/ 58 w 116"/>
                <a:gd name="T15" fmla="*/ 9 h 9"/>
                <a:gd name="T16" fmla="*/ 116 w 116"/>
                <a:gd name="T17" fmla="*/ 4 h 9"/>
                <a:gd name="T18" fmla="*/ 58 w 11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">
                  <a:moveTo>
                    <a:pt x="58" y="9"/>
                  </a:moveTo>
                  <a:cubicBezTo>
                    <a:pt x="27" y="9"/>
                    <a:pt x="2" y="7"/>
                    <a:pt x="2" y="4"/>
                  </a:cubicBezTo>
                  <a:cubicBezTo>
                    <a:pt x="2" y="2"/>
                    <a:pt x="27" y="0"/>
                    <a:pt x="58" y="0"/>
                  </a:cubicBezTo>
                  <a:cubicBezTo>
                    <a:pt x="89" y="0"/>
                    <a:pt x="114" y="2"/>
                    <a:pt x="114" y="4"/>
                  </a:cubicBezTo>
                  <a:cubicBezTo>
                    <a:pt x="114" y="7"/>
                    <a:pt x="89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2"/>
                    <a:pt x="0" y="4"/>
                  </a:cubicBezTo>
                  <a:cubicBezTo>
                    <a:pt x="0" y="7"/>
                    <a:pt x="26" y="9"/>
                    <a:pt x="58" y="9"/>
                  </a:cubicBezTo>
                  <a:cubicBezTo>
                    <a:pt x="90" y="9"/>
                    <a:pt x="116" y="7"/>
                    <a:pt x="116" y="4"/>
                  </a:cubicBezTo>
                  <a:cubicBezTo>
                    <a:pt x="116" y="2"/>
                    <a:pt x="90" y="0"/>
                    <a:pt x="58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74"/>
            <p:cNvSpPr>
              <a:spLocks noEditPoints="1"/>
            </p:cNvSpPr>
            <p:nvPr/>
          </p:nvSpPr>
          <p:spPr bwMode="auto">
            <a:xfrm>
              <a:off x="3693" y="1644"/>
              <a:ext cx="302" cy="24"/>
            </a:xfrm>
            <a:custGeom>
              <a:avLst/>
              <a:gdLst>
                <a:gd name="T0" fmla="*/ 56 w 112"/>
                <a:gd name="T1" fmla="*/ 8 h 9"/>
                <a:gd name="T2" fmla="*/ 2 w 112"/>
                <a:gd name="T3" fmla="*/ 4 h 9"/>
                <a:gd name="T4" fmla="*/ 56 w 112"/>
                <a:gd name="T5" fmla="*/ 0 h 9"/>
                <a:gd name="T6" fmla="*/ 111 w 112"/>
                <a:gd name="T7" fmla="*/ 4 h 9"/>
                <a:gd name="T8" fmla="*/ 56 w 112"/>
                <a:gd name="T9" fmla="*/ 8 h 9"/>
                <a:gd name="T10" fmla="*/ 56 w 112"/>
                <a:gd name="T11" fmla="*/ 0 h 9"/>
                <a:gd name="T12" fmla="*/ 0 w 112"/>
                <a:gd name="T13" fmla="*/ 4 h 9"/>
                <a:gd name="T14" fmla="*/ 56 w 112"/>
                <a:gd name="T15" fmla="*/ 9 h 9"/>
                <a:gd name="T16" fmla="*/ 112 w 112"/>
                <a:gd name="T17" fmla="*/ 4 h 9"/>
                <a:gd name="T18" fmla="*/ 56 w 1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9">
                  <a:moveTo>
                    <a:pt x="56" y="8"/>
                  </a:moveTo>
                  <a:cubicBezTo>
                    <a:pt x="26" y="8"/>
                    <a:pt x="2" y="7"/>
                    <a:pt x="2" y="4"/>
                  </a:cubicBezTo>
                  <a:cubicBezTo>
                    <a:pt x="2" y="2"/>
                    <a:pt x="26" y="0"/>
                    <a:pt x="56" y="0"/>
                  </a:cubicBezTo>
                  <a:cubicBezTo>
                    <a:pt x="86" y="0"/>
                    <a:pt x="111" y="2"/>
                    <a:pt x="111" y="4"/>
                  </a:cubicBezTo>
                  <a:cubicBezTo>
                    <a:pt x="111" y="7"/>
                    <a:pt x="86" y="8"/>
                    <a:pt x="56" y="8"/>
                  </a:cubicBezTo>
                  <a:moveTo>
                    <a:pt x="56" y="0"/>
                  </a:moveTo>
                  <a:cubicBezTo>
                    <a:pt x="25" y="0"/>
                    <a:pt x="0" y="2"/>
                    <a:pt x="0" y="4"/>
                  </a:cubicBezTo>
                  <a:cubicBezTo>
                    <a:pt x="0" y="7"/>
                    <a:pt x="25" y="9"/>
                    <a:pt x="56" y="9"/>
                  </a:cubicBezTo>
                  <a:cubicBezTo>
                    <a:pt x="87" y="9"/>
                    <a:pt x="112" y="7"/>
                    <a:pt x="112" y="4"/>
                  </a:cubicBezTo>
                  <a:cubicBezTo>
                    <a:pt x="112" y="2"/>
                    <a:pt x="87" y="0"/>
                    <a:pt x="56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75"/>
            <p:cNvSpPr>
              <a:spLocks noEditPoints="1"/>
            </p:cNvSpPr>
            <p:nvPr/>
          </p:nvSpPr>
          <p:spPr bwMode="auto">
            <a:xfrm>
              <a:off x="3699" y="1644"/>
              <a:ext cx="293" cy="21"/>
            </a:xfrm>
            <a:custGeom>
              <a:avLst/>
              <a:gdLst>
                <a:gd name="T0" fmla="*/ 54 w 109"/>
                <a:gd name="T1" fmla="*/ 8 h 8"/>
                <a:gd name="T2" fmla="*/ 1 w 109"/>
                <a:gd name="T3" fmla="*/ 4 h 8"/>
                <a:gd name="T4" fmla="*/ 54 w 109"/>
                <a:gd name="T5" fmla="*/ 0 h 8"/>
                <a:gd name="T6" fmla="*/ 107 w 109"/>
                <a:gd name="T7" fmla="*/ 4 h 8"/>
                <a:gd name="T8" fmla="*/ 54 w 109"/>
                <a:gd name="T9" fmla="*/ 8 h 8"/>
                <a:gd name="T10" fmla="*/ 54 w 109"/>
                <a:gd name="T11" fmla="*/ 0 h 8"/>
                <a:gd name="T12" fmla="*/ 0 w 109"/>
                <a:gd name="T13" fmla="*/ 4 h 8"/>
                <a:gd name="T14" fmla="*/ 54 w 109"/>
                <a:gd name="T15" fmla="*/ 8 h 8"/>
                <a:gd name="T16" fmla="*/ 109 w 109"/>
                <a:gd name="T17" fmla="*/ 4 h 8"/>
                <a:gd name="T18" fmla="*/ 54 w 10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">
                  <a:moveTo>
                    <a:pt x="54" y="8"/>
                  </a:moveTo>
                  <a:cubicBezTo>
                    <a:pt x="25" y="8"/>
                    <a:pt x="1" y="6"/>
                    <a:pt x="1" y="4"/>
                  </a:cubicBezTo>
                  <a:cubicBezTo>
                    <a:pt x="1" y="2"/>
                    <a:pt x="25" y="0"/>
                    <a:pt x="54" y="0"/>
                  </a:cubicBezTo>
                  <a:cubicBezTo>
                    <a:pt x="83" y="0"/>
                    <a:pt x="107" y="2"/>
                    <a:pt x="107" y="4"/>
                  </a:cubicBezTo>
                  <a:cubicBezTo>
                    <a:pt x="107" y="6"/>
                    <a:pt x="83" y="8"/>
                    <a:pt x="54" y="8"/>
                  </a:cubicBezTo>
                  <a:moveTo>
                    <a:pt x="54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7"/>
                    <a:pt x="24" y="8"/>
                    <a:pt x="54" y="8"/>
                  </a:cubicBezTo>
                  <a:cubicBezTo>
                    <a:pt x="84" y="8"/>
                    <a:pt x="109" y="7"/>
                    <a:pt x="109" y="4"/>
                  </a:cubicBezTo>
                  <a:cubicBezTo>
                    <a:pt x="109" y="2"/>
                    <a:pt x="84" y="0"/>
                    <a:pt x="54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6"/>
            <p:cNvSpPr>
              <a:spLocks noEditPoints="1"/>
            </p:cNvSpPr>
            <p:nvPr/>
          </p:nvSpPr>
          <p:spPr bwMode="auto">
            <a:xfrm>
              <a:off x="3702" y="1644"/>
              <a:ext cx="285" cy="21"/>
            </a:xfrm>
            <a:custGeom>
              <a:avLst/>
              <a:gdLst>
                <a:gd name="T0" fmla="*/ 53 w 106"/>
                <a:gd name="T1" fmla="*/ 8 h 8"/>
                <a:gd name="T2" fmla="*/ 2 w 106"/>
                <a:gd name="T3" fmla="*/ 4 h 8"/>
                <a:gd name="T4" fmla="*/ 53 w 106"/>
                <a:gd name="T5" fmla="*/ 0 h 8"/>
                <a:gd name="T6" fmla="*/ 105 w 106"/>
                <a:gd name="T7" fmla="*/ 4 h 8"/>
                <a:gd name="T8" fmla="*/ 53 w 106"/>
                <a:gd name="T9" fmla="*/ 8 h 8"/>
                <a:gd name="T10" fmla="*/ 53 w 106"/>
                <a:gd name="T11" fmla="*/ 0 h 8"/>
                <a:gd name="T12" fmla="*/ 0 w 106"/>
                <a:gd name="T13" fmla="*/ 4 h 8"/>
                <a:gd name="T14" fmla="*/ 53 w 106"/>
                <a:gd name="T15" fmla="*/ 8 h 8"/>
                <a:gd name="T16" fmla="*/ 106 w 106"/>
                <a:gd name="T17" fmla="*/ 4 h 8"/>
                <a:gd name="T18" fmla="*/ 53 w 10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8">
                  <a:moveTo>
                    <a:pt x="53" y="8"/>
                  </a:moveTo>
                  <a:cubicBezTo>
                    <a:pt x="25" y="8"/>
                    <a:pt x="2" y="6"/>
                    <a:pt x="2" y="4"/>
                  </a:cubicBezTo>
                  <a:cubicBezTo>
                    <a:pt x="2" y="2"/>
                    <a:pt x="25" y="0"/>
                    <a:pt x="53" y="0"/>
                  </a:cubicBezTo>
                  <a:cubicBezTo>
                    <a:pt x="82" y="0"/>
                    <a:pt x="105" y="2"/>
                    <a:pt x="105" y="4"/>
                  </a:cubicBezTo>
                  <a:cubicBezTo>
                    <a:pt x="105" y="6"/>
                    <a:pt x="82" y="8"/>
                    <a:pt x="53" y="8"/>
                  </a:cubicBezTo>
                  <a:moveTo>
                    <a:pt x="53" y="0"/>
                  </a:moveTo>
                  <a:cubicBezTo>
                    <a:pt x="24" y="0"/>
                    <a:pt x="0" y="2"/>
                    <a:pt x="0" y="4"/>
                  </a:cubicBezTo>
                  <a:cubicBezTo>
                    <a:pt x="0" y="6"/>
                    <a:pt x="24" y="8"/>
                    <a:pt x="53" y="8"/>
                  </a:cubicBezTo>
                  <a:cubicBezTo>
                    <a:pt x="82" y="8"/>
                    <a:pt x="106" y="6"/>
                    <a:pt x="106" y="4"/>
                  </a:cubicBezTo>
                  <a:cubicBezTo>
                    <a:pt x="106" y="2"/>
                    <a:pt x="82" y="0"/>
                    <a:pt x="53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auto">
            <a:xfrm>
              <a:off x="3707" y="1644"/>
              <a:ext cx="277" cy="21"/>
            </a:xfrm>
            <a:custGeom>
              <a:avLst/>
              <a:gdLst>
                <a:gd name="T0" fmla="*/ 51 w 103"/>
                <a:gd name="T1" fmla="*/ 8 h 8"/>
                <a:gd name="T2" fmla="*/ 1 w 103"/>
                <a:gd name="T3" fmla="*/ 4 h 8"/>
                <a:gd name="T4" fmla="*/ 51 w 103"/>
                <a:gd name="T5" fmla="*/ 1 h 8"/>
                <a:gd name="T6" fmla="*/ 101 w 103"/>
                <a:gd name="T7" fmla="*/ 4 h 8"/>
                <a:gd name="T8" fmla="*/ 51 w 103"/>
                <a:gd name="T9" fmla="*/ 8 h 8"/>
                <a:gd name="T10" fmla="*/ 51 w 103"/>
                <a:gd name="T11" fmla="*/ 0 h 8"/>
                <a:gd name="T12" fmla="*/ 0 w 103"/>
                <a:gd name="T13" fmla="*/ 4 h 8"/>
                <a:gd name="T14" fmla="*/ 51 w 103"/>
                <a:gd name="T15" fmla="*/ 8 h 8"/>
                <a:gd name="T16" fmla="*/ 103 w 103"/>
                <a:gd name="T17" fmla="*/ 4 h 8"/>
                <a:gd name="T18" fmla="*/ 51 w 10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">
                  <a:moveTo>
                    <a:pt x="51" y="8"/>
                  </a:moveTo>
                  <a:cubicBezTo>
                    <a:pt x="24" y="8"/>
                    <a:pt x="1" y="6"/>
                    <a:pt x="1" y="4"/>
                  </a:cubicBezTo>
                  <a:cubicBezTo>
                    <a:pt x="1" y="2"/>
                    <a:pt x="24" y="1"/>
                    <a:pt x="51" y="1"/>
                  </a:cubicBezTo>
                  <a:cubicBezTo>
                    <a:pt x="79" y="1"/>
                    <a:pt x="101" y="2"/>
                    <a:pt x="101" y="4"/>
                  </a:cubicBezTo>
                  <a:cubicBezTo>
                    <a:pt x="101" y="6"/>
                    <a:pt x="79" y="8"/>
                    <a:pt x="51" y="8"/>
                  </a:cubicBezTo>
                  <a:moveTo>
                    <a:pt x="51" y="0"/>
                  </a:moveTo>
                  <a:cubicBezTo>
                    <a:pt x="23" y="0"/>
                    <a:pt x="0" y="2"/>
                    <a:pt x="0" y="4"/>
                  </a:cubicBezTo>
                  <a:cubicBezTo>
                    <a:pt x="0" y="6"/>
                    <a:pt x="23" y="8"/>
                    <a:pt x="51" y="8"/>
                  </a:cubicBezTo>
                  <a:cubicBezTo>
                    <a:pt x="80" y="8"/>
                    <a:pt x="103" y="6"/>
                    <a:pt x="103" y="4"/>
                  </a:cubicBezTo>
                  <a:cubicBezTo>
                    <a:pt x="103" y="2"/>
                    <a:pt x="80" y="0"/>
                    <a:pt x="5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auto">
            <a:xfrm>
              <a:off x="3710" y="1646"/>
              <a:ext cx="268" cy="19"/>
            </a:xfrm>
            <a:custGeom>
              <a:avLst/>
              <a:gdLst>
                <a:gd name="T0" fmla="*/ 50 w 100"/>
                <a:gd name="T1" fmla="*/ 7 h 7"/>
                <a:gd name="T2" fmla="*/ 2 w 100"/>
                <a:gd name="T3" fmla="*/ 3 h 7"/>
                <a:gd name="T4" fmla="*/ 50 w 100"/>
                <a:gd name="T5" fmla="*/ 0 h 7"/>
                <a:gd name="T6" fmla="*/ 99 w 100"/>
                <a:gd name="T7" fmla="*/ 3 h 7"/>
                <a:gd name="T8" fmla="*/ 50 w 100"/>
                <a:gd name="T9" fmla="*/ 7 h 7"/>
                <a:gd name="T10" fmla="*/ 50 w 100"/>
                <a:gd name="T11" fmla="*/ 0 h 7"/>
                <a:gd name="T12" fmla="*/ 0 w 100"/>
                <a:gd name="T13" fmla="*/ 3 h 7"/>
                <a:gd name="T14" fmla="*/ 50 w 100"/>
                <a:gd name="T15" fmla="*/ 7 h 7"/>
                <a:gd name="T16" fmla="*/ 100 w 100"/>
                <a:gd name="T17" fmla="*/ 3 h 7"/>
                <a:gd name="T18" fmla="*/ 50 w 10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">
                  <a:moveTo>
                    <a:pt x="50" y="7"/>
                  </a:moveTo>
                  <a:cubicBezTo>
                    <a:pt x="24" y="7"/>
                    <a:pt x="2" y="5"/>
                    <a:pt x="2" y="3"/>
                  </a:cubicBezTo>
                  <a:cubicBezTo>
                    <a:pt x="2" y="1"/>
                    <a:pt x="24" y="0"/>
                    <a:pt x="50" y="0"/>
                  </a:cubicBezTo>
                  <a:cubicBezTo>
                    <a:pt x="77" y="0"/>
                    <a:pt x="99" y="1"/>
                    <a:pt x="99" y="3"/>
                  </a:cubicBezTo>
                  <a:cubicBezTo>
                    <a:pt x="99" y="5"/>
                    <a:pt x="77" y="7"/>
                    <a:pt x="50" y="7"/>
                  </a:cubicBezTo>
                  <a:moveTo>
                    <a:pt x="50" y="0"/>
                  </a:moveTo>
                  <a:cubicBezTo>
                    <a:pt x="23" y="0"/>
                    <a:pt x="0" y="1"/>
                    <a:pt x="0" y="3"/>
                  </a:cubicBezTo>
                  <a:cubicBezTo>
                    <a:pt x="0" y="5"/>
                    <a:pt x="23" y="7"/>
                    <a:pt x="50" y="7"/>
                  </a:cubicBezTo>
                  <a:cubicBezTo>
                    <a:pt x="78" y="7"/>
                    <a:pt x="100" y="5"/>
                    <a:pt x="100" y="3"/>
                  </a:cubicBezTo>
                  <a:cubicBezTo>
                    <a:pt x="100" y="1"/>
                    <a:pt x="78" y="0"/>
                    <a:pt x="50" y="0"/>
                  </a:cubicBezTo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auto">
            <a:xfrm>
              <a:off x="3715" y="1646"/>
              <a:ext cx="261" cy="19"/>
            </a:xfrm>
            <a:custGeom>
              <a:avLst/>
              <a:gdLst>
                <a:gd name="T0" fmla="*/ 48 w 97"/>
                <a:gd name="T1" fmla="*/ 7 h 7"/>
                <a:gd name="T2" fmla="*/ 1 w 97"/>
                <a:gd name="T3" fmla="*/ 3 h 7"/>
                <a:gd name="T4" fmla="*/ 48 w 97"/>
                <a:gd name="T5" fmla="*/ 0 h 7"/>
                <a:gd name="T6" fmla="*/ 95 w 97"/>
                <a:gd name="T7" fmla="*/ 3 h 7"/>
                <a:gd name="T8" fmla="*/ 48 w 97"/>
                <a:gd name="T9" fmla="*/ 7 h 7"/>
                <a:gd name="T10" fmla="*/ 48 w 97"/>
                <a:gd name="T11" fmla="*/ 0 h 7"/>
                <a:gd name="T12" fmla="*/ 0 w 97"/>
                <a:gd name="T13" fmla="*/ 3 h 7"/>
                <a:gd name="T14" fmla="*/ 48 w 97"/>
                <a:gd name="T15" fmla="*/ 7 h 7"/>
                <a:gd name="T16" fmla="*/ 97 w 97"/>
                <a:gd name="T17" fmla="*/ 3 h 7"/>
                <a:gd name="T18" fmla="*/ 48 w 9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">
                  <a:moveTo>
                    <a:pt x="48" y="7"/>
                  </a:moveTo>
                  <a:cubicBezTo>
                    <a:pt x="22" y="7"/>
                    <a:pt x="1" y="5"/>
                    <a:pt x="1" y="3"/>
                  </a:cubicBezTo>
                  <a:cubicBezTo>
                    <a:pt x="1" y="1"/>
                    <a:pt x="22" y="0"/>
                    <a:pt x="48" y="0"/>
                  </a:cubicBezTo>
                  <a:cubicBezTo>
                    <a:pt x="74" y="0"/>
                    <a:pt x="95" y="1"/>
                    <a:pt x="95" y="3"/>
                  </a:cubicBezTo>
                  <a:cubicBezTo>
                    <a:pt x="95" y="5"/>
                    <a:pt x="74" y="7"/>
                    <a:pt x="48" y="7"/>
                  </a:cubicBezTo>
                  <a:moveTo>
                    <a:pt x="48" y="0"/>
                  </a:moveTo>
                  <a:cubicBezTo>
                    <a:pt x="22" y="0"/>
                    <a:pt x="0" y="1"/>
                    <a:pt x="0" y="3"/>
                  </a:cubicBezTo>
                  <a:cubicBezTo>
                    <a:pt x="0" y="5"/>
                    <a:pt x="22" y="7"/>
                    <a:pt x="48" y="7"/>
                  </a:cubicBezTo>
                  <a:cubicBezTo>
                    <a:pt x="75" y="7"/>
                    <a:pt x="97" y="5"/>
                    <a:pt x="97" y="3"/>
                  </a:cubicBezTo>
                  <a:cubicBezTo>
                    <a:pt x="97" y="1"/>
                    <a:pt x="75" y="0"/>
                    <a:pt x="48" y="0"/>
                  </a:cubicBezTo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80"/>
            <p:cNvSpPr>
              <a:spLocks noEditPoints="1"/>
            </p:cNvSpPr>
            <p:nvPr/>
          </p:nvSpPr>
          <p:spPr bwMode="auto">
            <a:xfrm>
              <a:off x="3718" y="1646"/>
              <a:ext cx="252" cy="19"/>
            </a:xfrm>
            <a:custGeom>
              <a:avLst/>
              <a:gdLst>
                <a:gd name="T0" fmla="*/ 47 w 94"/>
                <a:gd name="T1" fmla="*/ 6 h 7"/>
                <a:gd name="T2" fmla="*/ 2 w 94"/>
                <a:gd name="T3" fmla="*/ 3 h 7"/>
                <a:gd name="T4" fmla="*/ 47 w 94"/>
                <a:gd name="T5" fmla="*/ 0 h 7"/>
                <a:gd name="T6" fmla="*/ 93 w 94"/>
                <a:gd name="T7" fmla="*/ 3 h 7"/>
                <a:gd name="T8" fmla="*/ 47 w 94"/>
                <a:gd name="T9" fmla="*/ 6 h 7"/>
                <a:gd name="T10" fmla="*/ 47 w 94"/>
                <a:gd name="T11" fmla="*/ 0 h 7"/>
                <a:gd name="T12" fmla="*/ 0 w 94"/>
                <a:gd name="T13" fmla="*/ 3 h 7"/>
                <a:gd name="T14" fmla="*/ 47 w 94"/>
                <a:gd name="T15" fmla="*/ 7 h 7"/>
                <a:gd name="T16" fmla="*/ 94 w 94"/>
                <a:gd name="T17" fmla="*/ 3 h 7"/>
                <a:gd name="T18" fmla="*/ 47 w 9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">
                  <a:moveTo>
                    <a:pt x="47" y="6"/>
                  </a:moveTo>
                  <a:cubicBezTo>
                    <a:pt x="22" y="6"/>
                    <a:pt x="2" y="5"/>
                    <a:pt x="2" y="3"/>
                  </a:cubicBezTo>
                  <a:cubicBezTo>
                    <a:pt x="2" y="1"/>
                    <a:pt x="22" y="0"/>
                    <a:pt x="47" y="0"/>
                  </a:cubicBezTo>
                  <a:cubicBezTo>
                    <a:pt x="72" y="0"/>
                    <a:pt x="93" y="1"/>
                    <a:pt x="93" y="3"/>
                  </a:cubicBezTo>
                  <a:cubicBezTo>
                    <a:pt x="93" y="5"/>
                    <a:pt x="72" y="6"/>
                    <a:pt x="47" y="6"/>
                  </a:cubicBezTo>
                  <a:moveTo>
                    <a:pt x="47" y="0"/>
                  </a:moveTo>
                  <a:cubicBezTo>
                    <a:pt x="21" y="0"/>
                    <a:pt x="0" y="1"/>
                    <a:pt x="0" y="3"/>
                  </a:cubicBezTo>
                  <a:cubicBezTo>
                    <a:pt x="0" y="5"/>
                    <a:pt x="21" y="7"/>
                    <a:pt x="47" y="7"/>
                  </a:cubicBezTo>
                  <a:cubicBezTo>
                    <a:pt x="73" y="7"/>
                    <a:pt x="94" y="5"/>
                    <a:pt x="94" y="3"/>
                  </a:cubicBezTo>
                  <a:cubicBezTo>
                    <a:pt x="94" y="1"/>
                    <a:pt x="73" y="0"/>
                    <a:pt x="47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81"/>
            <p:cNvSpPr>
              <a:spLocks noEditPoints="1"/>
            </p:cNvSpPr>
            <p:nvPr/>
          </p:nvSpPr>
          <p:spPr bwMode="auto">
            <a:xfrm>
              <a:off x="3723" y="1646"/>
              <a:ext cx="245" cy="17"/>
            </a:xfrm>
            <a:custGeom>
              <a:avLst/>
              <a:gdLst>
                <a:gd name="T0" fmla="*/ 45 w 91"/>
                <a:gd name="T1" fmla="*/ 6 h 6"/>
                <a:gd name="T2" fmla="*/ 2 w 91"/>
                <a:gd name="T3" fmla="*/ 3 h 6"/>
                <a:gd name="T4" fmla="*/ 45 w 91"/>
                <a:gd name="T5" fmla="*/ 0 h 6"/>
                <a:gd name="T6" fmla="*/ 89 w 91"/>
                <a:gd name="T7" fmla="*/ 3 h 6"/>
                <a:gd name="T8" fmla="*/ 45 w 91"/>
                <a:gd name="T9" fmla="*/ 6 h 6"/>
                <a:gd name="T10" fmla="*/ 45 w 91"/>
                <a:gd name="T11" fmla="*/ 0 h 6"/>
                <a:gd name="T12" fmla="*/ 0 w 91"/>
                <a:gd name="T13" fmla="*/ 3 h 6"/>
                <a:gd name="T14" fmla="*/ 45 w 91"/>
                <a:gd name="T15" fmla="*/ 6 h 6"/>
                <a:gd name="T16" fmla="*/ 91 w 91"/>
                <a:gd name="T17" fmla="*/ 3 h 6"/>
                <a:gd name="T18" fmla="*/ 45 w 9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">
                  <a:moveTo>
                    <a:pt x="45" y="6"/>
                  </a:moveTo>
                  <a:cubicBezTo>
                    <a:pt x="21" y="6"/>
                    <a:pt x="2" y="5"/>
                    <a:pt x="2" y="3"/>
                  </a:cubicBezTo>
                  <a:cubicBezTo>
                    <a:pt x="2" y="1"/>
                    <a:pt x="21" y="0"/>
                    <a:pt x="45" y="0"/>
                  </a:cubicBezTo>
                  <a:cubicBezTo>
                    <a:pt x="69" y="0"/>
                    <a:pt x="89" y="1"/>
                    <a:pt x="89" y="3"/>
                  </a:cubicBezTo>
                  <a:cubicBezTo>
                    <a:pt x="89" y="5"/>
                    <a:pt x="69" y="6"/>
                    <a:pt x="45" y="6"/>
                  </a:cubicBezTo>
                  <a:moveTo>
                    <a:pt x="45" y="0"/>
                  </a:moveTo>
                  <a:cubicBezTo>
                    <a:pt x="20" y="0"/>
                    <a:pt x="0" y="1"/>
                    <a:pt x="0" y="3"/>
                  </a:cubicBezTo>
                  <a:cubicBezTo>
                    <a:pt x="0" y="5"/>
                    <a:pt x="20" y="6"/>
                    <a:pt x="45" y="6"/>
                  </a:cubicBezTo>
                  <a:cubicBezTo>
                    <a:pt x="70" y="6"/>
                    <a:pt x="91" y="5"/>
                    <a:pt x="91" y="3"/>
                  </a:cubicBezTo>
                  <a:cubicBezTo>
                    <a:pt x="91" y="1"/>
                    <a:pt x="70" y="0"/>
                    <a:pt x="45" y="0"/>
                  </a:cubicBezTo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82"/>
            <p:cNvSpPr>
              <a:spLocks noChangeArrowheads="1"/>
            </p:cNvSpPr>
            <p:nvPr/>
          </p:nvSpPr>
          <p:spPr bwMode="auto">
            <a:xfrm>
              <a:off x="3728" y="1646"/>
              <a:ext cx="234" cy="17"/>
            </a:xfrm>
            <a:prstGeom prst="ellipse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83"/>
            <p:cNvSpPr>
              <a:spLocks noChangeArrowheads="1"/>
            </p:cNvSpPr>
            <p:nvPr/>
          </p:nvSpPr>
          <p:spPr bwMode="auto">
            <a:xfrm>
              <a:off x="3357" y="683"/>
              <a:ext cx="960" cy="961"/>
            </a:xfrm>
            <a:prstGeom prst="ellipse">
              <a:avLst/>
            </a:prstGeom>
            <a:noFill/>
            <a:ln w="38100">
              <a:solidFill>
                <a:srgbClr val="30486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84"/>
            <p:cNvSpPr>
              <a:spLocks noEditPoints="1"/>
            </p:cNvSpPr>
            <p:nvPr/>
          </p:nvSpPr>
          <p:spPr bwMode="auto">
            <a:xfrm>
              <a:off x="3618" y="882"/>
              <a:ext cx="441" cy="563"/>
            </a:xfrm>
            <a:custGeom>
              <a:avLst/>
              <a:gdLst>
                <a:gd name="T0" fmla="*/ 141 w 164"/>
                <a:gd name="T1" fmla="*/ 92 h 209"/>
                <a:gd name="T2" fmla="*/ 141 w 164"/>
                <a:gd name="T3" fmla="*/ 52 h 209"/>
                <a:gd name="T4" fmla="*/ 82 w 164"/>
                <a:gd name="T5" fmla="*/ 0 h 209"/>
                <a:gd name="T6" fmla="*/ 23 w 164"/>
                <a:gd name="T7" fmla="*/ 52 h 209"/>
                <a:gd name="T8" fmla="*/ 23 w 164"/>
                <a:gd name="T9" fmla="*/ 92 h 209"/>
                <a:gd name="T10" fmla="*/ 0 w 164"/>
                <a:gd name="T11" fmla="*/ 111 h 209"/>
                <a:gd name="T12" fmla="*/ 0 w 164"/>
                <a:gd name="T13" fmla="*/ 189 h 209"/>
                <a:gd name="T14" fmla="*/ 23 w 164"/>
                <a:gd name="T15" fmla="*/ 209 h 209"/>
                <a:gd name="T16" fmla="*/ 141 w 164"/>
                <a:gd name="T17" fmla="*/ 209 h 209"/>
                <a:gd name="T18" fmla="*/ 164 w 164"/>
                <a:gd name="T19" fmla="*/ 189 h 209"/>
                <a:gd name="T20" fmla="*/ 164 w 164"/>
                <a:gd name="T21" fmla="*/ 111 h 209"/>
                <a:gd name="T22" fmla="*/ 141 w 164"/>
                <a:gd name="T23" fmla="*/ 92 h 209"/>
                <a:gd name="T24" fmla="*/ 38 w 164"/>
                <a:gd name="T25" fmla="*/ 52 h 209"/>
                <a:gd name="T26" fmla="*/ 82 w 164"/>
                <a:gd name="T27" fmla="*/ 13 h 209"/>
                <a:gd name="T28" fmla="*/ 127 w 164"/>
                <a:gd name="T29" fmla="*/ 52 h 209"/>
                <a:gd name="T30" fmla="*/ 127 w 164"/>
                <a:gd name="T31" fmla="*/ 92 h 209"/>
                <a:gd name="T32" fmla="*/ 38 w 164"/>
                <a:gd name="T33" fmla="*/ 92 h 209"/>
                <a:gd name="T34" fmla="*/ 38 w 164"/>
                <a:gd name="T35" fmla="*/ 52 h 209"/>
                <a:gd name="T36" fmla="*/ 149 w 164"/>
                <a:gd name="T37" fmla="*/ 189 h 209"/>
                <a:gd name="T38" fmla="*/ 141 w 164"/>
                <a:gd name="T39" fmla="*/ 196 h 209"/>
                <a:gd name="T40" fmla="*/ 23 w 164"/>
                <a:gd name="T41" fmla="*/ 196 h 209"/>
                <a:gd name="T42" fmla="*/ 15 w 164"/>
                <a:gd name="T43" fmla="*/ 189 h 209"/>
                <a:gd name="T44" fmla="*/ 15 w 164"/>
                <a:gd name="T45" fmla="*/ 111 h 209"/>
                <a:gd name="T46" fmla="*/ 23 w 164"/>
                <a:gd name="T47" fmla="*/ 105 h 209"/>
                <a:gd name="T48" fmla="*/ 141 w 164"/>
                <a:gd name="T49" fmla="*/ 105 h 209"/>
                <a:gd name="T50" fmla="*/ 149 w 164"/>
                <a:gd name="T51" fmla="*/ 111 h 209"/>
                <a:gd name="T52" fmla="*/ 149 w 164"/>
                <a:gd name="T53" fmla="*/ 189 h 209"/>
                <a:gd name="T54" fmla="*/ 89 w 164"/>
                <a:gd name="T55" fmla="*/ 146 h 209"/>
                <a:gd name="T56" fmla="*/ 89 w 164"/>
                <a:gd name="T57" fmla="*/ 131 h 209"/>
                <a:gd name="T58" fmla="*/ 82 w 164"/>
                <a:gd name="T59" fmla="*/ 124 h 209"/>
                <a:gd name="T60" fmla="*/ 75 w 164"/>
                <a:gd name="T61" fmla="*/ 131 h 209"/>
                <a:gd name="T62" fmla="*/ 75 w 164"/>
                <a:gd name="T63" fmla="*/ 146 h 209"/>
                <a:gd name="T64" fmla="*/ 67 w 164"/>
                <a:gd name="T65" fmla="*/ 157 h 209"/>
                <a:gd name="T66" fmla="*/ 82 w 164"/>
                <a:gd name="T67" fmla="*/ 170 h 209"/>
                <a:gd name="T68" fmla="*/ 97 w 164"/>
                <a:gd name="T69" fmla="*/ 157 h 209"/>
                <a:gd name="T70" fmla="*/ 89 w 164"/>
                <a:gd name="T71" fmla="*/ 14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09">
                  <a:moveTo>
                    <a:pt x="141" y="9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24"/>
                    <a:pt x="115" y="0"/>
                    <a:pt x="82" y="0"/>
                  </a:cubicBezTo>
                  <a:cubicBezTo>
                    <a:pt x="49" y="0"/>
                    <a:pt x="23" y="24"/>
                    <a:pt x="23" y="52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10" y="92"/>
                    <a:pt x="0" y="100"/>
                    <a:pt x="0" y="11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10" y="209"/>
                    <a:pt x="23" y="209"/>
                  </a:cubicBezTo>
                  <a:cubicBezTo>
                    <a:pt x="141" y="209"/>
                    <a:pt x="141" y="209"/>
                    <a:pt x="141" y="209"/>
                  </a:cubicBezTo>
                  <a:cubicBezTo>
                    <a:pt x="154" y="209"/>
                    <a:pt x="164" y="200"/>
                    <a:pt x="164" y="189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4" y="100"/>
                    <a:pt x="154" y="92"/>
                    <a:pt x="141" y="92"/>
                  </a:cubicBezTo>
                  <a:close/>
                  <a:moveTo>
                    <a:pt x="38" y="52"/>
                  </a:moveTo>
                  <a:cubicBezTo>
                    <a:pt x="38" y="31"/>
                    <a:pt x="57" y="13"/>
                    <a:pt x="82" y="13"/>
                  </a:cubicBezTo>
                  <a:cubicBezTo>
                    <a:pt x="107" y="13"/>
                    <a:pt x="127" y="31"/>
                    <a:pt x="127" y="5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38" y="92"/>
                    <a:pt x="38" y="92"/>
                    <a:pt x="38" y="92"/>
                  </a:cubicBezTo>
                  <a:lnTo>
                    <a:pt x="38" y="52"/>
                  </a:lnTo>
                  <a:close/>
                  <a:moveTo>
                    <a:pt x="149" y="189"/>
                  </a:moveTo>
                  <a:cubicBezTo>
                    <a:pt x="149" y="193"/>
                    <a:pt x="145" y="196"/>
                    <a:pt x="141" y="19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19" y="196"/>
                    <a:pt x="15" y="193"/>
                    <a:pt x="15" y="18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08"/>
                    <a:pt x="19" y="105"/>
                    <a:pt x="23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5" y="105"/>
                    <a:pt x="149" y="108"/>
                    <a:pt x="149" y="111"/>
                  </a:cubicBezTo>
                  <a:lnTo>
                    <a:pt x="149" y="189"/>
                  </a:lnTo>
                  <a:close/>
                  <a:moveTo>
                    <a:pt x="89" y="146"/>
                  </a:moveTo>
                  <a:cubicBezTo>
                    <a:pt x="89" y="131"/>
                    <a:pt x="89" y="131"/>
                    <a:pt x="89" y="131"/>
                  </a:cubicBezTo>
                  <a:cubicBezTo>
                    <a:pt x="89" y="127"/>
                    <a:pt x="86" y="124"/>
                    <a:pt x="82" y="124"/>
                  </a:cubicBezTo>
                  <a:cubicBezTo>
                    <a:pt x="78" y="124"/>
                    <a:pt x="75" y="127"/>
                    <a:pt x="75" y="131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0" y="148"/>
                    <a:pt x="67" y="152"/>
                    <a:pt x="67" y="157"/>
                  </a:cubicBezTo>
                  <a:cubicBezTo>
                    <a:pt x="67" y="164"/>
                    <a:pt x="74" y="170"/>
                    <a:pt x="82" y="170"/>
                  </a:cubicBezTo>
                  <a:cubicBezTo>
                    <a:pt x="90" y="170"/>
                    <a:pt x="97" y="164"/>
                    <a:pt x="97" y="157"/>
                  </a:cubicBezTo>
                  <a:cubicBezTo>
                    <a:pt x="97" y="152"/>
                    <a:pt x="94" y="148"/>
                    <a:pt x="89" y="146"/>
                  </a:cubicBezTo>
                  <a:close/>
                </a:path>
              </a:pathLst>
            </a:custGeom>
            <a:solidFill>
              <a:srgbClr val="3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7" name="文本框 166"/>
          <p:cNvSpPr txBox="1"/>
          <p:nvPr/>
        </p:nvSpPr>
        <p:spPr>
          <a:xfrm>
            <a:off x="5167240" y="4289568"/>
            <a:ext cx="185751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数据筛选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数据转换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9635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数据筛选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18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4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6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85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9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0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1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2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3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4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5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78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5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74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304860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1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57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61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2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3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4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5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6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7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8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9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0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1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2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3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58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82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30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31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54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5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6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2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3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34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52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3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5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36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50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1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7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38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48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9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9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0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42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46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7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43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4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28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9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322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3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4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8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97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5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1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4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9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0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8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85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92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93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94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95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96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86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87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88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89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90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91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09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56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2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3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4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0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6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54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7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49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205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08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51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2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3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09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49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0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17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47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48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18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2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45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46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3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5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7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8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0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3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1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42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43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44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50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51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53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54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5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6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7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8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9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1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2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3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4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5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6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8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9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0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1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2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73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203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4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74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5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6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7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8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9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0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1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3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4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5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7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8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9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0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1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2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3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4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200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201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202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96" name="文本框 395"/>
          <p:cNvSpPr txBox="1"/>
          <p:nvPr/>
        </p:nvSpPr>
        <p:spPr>
          <a:xfrm>
            <a:off x="540291" y="1606097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空值处理</a:t>
            </a:r>
          </a:p>
        </p:txBody>
      </p:sp>
      <p:cxnSp>
        <p:nvCxnSpPr>
          <p:cNvPr id="397" name="直接连接符 396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文本框 397"/>
          <p:cNvSpPr txBox="1"/>
          <p:nvPr/>
        </p:nvSpPr>
        <p:spPr>
          <a:xfrm>
            <a:off x="540291" y="3962683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属性选择</a:t>
            </a:r>
          </a:p>
        </p:txBody>
      </p:sp>
      <p:cxnSp>
        <p:nvCxnSpPr>
          <p:cNvPr id="399" name="直接连接符 398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532500" y="2125989"/>
            <a:ext cx="4732189" cy="7013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数据集良好，无空值。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463728" y="4454925"/>
            <a:ext cx="4732189" cy="7013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外的所有属性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1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数据转换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70932" y="2169491"/>
            <a:ext cx="6996681" cy="2953955"/>
          </a:xfrm>
          <a:prstGeom prst="rect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56" y="355496"/>
            <a:ext cx="5338713" cy="6262434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1851826" y="2073555"/>
            <a:ext cx="4732189" cy="196604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字符型数据数值化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job,marital,education,default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Housing,loan,contact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Poutcome,y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BDE014-3907-4349-9CB6-4159C6CEF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932" y="3958766"/>
            <a:ext cx="6789733" cy="17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47"/>
          <p:cNvSpPr/>
          <p:nvPr/>
        </p:nvSpPr>
        <p:spPr>
          <a:xfrm>
            <a:off x="1082939" y="435130"/>
            <a:ext cx="23285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数据可视化</a:t>
            </a:r>
            <a:endParaRPr lang="en-US" sz="2800" dirty="0">
              <a:solidFill>
                <a:srgbClr val="3048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6820" y="355496"/>
            <a:ext cx="629846" cy="629846"/>
          </a:xfrm>
          <a:prstGeom prst="ellips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40"/>
          <p:cNvSpPr>
            <a:spLocks noEditPoints="1"/>
          </p:cNvSpPr>
          <p:nvPr/>
        </p:nvSpPr>
        <p:spPr bwMode="auto">
          <a:xfrm>
            <a:off x="453093" y="474820"/>
            <a:ext cx="391197" cy="391197"/>
          </a:xfrm>
          <a:custGeom>
            <a:avLst/>
            <a:gdLst>
              <a:gd name="T0" fmla="*/ 179900 w 473"/>
              <a:gd name="T1" fmla="*/ 316918 h 473"/>
              <a:gd name="T2" fmla="*/ 269851 w 473"/>
              <a:gd name="T3" fmla="*/ 494726 h 473"/>
              <a:gd name="T4" fmla="*/ 494726 w 473"/>
              <a:gd name="T5" fmla="*/ 0 h 473"/>
              <a:gd name="T6" fmla="*/ 0 w 473"/>
              <a:gd name="T7" fmla="*/ 237427 h 473"/>
              <a:gd name="T8" fmla="*/ 179900 w 473"/>
              <a:gd name="T9" fmla="*/ 316918 h 473"/>
              <a:gd name="T10" fmla="*/ 185130 w 473"/>
              <a:gd name="T11" fmla="*/ 297045 h 473"/>
              <a:gd name="T12" fmla="*/ 49159 w 473"/>
              <a:gd name="T13" fmla="*/ 234289 h 473"/>
              <a:gd name="T14" fmla="*/ 427786 w 473"/>
              <a:gd name="T15" fmla="*/ 54388 h 473"/>
              <a:gd name="T16" fmla="*/ 185130 w 473"/>
              <a:gd name="T17" fmla="*/ 297045 h 473"/>
              <a:gd name="T18" fmla="*/ 269851 w 473"/>
              <a:gd name="T19" fmla="*/ 447659 h 473"/>
              <a:gd name="T20" fmla="*/ 199773 w 473"/>
              <a:gd name="T21" fmla="*/ 309596 h 473"/>
              <a:gd name="T22" fmla="*/ 442429 w 473"/>
              <a:gd name="T23" fmla="*/ 63802 h 473"/>
              <a:gd name="T24" fmla="*/ 269851 w 473"/>
              <a:gd name="T25" fmla="*/ 447659 h 4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3" h="473">
                <a:moveTo>
                  <a:pt x="172" y="303"/>
                </a:moveTo>
                <a:lnTo>
                  <a:pt x="258" y="473"/>
                </a:lnTo>
                <a:lnTo>
                  <a:pt x="473" y="0"/>
                </a:lnTo>
                <a:lnTo>
                  <a:pt x="0" y="227"/>
                </a:lnTo>
                <a:lnTo>
                  <a:pt x="172" y="303"/>
                </a:lnTo>
                <a:close/>
                <a:moveTo>
                  <a:pt x="177" y="284"/>
                </a:moveTo>
                <a:lnTo>
                  <a:pt x="47" y="224"/>
                </a:lnTo>
                <a:lnTo>
                  <a:pt x="409" y="52"/>
                </a:lnTo>
                <a:lnTo>
                  <a:pt x="177" y="284"/>
                </a:lnTo>
                <a:close/>
                <a:moveTo>
                  <a:pt x="258" y="428"/>
                </a:moveTo>
                <a:lnTo>
                  <a:pt x="191" y="296"/>
                </a:lnTo>
                <a:lnTo>
                  <a:pt x="423" y="61"/>
                </a:lnTo>
                <a:lnTo>
                  <a:pt x="258" y="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64575" y="1761203"/>
            <a:ext cx="8174327" cy="2047168"/>
          </a:xfrm>
          <a:prstGeom prst="rect">
            <a:avLst/>
          </a:prstGeom>
          <a:blipFill rotWithShape="1">
            <a:blip r:embed="rId4"/>
            <a:srcRect/>
            <a:stretch>
              <a:fillRect t="-97244" b="-90144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64575" y="1761203"/>
            <a:ext cx="2634562" cy="2048729"/>
          </a:xfrm>
          <a:prstGeom prst="rect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4575" y="3924661"/>
            <a:ext cx="2634562" cy="2048729"/>
          </a:xfrm>
          <a:prstGeom prst="rect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34457" y="3924661"/>
            <a:ext cx="2634562" cy="2048729"/>
          </a:xfrm>
          <a:prstGeom prst="rect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04339" y="3924661"/>
            <a:ext cx="2634562" cy="2048729"/>
          </a:xfrm>
          <a:prstGeom prst="rect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4037" y="1943551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6,000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775962" y="2575237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/>
          <p:cNvSpPr txBox="1"/>
          <p:nvPr/>
        </p:nvSpPr>
        <p:spPr>
          <a:xfrm>
            <a:off x="2195512" y="2689966"/>
            <a:ext cx="219551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14037" y="4029248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4,800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77596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8"/>
          <p:cNvSpPr txBox="1"/>
          <p:nvPr/>
        </p:nvSpPr>
        <p:spPr>
          <a:xfrm>
            <a:off x="2195512" y="4775663"/>
            <a:ext cx="219551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373287" y="4029248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8,200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53521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8"/>
          <p:cNvSpPr txBox="1"/>
          <p:nvPr/>
        </p:nvSpPr>
        <p:spPr>
          <a:xfrm>
            <a:off x="4954762" y="4775663"/>
            <a:ext cx="2195513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8297745" y="4260992"/>
            <a:ext cx="1047750" cy="977900"/>
            <a:chOff x="1674813" y="965200"/>
            <a:chExt cx="1047750" cy="977900"/>
          </a:xfrm>
          <a:solidFill>
            <a:schemeClr val="bg1"/>
          </a:solidFill>
        </p:grpSpPr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1674813" y="965200"/>
              <a:ext cx="635000" cy="977900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286" y="20"/>
                </a:cxn>
                <a:cxn ang="0">
                  <a:pos x="296" y="62"/>
                </a:cxn>
                <a:cxn ang="0">
                  <a:pos x="294" y="66"/>
                </a:cxn>
                <a:cxn ang="0">
                  <a:pos x="276" y="52"/>
                </a:cxn>
                <a:cxn ang="0">
                  <a:pos x="266" y="54"/>
                </a:cxn>
                <a:cxn ang="0">
                  <a:pos x="26" y="106"/>
                </a:cxn>
                <a:cxn ang="0">
                  <a:pos x="26" y="112"/>
                </a:cxn>
                <a:cxn ang="0">
                  <a:pos x="122" y="546"/>
                </a:cxn>
                <a:cxn ang="0">
                  <a:pos x="152" y="540"/>
                </a:cxn>
                <a:cxn ang="0">
                  <a:pos x="356" y="422"/>
                </a:cxn>
                <a:cxn ang="0">
                  <a:pos x="372" y="414"/>
                </a:cxn>
                <a:cxn ang="0">
                  <a:pos x="400" y="546"/>
                </a:cxn>
                <a:cxn ang="0">
                  <a:pos x="388" y="562"/>
                </a:cxn>
                <a:cxn ang="0">
                  <a:pos x="144" y="616"/>
                </a:cxn>
                <a:cxn ang="0">
                  <a:pos x="126" y="614"/>
                </a:cxn>
                <a:cxn ang="0">
                  <a:pos x="118" y="606"/>
                </a:cxn>
                <a:cxn ang="0">
                  <a:pos x="2" y="84"/>
                </a:cxn>
                <a:cxn ang="0">
                  <a:pos x="2" y="66"/>
                </a:cxn>
                <a:cxn ang="0">
                  <a:pos x="8" y="56"/>
                </a:cxn>
                <a:cxn ang="0">
                  <a:pos x="20" y="52"/>
                </a:cxn>
                <a:cxn ang="0">
                  <a:pos x="186" y="34"/>
                </a:cxn>
                <a:cxn ang="0">
                  <a:pos x="134" y="46"/>
                </a:cxn>
                <a:cxn ang="0">
                  <a:pos x="126" y="56"/>
                </a:cxn>
                <a:cxn ang="0">
                  <a:pos x="130" y="62"/>
                </a:cxn>
                <a:cxn ang="0">
                  <a:pos x="138" y="64"/>
                </a:cxn>
                <a:cxn ang="0">
                  <a:pos x="194" y="52"/>
                </a:cxn>
                <a:cxn ang="0">
                  <a:pos x="198" y="44"/>
                </a:cxn>
                <a:cxn ang="0">
                  <a:pos x="192" y="34"/>
                </a:cxn>
                <a:cxn ang="0">
                  <a:pos x="96" y="54"/>
                </a:cxn>
                <a:cxn ang="0">
                  <a:pos x="90" y="62"/>
                </a:cxn>
                <a:cxn ang="0">
                  <a:pos x="92" y="68"/>
                </a:cxn>
                <a:cxn ang="0">
                  <a:pos x="98" y="72"/>
                </a:cxn>
                <a:cxn ang="0">
                  <a:pos x="108" y="66"/>
                </a:cxn>
                <a:cxn ang="0">
                  <a:pos x="108" y="58"/>
                </a:cxn>
                <a:cxn ang="0">
                  <a:pos x="96" y="54"/>
                </a:cxn>
                <a:cxn ang="0">
                  <a:pos x="250" y="538"/>
                </a:cxn>
                <a:cxn ang="0">
                  <a:pos x="236" y="550"/>
                </a:cxn>
                <a:cxn ang="0">
                  <a:pos x="238" y="562"/>
                </a:cxn>
                <a:cxn ang="0">
                  <a:pos x="254" y="574"/>
                </a:cxn>
                <a:cxn ang="0">
                  <a:pos x="268" y="568"/>
                </a:cxn>
                <a:cxn ang="0">
                  <a:pos x="272" y="554"/>
                </a:cxn>
                <a:cxn ang="0">
                  <a:pos x="258" y="538"/>
                </a:cxn>
              </a:cxnLst>
              <a:rect l="0" t="0" r="r" b="b"/>
              <a:pathLst>
                <a:path w="400" h="616">
                  <a:moveTo>
                    <a:pt x="258" y="2"/>
                  </a:moveTo>
                  <a:lnTo>
                    <a:pt x="258" y="2"/>
                  </a:lnTo>
                  <a:lnTo>
                    <a:pt x="266" y="0"/>
                  </a:lnTo>
                  <a:lnTo>
                    <a:pt x="276" y="4"/>
                  </a:lnTo>
                  <a:lnTo>
                    <a:pt x="282" y="1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96" y="62"/>
                  </a:lnTo>
                  <a:lnTo>
                    <a:pt x="296" y="62"/>
                  </a:lnTo>
                  <a:lnTo>
                    <a:pt x="296" y="64"/>
                  </a:lnTo>
                  <a:lnTo>
                    <a:pt x="294" y="66"/>
                  </a:lnTo>
                  <a:lnTo>
                    <a:pt x="294" y="66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84" y="378"/>
                  </a:lnTo>
                  <a:lnTo>
                    <a:pt x="84" y="378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52" y="540"/>
                  </a:lnTo>
                  <a:lnTo>
                    <a:pt x="152" y="540"/>
                  </a:lnTo>
                  <a:lnTo>
                    <a:pt x="372" y="494"/>
                  </a:lnTo>
                  <a:lnTo>
                    <a:pt x="372" y="494"/>
                  </a:lnTo>
                  <a:lnTo>
                    <a:pt x="356" y="422"/>
                  </a:lnTo>
                  <a:lnTo>
                    <a:pt x="356" y="422"/>
                  </a:lnTo>
                  <a:lnTo>
                    <a:pt x="372" y="414"/>
                  </a:lnTo>
                  <a:lnTo>
                    <a:pt x="372" y="414"/>
                  </a:lnTo>
                  <a:lnTo>
                    <a:pt x="400" y="536"/>
                  </a:lnTo>
                  <a:lnTo>
                    <a:pt x="400" y="536"/>
                  </a:lnTo>
                  <a:lnTo>
                    <a:pt x="400" y="54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88" y="562"/>
                  </a:lnTo>
                  <a:lnTo>
                    <a:pt x="380" y="566"/>
                  </a:lnTo>
                  <a:lnTo>
                    <a:pt x="380" y="566"/>
                  </a:lnTo>
                  <a:lnTo>
                    <a:pt x="144" y="616"/>
                  </a:lnTo>
                  <a:lnTo>
                    <a:pt x="144" y="616"/>
                  </a:lnTo>
                  <a:lnTo>
                    <a:pt x="134" y="61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10"/>
                  </a:lnTo>
                  <a:lnTo>
                    <a:pt x="118" y="606"/>
                  </a:lnTo>
                  <a:lnTo>
                    <a:pt x="112" y="596"/>
                  </a:lnTo>
                  <a:lnTo>
                    <a:pt x="112" y="596"/>
                  </a:lnTo>
                  <a:lnTo>
                    <a:pt x="2" y="8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2"/>
                  </a:lnTo>
                  <a:lnTo>
                    <a:pt x="8" y="56"/>
                  </a:lnTo>
                  <a:lnTo>
                    <a:pt x="14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8" y="2"/>
                  </a:lnTo>
                  <a:lnTo>
                    <a:pt x="258" y="2"/>
                  </a:lnTo>
                  <a:close/>
                  <a:moveTo>
                    <a:pt x="186" y="34"/>
                  </a:moveTo>
                  <a:lnTo>
                    <a:pt x="186" y="34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28" y="50"/>
                  </a:lnTo>
                  <a:lnTo>
                    <a:pt x="126" y="52"/>
                  </a:lnTo>
                  <a:lnTo>
                    <a:pt x="126" y="56"/>
                  </a:lnTo>
                  <a:lnTo>
                    <a:pt x="126" y="56"/>
                  </a:lnTo>
                  <a:lnTo>
                    <a:pt x="128" y="58"/>
                  </a:lnTo>
                  <a:lnTo>
                    <a:pt x="130" y="62"/>
                  </a:lnTo>
                  <a:lnTo>
                    <a:pt x="134" y="6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90" y="52"/>
                  </a:lnTo>
                  <a:lnTo>
                    <a:pt x="190" y="52"/>
                  </a:lnTo>
                  <a:lnTo>
                    <a:pt x="194" y="52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8" y="44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2" y="34"/>
                  </a:lnTo>
                  <a:lnTo>
                    <a:pt x="186" y="34"/>
                  </a:lnTo>
                  <a:lnTo>
                    <a:pt x="186" y="34"/>
                  </a:lnTo>
                  <a:close/>
                  <a:moveTo>
                    <a:pt x="96" y="54"/>
                  </a:moveTo>
                  <a:lnTo>
                    <a:pt x="96" y="54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8"/>
                  </a:lnTo>
                  <a:lnTo>
                    <a:pt x="94" y="70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8" y="58"/>
                  </a:lnTo>
                  <a:lnTo>
                    <a:pt x="104" y="54"/>
                  </a:lnTo>
                  <a:lnTo>
                    <a:pt x="100" y="54"/>
                  </a:lnTo>
                  <a:lnTo>
                    <a:pt x="96" y="54"/>
                  </a:lnTo>
                  <a:lnTo>
                    <a:pt x="96" y="54"/>
                  </a:lnTo>
                  <a:close/>
                  <a:moveTo>
                    <a:pt x="250" y="538"/>
                  </a:moveTo>
                  <a:lnTo>
                    <a:pt x="250" y="538"/>
                  </a:lnTo>
                  <a:lnTo>
                    <a:pt x="244" y="540"/>
                  </a:lnTo>
                  <a:lnTo>
                    <a:pt x="240" y="544"/>
                  </a:lnTo>
                  <a:lnTo>
                    <a:pt x="236" y="550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8" y="562"/>
                  </a:lnTo>
                  <a:lnTo>
                    <a:pt x="242" y="568"/>
                  </a:lnTo>
                  <a:lnTo>
                    <a:pt x="248" y="572"/>
                  </a:lnTo>
                  <a:lnTo>
                    <a:pt x="254" y="574"/>
                  </a:lnTo>
                  <a:lnTo>
                    <a:pt x="254" y="574"/>
                  </a:lnTo>
                  <a:lnTo>
                    <a:pt x="262" y="572"/>
                  </a:lnTo>
                  <a:lnTo>
                    <a:pt x="268" y="568"/>
                  </a:lnTo>
                  <a:lnTo>
                    <a:pt x="272" y="560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0" y="546"/>
                  </a:lnTo>
                  <a:lnTo>
                    <a:pt x="264" y="540"/>
                  </a:lnTo>
                  <a:lnTo>
                    <a:pt x="258" y="538"/>
                  </a:lnTo>
                  <a:lnTo>
                    <a:pt x="250" y="538"/>
                  </a:lnTo>
                  <a:lnTo>
                    <a:pt x="250" y="5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7"/>
            <p:cNvSpPr>
              <a:spLocks noEditPoints="1"/>
            </p:cNvSpPr>
            <p:nvPr/>
          </p:nvSpPr>
          <p:spPr bwMode="auto">
            <a:xfrm>
              <a:off x="2074863" y="977900"/>
              <a:ext cx="647700" cy="66040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28" y="2"/>
                </a:cxn>
                <a:cxn ang="0">
                  <a:pos x="262" y="8"/>
                </a:cxn>
                <a:cxn ang="0">
                  <a:pos x="288" y="18"/>
                </a:cxn>
                <a:cxn ang="0">
                  <a:pos x="332" y="46"/>
                </a:cxn>
                <a:cxn ang="0">
                  <a:pos x="352" y="64"/>
                </a:cxn>
                <a:cxn ang="0">
                  <a:pos x="384" y="104"/>
                </a:cxn>
                <a:cxn ang="0">
                  <a:pos x="402" y="154"/>
                </a:cxn>
                <a:cxn ang="0">
                  <a:pos x="406" y="176"/>
                </a:cxn>
                <a:cxn ang="0">
                  <a:pos x="408" y="220"/>
                </a:cxn>
                <a:cxn ang="0">
                  <a:pos x="404" y="242"/>
                </a:cxn>
                <a:cxn ang="0">
                  <a:pos x="382" y="298"/>
                </a:cxn>
                <a:cxn ang="0">
                  <a:pos x="346" y="346"/>
                </a:cxn>
                <a:cxn ang="0">
                  <a:pos x="324" y="364"/>
                </a:cxn>
                <a:cxn ang="0">
                  <a:pos x="298" y="380"/>
                </a:cxn>
                <a:cxn ang="0">
                  <a:pos x="266" y="392"/>
                </a:cxn>
                <a:cxn ang="0">
                  <a:pos x="234" y="400"/>
                </a:cxn>
                <a:cxn ang="0">
                  <a:pos x="212" y="402"/>
                </a:cxn>
                <a:cxn ang="0">
                  <a:pos x="168" y="398"/>
                </a:cxn>
                <a:cxn ang="0">
                  <a:pos x="146" y="394"/>
                </a:cxn>
                <a:cxn ang="0">
                  <a:pos x="128" y="388"/>
                </a:cxn>
                <a:cxn ang="0">
                  <a:pos x="126" y="388"/>
                </a:cxn>
                <a:cxn ang="0">
                  <a:pos x="92" y="404"/>
                </a:cxn>
                <a:cxn ang="0">
                  <a:pos x="56" y="414"/>
                </a:cxn>
                <a:cxn ang="0">
                  <a:pos x="42" y="416"/>
                </a:cxn>
                <a:cxn ang="0">
                  <a:pos x="40" y="414"/>
                </a:cxn>
                <a:cxn ang="0">
                  <a:pos x="40" y="414"/>
                </a:cxn>
                <a:cxn ang="0">
                  <a:pos x="44" y="406"/>
                </a:cxn>
                <a:cxn ang="0">
                  <a:pos x="58" y="388"/>
                </a:cxn>
                <a:cxn ang="0">
                  <a:pos x="70" y="370"/>
                </a:cxn>
                <a:cxn ang="0">
                  <a:pos x="72" y="364"/>
                </a:cxn>
                <a:cxn ang="0">
                  <a:pos x="74" y="358"/>
                </a:cxn>
                <a:cxn ang="0">
                  <a:pos x="72" y="354"/>
                </a:cxn>
                <a:cxn ang="0">
                  <a:pos x="38" y="318"/>
                </a:cxn>
                <a:cxn ang="0">
                  <a:pos x="14" y="276"/>
                </a:cxn>
                <a:cxn ang="0">
                  <a:pos x="4" y="246"/>
                </a:cxn>
                <a:cxn ang="0">
                  <a:pos x="0" y="216"/>
                </a:cxn>
                <a:cxn ang="0">
                  <a:pos x="2" y="166"/>
                </a:cxn>
                <a:cxn ang="0">
                  <a:pos x="18" y="116"/>
                </a:cxn>
                <a:cxn ang="0">
                  <a:pos x="28" y="96"/>
                </a:cxn>
                <a:cxn ang="0">
                  <a:pos x="58" y="58"/>
                </a:cxn>
                <a:cxn ang="0">
                  <a:pos x="76" y="44"/>
                </a:cxn>
                <a:cxn ang="0">
                  <a:pos x="118" y="18"/>
                </a:cxn>
                <a:cxn ang="0">
                  <a:pos x="164" y="4"/>
                </a:cxn>
                <a:cxn ang="0">
                  <a:pos x="194" y="0"/>
                </a:cxn>
                <a:cxn ang="0">
                  <a:pos x="76" y="112"/>
                </a:cxn>
                <a:cxn ang="0">
                  <a:pos x="76" y="288"/>
                </a:cxn>
                <a:cxn ang="0">
                  <a:pos x="330" y="288"/>
                </a:cxn>
                <a:cxn ang="0">
                  <a:pos x="330" y="112"/>
                </a:cxn>
                <a:cxn ang="0">
                  <a:pos x="76" y="112"/>
                </a:cxn>
              </a:cxnLst>
              <a:rect l="0" t="0" r="r" b="b"/>
              <a:pathLst>
                <a:path w="408" h="416">
                  <a:moveTo>
                    <a:pt x="194" y="0"/>
                  </a:moveTo>
                  <a:lnTo>
                    <a:pt x="194" y="0"/>
                  </a:lnTo>
                  <a:lnTo>
                    <a:pt x="212" y="0"/>
                  </a:lnTo>
                  <a:lnTo>
                    <a:pt x="228" y="2"/>
                  </a:lnTo>
                  <a:lnTo>
                    <a:pt x="246" y="4"/>
                  </a:lnTo>
                  <a:lnTo>
                    <a:pt x="262" y="8"/>
                  </a:lnTo>
                  <a:lnTo>
                    <a:pt x="262" y="8"/>
                  </a:lnTo>
                  <a:lnTo>
                    <a:pt x="288" y="18"/>
                  </a:lnTo>
                  <a:lnTo>
                    <a:pt x="310" y="30"/>
                  </a:lnTo>
                  <a:lnTo>
                    <a:pt x="332" y="46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70" y="82"/>
                  </a:lnTo>
                  <a:lnTo>
                    <a:pt x="384" y="104"/>
                  </a:lnTo>
                  <a:lnTo>
                    <a:pt x="394" y="128"/>
                  </a:lnTo>
                  <a:lnTo>
                    <a:pt x="402" y="154"/>
                  </a:lnTo>
                  <a:lnTo>
                    <a:pt x="402" y="154"/>
                  </a:lnTo>
                  <a:lnTo>
                    <a:pt x="406" y="176"/>
                  </a:lnTo>
                  <a:lnTo>
                    <a:pt x="408" y="198"/>
                  </a:lnTo>
                  <a:lnTo>
                    <a:pt x="408" y="220"/>
                  </a:lnTo>
                  <a:lnTo>
                    <a:pt x="404" y="242"/>
                  </a:lnTo>
                  <a:lnTo>
                    <a:pt x="404" y="242"/>
                  </a:lnTo>
                  <a:lnTo>
                    <a:pt x="396" y="272"/>
                  </a:lnTo>
                  <a:lnTo>
                    <a:pt x="382" y="298"/>
                  </a:lnTo>
                  <a:lnTo>
                    <a:pt x="366" y="324"/>
                  </a:lnTo>
                  <a:lnTo>
                    <a:pt x="346" y="346"/>
                  </a:lnTo>
                  <a:lnTo>
                    <a:pt x="346" y="346"/>
                  </a:lnTo>
                  <a:lnTo>
                    <a:pt x="324" y="364"/>
                  </a:lnTo>
                  <a:lnTo>
                    <a:pt x="298" y="380"/>
                  </a:lnTo>
                  <a:lnTo>
                    <a:pt x="298" y="380"/>
                  </a:lnTo>
                  <a:lnTo>
                    <a:pt x="282" y="386"/>
                  </a:lnTo>
                  <a:lnTo>
                    <a:pt x="266" y="392"/>
                  </a:lnTo>
                  <a:lnTo>
                    <a:pt x="250" y="396"/>
                  </a:lnTo>
                  <a:lnTo>
                    <a:pt x="234" y="400"/>
                  </a:lnTo>
                  <a:lnTo>
                    <a:pt x="234" y="400"/>
                  </a:lnTo>
                  <a:lnTo>
                    <a:pt x="212" y="402"/>
                  </a:lnTo>
                  <a:lnTo>
                    <a:pt x="190" y="402"/>
                  </a:lnTo>
                  <a:lnTo>
                    <a:pt x="168" y="398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26" y="388"/>
                  </a:lnTo>
                  <a:lnTo>
                    <a:pt x="126" y="388"/>
                  </a:lnTo>
                  <a:lnTo>
                    <a:pt x="110" y="396"/>
                  </a:lnTo>
                  <a:lnTo>
                    <a:pt x="92" y="404"/>
                  </a:lnTo>
                  <a:lnTo>
                    <a:pt x="56" y="414"/>
                  </a:lnTo>
                  <a:lnTo>
                    <a:pt x="56" y="414"/>
                  </a:lnTo>
                  <a:lnTo>
                    <a:pt x="50" y="416"/>
                  </a:lnTo>
                  <a:lnTo>
                    <a:pt x="42" y="416"/>
                  </a:lnTo>
                  <a:lnTo>
                    <a:pt x="42" y="416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2" y="410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58" y="388"/>
                  </a:lnTo>
                  <a:lnTo>
                    <a:pt x="64" y="38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2" y="364"/>
                  </a:lnTo>
                  <a:lnTo>
                    <a:pt x="74" y="358"/>
                  </a:lnTo>
                  <a:lnTo>
                    <a:pt x="74" y="358"/>
                  </a:lnTo>
                  <a:lnTo>
                    <a:pt x="72" y="354"/>
                  </a:lnTo>
                  <a:lnTo>
                    <a:pt x="72" y="354"/>
                  </a:lnTo>
                  <a:lnTo>
                    <a:pt x="54" y="338"/>
                  </a:lnTo>
                  <a:lnTo>
                    <a:pt x="38" y="318"/>
                  </a:lnTo>
                  <a:lnTo>
                    <a:pt x="24" y="298"/>
                  </a:lnTo>
                  <a:lnTo>
                    <a:pt x="14" y="276"/>
                  </a:lnTo>
                  <a:lnTo>
                    <a:pt x="14" y="276"/>
                  </a:lnTo>
                  <a:lnTo>
                    <a:pt x="4" y="24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0"/>
                  </a:lnTo>
                  <a:lnTo>
                    <a:pt x="2" y="166"/>
                  </a:lnTo>
                  <a:lnTo>
                    <a:pt x="8" y="140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28" y="96"/>
                  </a:lnTo>
                  <a:lnTo>
                    <a:pt x="42" y="76"/>
                  </a:lnTo>
                  <a:lnTo>
                    <a:pt x="58" y="58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96" y="30"/>
                  </a:lnTo>
                  <a:lnTo>
                    <a:pt x="118" y="18"/>
                  </a:lnTo>
                  <a:lnTo>
                    <a:pt x="140" y="1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288"/>
                  </a:lnTo>
                  <a:lnTo>
                    <a:pt x="76" y="288"/>
                  </a:lnTo>
                  <a:lnTo>
                    <a:pt x="330" y="288"/>
                  </a:lnTo>
                  <a:lnTo>
                    <a:pt x="330" y="288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2220913" y="1181100"/>
              <a:ext cx="352425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222" y="0"/>
                </a:cxn>
                <a:cxn ang="0">
                  <a:pos x="222" y="76"/>
                </a:cxn>
                <a:cxn ang="0">
                  <a:pos x="222" y="144"/>
                </a:cxn>
                <a:cxn ang="0">
                  <a:pos x="84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54" y="18"/>
                </a:cxn>
                <a:cxn ang="0">
                  <a:pos x="36" y="28"/>
                </a:cxn>
                <a:cxn ang="0">
                  <a:pos x="32" y="38"/>
                </a:cxn>
                <a:cxn ang="0">
                  <a:pos x="32" y="48"/>
                </a:cxn>
                <a:cxn ang="0">
                  <a:pos x="44" y="62"/>
                </a:cxn>
                <a:cxn ang="0">
                  <a:pos x="52" y="66"/>
                </a:cxn>
                <a:cxn ang="0">
                  <a:pos x="60" y="66"/>
                </a:cxn>
                <a:cxn ang="0">
                  <a:pos x="70" y="62"/>
                </a:cxn>
                <a:cxn ang="0">
                  <a:pos x="76" y="54"/>
                </a:cxn>
                <a:cxn ang="0">
                  <a:pos x="80" y="46"/>
                </a:cxn>
                <a:cxn ang="0">
                  <a:pos x="80" y="38"/>
                </a:cxn>
                <a:cxn ang="0">
                  <a:pos x="68" y="22"/>
                </a:cxn>
                <a:cxn ang="0">
                  <a:pos x="60" y="18"/>
                </a:cxn>
                <a:cxn ang="0">
                  <a:pos x="54" y="18"/>
                </a:cxn>
                <a:cxn ang="0">
                  <a:pos x="142" y="48"/>
                </a:cxn>
                <a:cxn ang="0">
                  <a:pos x="112" y="94"/>
                </a:cxn>
                <a:cxn ang="0">
                  <a:pos x="106" y="92"/>
                </a:cxn>
                <a:cxn ang="0">
                  <a:pos x="80" y="78"/>
                </a:cxn>
                <a:cxn ang="0">
                  <a:pos x="34" y="124"/>
                </a:cxn>
                <a:cxn ang="0">
                  <a:pos x="32" y="126"/>
                </a:cxn>
                <a:cxn ang="0">
                  <a:pos x="190" y="126"/>
                </a:cxn>
                <a:cxn ang="0">
                  <a:pos x="190" y="124"/>
                </a:cxn>
                <a:cxn ang="0">
                  <a:pos x="144" y="46"/>
                </a:cxn>
                <a:cxn ang="0">
                  <a:pos x="142" y="48"/>
                </a:cxn>
              </a:cxnLst>
              <a:rect l="0" t="0" r="r" b="b"/>
              <a:pathLst>
                <a:path w="222" h="144">
                  <a:moveTo>
                    <a:pt x="0" y="0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2" y="144"/>
                  </a:lnTo>
                  <a:lnTo>
                    <a:pt x="222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4" y="18"/>
                  </a:moveTo>
                  <a:lnTo>
                    <a:pt x="54" y="18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2" y="3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6" y="56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52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4" y="64"/>
                  </a:lnTo>
                  <a:lnTo>
                    <a:pt x="70" y="62"/>
                  </a:lnTo>
                  <a:lnTo>
                    <a:pt x="74" y="58"/>
                  </a:lnTo>
                  <a:lnTo>
                    <a:pt x="76" y="54"/>
                  </a:lnTo>
                  <a:lnTo>
                    <a:pt x="76" y="54"/>
                  </a:lnTo>
                  <a:lnTo>
                    <a:pt x="80" y="46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76" y="2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54" y="18"/>
                  </a:lnTo>
                  <a:close/>
                  <a:moveTo>
                    <a:pt x="142" y="48"/>
                  </a:moveTo>
                  <a:lnTo>
                    <a:pt x="142" y="48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06" y="92"/>
                  </a:lnTo>
                  <a:lnTo>
                    <a:pt x="106" y="92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190" y="126"/>
                  </a:lnTo>
                  <a:lnTo>
                    <a:pt x="190" y="126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8"/>
                  </a:lnTo>
                  <a:lnTo>
                    <a:pt x="14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017335" y="5353499"/>
            <a:ext cx="162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13D5514-AA1E-4DD0-BAF7-EF79DCFA0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514" y="1046804"/>
            <a:ext cx="2490619" cy="273857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F348111-C297-49BE-89A6-1493E7BE4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104" y="1060915"/>
            <a:ext cx="3049145" cy="272446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60F9689-7FE4-47BD-8A49-7EBCC7C44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249" y="1169320"/>
            <a:ext cx="3185050" cy="26722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EE283F-2EEA-4919-A75F-7ADEEE7FBE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488" y="3601555"/>
            <a:ext cx="2933969" cy="29209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CC06D6-5F0A-493D-849F-9F11753FB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1465" y="3785383"/>
            <a:ext cx="2862477" cy="27355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882C5A-B743-4B52-A75B-5AF152E653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6934" y="3808371"/>
            <a:ext cx="2947364" cy="28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97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宽屏</PresentationFormat>
  <Paragraphs>173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Helvetica Neue</vt:lpstr>
      <vt:lpstr>等线</vt:lpstr>
      <vt:lpstr>等线 Light</vt:lpstr>
      <vt:lpstr>华文细黑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赛题内容</vt:lpstr>
      <vt:lpstr>赛题数据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2017-03-05T08:53:02Z</dcterms:created>
  <dcterms:modified xsi:type="dcterms:W3CDTF">2020-12-08T16:10:32Z</dcterms:modified>
</cp:coreProperties>
</file>