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2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836" r:id="rId2"/>
    <p:sldId id="1100" r:id="rId3"/>
    <p:sldId id="963" r:id="rId4"/>
    <p:sldId id="1124" r:id="rId5"/>
    <p:sldId id="1110" r:id="rId6"/>
    <p:sldId id="1144" r:id="rId7"/>
    <p:sldId id="1101" r:id="rId8"/>
    <p:sldId id="1139" r:id="rId9"/>
    <p:sldId id="1115" r:id="rId10"/>
    <p:sldId id="1113" r:id="rId11"/>
    <p:sldId id="1117" r:id="rId12"/>
    <p:sldId id="1122" r:id="rId13"/>
    <p:sldId id="1137" r:id="rId14"/>
    <p:sldId id="1136" r:id="rId15"/>
    <p:sldId id="1140" r:id="rId16"/>
    <p:sldId id="1102" r:id="rId17"/>
    <p:sldId id="1114" r:id="rId18"/>
    <p:sldId id="1145" r:id="rId19"/>
    <p:sldId id="1146" r:id="rId20"/>
    <p:sldId id="1147" r:id="rId21"/>
    <p:sldId id="1148" r:id="rId22"/>
    <p:sldId id="1103" r:id="rId23"/>
    <p:sldId id="1149" r:id="rId24"/>
    <p:sldId id="1119" r:id="rId25"/>
    <p:sldId id="1120" r:id="rId26"/>
    <p:sldId id="1104" r:id="rId27"/>
  </p:sldIdLst>
  <p:sldSz cx="9144000" cy="5143500" type="screen16x9"/>
  <p:notesSz cx="6858000" cy="9144000"/>
  <p:custDataLst>
    <p:tags r:id="rId29"/>
  </p:custDataLst>
  <p:defaultTextStyle>
    <a:defPPr>
      <a:defRPr lang="zh-CN"/>
    </a:defPPr>
    <a:lvl1pPr marL="0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0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2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2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63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04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45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985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26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5BF"/>
    <a:srgbClr val="034EA2"/>
    <a:srgbClr val="0087CD"/>
    <a:srgbClr val="C68F06"/>
    <a:srgbClr val="DB2C03"/>
    <a:srgbClr val="EBAC07"/>
    <a:srgbClr val="008487"/>
    <a:srgbClr val="163C46"/>
    <a:srgbClr val="008F92"/>
    <a:srgbClr val="0048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257" autoAdjust="0"/>
    <p:restoredTop sz="87484" autoAdjust="0"/>
  </p:normalViewPr>
  <p:slideViewPr>
    <p:cSldViewPr>
      <p:cViewPr>
        <p:scale>
          <a:sx n="100" d="100"/>
          <a:sy n="100" d="100"/>
        </p:scale>
        <p:origin x="643" y="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3264" y="4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2A5992-9D73-4015-9385-ABE035416B29}" type="datetimeFigureOut">
              <a:rPr lang="zh-CN" altLang="en-US" smtClean="0"/>
              <a:pPr/>
              <a:t>2020/12/7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95A699-AB68-4A20-99FB-6F69DC266D4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34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0" algn="l" defTabSz="91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82" algn="l" defTabSz="91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22" algn="l" defTabSz="91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63" algn="l" defTabSz="91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04" algn="l" defTabSz="91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45" algn="l" defTabSz="91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85" algn="l" defTabSz="91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26" algn="l" defTabSz="91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4098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0E0A07-2C1C-45C5-985B-D6CD99FDD0F0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228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下一张：通过相关性筛选特征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38706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28497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刚开始使用相关性筛选了一些特征，效果并不好，后面选用集成学习的框架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64365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95751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但在有关中小型结构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/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表格数据方面，基于决策树的算法则是目前为止的最佳方式，所以选择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XGB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和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LGB</a:t>
            </a:r>
            <a:endParaRPr lang="en-US" altLang="zh-CN" dirty="0"/>
          </a:p>
          <a:p>
            <a:pPr marL="0" marR="0" lvl="0" indent="0" algn="l" defTabSz="91428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i="0" dirty="0">
                <a:solidFill>
                  <a:srgbClr val="333333"/>
                </a:solidFill>
                <a:effectLst/>
                <a:latin typeface="-apple-system"/>
              </a:rPr>
              <a:t>stacking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-apple-system"/>
              </a:rPr>
              <a:t>将上一层的四个结果带入新的模型，进行训练再预测。第二层的模型一般为了防止过拟合会采用简单的模型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33367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65313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066DFD-D77D-44AB-A44B-39D08D789409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1069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特征处理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066DFD-D77D-44AB-A44B-39D08D789409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7367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zh-CN" altLang="en-US" dirty="0"/>
              <a:t>折的交叉验证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066DFD-D77D-44AB-A44B-39D08D789409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97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90678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066DFD-D77D-44AB-A44B-39D08D789409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6257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066DFD-D77D-44AB-A44B-39D08D789409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32180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042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从不知道如何上传到</a:t>
            </a:r>
            <a:r>
              <a:rPr lang="en-US" altLang="zh-CN" dirty="0"/>
              <a:t>600+</a:t>
            </a:r>
            <a:r>
              <a:rPr lang="zh-CN" altLang="en-US" dirty="0"/>
              <a:t>到</a:t>
            </a:r>
            <a:r>
              <a:rPr lang="en-US" altLang="zh-CN" dirty="0"/>
              <a:t>300+</a:t>
            </a:r>
            <a:r>
              <a:rPr lang="zh-CN" altLang="en-US" dirty="0"/>
              <a:t>，还是有很大进步的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pPr/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19883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从不知道如何上传到</a:t>
            </a:r>
            <a:r>
              <a:rPr lang="en-US" altLang="zh-CN" dirty="0"/>
              <a:t>600+</a:t>
            </a:r>
            <a:r>
              <a:rPr lang="zh-CN" altLang="en-US" dirty="0"/>
              <a:t>到</a:t>
            </a:r>
            <a:r>
              <a:rPr lang="en-US" altLang="zh-CN" dirty="0"/>
              <a:t>300+</a:t>
            </a:r>
            <a:r>
              <a:rPr lang="zh-CN" altLang="en-US" dirty="0"/>
              <a:t>，还是有很大进步的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pPr/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58678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44F346-9435-41B1-AD1D-461963F20BEE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81788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80123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78182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0E0A07-2C1C-45C5-985B-D6CD99FDD0F0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04440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</a:t>
            </a:r>
          </a:p>
          <a:p>
            <a:r>
              <a:rPr lang="en-US" altLang="zh-CN" dirty="0" err="1"/>
              <a:t>sv</a:t>
            </a:r>
            <a:r>
              <a:rPr lang="zh-CN" altLang="en-US" dirty="0"/>
              <a:t>格式的数据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5C7C7-FCC0-473E-8738-608D4B0E5BD2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59475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深度学习效果不好，改用集成学习 </a:t>
            </a:r>
            <a:r>
              <a:rPr lang="en-US" altLang="zh-CN" dirty="0"/>
              <a:t>xgboost</a:t>
            </a:r>
            <a:r>
              <a:rPr lang="zh-CN" altLang="en-US" dirty="0"/>
              <a:t>和</a:t>
            </a:r>
            <a:r>
              <a:rPr lang="en-US" altLang="zh-CN" dirty="0"/>
              <a:t>lgboost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99631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12259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u="sng" dirty="0"/>
              <a:t>在</a:t>
            </a:r>
            <a:r>
              <a:rPr lang="en-US" altLang="zh-CN" b="1" u="sng" dirty="0" err="1"/>
              <a:t>jupyter</a:t>
            </a:r>
            <a:r>
              <a:rPr lang="zh-CN" altLang="en-US" b="1" u="sng" dirty="0"/>
              <a:t>上完成的</a:t>
            </a:r>
            <a:endParaRPr lang="en-US" altLang="zh-CN" b="1" u="sng" dirty="0"/>
          </a:p>
          <a:p>
            <a:r>
              <a:rPr lang="zh-CN" altLang="en-US" b="1" u="sng" dirty="0"/>
              <a:t>开始也选择使用了深度学习的方法</a:t>
            </a:r>
            <a:endParaRPr lang="en-US" altLang="zh-CN" b="1" u="sng" dirty="0"/>
          </a:p>
          <a:p>
            <a:r>
              <a:rPr lang="en-US" altLang="zh-CN" b="0" i="0" dirty="0" err="1">
                <a:solidFill>
                  <a:srgbClr val="000000"/>
                </a:solidFill>
                <a:effectLst/>
                <a:latin typeface="PingFang SC"/>
              </a:rPr>
              <a:t>xgb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算法思想就是不断地添加树，不断地进行特征分裂来生长一棵树，每次添加一个树，其实是学习一个新函数，去拟合上次预测的残差。当我们训练完成得到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 SC"/>
              </a:rPr>
              <a:t>k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棵树，我们要预测一个样本的分数，其实就是根据这个样本的特征，在每棵树中会落到对应的一个叶子节点，每个叶子节点就对应一个分数，最后只需要将每棵树对应的分数加起来就是该样本的预测值。</a:t>
            </a:r>
            <a:endParaRPr lang="en-US" altLang="zh-CN" b="0" i="0" dirty="0">
              <a:solidFill>
                <a:srgbClr val="000000"/>
              </a:solidFill>
              <a:effectLst/>
              <a:latin typeface="PingFang SC"/>
            </a:endParaRPr>
          </a:p>
          <a:p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- </a:t>
            </a:r>
            <a:r>
              <a:rPr lang="en-US" altLang="zh-CN" dirty="0" err="1"/>
              <a:t>lightgbm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：由于现在的比赛数据越来越大，想要获得一个比较高的预测精度，同时又要减少内存占用以及提升训练速度，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-apple-system"/>
              </a:rPr>
              <a:t>lightgbm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是一个非常不错的选择，其可达到与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xgboost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相似的预测效果。 </a:t>
            </a:r>
            <a:br>
              <a:rPr lang="zh-CN" altLang="en-US" dirty="0"/>
            </a:b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- </a:t>
            </a:r>
            <a:r>
              <a:rPr lang="en-US" altLang="zh-CN" dirty="0"/>
              <a:t>xgboost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：在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-apple-system"/>
              </a:rPr>
              <a:t>lightgbm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出来之前，是打比赛的不二之选，现在由于需要做模型融合以提高预测精度，所以也需要使用到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xgboost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61623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想办法筛选一些特征，首先删除一些数据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3391A-63AD-4DA7-AEDD-A703A8E67026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336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  <a:pPr/>
              <a:t>2020/12/7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5" name="文本框 12"/>
          <p:cNvSpPr txBox="1">
            <a:spLocks noChangeArrowheads="1"/>
          </p:cNvSpPr>
          <p:nvPr userDrawn="1"/>
        </p:nvSpPr>
        <p:spPr bwMode="auto">
          <a:xfrm>
            <a:off x="1263742" y="387664"/>
            <a:ext cx="1796090" cy="311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5023" tIns="32511" rIns="65023" bIns="32511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项目介绍</a:t>
            </a:r>
            <a:endParaRPr lang="zh-CN" altLang="en-US" sz="1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318679B-AFB3-4693-825D-77E3D70567DB}"/>
              </a:ext>
            </a:extLst>
          </p:cNvPr>
          <p:cNvCxnSpPr/>
          <p:nvPr userDrawn="1"/>
        </p:nvCxnSpPr>
        <p:spPr>
          <a:xfrm>
            <a:off x="755576" y="699542"/>
            <a:ext cx="77768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>
            <a:extLst>
              <a:ext uri="{FF2B5EF4-FFF2-40B4-BE49-F238E27FC236}">
                <a16:creationId xmlns:a16="http://schemas.microsoft.com/office/drawing/2014/main" id="{D09DAFDA-EFBA-4DB9-9359-8E3BB104AE1B}"/>
              </a:ext>
            </a:extLst>
          </p:cNvPr>
          <p:cNvSpPr/>
          <p:nvPr userDrawn="1"/>
        </p:nvSpPr>
        <p:spPr>
          <a:xfrm>
            <a:off x="971600" y="411510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213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  <a:pPr/>
              <a:t>2020/12/7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7655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  <a:pPr/>
              <a:t>2020/12/7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0858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  <a:pPr/>
              <a:t>2020/12/7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7092280" y="478919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精美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工作总结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www.1ppt.com/xiazai/zongjie/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工作计划：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www.1ppt.com/xiazai/jihua/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商务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www.1ppt.com/moban/shangwu/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个人简历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www.1ppt.com/xiazai/jianli/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毕业答辩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www.1ppt.com/xiazai/dabian/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工作汇报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www.1ppt.com/xiazai/huibao/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43314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  <a:pPr/>
              <a:t>2020/12/7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3062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  <a:pPr/>
              <a:t>2020/12/7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5" name="文本框 12"/>
          <p:cNvSpPr txBox="1">
            <a:spLocks noChangeArrowheads="1"/>
          </p:cNvSpPr>
          <p:nvPr userDrawn="1"/>
        </p:nvSpPr>
        <p:spPr bwMode="auto">
          <a:xfrm>
            <a:off x="1263742" y="387664"/>
            <a:ext cx="1796090" cy="311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5023" tIns="32511" rIns="65023" bIns="32511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求解思路</a:t>
            </a:r>
            <a:endParaRPr lang="zh-CN" altLang="en-US" sz="1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46ACA54C-0954-4BAD-8932-83F457CB8AB5}"/>
              </a:ext>
            </a:extLst>
          </p:cNvPr>
          <p:cNvCxnSpPr/>
          <p:nvPr userDrawn="1"/>
        </p:nvCxnSpPr>
        <p:spPr>
          <a:xfrm>
            <a:off x="755576" y="699542"/>
            <a:ext cx="77768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>
            <a:extLst>
              <a:ext uri="{FF2B5EF4-FFF2-40B4-BE49-F238E27FC236}">
                <a16:creationId xmlns:a16="http://schemas.microsoft.com/office/drawing/2014/main" id="{10E9C5A0-9342-4577-A3CA-7C5CC1E63CD8}"/>
              </a:ext>
            </a:extLst>
          </p:cNvPr>
          <p:cNvSpPr/>
          <p:nvPr userDrawn="1"/>
        </p:nvSpPr>
        <p:spPr>
          <a:xfrm>
            <a:off x="971600" y="411510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213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  <a:pPr/>
              <a:t>2020/12/7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5" name="文本框 12"/>
          <p:cNvSpPr txBox="1">
            <a:spLocks noChangeArrowheads="1"/>
          </p:cNvSpPr>
          <p:nvPr userDrawn="1"/>
        </p:nvSpPr>
        <p:spPr bwMode="auto">
          <a:xfrm>
            <a:off x="1328111" y="387664"/>
            <a:ext cx="1796090" cy="311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5023" tIns="32511" rIns="65023" bIns="32511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详细过程</a:t>
            </a:r>
            <a:endParaRPr lang="zh-CN" altLang="en-US" sz="1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BA31462-C9AD-451F-A96D-817B6F6E28EC}"/>
              </a:ext>
            </a:extLst>
          </p:cNvPr>
          <p:cNvCxnSpPr/>
          <p:nvPr userDrawn="1"/>
        </p:nvCxnSpPr>
        <p:spPr>
          <a:xfrm>
            <a:off x="755576" y="699542"/>
            <a:ext cx="77768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>
            <a:extLst>
              <a:ext uri="{FF2B5EF4-FFF2-40B4-BE49-F238E27FC236}">
                <a16:creationId xmlns:a16="http://schemas.microsoft.com/office/drawing/2014/main" id="{04489965-C2DB-4E01-85D6-2DDD37D6439F}"/>
              </a:ext>
            </a:extLst>
          </p:cNvPr>
          <p:cNvSpPr/>
          <p:nvPr userDrawn="1"/>
        </p:nvSpPr>
        <p:spPr>
          <a:xfrm>
            <a:off x="971600" y="411510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213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  <a:pPr/>
              <a:t>2020/12/7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5" name="文本框 12"/>
          <p:cNvSpPr txBox="1">
            <a:spLocks noChangeArrowheads="1"/>
          </p:cNvSpPr>
          <p:nvPr userDrawn="1"/>
        </p:nvSpPr>
        <p:spPr bwMode="auto">
          <a:xfrm>
            <a:off x="1263742" y="387664"/>
            <a:ext cx="1796090" cy="311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5023" tIns="32511" rIns="65023" bIns="32511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比赛结果</a:t>
            </a:r>
            <a:endParaRPr lang="zh-CN" altLang="en-US" sz="1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6D353AB-2CC2-4D90-92D6-711024852E9D}"/>
              </a:ext>
            </a:extLst>
          </p:cNvPr>
          <p:cNvCxnSpPr/>
          <p:nvPr userDrawn="1"/>
        </p:nvCxnSpPr>
        <p:spPr>
          <a:xfrm>
            <a:off x="755576" y="699542"/>
            <a:ext cx="77768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>
            <a:extLst>
              <a:ext uri="{FF2B5EF4-FFF2-40B4-BE49-F238E27FC236}">
                <a16:creationId xmlns:a16="http://schemas.microsoft.com/office/drawing/2014/main" id="{C631EE3E-01BE-4E1A-985E-140601449CFB}"/>
              </a:ext>
            </a:extLst>
          </p:cNvPr>
          <p:cNvSpPr/>
          <p:nvPr userDrawn="1"/>
        </p:nvSpPr>
        <p:spPr>
          <a:xfrm>
            <a:off x="971600" y="411510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213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BD0C8-D35A-439E-96FB-C8D4A6430554}" type="datetimeFigureOut">
              <a:rPr lang="zh-CN" altLang="en-US" smtClean="0"/>
              <a:pPr/>
              <a:t>2020/12/7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F15A6-E82C-4E1E-834E-C415C51F7DF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4599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5321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1" y="0"/>
            <a:ext cx="9143499" cy="5143500"/>
          </a:xfrm>
          <a:prstGeom prst="rect">
            <a:avLst/>
          </a:prstGeom>
        </p:spPr>
      </p:pic>
      <p:grpSp>
        <p:nvGrpSpPr>
          <p:cNvPr id="2" name="组合 3"/>
          <p:cNvGrpSpPr/>
          <p:nvPr userDrawn="1"/>
        </p:nvGrpSpPr>
        <p:grpSpPr bwMode="auto">
          <a:xfrm flipH="1">
            <a:off x="-1" y="248018"/>
            <a:ext cx="1797166" cy="507206"/>
            <a:chOff x="2370576" y="533400"/>
            <a:chExt cx="2417494" cy="675969"/>
          </a:xfrm>
          <a:solidFill>
            <a:srgbClr val="EE1C39"/>
          </a:solidFill>
        </p:grpSpPr>
        <p:sp>
          <p:nvSpPr>
            <p:cNvPr id="3" name="矩形 2"/>
            <p:cNvSpPr/>
            <p:nvPr/>
          </p:nvSpPr>
          <p:spPr>
            <a:xfrm>
              <a:off x="2738030" y="533400"/>
              <a:ext cx="2050040" cy="67596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24">
                <a:cs typeface="+mn-ea"/>
                <a:sym typeface="+mn-lt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2370576" y="533400"/>
              <a:ext cx="623734" cy="67596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24">
                <a:cs typeface="+mn-ea"/>
                <a:sym typeface="+mn-lt"/>
              </a:endParaRPr>
            </a:p>
          </p:txBody>
        </p:sp>
      </p:grpSp>
      <p:sp>
        <p:nvSpPr>
          <p:cNvPr id="6" name="文本框 12"/>
          <p:cNvSpPr txBox="1">
            <a:spLocks noChangeArrowheads="1"/>
          </p:cNvSpPr>
          <p:nvPr userDrawn="1"/>
        </p:nvSpPr>
        <p:spPr bwMode="auto">
          <a:xfrm>
            <a:off x="-1" y="370296"/>
            <a:ext cx="1796090" cy="48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r>
              <a:rPr lang="zh-CN" altLang="en-US" sz="128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</a:p>
        </p:txBody>
      </p:sp>
    </p:spTree>
    <p:extLst>
      <p:ext uri="{BB962C8B-B14F-4D97-AF65-F5344CB8AC3E}">
        <p14:creationId xmlns:p14="http://schemas.microsoft.com/office/powerpoint/2010/main" val="141620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0559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0" hasCustomPrompt="1"/>
          </p:nvPr>
        </p:nvSpPr>
        <p:spPr>
          <a:xfrm>
            <a:off x="2836069" y="0"/>
            <a:ext cx="2064544" cy="250388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7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请替换文字内容</a:t>
            </a:r>
            <a:r>
              <a:rPr lang="en-US" dirty="0"/>
              <a:t>#</a:t>
            </a:r>
          </a:p>
        </p:txBody>
      </p:sp>
      <p:sp>
        <p:nvSpPr>
          <p:cNvPr id="16" name="Picture Placeholder 14"/>
          <p:cNvSpPr>
            <a:spLocks noGrp="1"/>
          </p:cNvSpPr>
          <p:nvPr>
            <p:ph type="pic" sz="quarter" idx="11" hasCustomPrompt="1"/>
          </p:nvPr>
        </p:nvSpPr>
        <p:spPr>
          <a:xfrm>
            <a:off x="7108032" y="1132284"/>
            <a:ext cx="2035969" cy="281106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7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请替换文字内容</a:t>
            </a:r>
            <a:r>
              <a:rPr lang="en-US" dirty="0"/>
              <a:t>#</a:t>
            </a:r>
          </a:p>
        </p:txBody>
      </p:sp>
      <p:sp>
        <p:nvSpPr>
          <p:cNvPr id="17" name="Picture Placeholder 14"/>
          <p:cNvSpPr>
            <a:spLocks noGrp="1"/>
          </p:cNvSpPr>
          <p:nvPr>
            <p:ph type="pic" sz="quarter" idx="12" hasCustomPrompt="1"/>
          </p:nvPr>
        </p:nvSpPr>
        <p:spPr>
          <a:xfrm>
            <a:off x="698896" y="1132284"/>
            <a:ext cx="2065734" cy="281106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7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请替换文字内容</a:t>
            </a:r>
            <a:r>
              <a:rPr lang="en-US" dirty="0"/>
              <a:t>#</a:t>
            </a:r>
          </a:p>
        </p:txBody>
      </p:sp>
      <p:sp>
        <p:nvSpPr>
          <p:cNvPr id="18" name="Picture Placeholder 14"/>
          <p:cNvSpPr>
            <a:spLocks noGrp="1"/>
          </p:cNvSpPr>
          <p:nvPr>
            <p:ph type="pic" sz="quarter" idx="13" hasCustomPrompt="1"/>
          </p:nvPr>
        </p:nvSpPr>
        <p:spPr>
          <a:xfrm>
            <a:off x="4972051" y="1132284"/>
            <a:ext cx="2065734" cy="13716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7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请替换文字内容</a:t>
            </a:r>
            <a:r>
              <a:rPr lang="en-US" dirty="0"/>
              <a:t>#</a:t>
            </a:r>
          </a:p>
        </p:txBody>
      </p:sp>
      <p:sp>
        <p:nvSpPr>
          <p:cNvPr id="19" name="Picture Placeholder 14"/>
          <p:cNvSpPr>
            <a:spLocks noGrp="1"/>
          </p:cNvSpPr>
          <p:nvPr>
            <p:ph type="pic" sz="quarter" idx="14" hasCustomPrompt="1"/>
          </p:nvPr>
        </p:nvSpPr>
        <p:spPr>
          <a:xfrm>
            <a:off x="4972051" y="2571749"/>
            <a:ext cx="2065734" cy="13716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7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请替换文字内容</a:t>
            </a:r>
            <a:r>
              <a:rPr lang="en-US" dirty="0"/>
              <a:t>#</a:t>
            </a:r>
          </a:p>
        </p:txBody>
      </p:sp>
      <p:sp>
        <p:nvSpPr>
          <p:cNvPr id="20" name="Picture Placeholder 14"/>
          <p:cNvSpPr>
            <a:spLocks noGrp="1"/>
          </p:cNvSpPr>
          <p:nvPr>
            <p:ph type="pic" sz="quarter" idx="15" hasCustomPrompt="1"/>
          </p:nvPr>
        </p:nvSpPr>
        <p:spPr>
          <a:xfrm>
            <a:off x="2834877" y="2571749"/>
            <a:ext cx="2065734" cy="13716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7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请替换文字内容</a:t>
            </a:r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1968967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1" y="205979"/>
            <a:ext cx="8229600" cy="857250"/>
          </a:xfrm>
          <a:prstGeom prst="rect">
            <a:avLst/>
          </a:prstGeom>
        </p:spPr>
        <p:txBody>
          <a:bodyPr vert="horz" lIns="91428" tIns="45714" rIns="91428" bIns="45714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200151"/>
            <a:ext cx="8229600" cy="3394472"/>
          </a:xfrm>
          <a:prstGeom prst="rect">
            <a:avLst/>
          </a:prstGeom>
        </p:spPr>
        <p:txBody>
          <a:bodyPr vert="horz" lIns="91428" tIns="45714" rIns="91428" bIns="45714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1" y="4767264"/>
            <a:ext cx="2133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54A03-91AF-448A-9954-517C0577E5F0}" type="datetimeFigureOut">
              <a:rPr lang="zh-CN" altLang="en-US" smtClean="0"/>
              <a:pPr/>
              <a:t>2020/12/7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1" y="4767264"/>
            <a:ext cx="2895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FC946-6D13-4F8C-9740-992A906A613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072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70" r:id="rId2"/>
    <p:sldLayoutId id="2147483671" r:id="rId3"/>
    <p:sldLayoutId id="2147483672" r:id="rId4"/>
    <p:sldLayoutId id="2147483665" r:id="rId5"/>
    <p:sldLayoutId id="2147483668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</p:sldLayoutIdLst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  <p:txStyles>
    <p:titleStyle>
      <a:lvl1pPr algn="ctr" defTabSz="914282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55" indent="-342855" algn="l" defTabSz="914282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54" indent="-285713" algn="l" defTabSz="914282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52" indent="-228570" algn="l" defTabSz="91428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993" indent="-228570" algn="l" defTabSz="914282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33" indent="-228570" algn="l" defTabSz="914282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275" indent="-228570" algn="l" defTabSz="91428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15" indent="-228570" algn="l" defTabSz="91428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56" indent="-228570" algn="l" defTabSz="91428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697" indent="-228570" algn="l" defTabSz="91428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0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2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22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63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04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45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85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26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tmp"/><Relationship Id="rId4" Type="http://schemas.openxmlformats.org/officeDocument/2006/relationships/image" Target="../media/image10.tm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tm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tm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tm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mp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tmp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9.tmp"/><Relationship Id="rId4" Type="http://schemas.openxmlformats.org/officeDocument/2006/relationships/image" Target="../media/image28.tm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tm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tmp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8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>
            <a:extLst>
              <a:ext uri="{FF2B5EF4-FFF2-40B4-BE49-F238E27FC236}">
                <a16:creationId xmlns:a16="http://schemas.microsoft.com/office/drawing/2014/main" id="{3CF66B7C-0DB4-4C8D-97E8-0A24101A9F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7944" y="10166"/>
            <a:ext cx="5063717" cy="5143500"/>
          </a:xfrm>
          <a:prstGeom prst="rect">
            <a:avLst/>
          </a:prstGeom>
        </p:spPr>
      </p:pic>
      <p:sp>
        <p:nvSpPr>
          <p:cNvPr id="12" name="矩形 259"/>
          <p:cNvSpPr>
            <a:spLocks noChangeArrowheads="1"/>
          </p:cNvSpPr>
          <p:nvPr/>
        </p:nvSpPr>
        <p:spPr bwMode="auto">
          <a:xfrm>
            <a:off x="1006206" y="3698617"/>
            <a:ext cx="336742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汇报人：王智雄     时间：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2020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年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12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月</a:t>
            </a:r>
          </a:p>
        </p:txBody>
      </p:sp>
      <p:sp>
        <p:nvSpPr>
          <p:cNvPr id="22" name="矩形 259"/>
          <p:cNvSpPr>
            <a:spLocks noChangeArrowheads="1"/>
          </p:cNvSpPr>
          <p:nvPr/>
        </p:nvSpPr>
        <p:spPr bwMode="auto">
          <a:xfrm>
            <a:off x="1008111" y="1189075"/>
            <a:ext cx="5199495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6600" dirty="0">
                <a:solidFill>
                  <a:schemeClr val="accent1"/>
                </a:solidFill>
                <a:cs typeface="Arial" panose="020B0604020202020204" pitchFamily="34" charset="0"/>
              </a:rPr>
              <a:t>天池新人赛</a:t>
            </a:r>
            <a:endParaRPr lang="en-US" altLang="zh-CN" sz="6600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sp>
        <p:nvSpPr>
          <p:cNvPr id="21" name="矩形 259"/>
          <p:cNvSpPr>
            <a:spLocks noChangeArrowheads="1"/>
          </p:cNvSpPr>
          <p:nvPr/>
        </p:nvSpPr>
        <p:spPr bwMode="auto">
          <a:xfrm>
            <a:off x="1006206" y="2459234"/>
            <a:ext cx="5365996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dirty="0">
                <a:solidFill>
                  <a:schemeClr val="accent1"/>
                </a:solidFill>
                <a:cs typeface="Arial" panose="020B0604020202020204" pitchFamily="34" charset="0"/>
              </a:rPr>
              <a:t>快来一起挖掘幸福感！</a:t>
            </a:r>
            <a:endParaRPr lang="en-US" altLang="zh-CN" sz="44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7010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3000"/>
    </mc:Choice>
    <mc:Fallback xmlns=""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00"/>
                            </p:stCondLst>
                            <p:childTnLst>
                              <p:par>
                                <p:cTn id="1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 tmFilter="0,0; .5, 1; 1, 1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950"/>
                            </p:stCondLst>
                            <p:childTnLst>
                              <p:par>
                                <p:cTn id="3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350"/>
                            </p:stCondLst>
                            <p:childTnLst>
                              <p:par>
                                <p:cTn id="45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6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  <p:bldP spid="22" grpId="0"/>
      <p:bldP spid="22" grpId="1"/>
      <p:bldP spid="21" grpId="0"/>
      <p:bldP spid="21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标题 4"/>
          <p:cNvSpPr txBox="1"/>
          <p:nvPr/>
        </p:nvSpPr>
        <p:spPr>
          <a:xfrm>
            <a:off x="8836788" y="962465"/>
            <a:ext cx="485861" cy="403245"/>
          </a:xfrm>
          <a:prstGeom prst="rect">
            <a:avLst/>
          </a:prstGeom>
        </p:spPr>
        <p:txBody>
          <a:bodyPr vert="horz" lIns="68555" tIns="34277" rIns="68555" bIns="34277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endParaRPr lang="zh-CN" altLang="en-US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CD6DCEBD-E576-4876-9FCF-4BF0A1A243D8}"/>
              </a:ext>
            </a:extLst>
          </p:cNvPr>
          <p:cNvSpPr txBox="1"/>
          <p:nvPr/>
        </p:nvSpPr>
        <p:spPr>
          <a:xfrm>
            <a:off x="570937" y="845299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# 查看每个特征的缺失情况</a:t>
            </a:r>
          </a:p>
          <a:p>
            <a:r>
              <a:rPr lang="zh-CN" altLang="en-US" dirty="0"/>
              <a:t>train.isnull().sum()</a:t>
            </a:r>
          </a:p>
        </p:txBody>
      </p:sp>
      <p:pic>
        <p:nvPicPr>
          <p:cNvPr id="44" name="图片 43">
            <a:extLst>
              <a:ext uri="{FF2B5EF4-FFF2-40B4-BE49-F238E27FC236}">
                <a16:creationId xmlns:a16="http://schemas.microsoft.com/office/drawing/2014/main" id="{A43100DF-30CE-4E18-9C5B-CBE86B5948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431" y="1491630"/>
            <a:ext cx="2461401" cy="3543987"/>
          </a:xfrm>
          <a:prstGeom prst="rect">
            <a:avLst/>
          </a:prstGeom>
        </p:spPr>
      </p:pic>
      <p:pic>
        <p:nvPicPr>
          <p:cNvPr id="45" name="图片 44">
            <a:extLst>
              <a:ext uri="{FF2B5EF4-FFF2-40B4-BE49-F238E27FC236}">
                <a16:creationId xmlns:a16="http://schemas.microsoft.com/office/drawing/2014/main" id="{22FB3215-CA87-4B03-A95E-A8098453F8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1239731"/>
            <a:ext cx="1890401" cy="3795886"/>
          </a:xfrm>
          <a:prstGeom prst="rect">
            <a:avLst/>
          </a:prstGeom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8E379E10-222A-4539-B809-BECE26B2DE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178" y="1168464"/>
            <a:ext cx="1974230" cy="3723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958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3000"/>
    </mc:Choice>
    <mc:Fallback xmlns="">
      <p:transition advClick="0" advTm="3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56A434F-A950-4036-9850-31C164F11B97}"/>
              </a:ext>
            </a:extLst>
          </p:cNvPr>
          <p:cNvSpPr txBox="1"/>
          <p:nvPr/>
        </p:nvSpPr>
        <p:spPr>
          <a:xfrm>
            <a:off x="737828" y="865664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挑选特征查看数据分布情况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084C157-EB9B-4F5E-8496-53598FBC29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40" y="1384605"/>
            <a:ext cx="3350320" cy="219525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6997E37-11BA-4187-A491-7961000A98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7396" y="1059582"/>
            <a:ext cx="3066972" cy="228269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EFFAB39-70E8-4FAE-BD04-5045133789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91" y="3507854"/>
            <a:ext cx="7857265" cy="1531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32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3000"/>
    </mc:Choice>
    <mc:Fallback xmlns="">
      <p:transition advClick="0" advTm="3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>
            <a:extLst>
              <a:ext uri="{FF2B5EF4-FFF2-40B4-BE49-F238E27FC236}">
                <a16:creationId xmlns:a16="http://schemas.microsoft.com/office/drawing/2014/main" id="{891E16FC-D69A-4C57-8272-724141C8ED03}"/>
              </a:ext>
            </a:extLst>
          </p:cNvPr>
          <p:cNvSpPr txBox="1"/>
          <p:nvPr/>
        </p:nvSpPr>
        <p:spPr>
          <a:xfrm>
            <a:off x="5436095" y="2031323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将异常数据删除</a:t>
            </a: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1B576EEE-A02D-4CB8-8879-D76A077F11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021"/>
          <a:stretch/>
        </p:blipFill>
        <p:spPr>
          <a:xfrm>
            <a:off x="683569" y="1635646"/>
            <a:ext cx="4536504" cy="2764532"/>
          </a:xfrm>
          <a:prstGeom prst="rect">
            <a:avLst/>
          </a:prstGeom>
        </p:spPr>
      </p:pic>
      <p:sp>
        <p:nvSpPr>
          <p:cNvPr id="31" name="Rectangle 3">
            <a:extLst>
              <a:ext uri="{FF2B5EF4-FFF2-40B4-BE49-F238E27FC236}">
                <a16:creationId xmlns:a16="http://schemas.microsoft.com/office/drawing/2014/main" id="{D99677C9-533D-426B-93CF-1C06F734CF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0072" y="2616589"/>
            <a:ext cx="3096344" cy="65014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7610" rIns="0" bIns="47610" numCol="1" anchor="ctr" anchorCtr="0" compatLnSpc="1">
            <a:prstTxWarp prst="textNoShape">
              <a:avLst/>
            </a:prstTxWarp>
            <a:spAutoFit/>
          </a:bodyPr>
          <a:lstStyle/>
          <a:p>
            <a:pPr lvl="0" indent="31750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rgbClr val="222222"/>
                </a:solidFill>
                <a:latin typeface="Arial" panose="020B0604020202020204" pitchFamily="34" charset="0"/>
                <a:ea typeface="-apple-system"/>
              </a:rPr>
              <a:t># </a:t>
            </a:r>
            <a:r>
              <a:rPr lang="zh-CN" altLang="en-US" sz="1200" dirty="0">
                <a:solidFill>
                  <a:srgbClr val="222222"/>
                </a:solidFill>
                <a:latin typeface="Arial" panose="020B0604020202020204" pitchFamily="34" charset="0"/>
                <a:ea typeface="-apple-system"/>
              </a:rPr>
              <a:t>删除训练集中无效的标签对应的数据</a:t>
            </a:r>
          </a:p>
          <a:p>
            <a:pPr lvl="0" indent="31750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rgbClr val="222222"/>
                </a:solidFill>
                <a:latin typeface="Arial" panose="020B0604020202020204" pitchFamily="34" charset="0"/>
                <a:ea typeface="-apple-system"/>
              </a:rPr>
              <a:t>train = </a:t>
            </a:r>
            <a:r>
              <a:rPr lang="en-US" altLang="zh-CN" sz="1200" dirty="0" err="1">
                <a:solidFill>
                  <a:srgbClr val="222222"/>
                </a:solidFill>
                <a:latin typeface="Arial" panose="020B0604020202020204" pitchFamily="34" charset="0"/>
                <a:ea typeface="-apple-system"/>
              </a:rPr>
              <a:t>train.loc</a:t>
            </a:r>
            <a:r>
              <a:rPr lang="en-US" altLang="zh-CN" sz="1200" dirty="0">
                <a:solidFill>
                  <a:srgbClr val="222222"/>
                </a:solidFill>
                <a:latin typeface="Arial" panose="020B0604020202020204" pitchFamily="34" charset="0"/>
                <a:ea typeface="-apple-system"/>
              </a:rPr>
              <a:t>[train['happiness'] != -8]</a:t>
            </a:r>
          </a:p>
          <a:p>
            <a:pPr lvl="0" indent="31750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 err="1">
                <a:solidFill>
                  <a:srgbClr val="222222"/>
                </a:solidFill>
                <a:latin typeface="Arial" panose="020B0604020202020204" pitchFamily="34" charset="0"/>
                <a:ea typeface="-apple-system"/>
              </a:rPr>
              <a:t>train.shape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64198AC-836E-4830-B41A-20CF446164BA}"/>
              </a:ext>
            </a:extLst>
          </p:cNvPr>
          <p:cNvSpPr txBox="1"/>
          <p:nvPr/>
        </p:nvSpPr>
        <p:spPr>
          <a:xfrm>
            <a:off x="1187624" y="97368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1" i="0" dirty="0">
                <a:solidFill>
                  <a:srgbClr val="4F4F4F"/>
                </a:solidFill>
                <a:effectLst/>
                <a:latin typeface="PingFang SC"/>
              </a:rPr>
              <a:t>数据清洗和整理</a:t>
            </a:r>
          </a:p>
        </p:txBody>
      </p:sp>
    </p:spTree>
    <p:extLst>
      <p:ext uri="{BB962C8B-B14F-4D97-AF65-F5344CB8AC3E}">
        <p14:creationId xmlns:p14="http://schemas.microsoft.com/office/powerpoint/2010/main" val="1044802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3000"/>
    </mc:Choice>
    <mc:Fallback xmlns="">
      <p:transition advClick="0" advTm="3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CEDE90F-2046-4854-BDD7-D704826B39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1" t="17026" r="9457" b="31899"/>
          <a:stretch/>
        </p:blipFill>
        <p:spPr>
          <a:xfrm>
            <a:off x="1187624" y="987574"/>
            <a:ext cx="5472608" cy="43204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03DF15D-DED8-403E-835F-954C325711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1747724"/>
            <a:ext cx="2054248" cy="299809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414CDDA-8FB0-408E-ADBD-761429DBCB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729907"/>
            <a:ext cx="2210623" cy="303372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502EEFB-DEDE-4876-BE4A-FEAE357E91D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1067" y="1695485"/>
            <a:ext cx="1944216" cy="3102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735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3000"/>
    </mc:Choice>
    <mc:Fallback xmlns="">
      <p:transition advClick="0" advTm="3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C9E5DB7-F390-4D96-B3CA-07A224028AB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420"/>
          <a:stretch/>
        </p:blipFill>
        <p:spPr>
          <a:xfrm>
            <a:off x="823874" y="1419622"/>
            <a:ext cx="6968805" cy="1486029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ED1678B-CE40-4937-A60F-8F28BB726CDC}"/>
              </a:ext>
            </a:extLst>
          </p:cNvPr>
          <p:cNvSpPr txBox="1"/>
          <p:nvPr/>
        </p:nvSpPr>
        <p:spPr>
          <a:xfrm>
            <a:off x="827584" y="3147814"/>
            <a:ext cx="4392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最初选用这</a:t>
            </a:r>
            <a:r>
              <a:rPr lang="en-US" altLang="zh-CN" sz="1200" dirty="0"/>
              <a:t>66</a:t>
            </a:r>
            <a:r>
              <a:rPr lang="zh-CN" altLang="en-US" sz="1200" dirty="0"/>
              <a:t>个特征，效果并不好</a:t>
            </a:r>
          </a:p>
        </p:txBody>
      </p:sp>
    </p:spTree>
    <p:extLst>
      <p:ext uri="{BB962C8B-B14F-4D97-AF65-F5344CB8AC3E}">
        <p14:creationId xmlns:p14="http://schemas.microsoft.com/office/powerpoint/2010/main" val="387522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3000"/>
    </mc:Choice>
    <mc:Fallback xmlns="">
      <p:transition advClick="0" advTm="3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4344">
            <a:extLst>
              <a:ext uri="{FF2B5EF4-FFF2-40B4-BE49-F238E27FC236}">
                <a16:creationId xmlns:a16="http://schemas.microsoft.com/office/drawing/2014/main" id="{E3DB74DF-CF87-4C58-931C-799A7F384520}"/>
              </a:ext>
            </a:extLst>
          </p:cNvPr>
          <p:cNvSpPr/>
          <p:nvPr/>
        </p:nvSpPr>
        <p:spPr>
          <a:xfrm flipH="1">
            <a:off x="5195134" y="1801845"/>
            <a:ext cx="1018372" cy="1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dash"/>
            <a:round/>
            <a:headEnd type="oval"/>
          </a:ln>
        </p:spPr>
        <p:txBody>
          <a:bodyPr lIns="0" tIns="0" rIns="0" bIns="0"/>
          <a:lstStyle/>
          <a:p>
            <a:pPr lvl="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  <a:endParaRPr sz="120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" name="Shape 14345">
            <a:extLst>
              <a:ext uri="{FF2B5EF4-FFF2-40B4-BE49-F238E27FC236}">
                <a16:creationId xmlns:a16="http://schemas.microsoft.com/office/drawing/2014/main" id="{4011C260-4D24-4E2B-A8A8-BD07C891E106}"/>
              </a:ext>
            </a:extLst>
          </p:cNvPr>
          <p:cNvSpPr/>
          <p:nvPr/>
        </p:nvSpPr>
        <p:spPr>
          <a:xfrm>
            <a:off x="6251628" y="1638548"/>
            <a:ext cx="2565675" cy="30769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4" tIns="45714" rIns="45714" bIns="45714" numCol="1" anchor="t">
            <a:spAutoFit/>
          </a:bodyPr>
          <a:lstStyle>
            <a:lvl1pPr>
              <a:spcBef>
                <a:spcPts val="200"/>
              </a:spcBef>
              <a:defRPr sz="1200">
                <a:solidFill>
                  <a:srgbClr val="3A5063"/>
                </a:solidFill>
                <a:uFill>
                  <a:solidFill>
                    <a:srgbClr val="3A5063"/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stacking</a:t>
            </a:r>
            <a:endParaRPr sz="1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+mn-ea"/>
              <a:sym typeface="+mn-lt"/>
            </a:endParaRPr>
          </a:p>
        </p:txBody>
      </p:sp>
      <p:sp>
        <p:nvSpPr>
          <p:cNvPr id="4" name="Shape 14348">
            <a:extLst>
              <a:ext uri="{FF2B5EF4-FFF2-40B4-BE49-F238E27FC236}">
                <a16:creationId xmlns:a16="http://schemas.microsoft.com/office/drawing/2014/main" id="{5FFC34F2-E95F-40FD-9E5E-5DFEDD52F758}"/>
              </a:ext>
            </a:extLst>
          </p:cNvPr>
          <p:cNvSpPr/>
          <p:nvPr/>
        </p:nvSpPr>
        <p:spPr>
          <a:xfrm>
            <a:off x="6664073" y="2897927"/>
            <a:ext cx="2235768" cy="30769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4" tIns="45714" rIns="45714" bIns="45714" numCol="1" anchor="t">
            <a:spAutoFit/>
          </a:bodyPr>
          <a:lstStyle>
            <a:lvl1pPr>
              <a:spcBef>
                <a:spcPts val="200"/>
              </a:spcBef>
              <a:defRPr sz="1200">
                <a:solidFill>
                  <a:srgbClr val="3A5063"/>
                </a:solidFill>
                <a:uFill>
                  <a:solidFill>
                    <a:srgbClr val="3A5063"/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LGB</a:t>
            </a:r>
            <a:endParaRPr sz="1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+mn-ea"/>
              <a:sym typeface="+mn-lt"/>
            </a:endParaRPr>
          </a:p>
        </p:txBody>
      </p:sp>
      <p:sp>
        <p:nvSpPr>
          <p:cNvPr id="5" name="Shape 14351">
            <a:extLst>
              <a:ext uri="{FF2B5EF4-FFF2-40B4-BE49-F238E27FC236}">
                <a16:creationId xmlns:a16="http://schemas.microsoft.com/office/drawing/2014/main" id="{1C9A769D-F819-48ED-AF81-57E956707831}"/>
              </a:ext>
            </a:extLst>
          </p:cNvPr>
          <p:cNvSpPr/>
          <p:nvPr/>
        </p:nvSpPr>
        <p:spPr>
          <a:xfrm flipH="1">
            <a:off x="6136380" y="3058452"/>
            <a:ext cx="484396" cy="1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dash"/>
            <a:round/>
            <a:headEnd type="oval"/>
          </a:ln>
        </p:spPr>
        <p:txBody>
          <a:bodyPr lIns="0" tIns="0" rIns="0" bIns="0"/>
          <a:lstStyle/>
          <a:p>
            <a:pPr lvl="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  <a:endParaRPr sz="120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" name="Shape 14352">
            <a:extLst>
              <a:ext uri="{FF2B5EF4-FFF2-40B4-BE49-F238E27FC236}">
                <a16:creationId xmlns:a16="http://schemas.microsoft.com/office/drawing/2014/main" id="{8D13679D-3AAE-46C2-9BA8-C4DB2D2ECFBA}"/>
              </a:ext>
            </a:extLst>
          </p:cNvPr>
          <p:cNvSpPr/>
          <p:nvPr/>
        </p:nvSpPr>
        <p:spPr>
          <a:xfrm>
            <a:off x="2335199" y="3720626"/>
            <a:ext cx="2235767" cy="30769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4" tIns="45714" rIns="45714" bIns="45714" numCol="1" anchor="t">
            <a:spAutoFit/>
          </a:bodyPr>
          <a:lstStyle>
            <a:lvl1pPr algn="r">
              <a:spcBef>
                <a:spcPts val="200"/>
              </a:spcBef>
              <a:defRPr sz="1200">
                <a:solidFill>
                  <a:srgbClr val="3A5063"/>
                </a:solidFill>
                <a:uFill>
                  <a:solidFill>
                    <a:srgbClr val="3A5063"/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XGB</a:t>
            </a:r>
            <a:endParaRPr sz="1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+mn-ea"/>
              <a:sym typeface="+mn-lt"/>
            </a:endParaRPr>
          </a:p>
        </p:txBody>
      </p:sp>
      <p:sp>
        <p:nvSpPr>
          <p:cNvPr id="7" name="Shape 14355">
            <a:extLst>
              <a:ext uri="{FF2B5EF4-FFF2-40B4-BE49-F238E27FC236}">
                <a16:creationId xmlns:a16="http://schemas.microsoft.com/office/drawing/2014/main" id="{FB4A761F-DB3B-4AD7-88E4-FA78EFBB038C}"/>
              </a:ext>
            </a:extLst>
          </p:cNvPr>
          <p:cNvSpPr/>
          <p:nvPr/>
        </p:nvSpPr>
        <p:spPr>
          <a:xfrm>
            <a:off x="3735649" y="3585818"/>
            <a:ext cx="484396" cy="1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dash"/>
            <a:round/>
            <a:headEnd type="oval"/>
          </a:ln>
        </p:spPr>
        <p:txBody>
          <a:bodyPr lIns="0" tIns="0" rIns="0" bIns="0"/>
          <a:lstStyle/>
          <a:p>
            <a:pPr lvl="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  <a:endParaRPr sz="120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FC8D98EA-A764-4E99-9D14-24776E45991A}"/>
              </a:ext>
            </a:extLst>
          </p:cNvPr>
          <p:cNvGrpSpPr/>
          <p:nvPr/>
        </p:nvGrpSpPr>
        <p:grpSpPr>
          <a:xfrm>
            <a:off x="849411" y="1823514"/>
            <a:ext cx="1722093" cy="2646598"/>
            <a:chOff x="719417" y="924194"/>
            <a:chExt cx="2177519" cy="3346065"/>
          </a:xfrm>
        </p:grpSpPr>
        <p:grpSp>
          <p:nvGrpSpPr>
            <p:cNvPr id="9" name="Group 14">
              <a:extLst>
                <a:ext uri="{FF2B5EF4-FFF2-40B4-BE49-F238E27FC236}">
                  <a16:creationId xmlns:a16="http://schemas.microsoft.com/office/drawing/2014/main" id="{28CCE55A-0E95-4E51-95B1-129B27E3D678}"/>
                </a:ext>
              </a:extLst>
            </p:cNvPr>
            <p:cNvGrpSpPr/>
            <p:nvPr/>
          </p:nvGrpSpPr>
          <p:grpSpPr bwMode="auto">
            <a:xfrm flipH="1">
              <a:off x="719417" y="1320154"/>
              <a:ext cx="1517119" cy="2950105"/>
              <a:chOff x="6476" y="614"/>
              <a:chExt cx="559" cy="1087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16" name="Freeform 10">
                <a:extLst>
                  <a:ext uri="{FF2B5EF4-FFF2-40B4-BE49-F238E27FC236}">
                    <a16:creationId xmlns:a16="http://schemas.microsoft.com/office/drawing/2014/main" id="{A1B85F10-A258-4A6F-BF35-ADA4C7262B7B}"/>
                  </a:ext>
                </a:extLst>
              </p:cNvPr>
              <p:cNvSpPr/>
              <p:nvPr/>
            </p:nvSpPr>
            <p:spPr bwMode="auto">
              <a:xfrm flipV="1">
                <a:off x="6727" y="614"/>
                <a:ext cx="272" cy="265"/>
              </a:xfrm>
              <a:custGeom>
                <a:avLst/>
                <a:gdLst>
                  <a:gd name="T0" fmla="*/ 546 w 1187"/>
                  <a:gd name="T1" fmla="*/ 1128 h 1165"/>
                  <a:gd name="T2" fmla="*/ 1159 w 1187"/>
                  <a:gd name="T3" fmla="*/ 626 h 1165"/>
                  <a:gd name="T4" fmla="*/ 767 w 1187"/>
                  <a:gd name="T5" fmla="*/ 43 h 1165"/>
                  <a:gd name="T6" fmla="*/ 308 w 1187"/>
                  <a:gd name="T7" fmla="*/ 105 h 1165"/>
                  <a:gd name="T8" fmla="*/ 68 w 1187"/>
                  <a:gd name="T9" fmla="*/ 715 h 1165"/>
                  <a:gd name="T10" fmla="*/ 546 w 1187"/>
                  <a:gd name="T11" fmla="*/ 1128 h 1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87" h="1165">
                    <a:moveTo>
                      <a:pt x="546" y="1128"/>
                    </a:moveTo>
                    <a:cubicBezTo>
                      <a:pt x="843" y="1165"/>
                      <a:pt x="1137" y="923"/>
                      <a:pt x="1159" y="626"/>
                    </a:cubicBezTo>
                    <a:cubicBezTo>
                      <a:pt x="1187" y="371"/>
                      <a:pt x="1012" y="114"/>
                      <a:pt x="767" y="43"/>
                    </a:cubicBezTo>
                    <a:cubicBezTo>
                      <a:pt x="615" y="0"/>
                      <a:pt x="443" y="20"/>
                      <a:pt x="308" y="105"/>
                    </a:cubicBezTo>
                    <a:cubicBezTo>
                      <a:pt x="111" y="230"/>
                      <a:pt x="0" y="487"/>
                      <a:pt x="68" y="715"/>
                    </a:cubicBezTo>
                    <a:cubicBezTo>
                      <a:pt x="121" y="936"/>
                      <a:pt x="323" y="1102"/>
                      <a:pt x="546" y="112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12" tIns="45706" rIns="91412" bIns="45706" numCol="1" anchor="t" anchorCtr="0" compatLnSpc="1"/>
              <a:lstStyle/>
              <a:p>
                <a:endParaRPr lang="zh-CN" altLang="en-US" sz="1999" dirty="0">
                  <a:cs typeface="+mn-ea"/>
                  <a:sym typeface="+mn-lt"/>
                </a:endParaRPr>
              </a:p>
            </p:txBody>
          </p:sp>
          <p:sp>
            <p:nvSpPr>
              <p:cNvPr id="17" name="Freeform 12">
                <a:extLst>
                  <a:ext uri="{FF2B5EF4-FFF2-40B4-BE49-F238E27FC236}">
                    <a16:creationId xmlns:a16="http://schemas.microsoft.com/office/drawing/2014/main" id="{29F6961C-F931-48E0-8386-FAA54D9D4245}"/>
                  </a:ext>
                </a:extLst>
              </p:cNvPr>
              <p:cNvSpPr/>
              <p:nvPr/>
            </p:nvSpPr>
            <p:spPr bwMode="auto">
              <a:xfrm flipV="1">
                <a:off x="6476" y="903"/>
                <a:ext cx="485" cy="798"/>
              </a:xfrm>
              <a:custGeom>
                <a:avLst/>
                <a:gdLst>
                  <a:gd name="T0" fmla="*/ 1539 w 2208"/>
                  <a:gd name="T1" fmla="*/ 3515 h 3515"/>
                  <a:gd name="T2" fmla="*/ 2070 w 2208"/>
                  <a:gd name="T3" fmla="*/ 3487 h 3515"/>
                  <a:gd name="T4" fmla="*/ 2131 w 2208"/>
                  <a:gd name="T5" fmla="*/ 2626 h 3515"/>
                  <a:gd name="T6" fmla="*/ 2123 w 2208"/>
                  <a:gd name="T7" fmla="*/ 1758 h 3515"/>
                  <a:gd name="T8" fmla="*/ 1927 w 2208"/>
                  <a:gd name="T9" fmla="*/ 1030 h 3515"/>
                  <a:gd name="T10" fmla="*/ 2056 w 2208"/>
                  <a:gd name="T11" fmla="*/ 837 h 3515"/>
                  <a:gd name="T12" fmla="*/ 1679 w 2208"/>
                  <a:gd name="T13" fmla="*/ 525 h 3515"/>
                  <a:gd name="T14" fmla="*/ 1545 w 2208"/>
                  <a:gd name="T15" fmla="*/ 821 h 3515"/>
                  <a:gd name="T16" fmla="*/ 1487 w 2208"/>
                  <a:gd name="T17" fmla="*/ 1610 h 3515"/>
                  <a:gd name="T18" fmla="*/ 1072 w 2208"/>
                  <a:gd name="T19" fmla="*/ 976 h 3515"/>
                  <a:gd name="T20" fmla="*/ 1216 w 2208"/>
                  <a:gd name="T21" fmla="*/ 73 h 3515"/>
                  <a:gd name="T22" fmla="*/ 789 w 2208"/>
                  <a:gd name="T23" fmla="*/ 49 h 3515"/>
                  <a:gd name="T24" fmla="*/ 616 w 2208"/>
                  <a:gd name="T25" fmla="*/ 1012 h 3515"/>
                  <a:gd name="T26" fmla="*/ 1152 w 2208"/>
                  <a:gd name="T27" fmla="*/ 1926 h 3515"/>
                  <a:gd name="T28" fmla="*/ 1211 w 2208"/>
                  <a:gd name="T29" fmla="*/ 2413 h 3515"/>
                  <a:gd name="T30" fmla="*/ 842 w 2208"/>
                  <a:gd name="T31" fmla="*/ 2303 h 3515"/>
                  <a:gd name="T32" fmla="*/ 56 w 2208"/>
                  <a:gd name="T33" fmla="*/ 2338 h 3515"/>
                  <a:gd name="T34" fmla="*/ 63 w 2208"/>
                  <a:gd name="T35" fmla="*/ 2756 h 3515"/>
                  <a:gd name="T36" fmla="*/ 680 w 2208"/>
                  <a:gd name="T37" fmla="*/ 2748 h 3515"/>
                  <a:gd name="T38" fmla="*/ 694 w 2208"/>
                  <a:gd name="T39" fmla="*/ 2700 h 3515"/>
                  <a:gd name="T40" fmla="*/ 391 w 2208"/>
                  <a:gd name="T41" fmla="*/ 2370 h 3515"/>
                  <a:gd name="T42" fmla="*/ 789 w 2208"/>
                  <a:gd name="T43" fmla="*/ 2742 h 3515"/>
                  <a:gd name="T44" fmla="*/ 1006 w 2208"/>
                  <a:gd name="T45" fmla="*/ 2733 h 3515"/>
                  <a:gd name="T46" fmla="*/ 1539 w 2208"/>
                  <a:gd name="T47" fmla="*/ 3515 h 3515"/>
                  <a:gd name="connsiteX0" fmla="*/ 6896 w 9724"/>
                  <a:gd name="connsiteY0" fmla="*/ 9952 h 9952"/>
                  <a:gd name="connsiteX1" fmla="*/ 9301 w 9724"/>
                  <a:gd name="connsiteY1" fmla="*/ 9872 h 9952"/>
                  <a:gd name="connsiteX2" fmla="*/ 9577 w 9724"/>
                  <a:gd name="connsiteY2" fmla="*/ 7423 h 9952"/>
                  <a:gd name="connsiteX3" fmla="*/ 9541 w 9724"/>
                  <a:gd name="connsiteY3" fmla="*/ 4953 h 9952"/>
                  <a:gd name="connsiteX4" fmla="*/ 8653 w 9724"/>
                  <a:gd name="connsiteY4" fmla="*/ 2882 h 9952"/>
                  <a:gd name="connsiteX5" fmla="*/ 9238 w 9724"/>
                  <a:gd name="connsiteY5" fmla="*/ 2333 h 9952"/>
                  <a:gd name="connsiteX6" fmla="*/ 7530 w 9724"/>
                  <a:gd name="connsiteY6" fmla="*/ 1446 h 9952"/>
                  <a:gd name="connsiteX7" fmla="*/ 6923 w 9724"/>
                  <a:gd name="connsiteY7" fmla="*/ 2288 h 9952"/>
                  <a:gd name="connsiteX8" fmla="*/ 6661 w 9724"/>
                  <a:gd name="connsiteY8" fmla="*/ 4532 h 9952"/>
                  <a:gd name="connsiteX9" fmla="*/ 4781 w 9724"/>
                  <a:gd name="connsiteY9" fmla="*/ 2729 h 9952"/>
                  <a:gd name="connsiteX10" fmla="*/ 5433 w 9724"/>
                  <a:gd name="connsiteY10" fmla="*/ 160 h 9952"/>
                  <a:gd name="connsiteX11" fmla="*/ 3499 w 9724"/>
                  <a:gd name="connsiteY11" fmla="*/ 91 h 9952"/>
                  <a:gd name="connsiteX12" fmla="*/ 2716 w 9724"/>
                  <a:gd name="connsiteY12" fmla="*/ 2831 h 9952"/>
                  <a:gd name="connsiteX13" fmla="*/ 5143 w 9724"/>
                  <a:gd name="connsiteY13" fmla="*/ 5431 h 9952"/>
                  <a:gd name="connsiteX14" fmla="*/ 5411 w 9724"/>
                  <a:gd name="connsiteY14" fmla="*/ 6817 h 9952"/>
                  <a:gd name="connsiteX15" fmla="*/ 3739 w 9724"/>
                  <a:gd name="connsiteY15" fmla="*/ 6504 h 9952"/>
                  <a:gd name="connsiteX16" fmla="*/ 180 w 9724"/>
                  <a:gd name="connsiteY16" fmla="*/ 6603 h 9952"/>
                  <a:gd name="connsiteX17" fmla="*/ 211 w 9724"/>
                  <a:gd name="connsiteY17" fmla="*/ 7793 h 9952"/>
                  <a:gd name="connsiteX18" fmla="*/ 3006 w 9724"/>
                  <a:gd name="connsiteY18" fmla="*/ 7770 h 9952"/>
                  <a:gd name="connsiteX19" fmla="*/ 3069 w 9724"/>
                  <a:gd name="connsiteY19" fmla="*/ 7633 h 9952"/>
                  <a:gd name="connsiteX20" fmla="*/ 3499 w 9724"/>
                  <a:gd name="connsiteY20" fmla="*/ 7753 h 9952"/>
                  <a:gd name="connsiteX21" fmla="*/ 4482 w 9724"/>
                  <a:gd name="connsiteY21" fmla="*/ 7727 h 9952"/>
                  <a:gd name="connsiteX22" fmla="*/ 6896 w 9724"/>
                  <a:gd name="connsiteY22" fmla="*/ 9952 h 9952"/>
                  <a:gd name="connsiteX0-1" fmla="*/ 7092 w 10000"/>
                  <a:gd name="connsiteY0-2" fmla="*/ 10000 h 10000"/>
                  <a:gd name="connsiteX1-3" fmla="*/ 9565 w 10000"/>
                  <a:gd name="connsiteY1-4" fmla="*/ 9920 h 10000"/>
                  <a:gd name="connsiteX2-5" fmla="*/ 9849 w 10000"/>
                  <a:gd name="connsiteY2-6" fmla="*/ 7459 h 10000"/>
                  <a:gd name="connsiteX3-7" fmla="*/ 9812 w 10000"/>
                  <a:gd name="connsiteY3-8" fmla="*/ 4977 h 10000"/>
                  <a:gd name="connsiteX4-9" fmla="*/ 8899 w 10000"/>
                  <a:gd name="connsiteY4-10" fmla="*/ 2896 h 10000"/>
                  <a:gd name="connsiteX5-11" fmla="*/ 9500 w 10000"/>
                  <a:gd name="connsiteY5-12" fmla="*/ 2344 h 10000"/>
                  <a:gd name="connsiteX6-13" fmla="*/ 7744 w 10000"/>
                  <a:gd name="connsiteY6-14" fmla="*/ 1453 h 10000"/>
                  <a:gd name="connsiteX7-15" fmla="*/ 7119 w 10000"/>
                  <a:gd name="connsiteY7-16" fmla="*/ 2299 h 10000"/>
                  <a:gd name="connsiteX8-17" fmla="*/ 6850 w 10000"/>
                  <a:gd name="connsiteY8-18" fmla="*/ 4554 h 10000"/>
                  <a:gd name="connsiteX9-19" fmla="*/ 4917 w 10000"/>
                  <a:gd name="connsiteY9-20" fmla="*/ 2742 h 10000"/>
                  <a:gd name="connsiteX10-21" fmla="*/ 5587 w 10000"/>
                  <a:gd name="connsiteY10-22" fmla="*/ 161 h 10000"/>
                  <a:gd name="connsiteX11-23" fmla="*/ 3598 w 10000"/>
                  <a:gd name="connsiteY11-24" fmla="*/ 91 h 10000"/>
                  <a:gd name="connsiteX12-25" fmla="*/ 2793 w 10000"/>
                  <a:gd name="connsiteY12-26" fmla="*/ 2845 h 10000"/>
                  <a:gd name="connsiteX13-27" fmla="*/ 5289 w 10000"/>
                  <a:gd name="connsiteY13-28" fmla="*/ 5457 h 10000"/>
                  <a:gd name="connsiteX14-29" fmla="*/ 5565 w 10000"/>
                  <a:gd name="connsiteY14-30" fmla="*/ 6850 h 10000"/>
                  <a:gd name="connsiteX15-31" fmla="*/ 3845 w 10000"/>
                  <a:gd name="connsiteY15-32" fmla="*/ 6535 h 10000"/>
                  <a:gd name="connsiteX16-33" fmla="*/ 185 w 10000"/>
                  <a:gd name="connsiteY16-34" fmla="*/ 6635 h 10000"/>
                  <a:gd name="connsiteX17-35" fmla="*/ 217 w 10000"/>
                  <a:gd name="connsiteY17-36" fmla="*/ 7831 h 10000"/>
                  <a:gd name="connsiteX18-37" fmla="*/ 3091 w 10000"/>
                  <a:gd name="connsiteY18-38" fmla="*/ 7807 h 10000"/>
                  <a:gd name="connsiteX19-39" fmla="*/ 3598 w 10000"/>
                  <a:gd name="connsiteY19-40" fmla="*/ 7790 h 10000"/>
                  <a:gd name="connsiteX20-41" fmla="*/ 4609 w 10000"/>
                  <a:gd name="connsiteY20-42" fmla="*/ 7764 h 10000"/>
                  <a:gd name="connsiteX21-43" fmla="*/ 7092 w 10000"/>
                  <a:gd name="connsiteY21-44" fmla="*/ 10000 h 10000"/>
                  <a:gd name="connsiteX0-45" fmla="*/ 7092 w 10000"/>
                  <a:gd name="connsiteY0-46" fmla="*/ 10000 h 10000"/>
                  <a:gd name="connsiteX1-47" fmla="*/ 9565 w 10000"/>
                  <a:gd name="connsiteY1-48" fmla="*/ 9920 h 10000"/>
                  <a:gd name="connsiteX2-49" fmla="*/ 9849 w 10000"/>
                  <a:gd name="connsiteY2-50" fmla="*/ 7459 h 10000"/>
                  <a:gd name="connsiteX3-51" fmla="*/ 9812 w 10000"/>
                  <a:gd name="connsiteY3-52" fmla="*/ 4977 h 10000"/>
                  <a:gd name="connsiteX4-53" fmla="*/ 8899 w 10000"/>
                  <a:gd name="connsiteY4-54" fmla="*/ 2896 h 10000"/>
                  <a:gd name="connsiteX5-55" fmla="*/ 9500 w 10000"/>
                  <a:gd name="connsiteY5-56" fmla="*/ 2344 h 10000"/>
                  <a:gd name="connsiteX6-57" fmla="*/ 7744 w 10000"/>
                  <a:gd name="connsiteY6-58" fmla="*/ 1453 h 10000"/>
                  <a:gd name="connsiteX7-59" fmla="*/ 7119 w 10000"/>
                  <a:gd name="connsiteY7-60" fmla="*/ 2299 h 10000"/>
                  <a:gd name="connsiteX8-61" fmla="*/ 6850 w 10000"/>
                  <a:gd name="connsiteY8-62" fmla="*/ 4554 h 10000"/>
                  <a:gd name="connsiteX9-63" fmla="*/ 4917 w 10000"/>
                  <a:gd name="connsiteY9-64" fmla="*/ 2742 h 10000"/>
                  <a:gd name="connsiteX10-65" fmla="*/ 5587 w 10000"/>
                  <a:gd name="connsiteY10-66" fmla="*/ 161 h 10000"/>
                  <a:gd name="connsiteX11-67" fmla="*/ 3598 w 10000"/>
                  <a:gd name="connsiteY11-68" fmla="*/ 91 h 10000"/>
                  <a:gd name="connsiteX12-69" fmla="*/ 2793 w 10000"/>
                  <a:gd name="connsiteY12-70" fmla="*/ 2845 h 10000"/>
                  <a:gd name="connsiteX13-71" fmla="*/ 5289 w 10000"/>
                  <a:gd name="connsiteY13-72" fmla="*/ 5457 h 10000"/>
                  <a:gd name="connsiteX14-73" fmla="*/ 5565 w 10000"/>
                  <a:gd name="connsiteY14-74" fmla="*/ 6850 h 10000"/>
                  <a:gd name="connsiteX15-75" fmla="*/ 3845 w 10000"/>
                  <a:gd name="connsiteY15-76" fmla="*/ 6535 h 10000"/>
                  <a:gd name="connsiteX16-77" fmla="*/ 185 w 10000"/>
                  <a:gd name="connsiteY16-78" fmla="*/ 6635 h 10000"/>
                  <a:gd name="connsiteX17-79" fmla="*/ 217 w 10000"/>
                  <a:gd name="connsiteY17-80" fmla="*/ 7831 h 10000"/>
                  <a:gd name="connsiteX18-81" fmla="*/ 3598 w 10000"/>
                  <a:gd name="connsiteY18-82" fmla="*/ 7790 h 10000"/>
                  <a:gd name="connsiteX19-83" fmla="*/ 4609 w 10000"/>
                  <a:gd name="connsiteY19-84" fmla="*/ 7764 h 10000"/>
                  <a:gd name="connsiteX20-85" fmla="*/ 7092 w 10000"/>
                  <a:gd name="connsiteY20-86" fmla="*/ 10000 h 10000"/>
                  <a:gd name="connsiteX0-87" fmla="*/ 6965 w 9873"/>
                  <a:gd name="connsiteY0-88" fmla="*/ 10000 h 10000"/>
                  <a:gd name="connsiteX1-89" fmla="*/ 9438 w 9873"/>
                  <a:gd name="connsiteY1-90" fmla="*/ 9920 h 10000"/>
                  <a:gd name="connsiteX2-91" fmla="*/ 9722 w 9873"/>
                  <a:gd name="connsiteY2-92" fmla="*/ 7459 h 10000"/>
                  <a:gd name="connsiteX3-93" fmla="*/ 9685 w 9873"/>
                  <a:gd name="connsiteY3-94" fmla="*/ 4977 h 10000"/>
                  <a:gd name="connsiteX4-95" fmla="*/ 8772 w 9873"/>
                  <a:gd name="connsiteY4-96" fmla="*/ 2896 h 10000"/>
                  <a:gd name="connsiteX5-97" fmla="*/ 9373 w 9873"/>
                  <a:gd name="connsiteY5-98" fmla="*/ 2344 h 10000"/>
                  <a:gd name="connsiteX6-99" fmla="*/ 7617 w 9873"/>
                  <a:gd name="connsiteY6-100" fmla="*/ 1453 h 10000"/>
                  <a:gd name="connsiteX7-101" fmla="*/ 6992 w 9873"/>
                  <a:gd name="connsiteY7-102" fmla="*/ 2299 h 10000"/>
                  <a:gd name="connsiteX8-103" fmla="*/ 6723 w 9873"/>
                  <a:gd name="connsiteY8-104" fmla="*/ 4554 h 10000"/>
                  <a:gd name="connsiteX9-105" fmla="*/ 4790 w 9873"/>
                  <a:gd name="connsiteY9-106" fmla="*/ 2742 h 10000"/>
                  <a:gd name="connsiteX10-107" fmla="*/ 5460 w 9873"/>
                  <a:gd name="connsiteY10-108" fmla="*/ 161 h 10000"/>
                  <a:gd name="connsiteX11-109" fmla="*/ 3471 w 9873"/>
                  <a:gd name="connsiteY11-110" fmla="*/ 91 h 10000"/>
                  <a:gd name="connsiteX12-111" fmla="*/ 2666 w 9873"/>
                  <a:gd name="connsiteY12-112" fmla="*/ 2845 h 10000"/>
                  <a:gd name="connsiteX13-113" fmla="*/ 5162 w 9873"/>
                  <a:gd name="connsiteY13-114" fmla="*/ 5457 h 10000"/>
                  <a:gd name="connsiteX14-115" fmla="*/ 5438 w 9873"/>
                  <a:gd name="connsiteY14-116" fmla="*/ 6850 h 10000"/>
                  <a:gd name="connsiteX15-117" fmla="*/ 3718 w 9873"/>
                  <a:gd name="connsiteY15-118" fmla="*/ 6535 h 10000"/>
                  <a:gd name="connsiteX16-119" fmla="*/ 58 w 9873"/>
                  <a:gd name="connsiteY16-120" fmla="*/ 6635 h 10000"/>
                  <a:gd name="connsiteX17-121" fmla="*/ 692 w 9873"/>
                  <a:gd name="connsiteY17-122" fmla="*/ 7831 h 10000"/>
                  <a:gd name="connsiteX18-123" fmla="*/ 3471 w 9873"/>
                  <a:gd name="connsiteY18-124" fmla="*/ 7790 h 10000"/>
                  <a:gd name="connsiteX19-125" fmla="*/ 4482 w 9873"/>
                  <a:gd name="connsiteY19-126" fmla="*/ 7764 h 10000"/>
                  <a:gd name="connsiteX20-127" fmla="*/ 6965 w 9873"/>
                  <a:gd name="connsiteY20-128" fmla="*/ 10000 h 100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  <a:cxn ang="0">
                    <a:pos x="connsiteX15-31" y="connsiteY15-32"/>
                  </a:cxn>
                  <a:cxn ang="0">
                    <a:pos x="connsiteX16-33" y="connsiteY16-34"/>
                  </a:cxn>
                  <a:cxn ang="0">
                    <a:pos x="connsiteX17-35" y="connsiteY17-36"/>
                  </a:cxn>
                  <a:cxn ang="0">
                    <a:pos x="connsiteX18-37" y="connsiteY18-38"/>
                  </a:cxn>
                  <a:cxn ang="0">
                    <a:pos x="connsiteX19-39" y="connsiteY19-40"/>
                  </a:cxn>
                  <a:cxn ang="0">
                    <a:pos x="connsiteX20-41" y="connsiteY20-42"/>
                  </a:cxn>
                </a:cxnLst>
                <a:rect l="l" t="t" r="r" b="b"/>
                <a:pathLst>
                  <a:path w="9873" h="10000">
                    <a:moveTo>
                      <a:pt x="6965" y="10000"/>
                    </a:moveTo>
                    <a:cubicBezTo>
                      <a:pt x="7789" y="9963"/>
                      <a:pt x="8613" y="9940"/>
                      <a:pt x="9438" y="9920"/>
                    </a:cubicBezTo>
                    <a:cubicBezTo>
                      <a:pt x="9563" y="9100"/>
                      <a:pt x="9582" y="8276"/>
                      <a:pt x="9722" y="7459"/>
                    </a:cubicBezTo>
                    <a:cubicBezTo>
                      <a:pt x="9731" y="6633"/>
                      <a:pt x="10081" y="5787"/>
                      <a:pt x="9685" y="4977"/>
                    </a:cubicBezTo>
                    <a:cubicBezTo>
                      <a:pt x="9377" y="4286"/>
                      <a:pt x="8869" y="3619"/>
                      <a:pt x="8772" y="2896"/>
                    </a:cubicBezTo>
                    <a:cubicBezTo>
                      <a:pt x="8884" y="2685"/>
                      <a:pt x="9168" y="2524"/>
                      <a:pt x="9373" y="2344"/>
                    </a:cubicBezTo>
                    <a:cubicBezTo>
                      <a:pt x="8744" y="2076"/>
                      <a:pt x="8436" y="1532"/>
                      <a:pt x="7617" y="1453"/>
                    </a:cubicBezTo>
                    <a:cubicBezTo>
                      <a:pt x="7543" y="1767"/>
                      <a:pt x="6946" y="1955"/>
                      <a:pt x="6992" y="2299"/>
                    </a:cubicBezTo>
                    <a:cubicBezTo>
                      <a:pt x="6941" y="3054"/>
                      <a:pt x="6788" y="3799"/>
                      <a:pt x="6723" y="4554"/>
                    </a:cubicBezTo>
                    <a:cubicBezTo>
                      <a:pt x="6052" y="3960"/>
                      <a:pt x="5438" y="3342"/>
                      <a:pt x="4790" y="2742"/>
                    </a:cubicBezTo>
                    <a:cubicBezTo>
                      <a:pt x="5051" y="1884"/>
                      <a:pt x="5200" y="1015"/>
                      <a:pt x="5460" y="161"/>
                    </a:cubicBezTo>
                    <a:cubicBezTo>
                      <a:pt x="4841" y="-28"/>
                      <a:pt x="4123" y="-48"/>
                      <a:pt x="3471" y="91"/>
                    </a:cubicBezTo>
                    <a:cubicBezTo>
                      <a:pt x="3183" y="1007"/>
                      <a:pt x="2950" y="1927"/>
                      <a:pt x="2666" y="2845"/>
                    </a:cubicBezTo>
                    <a:cubicBezTo>
                      <a:pt x="3519" y="3708"/>
                      <a:pt x="4320" y="4591"/>
                      <a:pt x="5162" y="5457"/>
                    </a:cubicBezTo>
                    <a:cubicBezTo>
                      <a:pt x="5661" y="5858"/>
                      <a:pt x="5372" y="6387"/>
                      <a:pt x="5438" y="6850"/>
                    </a:cubicBezTo>
                    <a:cubicBezTo>
                      <a:pt x="4878" y="6727"/>
                      <a:pt x="4342" y="6469"/>
                      <a:pt x="3718" y="6535"/>
                    </a:cubicBezTo>
                    <a:cubicBezTo>
                      <a:pt x="2503" y="6604"/>
                      <a:pt x="1278" y="6618"/>
                      <a:pt x="58" y="6635"/>
                    </a:cubicBezTo>
                    <a:cubicBezTo>
                      <a:pt x="-185" y="7022"/>
                      <a:pt x="399" y="7453"/>
                      <a:pt x="692" y="7831"/>
                    </a:cubicBezTo>
                    <a:cubicBezTo>
                      <a:pt x="1261" y="8023"/>
                      <a:pt x="2739" y="7801"/>
                      <a:pt x="3471" y="7790"/>
                    </a:cubicBezTo>
                    <a:lnTo>
                      <a:pt x="4482" y="7764"/>
                    </a:lnTo>
                    <a:cubicBezTo>
                      <a:pt x="5320" y="8505"/>
                      <a:pt x="6099" y="9272"/>
                      <a:pt x="6965" y="1000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12" tIns="45706" rIns="91412" bIns="45706" numCol="1" anchor="t" anchorCtr="0" compatLnSpc="1"/>
              <a:lstStyle/>
              <a:p>
                <a:endParaRPr lang="zh-CN" altLang="en-US" sz="1999" dirty="0">
                  <a:cs typeface="+mn-ea"/>
                  <a:sym typeface="+mn-lt"/>
                </a:endParaRPr>
              </a:p>
            </p:txBody>
          </p:sp>
          <p:sp>
            <p:nvSpPr>
              <p:cNvPr id="18" name="Freeform 13">
                <a:extLst>
                  <a:ext uri="{FF2B5EF4-FFF2-40B4-BE49-F238E27FC236}">
                    <a16:creationId xmlns:a16="http://schemas.microsoft.com/office/drawing/2014/main" id="{924259FD-0761-4721-8A3D-4F93B1AE73FD}"/>
                  </a:ext>
                </a:extLst>
              </p:cNvPr>
              <p:cNvSpPr/>
              <p:nvPr/>
            </p:nvSpPr>
            <p:spPr bwMode="auto">
              <a:xfrm flipV="1">
                <a:off x="6854" y="1507"/>
                <a:ext cx="181" cy="193"/>
              </a:xfrm>
              <a:custGeom>
                <a:avLst/>
                <a:gdLst>
                  <a:gd name="T0" fmla="*/ 0 w 774"/>
                  <a:gd name="T1" fmla="*/ 458 h 861"/>
                  <a:gd name="T2" fmla="*/ 327 w 774"/>
                  <a:gd name="T3" fmla="*/ 861 h 861"/>
                  <a:gd name="T4" fmla="*/ 774 w 774"/>
                  <a:gd name="T5" fmla="*/ 229 h 861"/>
                  <a:gd name="T6" fmla="*/ 362 w 774"/>
                  <a:gd name="T7" fmla="*/ 15 h 861"/>
                  <a:gd name="T8" fmla="*/ 30 w 774"/>
                  <a:gd name="T9" fmla="*/ 475 h 861"/>
                  <a:gd name="T10" fmla="*/ 0 w 774"/>
                  <a:gd name="T11" fmla="*/ 458 h 861"/>
                  <a:gd name="connsiteX0" fmla="*/ 0 w 10000"/>
                  <a:gd name="connsiteY0" fmla="*/ 5167 h 9848"/>
                  <a:gd name="connsiteX1" fmla="*/ 4225 w 10000"/>
                  <a:gd name="connsiteY1" fmla="*/ 9848 h 9848"/>
                  <a:gd name="connsiteX2" fmla="*/ 10000 w 10000"/>
                  <a:gd name="connsiteY2" fmla="*/ 2508 h 9848"/>
                  <a:gd name="connsiteX3" fmla="*/ 4677 w 10000"/>
                  <a:gd name="connsiteY3" fmla="*/ 22 h 9848"/>
                  <a:gd name="connsiteX4" fmla="*/ 388 w 10000"/>
                  <a:gd name="connsiteY4" fmla="*/ 5365 h 9848"/>
                  <a:gd name="connsiteX0-1" fmla="*/ 0 w 10000"/>
                  <a:gd name="connsiteY0-2" fmla="*/ 5247 h 10000"/>
                  <a:gd name="connsiteX1-3" fmla="*/ 4225 w 10000"/>
                  <a:gd name="connsiteY1-4" fmla="*/ 10000 h 10000"/>
                  <a:gd name="connsiteX2-5" fmla="*/ 10000 w 10000"/>
                  <a:gd name="connsiteY2-6" fmla="*/ 2547 h 10000"/>
                  <a:gd name="connsiteX3-7" fmla="*/ 4677 w 10000"/>
                  <a:gd name="connsiteY3-8" fmla="*/ 22 h 10000"/>
                  <a:gd name="connsiteX0-9" fmla="*/ 0 w 10226"/>
                  <a:gd name="connsiteY0-10" fmla="*/ 5972 h 10000"/>
                  <a:gd name="connsiteX1-11" fmla="*/ 4451 w 10226"/>
                  <a:gd name="connsiteY1-12" fmla="*/ 10000 h 10000"/>
                  <a:gd name="connsiteX2-13" fmla="*/ 10226 w 10226"/>
                  <a:gd name="connsiteY2-14" fmla="*/ 2547 h 10000"/>
                  <a:gd name="connsiteX3-15" fmla="*/ 4903 w 10226"/>
                  <a:gd name="connsiteY3-16" fmla="*/ 22 h 100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10226" h="10000">
                    <a:moveTo>
                      <a:pt x="0" y="5972"/>
                    </a:moveTo>
                    <a:cubicBezTo>
                      <a:pt x="233" y="8189"/>
                      <a:pt x="2952" y="8514"/>
                      <a:pt x="4451" y="10000"/>
                    </a:cubicBezTo>
                    <a:cubicBezTo>
                      <a:pt x="6234" y="7429"/>
                      <a:pt x="8288" y="5023"/>
                      <a:pt x="10226" y="2547"/>
                    </a:cubicBezTo>
                    <a:cubicBezTo>
                      <a:pt x="9192" y="766"/>
                      <a:pt x="7074" y="-154"/>
                      <a:pt x="4903" y="2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12" tIns="45706" rIns="91412" bIns="45706" numCol="1" anchor="t" anchorCtr="0" compatLnSpc="1"/>
              <a:lstStyle/>
              <a:p>
                <a:endParaRPr lang="zh-CN" altLang="en-US" sz="1999" dirty="0">
                  <a:cs typeface="+mn-ea"/>
                  <a:sym typeface="+mn-lt"/>
                </a:endParaRPr>
              </a:p>
            </p:txBody>
          </p:sp>
        </p:grpSp>
        <p:sp>
          <p:nvSpPr>
            <p:cNvPr id="10" name="圆角矩形 27">
              <a:extLst>
                <a:ext uri="{FF2B5EF4-FFF2-40B4-BE49-F238E27FC236}">
                  <a16:creationId xmlns:a16="http://schemas.microsoft.com/office/drawing/2014/main" id="{55FFBA5A-0584-4AA0-9D57-6828D0FF0713}"/>
                </a:ext>
              </a:extLst>
            </p:cNvPr>
            <p:cNvSpPr/>
            <p:nvPr/>
          </p:nvSpPr>
          <p:spPr>
            <a:xfrm>
              <a:off x="1690656" y="1579434"/>
              <a:ext cx="1206280" cy="971055"/>
            </a:xfrm>
            <a:prstGeom prst="roundRect">
              <a:avLst>
                <a:gd name="adj" fmla="val 11077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99" dirty="0">
                <a:cs typeface="+mn-ea"/>
                <a:sym typeface="+mn-lt"/>
              </a:endParaRPr>
            </a:p>
          </p:txBody>
        </p:sp>
        <p:sp>
          <p:nvSpPr>
            <p:cNvPr id="11" name="圆角矩形 28">
              <a:extLst>
                <a:ext uri="{FF2B5EF4-FFF2-40B4-BE49-F238E27FC236}">
                  <a16:creationId xmlns:a16="http://schemas.microsoft.com/office/drawing/2014/main" id="{2ED70D2A-E577-4302-BD26-233BBE2044CC}"/>
                </a:ext>
              </a:extLst>
            </p:cNvPr>
            <p:cNvSpPr/>
            <p:nvPr/>
          </p:nvSpPr>
          <p:spPr>
            <a:xfrm rot="1046250">
              <a:off x="1934125" y="995115"/>
              <a:ext cx="783207" cy="630482"/>
            </a:xfrm>
            <a:prstGeom prst="roundRect">
              <a:avLst>
                <a:gd name="adj" fmla="val 11077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99" dirty="0">
                <a:cs typeface="+mn-ea"/>
                <a:sym typeface="+mn-lt"/>
              </a:endParaRPr>
            </a:p>
          </p:txBody>
        </p:sp>
        <p:sp>
          <p:nvSpPr>
            <p:cNvPr id="12" name="文本框 24">
              <a:extLst>
                <a:ext uri="{FF2B5EF4-FFF2-40B4-BE49-F238E27FC236}">
                  <a16:creationId xmlns:a16="http://schemas.microsoft.com/office/drawing/2014/main" id="{B85DC632-D307-432D-BCC7-8DC48929B308}"/>
                </a:ext>
              </a:extLst>
            </p:cNvPr>
            <p:cNvSpPr txBox="1"/>
            <p:nvPr/>
          </p:nvSpPr>
          <p:spPr>
            <a:xfrm rot="908242">
              <a:off x="2059063" y="924194"/>
              <a:ext cx="533324" cy="7390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199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ea"/>
                  <a:sym typeface="+mn-lt"/>
                </a:rPr>
                <a:t>A</a:t>
              </a:r>
              <a:endParaRPr lang="zh-CN" altLang="en-US" sz="3199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13" name="文本框 25">
              <a:extLst>
                <a:ext uri="{FF2B5EF4-FFF2-40B4-BE49-F238E27FC236}">
                  <a16:creationId xmlns:a16="http://schemas.microsoft.com/office/drawing/2014/main" id="{D32346FD-D060-414D-ADD2-502CB65D328E}"/>
                </a:ext>
              </a:extLst>
            </p:cNvPr>
            <p:cNvSpPr txBox="1"/>
            <p:nvPr/>
          </p:nvSpPr>
          <p:spPr>
            <a:xfrm>
              <a:off x="1920332" y="1577693"/>
              <a:ext cx="810793" cy="1167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398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ea"/>
                  <a:sym typeface="+mn-lt"/>
                </a:rPr>
                <a:t>B</a:t>
              </a:r>
              <a:endParaRPr lang="zh-CN" altLang="en-US" sz="5398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14" name="圆角矩形 35">
              <a:extLst>
                <a:ext uri="{FF2B5EF4-FFF2-40B4-BE49-F238E27FC236}">
                  <a16:creationId xmlns:a16="http://schemas.microsoft.com/office/drawing/2014/main" id="{8769B29F-B10F-43E5-BE2D-CA6CD4C13EB5}"/>
                </a:ext>
              </a:extLst>
            </p:cNvPr>
            <p:cNvSpPr/>
            <p:nvPr/>
          </p:nvSpPr>
          <p:spPr>
            <a:xfrm rot="20277632">
              <a:off x="1549765" y="1206059"/>
              <a:ext cx="618564" cy="497944"/>
            </a:xfrm>
            <a:prstGeom prst="roundRect">
              <a:avLst>
                <a:gd name="adj" fmla="val 1107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99" dirty="0">
                <a:cs typeface="+mn-ea"/>
                <a:sym typeface="+mn-lt"/>
              </a:endParaRPr>
            </a:p>
          </p:txBody>
        </p:sp>
        <p:sp>
          <p:nvSpPr>
            <p:cNvPr id="15" name="文本框 24">
              <a:extLst>
                <a:ext uri="{FF2B5EF4-FFF2-40B4-BE49-F238E27FC236}">
                  <a16:creationId xmlns:a16="http://schemas.microsoft.com/office/drawing/2014/main" id="{34279393-038C-452A-8F32-23BFF36E4812}"/>
                </a:ext>
              </a:extLst>
            </p:cNvPr>
            <p:cNvSpPr txBox="1"/>
            <p:nvPr/>
          </p:nvSpPr>
          <p:spPr>
            <a:xfrm rot="20139624">
              <a:off x="1682233" y="1208313"/>
              <a:ext cx="405668" cy="5056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999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ea"/>
                  <a:sym typeface="+mn-lt"/>
                </a:rPr>
                <a:t>C</a:t>
              </a:r>
              <a:endParaRPr lang="zh-CN" altLang="en-US" sz="1999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</p:grpSp>
      <p:grpSp>
        <p:nvGrpSpPr>
          <p:cNvPr id="19" name="组合 2">
            <a:extLst>
              <a:ext uri="{FF2B5EF4-FFF2-40B4-BE49-F238E27FC236}">
                <a16:creationId xmlns:a16="http://schemas.microsoft.com/office/drawing/2014/main" id="{1C381BE8-7459-43DE-A666-D6D25A18A80E}"/>
              </a:ext>
            </a:extLst>
          </p:cNvPr>
          <p:cNvGrpSpPr/>
          <p:nvPr/>
        </p:nvGrpSpPr>
        <p:grpSpPr>
          <a:xfrm>
            <a:off x="3087736" y="2082452"/>
            <a:ext cx="1247018" cy="1247186"/>
            <a:chOff x="3087535" y="2200113"/>
            <a:chExt cx="1247186" cy="1247186"/>
          </a:xfrm>
          <a:solidFill>
            <a:schemeClr val="accent1"/>
          </a:solidFill>
        </p:grpSpPr>
        <p:sp>
          <p:nvSpPr>
            <p:cNvPr id="20" name="Shape 14341">
              <a:extLst>
                <a:ext uri="{FF2B5EF4-FFF2-40B4-BE49-F238E27FC236}">
                  <a16:creationId xmlns:a16="http://schemas.microsoft.com/office/drawing/2014/main" id="{63D310C9-339B-45A5-99BB-B1CB653B0761}"/>
                </a:ext>
              </a:extLst>
            </p:cNvPr>
            <p:cNvSpPr/>
            <p:nvPr/>
          </p:nvSpPr>
          <p:spPr>
            <a:xfrm rot="18900000">
              <a:off x="3087535" y="2200113"/>
              <a:ext cx="1247186" cy="12471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3590"/>
                  </a:moveTo>
                  <a:cubicBezTo>
                    <a:pt x="21600" y="14730"/>
                    <a:pt x="20700" y="15660"/>
                    <a:pt x="19560" y="15660"/>
                  </a:cubicBezTo>
                  <a:cubicBezTo>
                    <a:pt x="19560" y="15660"/>
                    <a:pt x="19560" y="15660"/>
                    <a:pt x="19560" y="15660"/>
                  </a:cubicBezTo>
                  <a:cubicBezTo>
                    <a:pt x="19500" y="15660"/>
                    <a:pt x="19350" y="15660"/>
                    <a:pt x="19170" y="15600"/>
                  </a:cubicBezTo>
                  <a:cubicBezTo>
                    <a:pt x="18990" y="15540"/>
                    <a:pt x="18750" y="15420"/>
                    <a:pt x="18510" y="15210"/>
                  </a:cubicBezTo>
                  <a:cubicBezTo>
                    <a:pt x="18450" y="15150"/>
                    <a:pt x="18360" y="15090"/>
                    <a:pt x="18300" y="15030"/>
                  </a:cubicBezTo>
                  <a:cubicBezTo>
                    <a:pt x="18000" y="14760"/>
                    <a:pt x="17700" y="14460"/>
                    <a:pt x="17340" y="14460"/>
                  </a:cubicBezTo>
                  <a:cubicBezTo>
                    <a:pt x="16710" y="14460"/>
                    <a:pt x="16470" y="15270"/>
                    <a:pt x="16290" y="15960"/>
                  </a:cubicBezTo>
                  <a:cubicBezTo>
                    <a:pt x="16260" y="16080"/>
                    <a:pt x="16260" y="16170"/>
                    <a:pt x="16260" y="16290"/>
                  </a:cubicBezTo>
                  <a:cubicBezTo>
                    <a:pt x="16260" y="21600"/>
                    <a:pt x="16260" y="21600"/>
                    <a:pt x="16260" y="21600"/>
                  </a:cubicBezTo>
                  <a:cubicBezTo>
                    <a:pt x="16260" y="21600"/>
                    <a:pt x="16260" y="21600"/>
                    <a:pt x="16260" y="21600"/>
                  </a:cubicBezTo>
                  <a:cubicBezTo>
                    <a:pt x="16260" y="21600"/>
                    <a:pt x="16260" y="21600"/>
                    <a:pt x="16260" y="21600"/>
                  </a:cubicBezTo>
                  <a:cubicBezTo>
                    <a:pt x="10950" y="21600"/>
                    <a:pt x="10950" y="21600"/>
                    <a:pt x="10950" y="21600"/>
                  </a:cubicBezTo>
                  <a:cubicBezTo>
                    <a:pt x="10860" y="21600"/>
                    <a:pt x="10800" y="21600"/>
                    <a:pt x="10740" y="21570"/>
                  </a:cubicBezTo>
                  <a:cubicBezTo>
                    <a:pt x="9780" y="21360"/>
                    <a:pt x="9660" y="21120"/>
                    <a:pt x="9630" y="21060"/>
                  </a:cubicBezTo>
                  <a:cubicBezTo>
                    <a:pt x="9570" y="20910"/>
                    <a:pt x="9840" y="20610"/>
                    <a:pt x="10050" y="20400"/>
                  </a:cubicBezTo>
                  <a:cubicBezTo>
                    <a:pt x="10110" y="20340"/>
                    <a:pt x="10200" y="20250"/>
                    <a:pt x="10260" y="20190"/>
                  </a:cubicBezTo>
                  <a:cubicBezTo>
                    <a:pt x="10800" y="19560"/>
                    <a:pt x="10800" y="18900"/>
                    <a:pt x="10800" y="18810"/>
                  </a:cubicBezTo>
                  <a:cubicBezTo>
                    <a:pt x="10800" y="17400"/>
                    <a:pt x="9660" y="16260"/>
                    <a:pt x="8250" y="16260"/>
                  </a:cubicBezTo>
                  <a:cubicBezTo>
                    <a:pt x="6840" y="16260"/>
                    <a:pt x="5700" y="17400"/>
                    <a:pt x="5700" y="18810"/>
                  </a:cubicBezTo>
                  <a:cubicBezTo>
                    <a:pt x="5700" y="18900"/>
                    <a:pt x="5700" y="19560"/>
                    <a:pt x="6240" y="20190"/>
                  </a:cubicBezTo>
                  <a:cubicBezTo>
                    <a:pt x="6300" y="20250"/>
                    <a:pt x="6390" y="20340"/>
                    <a:pt x="6450" y="20400"/>
                  </a:cubicBezTo>
                  <a:cubicBezTo>
                    <a:pt x="6660" y="20610"/>
                    <a:pt x="6930" y="20910"/>
                    <a:pt x="6870" y="21060"/>
                  </a:cubicBezTo>
                  <a:cubicBezTo>
                    <a:pt x="6870" y="21120"/>
                    <a:pt x="6720" y="21360"/>
                    <a:pt x="5760" y="21570"/>
                  </a:cubicBezTo>
                  <a:cubicBezTo>
                    <a:pt x="5700" y="21600"/>
                    <a:pt x="5640" y="21600"/>
                    <a:pt x="5550" y="2160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0" y="16290"/>
                    <a:pt x="0" y="16290"/>
                    <a:pt x="0" y="16290"/>
                  </a:cubicBezTo>
                  <a:cubicBezTo>
                    <a:pt x="0" y="16200"/>
                    <a:pt x="0" y="16110"/>
                    <a:pt x="30" y="16020"/>
                  </a:cubicBezTo>
                  <a:cubicBezTo>
                    <a:pt x="270" y="15030"/>
                    <a:pt x="540" y="14730"/>
                    <a:pt x="840" y="14730"/>
                  </a:cubicBezTo>
                  <a:cubicBezTo>
                    <a:pt x="1170" y="14730"/>
                    <a:pt x="1530" y="15150"/>
                    <a:pt x="1830" y="15420"/>
                  </a:cubicBezTo>
                  <a:cubicBezTo>
                    <a:pt x="2370" y="15870"/>
                    <a:pt x="2910" y="15900"/>
                    <a:pt x="3030" y="15900"/>
                  </a:cubicBezTo>
                  <a:cubicBezTo>
                    <a:pt x="3030" y="15900"/>
                    <a:pt x="3060" y="15900"/>
                    <a:pt x="3060" y="15900"/>
                  </a:cubicBezTo>
                  <a:cubicBezTo>
                    <a:pt x="4320" y="15900"/>
                    <a:pt x="5340" y="14880"/>
                    <a:pt x="5340" y="13590"/>
                  </a:cubicBezTo>
                  <a:cubicBezTo>
                    <a:pt x="5340" y="12330"/>
                    <a:pt x="4320" y="11310"/>
                    <a:pt x="3060" y="11310"/>
                  </a:cubicBezTo>
                  <a:cubicBezTo>
                    <a:pt x="3060" y="11310"/>
                    <a:pt x="3030" y="11310"/>
                    <a:pt x="3030" y="11310"/>
                  </a:cubicBezTo>
                  <a:cubicBezTo>
                    <a:pt x="2910" y="11310"/>
                    <a:pt x="2370" y="11340"/>
                    <a:pt x="1830" y="11790"/>
                  </a:cubicBezTo>
                  <a:cubicBezTo>
                    <a:pt x="1530" y="12060"/>
                    <a:pt x="1170" y="12480"/>
                    <a:pt x="840" y="12480"/>
                  </a:cubicBezTo>
                  <a:cubicBezTo>
                    <a:pt x="540" y="12480"/>
                    <a:pt x="270" y="12180"/>
                    <a:pt x="30" y="11190"/>
                  </a:cubicBezTo>
                  <a:cubicBezTo>
                    <a:pt x="0" y="11100"/>
                    <a:pt x="0" y="11010"/>
                    <a:pt x="0" y="10920"/>
                  </a:cubicBezTo>
                  <a:cubicBezTo>
                    <a:pt x="0" y="5340"/>
                    <a:pt x="0" y="5340"/>
                    <a:pt x="0" y="5340"/>
                  </a:cubicBezTo>
                  <a:cubicBezTo>
                    <a:pt x="5550" y="5340"/>
                    <a:pt x="5550" y="5340"/>
                    <a:pt x="5550" y="5340"/>
                  </a:cubicBezTo>
                  <a:cubicBezTo>
                    <a:pt x="5640" y="5340"/>
                    <a:pt x="5730" y="5340"/>
                    <a:pt x="5820" y="5310"/>
                  </a:cubicBezTo>
                  <a:cubicBezTo>
                    <a:pt x="7980" y="4830"/>
                    <a:pt x="6960" y="4110"/>
                    <a:pt x="6450" y="3510"/>
                  </a:cubicBezTo>
                  <a:cubicBezTo>
                    <a:pt x="5910" y="2910"/>
                    <a:pt x="5940" y="2310"/>
                    <a:pt x="5940" y="2310"/>
                  </a:cubicBezTo>
                  <a:cubicBezTo>
                    <a:pt x="5940" y="1020"/>
                    <a:pt x="6990" y="0"/>
                    <a:pt x="8250" y="0"/>
                  </a:cubicBezTo>
                  <a:cubicBezTo>
                    <a:pt x="9510" y="0"/>
                    <a:pt x="10560" y="1020"/>
                    <a:pt x="10560" y="2310"/>
                  </a:cubicBezTo>
                  <a:cubicBezTo>
                    <a:pt x="10560" y="2310"/>
                    <a:pt x="10590" y="2910"/>
                    <a:pt x="10050" y="3510"/>
                  </a:cubicBezTo>
                  <a:cubicBezTo>
                    <a:pt x="9540" y="4110"/>
                    <a:pt x="8550" y="4830"/>
                    <a:pt x="10680" y="5310"/>
                  </a:cubicBezTo>
                  <a:cubicBezTo>
                    <a:pt x="10770" y="5340"/>
                    <a:pt x="10860" y="5340"/>
                    <a:pt x="10950" y="5340"/>
                  </a:cubicBezTo>
                  <a:cubicBezTo>
                    <a:pt x="16260" y="5340"/>
                    <a:pt x="16260" y="5340"/>
                    <a:pt x="16260" y="5340"/>
                  </a:cubicBezTo>
                  <a:cubicBezTo>
                    <a:pt x="16260" y="10920"/>
                    <a:pt x="16260" y="10920"/>
                    <a:pt x="16260" y="10920"/>
                  </a:cubicBezTo>
                  <a:cubicBezTo>
                    <a:pt x="16260" y="11010"/>
                    <a:pt x="16260" y="11130"/>
                    <a:pt x="16290" y="11220"/>
                  </a:cubicBezTo>
                  <a:cubicBezTo>
                    <a:pt x="16470" y="11940"/>
                    <a:pt x="16710" y="12720"/>
                    <a:pt x="17340" y="12720"/>
                  </a:cubicBezTo>
                  <a:cubicBezTo>
                    <a:pt x="17700" y="12720"/>
                    <a:pt x="18000" y="12450"/>
                    <a:pt x="18300" y="12180"/>
                  </a:cubicBezTo>
                  <a:cubicBezTo>
                    <a:pt x="18360" y="12090"/>
                    <a:pt x="18450" y="12030"/>
                    <a:pt x="18510" y="11970"/>
                  </a:cubicBezTo>
                  <a:cubicBezTo>
                    <a:pt x="18990" y="11580"/>
                    <a:pt x="19440" y="11550"/>
                    <a:pt x="19530" y="11550"/>
                  </a:cubicBezTo>
                  <a:cubicBezTo>
                    <a:pt x="19560" y="11550"/>
                    <a:pt x="19560" y="11550"/>
                    <a:pt x="19560" y="11550"/>
                  </a:cubicBezTo>
                  <a:cubicBezTo>
                    <a:pt x="20700" y="11550"/>
                    <a:pt x="21600" y="12480"/>
                    <a:pt x="21600" y="1359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latin typeface="Roboto condensed"/>
                  <a:ea typeface="Roboto condensed"/>
                  <a:cs typeface="Roboto condensed"/>
                  <a:sym typeface="Roboto condensed"/>
                </a:defRPr>
              </a:pPr>
              <a:endParaRPr sz="1799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BA6A8136-42EA-47ED-9F47-404D70FA45C7}"/>
                </a:ext>
              </a:extLst>
            </p:cNvPr>
            <p:cNvSpPr txBox="1"/>
            <p:nvPr/>
          </p:nvSpPr>
          <p:spPr>
            <a:xfrm rot="908242">
              <a:off x="3490397" y="2566022"/>
              <a:ext cx="421837" cy="584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199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ea"/>
                  <a:sym typeface="+mn-lt"/>
                </a:rPr>
                <a:t>A</a:t>
              </a:r>
              <a:endParaRPr lang="zh-CN" altLang="en-US" sz="3199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</p:grpSp>
      <p:grpSp>
        <p:nvGrpSpPr>
          <p:cNvPr id="22" name="组合 3">
            <a:extLst>
              <a:ext uri="{FF2B5EF4-FFF2-40B4-BE49-F238E27FC236}">
                <a16:creationId xmlns:a16="http://schemas.microsoft.com/office/drawing/2014/main" id="{518ED02C-0918-4A2B-9E37-6B3BFF0D065E}"/>
              </a:ext>
            </a:extLst>
          </p:cNvPr>
          <p:cNvGrpSpPr/>
          <p:nvPr/>
        </p:nvGrpSpPr>
        <p:grpSpPr>
          <a:xfrm>
            <a:off x="4294141" y="1347992"/>
            <a:ext cx="1247018" cy="1247186"/>
            <a:chOff x="4294103" y="1465653"/>
            <a:chExt cx="1247186" cy="1247186"/>
          </a:xfrm>
          <a:solidFill>
            <a:schemeClr val="accent2"/>
          </a:solidFill>
        </p:grpSpPr>
        <p:sp>
          <p:nvSpPr>
            <p:cNvPr id="23" name="Shape 14331">
              <a:extLst>
                <a:ext uri="{FF2B5EF4-FFF2-40B4-BE49-F238E27FC236}">
                  <a16:creationId xmlns:a16="http://schemas.microsoft.com/office/drawing/2014/main" id="{1F10320D-3996-43E6-B070-C7C59E734689}"/>
                </a:ext>
              </a:extLst>
            </p:cNvPr>
            <p:cNvSpPr/>
            <p:nvPr/>
          </p:nvSpPr>
          <p:spPr>
            <a:xfrm rot="18900000">
              <a:off x="4294103" y="1465653"/>
              <a:ext cx="1247186" cy="12471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8250"/>
                  </a:moveTo>
                  <a:cubicBezTo>
                    <a:pt x="21600" y="9540"/>
                    <a:pt x="20580" y="10560"/>
                    <a:pt x="19290" y="10560"/>
                  </a:cubicBezTo>
                  <a:cubicBezTo>
                    <a:pt x="19290" y="10560"/>
                    <a:pt x="19290" y="10560"/>
                    <a:pt x="19290" y="10560"/>
                  </a:cubicBezTo>
                  <a:cubicBezTo>
                    <a:pt x="19170" y="10560"/>
                    <a:pt x="18630" y="10530"/>
                    <a:pt x="18090" y="10080"/>
                  </a:cubicBezTo>
                  <a:cubicBezTo>
                    <a:pt x="17760" y="9810"/>
                    <a:pt x="17400" y="9390"/>
                    <a:pt x="17070" y="9390"/>
                  </a:cubicBezTo>
                  <a:cubicBezTo>
                    <a:pt x="16770" y="9390"/>
                    <a:pt x="16500" y="9690"/>
                    <a:pt x="16290" y="10680"/>
                  </a:cubicBezTo>
                  <a:cubicBezTo>
                    <a:pt x="16260" y="10770"/>
                    <a:pt x="16260" y="10860"/>
                    <a:pt x="16260" y="10950"/>
                  </a:cubicBezTo>
                  <a:cubicBezTo>
                    <a:pt x="16260" y="16260"/>
                    <a:pt x="16260" y="16260"/>
                    <a:pt x="16260" y="16260"/>
                  </a:cubicBezTo>
                  <a:cubicBezTo>
                    <a:pt x="16260" y="16260"/>
                    <a:pt x="16260" y="16260"/>
                    <a:pt x="16260" y="16260"/>
                  </a:cubicBezTo>
                  <a:cubicBezTo>
                    <a:pt x="10680" y="16260"/>
                    <a:pt x="10680" y="16260"/>
                    <a:pt x="10680" y="16260"/>
                  </a:cubicBezTo>
                  <a:cubicBezTo>
                    <a:pt x="10560" y="16260"/>
                    <a:pt x="10470" y="16290"/>
                    <a:pt x="10350" y="16290"/>
                  </a:cubicBezTo>
                  <a:cubicBezTo>
                    <a:pt x="9450" y="16500"/>
                    <a:pt x="9000" y="16770"/>
                    <a:pt x="8880" y="17160"/>
                  </a:cubicBezTo>
                  <a:cubicBezTo>
                    <a:pt x="8760" y="17580"/>
                    <a:pt x="9120" y="17970"/>
                    <a:pt x="9420" y="18300"/>
                  </a:cubicBezTo>
                  <a:cubicBezTo>
                    <a:pt x="9480" y="18390"/>
                    <a:pt x="9540" y="18450"/>
                    <a:pt x="9600" y="18510"/>
                  </a:cubicBezTo>
                  <a:cubicBezTo>
                    <a:pt x="10050" y="19020"/>
                    <a:pt x="10050" y="19530"/>
                    <a:pt x="10050" y="19560"/>
                  </a:cubicBezTo>
                  <a:cubicBezTo>
                    <a:pt x="10050" y="20700"/>
                    <a:pt x="9120" y="21600"/>
                    <a:pt x="7980" y="21600"/>
                  </a:cubicBezTo>
                  <a:cubicBezTo>
                    <a:pt x="6870" y="21600"/>
                    <a:pt x="5940" y="20700"/>
                    <a:pt x="5940" y="19560"/>
                  </a:cubicBezTo>
                  <a:cubicBezTo>
                    <a:pt x="5940" y="19560"/>
                    <a:pt x="5940" y="19560"/>
                    <a:pt x="5940" y="19560"/>
                  </a:cubicBezTo>
                  <a:cubicBezTo>
                    <a:pt x="5940" y="19530"/>
                    <a:pt x="5910" y="19020"/>
                    <a:pt x="6360" y="18510"/>
                  </a:cubicBezTo>
                  <a:cubicBezTo>
                    <a:pt x="6420" y="18450"/>
                    <a:pt x="6480" y="18390"/>
                    <a:pt x="6570" y="18300"/>
                  </a:cubicBezTo>
                  <a:cubicBezTo>
                    <a:pt x="6870" y="17970"/>
                    <a:pt x="7230" y="17580"/>
                    <a:pt x="7110" y="17160"/>
                  </a:cubicBezTo>
                  <a:cubicBezTo>
                    <a:pt x="6990" y="16770"/>
                    <a:pt x="6510" y="16500"/>
                    <a:pt x="5610" y="16290"/>
                  </a:cubicBezTo>
                  <a:cubicBezTo>
                    <a:pt x="5520" y="16290"/>
                    <a:pt x="5400" y="16260"/>
                    <a:pt x="5310" y="16260"/>
                  </a:cubicBezTo>
                  <a:cubicBezTo>
                    <a:pt x="0" y="16260"/>
                    <a:pt x="0" y="16260"/>
                    <a:pt x="0" y="16260"/>
                  </a:cubicBezTo>
                  <a:cubicBezTo>
                    <a:pt x="0" y="10950"/>
                    <a:pt x="0" y="10950"/>
                    <a:pt x="0" y="10950"/>
                  </a:cubicBezTo>
                  <a:cubicBezTo>
                    <a:pt x="0" y="10890"/>
                    <a:pt x="0" y="10800"/>
                    <a:pt x="30" y="10740"/>
                  </a:cubicBezTo>
                  <a:cubicBezTo>
                    <a:pt x="240" y="9720"/>
                    <a:pt x="510" y="9630"/>
                    <a:pt x="570" y="9630"/>
                  </a:cubicBezTo>
                  <a:cubicBezTo>
                    <a:pt x="720" y="9630"/>
                    <a:pt x="990" y="9870"/>
                    <a:pt x="1200" y="10050"/>
                  </a:cubicBezTo>
                  <a:cubicBezTo>
                    <a:pt x="1260" y="10140"/>
                    <a:pt x="1350" y="10200"/>
                    <a:pt x="1410" y="10260"/>
                  </a:cubicBezTo>
                  <a:cubicBezTo>
                    <a:pt x="2010" y="10770"/>
                    <a:pt x="2610" y="10800"/>
                    <a:pt x="2760" y="10800"/>
                  </a:cubicBezTo>
                  <a:cubicBezTo>
                    <a:pt x="2790" y="10800"/>
                    <a:pt x="2790" y="10800"/>
                    <a:pt x="2790" y="10800"/>
                  </a:cubicBezTo>
                  <a:cubicBezTo>
                    <a:pt x="4200" y="10800"/>
                    <a:pt x="5340" y="9660"/>
                    <a:pt x="5340" y="8250"/>
                  </a:cubicBezTo>
                  <a:cubicBezTo>
                    <a:pt x="5340" y="6870"/>
                    <a:pt x="4200" y="5700"/>
                    <a:pt x="2790" y="5700"/>
                  </a:cubicBezTo>
                  <a:cubicBezTo>
                    <a:pt x="2760" y="5700"/>
                    <a:pt x="2760" y="5700"/>
                    <a:pt x="2760" y="5700"/>
                  </a:cubicBezTo>
                  <a:cubicBezTo>
                    <a:pt x="2610" y="5700"/>
                    <a:pt x="2010" y="5760"/>
                    <a:pt x="1410" y="6270"/>
                  </a:cubicBezTo>
                  <a:cubicBezTo>
                    <a:pt x="1350" y="6330"/>
                    <a:pt x="1260" y="6390"/>
                    <a:pt x="1200" y="6450"/>
                  </a:cubicBezTo>
                  <a:cubicBezTo>
                    <a:pt x="990" y="6660"/>
                    <a:pt x="720" y="6900"/>
                    <a:pt x="570" y="6900"/>
                  </a:cubicBezTo>
                  <a:cubicBezTo>
                    <a:pt x="510" y="6900"/>
                    <a:pt x="240" y="6810"/>
                    <a:pt x="30" y="5790"/>
                  </a:cubicBezTo>
                  <a:cubicBezTo>
                    <a:pt x="0" y="5700"/>
                    <a:pt x="0" y="5640"/>
                    <a:pt x="0" y="558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310" y="0"/>
                    <a:pt x="5310" y="0"/>
                    <a:pt x="5310" y="0"/>
                  </a:cubicBezTo>
                  <a:cubicBezTo>
                    <a:pt x="5400" y="0"/>
                    <a:pt x="5490" y="30"/>
                    <a:pt x="5580" y="30"/>
                  </a:cubicBezTo>
                  <a:cubicBezTo>
                    <a:pt x="7710" y="540"/>
                    <a:pt x="6690" y="1260"/>
                    <a:pt x="6180" y="1830"/>
                  </a:cubicBezTo>
                  <a:cubicBezTo>
                    <a:pt x="5670" y="2460"/>
                    <a:pt x="5700" y="3060"/>
                    <a:pt x="5700" y="3060"/>
                  </a:cubicBezTo>
                  <a:cubicBezTo>
                    <a:pt x="5700" y="4320"/>
                    <a:pt x="6720" y="5370"/>
                    <a:pt x="7980" y="5370"/>
                  </a:cubicBezTo>
                  <a:cubicBezTo>
                    <a:pt x="9270" y="5370"/>
                    <a:pt x="10290" y="4320"/>
                    <a:pt x="10290" y="3060"/>
                  </a:cubicBezTo>
                  <a:cubicBezTo>
                    <a:pt x="10290" y="3060"/>
                    <a:pt x="10320" y="2460"/>
                    <a:pt x="9810" y="1830"/>
                  </a:cubicBezTo>
                  <a:cubicBezTo>
                    <a:pt x="9300" y="1260"/>
                    <a:pt x="8280" y="540"/>
                    <a:pt x="10410" y="30"/>
                  </a:cubicBezTo>
                  <a:cubicBezTo>
                    <a:pt x="10500" y="30"/>
                    <a:pt x="10590" y="0"/>
                    <a:pt x="10680" y="0"/>
                  </a:cubicBezTo>
                  <a:cubicBezTo>
                    <a:pt x="16260" y="0"/>
                    <a:pt x="16260" y="0"/>
                    <a:pt x="16260" y="0"/>
                  </a:cubicBezTo>
                  <a:cubicBezTo>
                    <a:pt x="16260" y="5580"/>
                    <a:pt x="16260" y="5580"/>
                    <a:pt x="16260" y="5580"/>
                  </a:cubicBezTo>
                  <a:cubicBezTo>
                    <a:pt x="16260" y="5670"/>
                    <a:pt x="16260" y="5760"/>
                    <a:pt x="16290" y="5820"/>
                  </a:cubicBezTo>
                  <a:cubicBezTo>
                    <a:pt x="16500" y="6840"/>
                    <a:pt x="16770" y="7140"/>
                    <a:pt x="17070" y="7140"/>
                  </a:cubicBezTo>
                  <a:cubicBezTo>
                    <a:pt x="17400" y="7140"/>
                    <a:pt x="17760" y="6720"/>
                    <a:pt x="18090" y="6450"/>
                  </a:cubicBezTo>
                  <a:cubicBezTo>
                    <a:pt x="18600" y="6000"/>
                    <a:pt x="19140" y="5970"/>
                    <a:pt x="19260" y="5970"/>
                  </a:cubicBezTo>
                  <a:cubicBezTo>
                    <a:pt x="19290" y="5970"/>
                    <a:pt x="19290" y="5970"/>
                    <a:pt x="19290" y="5970"/>
                  </a:cubicBezTo>
                  <a:cubicBezTo>
                    <a:pt x="20580" y="5970"/>
                    <a:pt x="21600" y="6990"/>
                    <a:pt x="21600" y="825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latin typeface="Roboto condensed"/>
                  <a:ea typeface="Roboto condensed"/>
                  <a:cs typeface="Roboto condensed"/>
                  <a:sym typeface="Roboto condensed"/>
                </a:defRPr>
              </a:pPr>
              <a:endParaRPr sz="1799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4" name="文本框 24">
              <a:extLst>
                <a:ext uri="{FF2B5EF4-FFF2-40B4-BE49-F238E27FC236}">
                  <a16:creationId xmlns:a16="http://schemas.microsoft.com/office/drawing/2014/main" id="{5D169F54-4475-498E-9171-2BEDEE24FB93}"/>
                </a:ext>
              </a:extLst>
            </p:cNvPr>
            <p:cNvSpPr txBox="1"/>
            <p:nvPr/>
          </p:nvSpPr>
          <p:spPr>
            <a:xfrm rot="908242">
              <a:off x="4637700" y="1738009"/>
              <a:ext cx="407413" cy="584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199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ea"/>
                  <a:sym typeface="+mn-lt"/>
                </a:rPr>
                <a:t>B</a:t>
              </a:r>
              <a:endParaRPr lang="zh-CN" altLang="en-US" sz="3199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</p:grpSp>
      <p:grpSp>
        <p:nvGrpSpPr>
          <p:cNvPr id="25" name="组合 4">
            <a:extLst>
              <a:ext uri="{FF2B5EF4-FFF2-40B4-BE49-F238E27FC236}">
                <a16:creationId xmlns:a16="http://schemas.microsoft.com/office/drawing/2014/main" id="{1AA86260-7909-41CF-9A99-45D3953C50AE}"/>
              </a:ext>
            </a:extLst>
          </p:cNvPr>
          <p:cNvGrpSpPr/>
          <p:nvPr/>
        </p:nvGrpSpPr>
        <p:grpSpPr>
          <a:xfrm>
            <a:off x="5074355" y="2568601"/>
            <a:ext cx="1249240" cy="1247186"/>
            <a:chOff x="5074422" y="2686262"/>
            <a:chExt cx="1249409" cy="1247186"/>
          </a:xfrm>
          <a:solidFill>
            <a:schemeClr val="accent3"/>
          </a:solidFill>
        </p:grpSpPr>
        <p:sp>
          <p:nvSpPr>
            <p:cNvPr id="26" name="Shape 14336">
              <a:extLst>
                <a:ext uri="{FF2B5EF4-FFF2-40B4-BE49-F238E27FC236}">
                  <a16:creationId xmlns:a16="http://schemas.microsoft.com/office/drawing/2014/main" id="{54333EBB-8E46-45C4-95E1-583ED5440210}"/>
                </a:ext>
              </a:extLst>
            </p:cNvPr>
            <p:cNvSpPr/>
            <p:nvPr/>
          </p:nvSpPr>
          <p:spPr>
            <a:xfrm rot="18900000">
              <a:off x="5074422" y="2686262"/>
              <a:ext cx="1249409" cy="12471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70" y="10680"/>
                  </a:moveTo>
                  <a:cubicBezTo>
                    <a:pt x="21600" y="16260"/>
                    <a:pt x="21600" y="16260"/>
                    <a:pt x="21600" y="16260"/>
                  </a:cubicBezTo>
                  <a:cubicBezTo>
                    <a:pt x="16028" y="16260"/>
                    <a:pt x="16028" y="16260"/>
                    <a:pt x="16028" y="16260"/>
                  </a:cubicBezTo>
                  <a:cubicBezTo>
                    <a:pt x="15938" y="16260"/>
                    <a:pt x="15848" y="16260"/>
                    <a:pt x="15758" y="16290"/>
                  </a:cubicBezTo>
                  <a:cubicBezTo>
                    <a:pt x="13631" y="16770"/>
                    <a:pt x="14650" y="17490"/>
                    <a:pt x="15159" y="18090"/>
                  </a:cubicBezTo>
                  <a:cubicBezTo>
                    <a:pt x="15668" y="18690"/>
                    <a:pt x="15638" y="19290"/>
                    <a:pt x="15638" y="19290"/>
                  </a:cubicBezTo>
                  <a:cubicBezTo>
                    <a:pt x="15638" y="20580"/>
                    <a:pt x="14620" y="21600"/>
                    <a:pt x="13331" y="21600"/>
                  </a:cubicBezTo>
                  <a:cubicBezTo>
                    <a:pt x="12073" y="21600"/>
                    <a:pt x="11055" y="20580"/>
                    <a:pt x="11055" y="19290"/>
                  </a:cubicBezTo>
                  <a:cubicBezTo>
                    <a:pt x="11055" y="19290"/>
                    <a:pt x="11025" y="18690"/>
                    <a:pt x="11534" y="18090"/>
                  </a:cubicBezTo>
                  <a:cubicBezTo>
                    <a:pt x="12043" y="17490"/>
                    <a:pt x="13062" y="16770"/>
                    <a:pt x="10935" y="16290"/>
                  </a:cubicBezTo>
                  <a:cubicBezTo>
                    <a:pt x="10845" y="16260"/>
                    <a:pt x="10755" y="16260"/>
                    <a:pt x="10665" y="16260"/>
                  </a:cubicBezTo>
                  <a:cubicBezTo>
                    <a:pt x="5363" y="16260"/>
                    <a:pt x="5363" y="16260"/>
                    <a:pt x="5363" y="16260"/>
                  </a:cubicBezTo>
                  <a:cubicBezTo>
                    <a:pt x="5363" y="10680"/>
                    <a:pt x="5363" y="10680"/>
                    <a:pt x="5363" y="10680"/>
                  </a:cubicBezTo>
                  <a:cubicBezTo>
                    <a:pt x="5363" y="10590"/>
                    <a:pt x="5333" y="10470"/>
                    <a:pt x="5303" y="10380"/>
                  </a:cubicBezTo>
                  <a:cubicBezTo>
                    <a:pt x="5153" y="9660"/>
                    <a:pt x="4883" y="8880"/>
                    <a:pt x="4284" y="8880"/>
                  </a:cubicBezTo>
                  <a:cubicBezTo>
                    <a:pt x="3925" y="8880"/>
                    <a:pt x="3595" y="9150"/>
                    <a:pt x="3295" y="9420"/>
                  </a:cubicBezTo>
                  <a:cubicBezTo>
                    <a:pt x="3236" y="9510"/>
                    <a:pt x="3176" y="9570"/>
                    <a:pt x="3116" y="9630"/>
                  </a:cubicBezTo>
                  <a:cubicBezTo>
                    <a:pt x="2636" y="10020"/>
                    <a:pt x="2157" y="10050"/>
                    <a:pt x="2067" y="10050"/>
                  </a:cubicBezTo>
                  <a:cubicBezTo>
                    <a:pt x="2037" y="10050"/>
                    <a:pt x="2037" y="10050"/>
                    <a:pt x="2037" y="10050"/>
                  </a:cubicBezTo>
                  <a:cubicBezTo>
                    <a:pt x="929" y="10050"/>
                    <a:pt x="0" y="9120"/>
                    <a:pt x="0" y="8010"/>
                  </a:cubicBezTo>
                  <a:cubicBezTo>
                    <a:pt x="0" y="6870"/>
                    <a:pt x="929" y="5940"/>
                    <a:pt x="2037" y="5940"/>
                  </a:cubicBezTo>
                  <a:cubicBezTo>
                    <a:pt x="2067" y="5940"/>
                    <a:pt x="2067" y="5940"/>
                    <a:pt x="2067" y="5940"/>
                  </a:cubicBezTo>
                  <a:cubicBezTo>
                    <a:pt x="2127" y="5940"/>
                    <a:pt x="2247" y="5970"/>
                    <a:pt x="2457" y="6000"/>
                  </a:cubicBezTo>
                  <a:cubicBezTo>
                    <a:pt x="2636" y="6060"/>
                    <a:pt x="2876" y="6180"/>
                    <a:pt x="3116" y="6390"/>
                  </a:cubicBezTo>
                  <a:cubicBezTo>
                    <a:pt x="3176" y="6450"/>
                    <a:pt x="3236" y="6510"/>
                    <a:pt x="3295" y="6570"/>
                  </a:cubicBezTo>
                  <a:cubicBezTo>
                    <a:pt x="3595" y="6840"/>
                    <a:pt x="3925" y="7140"/>
                    <a:pt x="4284" y="7140"/>
                  </a:cubicBezTo>
                  <a:cubicBezTo>
                    <a:pt x="4883" y="7140"/>
                    <a:pt x="5153" y="6330"/>
                    <a:pt x="5303" y="5640"/>
                  </a:cubicBezTo>
                  <a:cubicBezTo>
                    <a:pt x="5333" y="5520"/>
                    <a:pt x="5363" y="5430"/>
                    <a:pt x="5363" y="5310"/>
                  </a:cubicBezTo>
                  <a:cubicBezTo>
                    <a:pt x="5363" y="0"/>
                    <a:pt x="5363" y="0"/>
                    <a:pt x="5363" y="0"/>
                  </a:cubicBezTo>
                  <a:cubicBezTo>
                    <a:pt x="5363" y="0"/>
                    <a:pt x="5363" y="0"/>
                    <a:pt x="5363" y="0"/>
                  </a:cubicBezTo>
                  <a:cubicBezTo>
                    <a:pt x="5363" y="0"/>
                    <a:pt x="5363" y="0"/>
                    <a:pt x="5363" y="0"/>
                  </a:cubicBezTo>
                  <a:cubicBezTo>
                    <a:pt x="10665" y="0"/>
                    <a:pt x="10665" y="0"/>
                    <a:pt x="10665" y="0"/>
                  </a:cubicBezTo>
                  <a:cubicBezTo>
                    <a:pt x="10725" y="0"/>
                    <a:pt x="10785" y="0"/>
                    <a:pt x="10875" y="30"/>
                  </a:cubicBezTo>
                  <a:cubicBezTo>
                    <a:pt x="11804" y="240"/>
                    <a:pt x="11953" y="480"/>
                    <a:pt x="11983" y="540"/>
                  </a:cubicBezTo>
                  <a:cubicBezTo>
                    <a:pt x="12013" y="690"/>
                    <a:pt x="11744" y="990"/>
                    <a:pt x="11564" y="1200"/>
                  </a:cubicBezTo>
                  <a:cubicBezTo>
                    <a:pt x="11474" y="1260"/>
                    <a:pt x="11414" y="1350"/>
                    <a:pt x="11354" y="1410"/>
                  </a:cubicBezTo>
                  <a:cubicBezTo>
                    <a:pt x="10785" y="2070"/>
                    <a:pt x="10785" y="2700"/>
                    <a:pt x="10785" y="2790"/>
                  </a:cubicBezTo>
                  <a:cubicBezTo>
                    <a:pt x="10785" y="4200"/>
                    <a:pt x="11953" y="5340"/>
                    <a:pt x="13331" y="5340"/>
                  </a:cubicBezTo>
                  <a:cubicBezTo>
                    <a:pt x="14740" y="5340"/>
                    <a:pt x="15878" y="4200"/>
                    <a:pt x="15878" y="2790"/>
                  </a:cubicBezTo>
                  <a:cubicBezTo>
                    <a:pt x="15878" y="2700"/>
                    <a:pt x="15908" y="2040"/>
                    <a:pt x="15339" y="1410"/>
                  </a:cubicBezTo>
                  <a:cubicBezTo>
                    <a:pt x="15279" y="1350"/>
                    <a:pt x="15219" y="1260"/>
                    <a:pt x="15129" y="1200"/>
                  </a:cubicBezTo>
                  <a:cubicBezTo>
                    <a:pt x="14949" y="990"/>
                    <a:pt x="14680" y="690"/>
                    <a:pt x="14710" y="540"/>
                  </a:cubicBezTo>
                  <a:cubicBezTo>
                    <a:pt x="14740" y="480"/>
                    <a:pt x="14889" y="240"/>
                    <a:pt x="15818" y="30"/>
                  </a:cubicBezTo>
                  <a:cubicBezTo>
                    <a:pt x="15878" y="0"/>
                    <a:pt x="15968" y="0"/>
                    <a:pt x="16028" y="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1570" y="5310"/>
                    <a:pt x="21570" y="5310"/>
                    <a:pt x="21570" y="5310"/>
                  </a:cubicBezTo>
                  <a:cubicBezTo>
                    <a:pt x="21570" y="5400"/>
                    <a:pt x="21570" y="5490"/>
                    <a:pt x="21540" y="5580"/>
                  </a:cubicBezTo>
                  <a:cubicBezTo>
                    <a:pt x="21330" y="6570"/>
                    <a:pt x="21061" y="6870"/>
                    <a:pt x="20761" y="6870"/>
                  </a:cubicBezTo>
                  <a:cubicBezTo>
                    <a:pt x="20432" y="6870"/>
                    <a:pt x="20072" y="6450"/>
                    <a:pt x="19743" y="6180"/>
                  </a:cubicBezTo>
                  <a:cubicBezTo>
                    <a:pt x="19233" y="5730"/>
                    <a:pt x="18694" y="5700"/>
                    <a:pt x="18574" y="5700"/>
                  </a:cubicBezTo>
                  <a:cubicBezTo>
                    <a:pt x="18544" y="5700"/>
                    <a:pt x="18544" y="5700"/>
                    <a:pt x="18544" y="5700"/>
                  </a:cubicBezTo>
                  <a:cubicBezTo>
                    <a:pt x="17256" y="5700"/>
                    <a:pt x="16237" y="6720"/>
                    <a:pt x="16237" y="8010"/>
                  </a:cubicBezTo>
                  <a:cubicBezTo>
                    <a:pt x="16237" y="9270"/>
                    <a:pt x="17256" y="10290"/>
                    <a:pt x="18544" y="10290"/>
                  </a:cubicBezTo>
                  <a:cubicBezTo>
                    <a:pt x="18544" y="10290"/>
                    <a:pt x="18544" y="10290"/>
                    <a:pt x="18574" y="10290"/>
                  </a:cubicBezTo>
                  <a:cubicBezTo>
                    <a:pt x="18664" y="10290"/>
                    <a:pt x="19203" y="10260"/>
                    <a:pt x="19743" y="9810"/>
                  </a:cubicBezTo>
                  <a:cubicBezTo>
                    <a:pt x="20072" y="9540"/>
                    <a:pt x="20432" y="9120"/>
                    <a:pt x="20761" y="9120"/>
                  </a:cubicBezTo>
                  <a:cubicBezTo>
                    <a:pt x="21061" y="9120"/>
                    <a:pt x="21330" y="9420"/>
                    <a:pt x="21540" y="10440"/>
                  </a:cubicBezTo>
                  <a:cubicBezTo>
                    <a:pt x="21570" y="10500"/>
                    <a:pt x="21570" y="10590"/>
                    <a:pt x="21570" y="1068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latin typeface="Roboto condensed"/>
                  <a:ea typeface="Roboto condensed"/>
                  <a:cs typeface="Roboto condensed"/>
                  <a:sym typeface="Roboto condensed"/>
                </a:defRPr>
              </a:pPr>
              <a:endParaRPr sz="1799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7" name="文本框 24">
              <a:extLst>
                <a:ext uri="{FF2B5EF4-FFF2-40B4-BE49-F238E27FC236}">
                  <a16:creationId xmlns:a16="http://schemas.microsoft.com/office/drawing/2014/main" id="{9E909D83-2D58-4BDE-9CF7-24EFF4043034}"/>
                </a:ext>
              </a:extLst>
            </p:cNvPr>
            <p:cNvSpPr txBox="1"/>
            <p:nvPr/>
          </p:nvSpPr>
          <p:spPr>
            <a:xfrm rot="908242">
              <a:off x="5497024" y="2942085"/>
              <a:ext cx="404208" cy="584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199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ea"/>
                  <a:sym typeface="+mn-lt"/>
                </a:rPr>
                <a:t>C</a:t>
              </a:r>
              <a:endParaRPr lang="zh-CN" altLang="en-US" sz="3199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8487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3000"/>
    </mc:Choice>
    <mc:Fallback xmlns=""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/>
      <p:bldP spid="5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2267A6B1-8B59-4C7D-850C-31925BB33F98}"/>
              </a:ext>
            </a:extLst>
          </p:cNvPr>
          <p:cNvSpPr/>
          <p:nvPr/>
        </p:nvSpPr>
        <p:spPr>
          <a:xfrm>
            <a:off x="2483768" y="1580929"/>
            <a:ext cx="1037768" cy="103776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TextBox 48"/>
          <p:cNvSpPr txBox="1"/>
          <p:nvPr/>
        </p:nvSpPr>
        <p:spPr>
          <a:xfrm>
            <a:off x="2240541" y="2723263"/>
            <a:ext cx="2816312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31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详细过程</a:t>
            </a:r>
            <a:endParaRPr lang="en-GB" altLang="zh-CN" sz="31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8" name="矩形 259"/>
          <p:cNvSpPr>
            <a:spLocks noChangeArrowheads="1"/>
          </p:cNvSpPr>
          <p:nvPr/>
        </p:nvSpPr>
        <p:spPr bwMode="auto">
          <a:xfrm>
            <a:off x="2248131" y="1724945"/>
            <a:ext cx="1561914" cy="742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5023" tIns="32511" rIns="65023" bIns="32511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4400" b="1" cap="all" spc="213" dirty="0">
                <a:solidFill>
                  <a:schemeClr val="bg1"/>
                </a:solidFill>
                <a:cs typeface="Arial" panose="020B0604020202020204" pitchFamily="34" charset="0"/>
              </a:rPr>
              <a:t>03</a:t>
            </a:r>
            <a:endParaRPr lang="zh-CN" altLang="en-US" sz="4400" b="1" cap="all" spc="213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2FDD8598-5F7E-4505-A331-D0618C1EB3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44505" y="0"/>
            <a:ext cx="519949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83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3000"/>
    </mc:Choice>
    <mc:Fallback xmlns=""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 tmFilter="0,0; .5, 1; 1, 1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50"/>
                            </p:stCondLst>
                            <p:childTnLst>
                              <p:par>
                                <p:cTn id="2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5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3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33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34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35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6" grpId="0"/>
      <p:bldP spid="26" grpId="1"/>
      <p:bldP spid="28" grpId="0"/>
      <p:bldP spid="28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877851D-D364-4E43-9245-4D0391E0D3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804" y="915566"/>
            <a:ext cx="5476392" cy="3650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44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3000"/>
    </mc:Choice>
    <mc:Fallback xmlns="">
      <p:transition advClick="0" advTm="3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8229E67-F025-49F3-9DE4-3200A86812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987574"/>
            <a:ext cx="6129554" cy="3309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755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3000"/>
    </mc:Choice>
    <mc:Fallback xmlns="">
      <p:transition advClick="0" advTm="3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AE23134-19EA-4558-9309-078171E5A9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904" y="843558"/>
            <a:ext cx="6006191" cy="3942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428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3000"/>
    </mc:Choice>
    <mc:Fallback xmlns="">
      <p:transition advClick="0" advTm="3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502" y="283"/>
            <a:ext cx="3649847" cy="51429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          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102471" y="1840439"/>
            <a:ext cx="1445910" cy="76161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zh-CN" altLang="en-US" sz="4949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 录</a:t>
            </a:r>
          </a:p>
        </p:txBody>
      </p:sp>
      <p:sp>
        <p:nvSpPr>
          <p:cNvPr id="36" name="矩形 35"/>
          <p:cNvSpPr/>
          <p:nvPr/>
        </p:nvSpPr>
        <p:spPr>
          <a:xfrm>
            <a:off x="1124110" y="2624783"/>
            <a:ext cx="1402628" cy="3063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CN" sz="1991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CONTENTS</a:t>
            </a:r>
          </a:p>
        </p:txBody>
      </p:sp>
      <p:sp>
        <p:nvSpPr>
          <p:cNvPr id="13" name="圆角矩形 16">
            <a:extLst>
              <a:ext uri="{FF2B5EF4-FFF2-40B4-BE49-F238E27FC236}">
                <a16:creationId xmlns:a16="http://schemas.microsoft.com/office/drawing/2014/main" id="{96DEF3FD-62C4-4F8B-89A4-4E693B3B2DEB}"/>
              </a:ext>
            </a:extLst>
          </p:cNvPr>
          <p:cNvSpPr/>
          <p:nvPr/>
        </p:nvSpPr>
        <p:spPr>
          <a:xfrm>
            <a:off x="4731476" y="1529311"/>
            <a:ext cx="776951" cy="451412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95">
            <a:extLst>
              <a:ext uri="{FF2B5EF4-FFF2-40B4-BE49-F238E27FC236}">
                <a16:creationId xmlns:a16="http://schemas.microsoft.com/office/drawing/2014/main" id="{50CF8E12-E217-4B92-B1D9-48E3934A78E1}"/>
              </a:ext>
            </a:extLst>
          </p:cNvPr>
          <p:cNvSpPr/>
          <p:nvPr/>
        </p:nvSpPr>
        <p:spPr>
          <a:xfrm>
            <a:off x="4731476" y="2143493"/>
            <a:ext cx="776951" cy="451412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100" b="1" dirty="0"/>
          </a:p>
        </p:txBody>
      </p:sp>
      <p:sp>
        <p:nvSpPr>
          <p:cNvPr id="15" name="圆角矩形 100">
            <a:extLst>
              <a:ext uri="{FF2B5EF4-FFF2-40B4-BE49-F238E27FC236}">
                <a16:creationId xmlns:a16="http://schemas.microsoft.com/office/drawing/2014/main" id="{C416AE0C-D4DF-4FA5-A941-FCE37020CDFD}"/>
              </a:ext>
            </a:extLst>
          </p:cNvPr>
          <p:cNvSpPr/>
          <p:nvPr/>
        </p:nvSpPr>
        <p:spPr>
          <a:xfrm>
            <a:off x="4731476" y="2757674"/>
            <a:ext cx="776951" cy="451412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 101">
            <a:extLst>
              <a:ext uri="{FF2B5EF4-FFF2-40B4-BE49-F238E27FC236}">
                <a16:creationId xmlns:a16="http://schemas.microsoft.com/office/drawing/2014/main" id="{609BF22D-353A-4856-9DA2-6EBC920287A2}"/>
              </a:ext>
            </a:extLst>
          </p:cNvPr>
          <p:cNvSpPr/>
          <p:nvPr/>
        </p:nvSpPr>
        <p:spPr>
          <a:xfrm>
            <a:off x="4731476" y="3371856"/>
            <a:ext cx="776951" cy="451412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7" name="椭圆 80">
            <a:extLst>
              <a:ext uri="{FF2B5EF4-FFF2-40B4-BE49-F238E27FC236}">
                <a16:creationId xmlns:a16="http://schemas.microsoft.com/office/drawing/2014/main" id="{95B30D26-66FD-4459-B94F-E59B12AD4630}"/>
              </a:ext>
            </a:extLst>
          </p:cNvPr>
          <p:cNvSpPr/>
          <p:nvPr/>
        </p:nvSpPr>
        <p:spPr bwMode="auto">
          <a:xfrm>
            <a:off x="4716016" y="1491630"/>
            <a:ext cx="709935" cy="520016"/>
          </a:xfrm>
          <a:prstGeom prst="ellipse">
            <a:avLst/>
          </a:prstGeom>
          <a:noFill/>
          <a:ln w="25400" cap="flat" cmpd="sng" algn="ctr">
            <a:noFill/>
            <a:prstDash val="solid"/>
          </a:ln>
          <a:effectLst>
            <a:innerShdw blurRad="63500" dist="25400" dir="18660000">
              <a:prstClr val="black">
                <a:alpha val="35000"/>
              </a:prstClr>
            </a:innerShdw>
          </a:effectLst>
        </p:spPr>
        <p:txBody>
          <a:bodyPr lIns="51435" tIns="25718" rIns="51435" bIns="2571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b="1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2100" b="1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椭圆 80">
            <a:extLst>
              <a:ext uri="{FF2B5EF4-FFF2-40B4-BE49-F238E27FC236}">
                <a16:creationId xmlns:a16="http://schemas.microsoft.com/office/drawing/2014/main" id="{FB5B9D88-3522-434E-BBAA-173632DB05C2}"/>
              </a:ext>
            </a:extLst>
          </p:cNvPr>
          <p:cNvSpPr/>
          <p:nvPr/>
        </p:nvSpPr>
        <p:spPr bwMode="auto">
          <a:xfrm>
            <a:off x="4716016" y="2109190"/>
            <a:ext cx="709935" cy="520016"/>
          </a:xfrm>
          <a:prstGeom prst="ellipse">
            <a:avLst/>
          </a:prstGeom>
          <a:noFill/>
          <a:ln w="25400" cap="flat" cmpd="sng" algn="ctr">
            <a:noFill/>
            <a:prstDash val="solid"/>
          </a:ln>
          <a:effectLst>
            <a:innerShdw blurRad="63500" dist="25400" dir="18660000">
              <a:prstClr val="black">
                <a:alpha val="35000"/>
              </a:prstClr>
            </a:innerShdw>
          </a:effectLst>
        </p:spPr>
        <p:txBody>
          <a:bodyPr lIns="51435" tIns="25718" rIns="51435" bIns="2571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b="1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02</a:t>
            </a:r>
            <a:endParaRPr lang="zh-CN" altLang="en-US" sz="2100" b="1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椭圆 80">
            <a:extLst>
              <a:ext uri="{FF2B5EF4-FFF2-40B4-BE49-F238E27FC236}">
                <a16:creationId xmlns:a16="http://schemas.microsoft.com/office/drawing/2014/main" id="{407FA14F-8547-4916-B577-917BBEA866B2}"/>
              </a:ext>
            </a:extLst>
          </p:cNvPr>
          <p:cNvSpPr/>
          <p:nvPr/>
        </p:nvSpPr>
        <p:spPr bwMode="auto">
          <a:xfrm>
            <a:off x="4716016" y="2723372"/>
            <a:ext cx="709935" cy="520016"/>
          </a:xfrm>
          <a:prstGeom prst="ellipse">
            <a:avLst/>
          </a:prstGeom>
          <a:noFill/>
          <a:ln w="25400" cap="flat" cmpd="sng" algn="ctr">
            <a:noFill/>
            <a:prstDash val="solid"/>
          </a:ln>
          <a:effectLst>
            <a:innerShdw blurRad="63500" dist="25400" dir="18660000">
              <a:prstClr val="black">
                <a:alpha val="35000"/>
              </a:prstClr>
            </a:innerShdw>
          </a:effectLst>
        </p:spPr>
        <p:txBody>
          <a:bodyPr lIns="51435" tIns="25718" rIns="51435" bIns="2571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b="1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03</a:t>
            </a:r>
            <a:endParaRPr lang="zh-CN" altLang="en-US" sz="2100" b="1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椭圆 80">
            <a:extLst>
              <a:ext uri="{FF2B5EF4-FFF2-40B4-BE49-F238E27FC236}">
                <a16:creationId xmlns:a16="http://schemas.microsoft.com/office/drawing/2014/main" id="{617FDD97-7218-45A9-8594-AEF23BFAEC13}"/>
              </a:ext>
            </a:extLst>
          </p:cNvPr>
          <p:cNvSpPr/>
          <p:nvPr/>
        </p:nvSpPr>
        <p:spPr bwMode="auto">
          <a:xfrm>
            <a:off x="4716016" y="3351240"/>
            <a:ext cx="709935" cy="520016"/>
          </a:xfrm>
          <a:prstGeom prst="ellipse">
            <a:avLst/>
          </a:prstGeom>
          <a:noFill/>
          <a:ln w="25400" cap="flat" cmpd="sng" algn="ctr">
            <a:noFill/>
            <a:prstDash val="solid"/>
          </a:ln>
          <a:effectLst>
            <a:innerShdw blurRad="63500" dist="25400" dir="18660000">
              <a:prstClr val="black">
                <a:alpha val="35000"/>
              </a:prstClr>
            </a:innerShdw>
          </a:effectLst>
        </p:spPr>
        <p:txBody>
          <a:bodyPr lIns="51435" tIns="25718" rIns="51435" bIns="2571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b="1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04</a:t>
            </a:r>
            <a:endParaRPr lang="zh-CN" altLang="en-US" sz="2100" b="1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矩形 39">
            <a:extLst>
              <a:ext uri="{FF2B5EF4-FFF2-40B4-BE49-F238E27FC236}">
                <a16:creationId xmlns:a16="http://schemas.microsoft.com/office/drawing/2014/main" id="{14638FB2-C47A-4BF7-ADF9-D7E8501E06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5788" y="1499690"/>
            <a:ext cx="2594644" cy="43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spcBef>
                <a:spcPts val="563"/>
              </a:spcBef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项目介绍</a:t>
            </a:r>
          </a:p>
        </p:txBody>
      </p:sp>
      <p:sp>
        <p:nvSpPr>
          <p:cNvPr id="26" name="矩形 39">
            <a:extLst>
              <a:ext uri="{FF2B5EF4-FFF2-40B4-BE49-F238E27FC236}">
                <a16:creationId xmlns:a16="http://schemas.microsoft.com/office/drawing/2014/main" id="{0C4375D2-4627-46B0-B814-57CE357889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5788" y="2122848"/>
            <a:ext cx="2594644" cy="43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spcBef>
                <a:spcPts val="563"/>
              </a:spcBef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求解思路</a:t>
            </a:r>
          </a:p>
        </p:txBody>
      </p:sp>
      <p:sp>
        <p:nvSpPr>
          <p:cNvPr id="27" name="矩形 39">
            <a:extLst>
              <a:ext uri="{FF2B5EF4-FFF2-40B4-BE49-F238E27FC236}">
                <a16:creationId xmlns:a16="http://schemas.microsoft.com/office/drawing/2014/main" id="{EFE9CC7C-AEA3-4262-B40F-2D96E99667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5788" y="2737826"/>
            <a:ext cx="2594644" cy="43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spcBef>
                <a:spcPts val="563"/>
              </a:spcBef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详细过程</a:t>
            </a:r>
          </a:p>
        </p:txBody>
      </p:sp>
      <p:sp>
        <p:nvSpPr>
          <p:cNvPr id="28" name="矩形 39">
            <a:extLst>
              <a:ext uri="{FF2B5EF4-FFF2-40B4-BE49-F238E27FC236}">
                <a16:creationId xmlns:a16="http://schemas.microsoft.com/office/drawing/2014/main" id="{85337CBA-A865-47D8-91B1-CC0155C812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5788" y="3357889"/>
            <a:ext cx="2594644" cy="43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spcBef>
                <a:spcPts val="563"/>
              </a:spcBef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比赛结果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4875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3000"/>
    </mc:Choice>
    <mc:Fallback xmlns=""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850"/>
                            </p:stCondLst>
                            <p:childTnLst>
                              <p:par>
                                <p:cTn id="2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/>
      <p:bldP spid="36" grpId="0"/>
      <p:bldP spid="13" grpId="0" animBg="1"/>
      <p:bldP spid="14" grpId="0" animBg="1"/>
      <p:bldP spid="15" grpId="0" animBg="1"/>
      <p:bldP spid="16" grpId="0" animBg="1"/>
      <p:bldP spid="17" grpId="0"/>
      <p:bldP spid="22" grpId="0"/>
      <p:bldP spid="23" grpId="0"/>
      <p:bldP spid="24" grpId="0"/>
      <p:bldP spid="25" grpId="0"/>
      <p:bldP spid="26" grpId="0"/>
      <p:bldP spid="27" grpId="0"/>
      <p:bldP spid="2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35D9C07-9C23-49A9-B669-8BFE97FD78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771550"/>
            <a:ext cx="5467288" cy="197200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FB34533-00A2-4338-A8A2-A4980B0914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8567" y="1923678"/>
            <a:ext cx="5333913" cy="3047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686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3000"/>
    </mc:Choice>
    <mc:Fallback xmlns="">
      <p:transition advClick="0" advTm="3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EA7087F-FA9E-4BFE-AEC6-1456FD6BB3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159144"/>
            <a:ext cx="6639247" cy="282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114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3000"/>
    </mc:Choice>
    <mc:Fallback xmlns="">
      <p:transition advClick="0" advTm="3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2267A6B1-8B59-4C7D-850C-31925BB33F98}"/>
              </a:ext>
            </a:extLst>
          </p:cNvPr>
          <p:cNvSpPr/>
          <p:nvPr/>
        </p:nvSpPr>
        <p:spPr>
          <a:xfrm>
            <a:off x="2483768" y="1580929"/>
            <a:ext cx="1037768" cy="103776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TextBox 48"/>
          <p:cNvSpPr txBox="1"/>
          <p:nvPr/>
        </p:nvSpPr>
        <p:spPr>
          <a:xfrm>
            <a:off x="2330196" y="2762713"/>
            <a:ext cx="1614309" cy="4770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31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比赛结果</a:t>
            </a:r>
            <a:endParaRPr lang="en-US" altLang="zh-CN" sz="31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8" name="矩形 259"/>
          <p:cNvSpPr>
            <a:spLocks noChangeArrowheads="1"/>
          </p:cNvSpPr>
          <p:nvPr/>
        </p:nvSpPr>
        <p:spPr bwMode="auto">
          <a:xfrm>
            <a:off x="2248131" y="1724945"/>
            <a:ext cx="1561914" cy="742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5023" tIns="32511" rIns="65023" bIns="32511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4400" b="1" cap="all" spc="213" dirty="0">
                <a:solidFill>
                  <a:schemeClr val="bg1"/>
                </a:solidFill>
                <a:cs typeface="Arial" panose="020B0604020202020204" pitchFamily="34" charset="0"/>
              </a:rPr>
              <a:t>04</a:t>
            </a:r>
            <a:endParaRPr lang="zh-CN" altLang="en-US" sz="4400" b="1" cap="all" spc="213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7E934B02-23AA-4691-87C6-3B54A6A146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44505" y="0"/>
            <a:ext cx="519949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824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3000"/>
    </mc:Choice>
    <mc:Fallback xmlns=""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 tmFilter="0,0; .5, 1; 1, 1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50"/>
                            </p:stCondLst>
                            <p:childTnLst>
                              <p:par>
                                <p:cTn id="2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5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3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33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34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35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6" grpId="0"/>
      <p:bldP spid="26" grpId="1"/>
      <p:bldP spid="28" grpId="0"/>
      <p:bldP spid="28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AFCDAC0-2E26-43FC-81E6-55C37599E8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820289"/>
            <a:ext cx="1228929" cy="224156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6C37A16-5DF4-4C96-AFD7-35533A879137}"/>
              </a:ext>
            </a:extLst>
          </p:cNvPr>
          <p:cNvSpPr txBox="1"/>
          <p:nvPr/>
        </p:nvSpPr>
        <p:spPr>
          <a:xfrm>
            <a:off x="971600" y="100961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实验结果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18EC300-34AA-48DD-89EE-0AFD81FBB8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8700" y="1650786"/>
            <a:ext cx="2187130" cy="79254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FCFA349-A7FB-4333-A489-5ED391641C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252" y="3096439"/>
            <a:ext cx="6371478" cy="157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733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3000"/>
    </mc:Choice>
    <mc:Fallback xmlns="">
      <p:transition advClick="0" advTm="3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667F422-A1C6-4401-BF47-074762C041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838" t="29001" r="11413" b="38799"/>
          <a:stretch/>
        </p:blipFill>
        <p:spPr>
          <a:xfrm>
            <a:off x="971600" y="843558"/>
            <a:ext cx="7200800" cy="165618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68D3049-680C-40CF-BE46-44231EC8BC0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760" y="2643758"/>
            <a:ext cx="6606480" cy="2191457"/>
          </a:xfrm>
          <a:prstGeom prst="rect">
            <a:avLst/>
          </a:prstGeom>
        </p:spPr>
      </p:pic>
      <p:sp>
        <p:nvSpPr>
          <p:cNvPr id="9" name="椭圆 8">
            <a:extLst>
              <a:ext uri="{FF2B5EF4-FFF2-40B4-BE49-F238E27FC236}">
                <a16:creationId xmlns:a16="http://schemas.microsoft.com/office/drawing/2014/main" id="{44550281-B5FF-4AB7-8555-0F84B8A86388}"/>
              </a:ext>
            </a:extLst>
          </p:cNvPr>
          <p:cNvSpPr/>
          <p:nvPr/>
        </p:nvSpPr>
        <p:spPr>
          <a:xfrm>
            <a:off x="6860423" y="1923678"/>
            <a:ext cx="458233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522BCF3B-471E-4B77-8394-08EA6228A47E}"/>
              </a:ext>
            </a:extLst>
          </p:cNvPr>
          <p:cNvSpPr/>
          <p:nvPr/>
        </p:nvSpPr>
        <p:spPr>
          <a:xfrm>
            <a:off x="6444208" y="4299942"/>
            <a:ext cx="458233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8849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3000"/>
    </mc:Choice>
    <mc:Fallback xmlns="">
      <p:transition advClick="0" advTm="3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70D5F26-9298-42EE-B9A1-D14D610059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023721"/>
            <a:ext cx="7668344" cy="3096058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B744C9B9-3124-4FFD-8595-1289025423FA}"/>
              </a:ext>
            </a:extLst>
          </p:cNvPr>
          <p:cNvSpPr/>
          <p:nvPr/>
        </p:nvSpPr>
        <p:spPr>
          <a:xfrm>
            <a:off x="1763688" y="2898527"/>
            <a:ext cx="5112568" cy="3960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952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3000"/>
    </mc:Choice>
    <mc:Fallback xmlns="">
      <p:transition advClick="0" advTm="3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59"/>
          <p:cNvSpPr>
            <a:spLocks noChangeArrowheads="1"/>
          </p:cNvSpPr>
          <p:nvPr/>
        </p:nvSpPr>
        <p:spPr bwMode="auto">
          <a:xfrm>
            <a:off x="1006204" y="2172221"/>
            <a:ext cx="5293988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汇报完毕，谢谢！</a:t>
            </a:r>
            <a:endParaRPr lang="en-US" altLang="zh-CN" sz="44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3CF66B7C-0DB4-4C8D-97E8-0A24101A9F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44505" y="0"/>
            <a:ext cx="5199495" cy="5143500"/>
          </a:xfrm>
          <a:prstGeom prst="rect">
            <a:avLst/>
          </a:prstGeom>
        </p:spPr>
      </p:pic>
      <p:sp>
        <p:nvSpPr>
          <p:cNvPr id="7" name="矩形 259"/>
          <p:cNvSpPr>
            <a:spLocks noChangeArrowheads="1"/>
          </p:cNvSpPr>
          <p:nvPr/>
        </p:nvSpPr>
        <p:spPr bwMode="auto">
          <a:xfrm>
            <a:off x="1008112" y="3147814"/>
            <a:ext cx="336742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汇报人：王智雄          时间：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2020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年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12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月</a:t>
            </a:r>
          </a:p>
        </p:txBody>
      </p:sp>
      <p:sp>
        <p:nvSpPr>
          <p:cNvPr id="9" name="矩形 259"/>
          <p:cNvSpPr>
            <a:spLocks noChangeArrowheads="1"/>
          </p:cNvSpPr>
          <p:nvPr/>
        </p:nvSpPr>
        <p:spPr bwMode="auto">
          <a:xfrm>
            <a:off x="1008112" y="1189075"/>
            <a:ext cx="2664296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zh-CN" sz="6600" dirty="0">
                <a:solidFill>
                  <a:schemeClr val="accent1"/>
                </a:solidFill>
                <a:cs typeface="Arial" panose="020B0604020202020204" pitchFamily="34" charset="0"/>
              </a:rPr>
              <a:t>2020</a:t>
            </a:r>
          </a:p>
        </p:txBody>
      </p:sp>
    </p:spTree>
    <p:extLst>
      <p:ext uri="{BB962C8B-B14F-4D97-AF65-F5344CB8AC3E}">
        <p14:creationId xmlns:p14="http://schemas.microsoft.com/office/powerpoint/2010/main" val="282263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3000"/>
    </mc:Choice>
    <mc:Fallback xmlns=""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850"/>
                            </p:stCondLst>
                            <p:childTnLst>
                              <p:par>
                                <p:cTn id="1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50"/>
                            </p:stCondLst>
                            <p:childTnLst>
                              <p:par>
                                <p:cTn id="3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350"/>
                            </p:stCondLst>
                            <p:childTnLst>
                              <p:par>
                                <p:cTn id="45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6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1" grpId="1"/>
      <p:bldP spid="7" grpId="0"/>
      <p:bldP spid="7" grpId="1"/>
      <p:bldP spid="9" grpId="0"/>
      <p:bldP spid="9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2267A6B1-8B59-4C7D-850C-31925BB33F98}"/>
              </a:ext>
            </a:extLst>
          </p:cNvPr>
          <p:cNvSpPr/>
          <p:nvPr/>
        </p:nvSpPr>
        <p:spPr>
          <a:xfrm>
            <a:off x="2483768" y="1580929"/>
            <a:ext cx="1037768" cy="103776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TextBox 48"/>
          <p:cNvSpPr txBox="1"/>
          <p:nvPr/>
        </p:nvSpPr>
        <p:spPr>
          <a:xfrm>
            <a:off x="2240541" y="2723263"/>
            <a:ext cx="2816312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项目介绍</a:t>
            </a:r>
            <a:endParaRPr lang="en-GB" altLang="zh-CN" sz="31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8" name="矩形 259"/>
          <p:cNvSpPr>
            <a:spLocks noChangeArrowheads="1"/>
          </p:cNvSpPr>
          <p:nvPr/>
        </p:nvSpPr>
        <p:spPr bwMode="auto">
          <a:xfrm>
            <a:off x="2248131" y="1724945"/>
            <a:ext cx="1561914" cy="742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5023" tIns="32511" rIns="65023" bIns="32511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4400" b="1" cap="all" spc="213" dirty="0">
                <a:solidFill>
                  <a:schemeClr val="bg1"/>
                </a:solidFill>
                <a:cs typeface="Arial" panose="020B0604020202020204" pitchFamily="34" charset="0"/>
              </a:rPr>
              <a:t>01</a:t>
            </a:r>
            <a:endParaRPr lang="zh-CN" altLang="en-US" sz="4400" b="1" cap="all" spc="213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F6561705-05CF-4529-9666-6614680599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44505" y="0"/>
            <a:ext cx="519949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05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3000"/>
    </mc:Choice>
    <mc:Fallback xmlns=""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 tmFilter="0,0; .5, 1; 1, 1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50"/>
                            </p:stCondLst>
                            <p:childTnLst>
                              <p:par>
                                <p:cTn id="2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5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3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33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34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35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6" grpId="0"/>
      <p:bldP spid="26" grpId="1"/>
      <p:bldP spid="28" grpId="0"/>
      <p:bldP spid="28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29"/>
          <p:cNvGrpSpPr/>
          <p:nvPr/>
        </p:nvGrpSpPr>
        <p:grpSpPr>
          <a:xfrm>
            <a:off x="3950151" y="956350"/>
            <a:ext cx="841950" cy="976796"/>
            <a:chOff x="5301679" y="1577352"/>
            <a:chExt cx="1123045" cy="1302732"/>
          </a:xfrm>
        </p:grpSpPr>
        <p:sp>
          <p:nvSpPr>
            <p:cNvPr id="131" name="六边形 130"/>
            <p:cNvSpPr/>
            <p:nvPr/>
          </p:nvSpPr>
          <p:spPr>
            <a:xfrm rot="5400000">
              <a:off x="5211836" y="1667195"/>
              <a:ext cx="1302732" cy="1123045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2" name="KSO_Shape"/>
            <p:cNvSpPr/>
            <p:nvPr/>
          </p:nvSpPr>
          <p:spPr bwMode="auto">
            <a:xfrm>
              <a:off x="5635344" y="2000361"/>
              <a:ext cx="455715" cy="455715"/>
            </a:xfrm>
            <a:custGeom>
              <a:avLst/>
              <a:gdLst>
                <a:gd name="T0" fmla="*/ 1159904 w 2208213"/>
                <a:gd name="T1" fmla="*/ 523327 h 2209801"/>
                <a:gd name="T2" fmla="*/ 1199134 w 2208213"/>
                <a:gd name="T3" fmla="*/ 565478 h 2209801"/>
                <a:gd name="T4" fmla="*/ 1206816 w 2208213"/>
                <a:gd name="T5" fmla="*/ 627336 h 2209801"/>
                <a:gd name="T6" fmla="*/ 1183496 w 2208213"/>
                <a:gd name="T7" fmla="*/ 668666 h 2209801"/>
                <a:gd name="T8" fmla="*/ 954421 w 2208213"/>
                <a:gd name="T9" fmla="*/ 947300 h 2209801"/>
                <a:gd name="T10" fmla="*/ 901747 w 2208213"/>
                <a:gd name="T11" fmla="*/ 1002588 h 2209801"/>
                <a:gd name="T12" fmla="*/ 871569 w 2208213"/>
                <a:gd name="T13" fmla="*/ 1378936 h 2209801"/>
                <a:gd name="T14" fmla="*/ 822461 w 2208213"/>
                <a:gd name="T15" fmla="*/ 1396179 h 2209801"/>
                <a:gd name="T16" fmla="*/ 784602 w 2208213"/>
                <a:gd name="T17" fmla="*/ 1361418 h 2209801"/>
                <a:gd name="T18" fmla="*/ 740982 w 2208213"/>
                <a:gd name="T19" fmla="*/ 986166 h 2209801"/>
                <a:gd name="T20" fmla="*/ 701476 w 2208213"/>
                <a:gd name="T21" fmla="*/ 923487 h 2209801"/>
                <a:gd name="T22" fmla="*/ 699830 w 2208213"/>
                <a:gd name="T23" fmla="*/ 851775 h 2209801"/>
                <a:gd name="T24" fmla="*/ 735769 w 2208213"/>
                <a:gd name="T25" fmla="*/ 788002 h 2209801"/>
                <a:gd name="T26" fmla="*/ 801886 w 2208213"/>
                <a:gd name="T27" fmla="*/ 751873 h 2209801"/>
                <a:gd name="T28" fmla="*/ 1066626 w 2208213"/>
                <a:gd name="T29" fmla="*/ 521138 h 2209801"/>
                <a:gd name="T30" fmla="*/ 533853 w 2208213"/>
                <a:gd name="T31" fmla="*/ 676984 h 2209801"/>
                <a:gd name="T32" fmla="*/ 283900 w 2208213"/>
                <a:gd name="T33" fmla="*/ 652063 h 2209801"/>
                <a:gd name="T34" fmla="*/ 235717 w 2208213"/>
                <a:gd name="T35" fmla="*/ 799950 h 2209801"/>
                <a:gd name="T36" fmla="*/ 219838 w 2208213"/>
                <a:gd name="T37" fmla="*/ 953315 h 2209801"/>
                <a:gd name="T38" fmla="*/ 235990 w 2208213"/>
                <a:gd name="T39" fmla="*/ 1107228 h 2209801"/>
                <a:gd name="T40" fmla="*/ 284722 w 2208213"/>
                <a:gd name="T41" fmla="*/ 1255389 h 2209801"/>
                <a:gd name="T42" fmla="*/ 365484 w 2208213"/>
                <a:gd name="T43" fmla="*/ 1392049 h 2209801"/>
                <a:gd name="T44" fmla="*/ 469517 w 2208213"/>
                <a:gd name="T45" fmla="*/ 1504060 h 2209801"/>
                <a:gd name="T46" fmla="*/ 671834 w 2208213"/>
                <a:gd name="T47" fmla="*/ 1628669 h 2209801"/>
                <a:gd name="T48" fmla="*/ 922061 w 2208213"/>
                <a:gd name="T49" fmla="*/ 1683442 h 2209801"/>
                <a:gd name="T50" fmla="*/ 1075099 w 2208213"/>
                <a:gd name="T51" fmla="*/ 1897058 h 2209801"/>
                <a:gd name="T52" fmla="*/ 829252 w 2208213"/>
                <a:gd name="T53" fmla="*/ 1897606 h 2209801"/>
                <a:gd name="T54" fmla="*/ 643088 w 2208213"/>
                <a:gd name="T55" fmla="*/ 1852966 h 2209801"/>
                <a:gd name="T56" fmla="*/ 484300 w 2208213"/>
                <a:gd name="T57" fmla="*/ 1782308 h 2209801"/>
                <a:gd name="T58" fmla="*/ 338654 w 2208213"/>
                <a:gd name="T59" fmla="*/ 1681799 h 2209801"/>
                <a:gd name="T60" fmla="*/ 196841 w 2208213"/>
                <a:gd name="T61" fmla="*/ 1533637 h 2209801"/>
                <a:gd name="T62" fmla="*/ 84047 w 2208213"/>
                <a:gd name="T63" fmla="*/ 1345217 h 2209801"/>
                <a:gd name="T64" fmla="*/ 18342 w 2208213"/>
                <a:gd name="T65" fmla="*/ 1140913 h 2209801"/>
                <a:gd name="T66" fmla="*/ 0 w 2208213"/>
                <a:gd name="T67" fmla="*/ 928667 h 2209801"/>
                <a:gd name="T68" fmla="*/ 29020 w 2208213"/>
                <a:gd name="T69" fmla="*/ 717516 h 2209801"/>
                <a:gd name="T70" fmla="*/ 105128 w 2208213"/>
                <a:gd name="T71" fmla="*/ 516225 h 2209801"/>
                <a:gd name="T72" fmla="*/ 210530 w 2208213"/>
                <a:gd name="T73" fmla="*/ 353822 h 2209801"/>
                <a:gd name="T74" fmla="*/ 1141446 w 2208213"/>
                <a:gd name="T75" fmla="*/ 18620 h 2209801"/>
                <a:gd name="T76" fmla="*/ 1322266 w 2208213"/>
                <a:gd name="T77" fmla="*/ 74481 h 2209801"/>
                <a:gd name="T78" fmla="*/ 1477059 w 2208213"/>
                <a:gd name="T79" fmla="*/ 157177 h 2209801"/>
                <a:gd name="T80" fmla="*/ 1614592 w 2208213"/>
                <a:gd name="T81" fmla="*/ 267528 h 2209801"/>
                <a:gd name="T82" fmla="*/ 1754042 w 2208213"/>
                <a:gd name="T83" fmla="*/ 437575 h 2209801"/>
                <a:gd name="T84" fmla="*/ 1849932 w 2208213"/>
                <a:gd name="T85" fmla="*/ 632539 h 2209801"/>
                <a:gd name="T86" fmla="*/ 1898425 w 2208213"/>
                <a:gd name="T87" fmla="*/ 840647 h 2209801"/>
                <a:gd name="T88" fmla="*/ 1899521 w 2208213"/>
                <a:gd name="T89" fmla="*/ 1053410 h 2209801"/>
                <a:gd name="T90" fmla="*/ 1853220 w 2208213"/>
                <a:gd name="T91" fmla="*/ 1262339 h 2209801"/>
                <a:gd name="T92" fmla="*/ 1761440 w 2208213"/>
                <a:gd name="T93" fmla="*/ 1455113 h 2209801"/>
                <a:gd name="T94" fmla="*/ 1536237 w 2208213"/>
                <a:gd name="T95" fmla="*/ 1393502 h 2209801"/>
                <a:gd name="T96" fmla="*/ 1625825 w 2208213"/>
                <a:gd name="T97" fmla="*/ 1239886 h 2209801"/>
                <a:gd name="T98" fmla="*/ 1671304 w 2208213"/>
                <a:gd name="T99" fmla="*/ 1090925 h 2209801"/>
                <a:gd name="T100" fmla="*/ 1684455 w 2208213"/>
                <a:gd name="T101" fmla="*/ 937034 h 2209801"/>
                <a:gd name="T102" fmla="*/ 1665003 w 2208213"/>
                <a:gd name="T103" fmla="*/ 783965 h 2209801"/>
                <a:gd name="T104" fmla="*/ 1613770 w 2208213"/>
                <a:gd name="T105" fmla="*/ 636646 h 2209801"/>
                <a:gd name="T106" fmla="*/ 1529935 w 2208213"/>
                <a:gd name="T107" fmla="*/ 501102 h 2209801"/>
                <a:gd name="T108" fmla="*/ 1425004 w 2208213"/>
                <a:gd name="T109" fmla="*/ 392393 h 2209801"/>
                <a:gd name="T110" fmla="*/ 1313773 w 2208213"/>
                <a:gd name="T111" fmla="*/ 315174 h 2209801"/>
                <a:gd name="T112" fmla="*/ 1191035 w 2208213"/>
                <a:gd name="T113" fmla="*/ 259314 h 2209801"/>
                <a:gd name="T114" fmla="*/ 996790 w 2208213"/>
                <a:gd name="T115" fmla="*/ 220977 h 2209801"/>
                <a:gd name="T116" fmla="*/ 817613 w 2208213"/>
                <a:gd name="T117" fmla="*/ 53670 h 2209801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2208213" h="2209801">
                  <a:moveTo>
                    <a:pt x="1288552" y="590550"/>
                  </a:moveTo>
                  <a:lnTo>
                    <a:pt x="1298410" y="590868"/>
                  </a:lnTo>
                  <a:lnTo>
                    <a:pt x="1307950" y="592138"/>
                  </a:lnTo>
                  <a:lnTo>
                    <a:pt x="1313039" y="593408"/>
                  </a:lnTo>
                  <a:lnTo>
                    <a:pt x="1317809" y="594678"/>
                  </a:lnTo>
                  <a:lnTo>
                    <a:pt x="1322579" y="596265"/>
                  </a:lnTo>
                  <a:lnTo>
                    <a:pt x="1326713" y="598170"/>
                  </a:lnTo>
                  <a:lnTo>
                    <a:pt x="1331483" y="600075"/>
                  </a:lnTo>
                  <a:lnTo>
                    <a:pt x="1335935" y="601980"/>
                  </a:lnTo>
                  <a:lnTo>
                    <a:pt x="1340705" y="604520"/>
                  </a:lnTo>
                  <a:lnTo>
                    <a:pt x="1344522" y="607060"/>
                  </a:lnTo>
                  <a:lnTo>
                    <a:pt x="1348974" y="610235"/>
                  </a:lnTo>
                  <a:lnTo>
                    <a:pt x="1352790" y="613410"/>
                  </a:lnTo>
                  <a:lnTo>
                    <a:pt x="1356924" y="616585"/>
                  </a:lnTo>
                  <a:lnTo>
                    <a:pt x="1360740" y="620078"/>
                  </a:lnTo>
                  <a:lnTo>
                    <a:pt x="1371870" y="631190"/>
                  </a:lnTo>
                  <a:lnTo>
                    <a:pt x="1375368" y="635000"/>
                  </a:lnTo>
                  <a:lnTo>
                    <a:pt x="1378867" y="639128"/>
                  </a:lnTo>
                  <a:lnTo>
                    <a:pt x="1382047" y="642938"/>
                  </a:lnTo>
                  <a:lnTo>
                    <a:pt x="1384909" y="647383"/>
                  </a:lnTo>
                  <a:lnTo>
                    <a:pt x="1387453" y="651510"/>
                  </a:lnTo>
                  <a:lnTo>
                    <a:pt x="1389997" y="655955"/>
                  </a:lnTo>
                  <a:lnTo>
                    <a:pt x="1392223" y="660718"/>
                  </a:lnTo>
                  <a:lnTo>
                    <a:pt x="1394131" y="664845"/>
                  </a:lnTo>
                  <a:lnTo>
                    <a:pt x="1395721" y="669608"/>
                  </a:lnTo>
                  <a:lnTo>
                    <a:pt x="1397311" y="674370"/>
                  </a:lnTo>
                  <a:lnTo>
                    <a:pt x="1398901" y="679133"/>
                  </a:lnTo>
                  <a:lnTo>
                    <a:pt x="1399855" y="683895"/>
                  </a:lnTo>
                  <a:lnTo>
                    <a:pt x="1401445" y="693738"/>
                  </a:lnTo>
                  <a:lnTo>
                    <a:pt x="1401763" y="703580"/>
                  </a:lnTo>
                  <a:lnTo>
                    <a:pt x="1401445" y="713105"/>
                  </a:lnTo>
                  <a:lnTo>
                    <a:pt x="1399855" y="722948"/>
                  </a:lnTo>
                  <a:lnTo>
                    <a:pt x="1398901" y="727710"/>
                  </a:lnTo>
                  <a:lnTo>
                    <a:pt x="1397311" y="732155"/>
                  </a:lnTo>
                  <a:lnTo>
                    <a:pt x="1395721" y="736918"/>
                  </a:lnTo>
                  <a:lnTo>
                    <a:pt x="1394131" y="741680"/>
                  </a:lnTo>
                  <a:lnTo>
                    <a:pt x="1392223" y="746443"/>
                  </a:lnTo>
                  <a:lnTo>
                    <a:pt x="1389997" y="750888"/>
                  </a:lnTo>
                  <a:lnTo>
                    <a:pt x="1387453" y="755015"/>
                  </a:lnTo>
                  <a:lnTo>
                    <a:pt x="1384909" y="759460"/>
                  </a:lnTo>
                  <a:lnTo>
                    <a:pt x="1382047" y="763905"/>
                  </a:lnTo>
                  <a:lnTo>
                    <a:pt x="1378867" y="767715"/>
                  </a:lnTo>
                  <a:lnTo>
                    <a:pt x="1375368" y="771525"/>
                  </a:lnTo>
                  <a:lnTo>
                    <a:pt x="1371870" y="775653"/>
                  </a:lnTo>
                  <a:lnTo>
                    <a:pt x="1123823" y="1022668"/>
                  </a:lnTo>
                  <a:lnTo>
                    <a:pt x="1123823" y="1030605"/>
                  </a:lnTo>
                  <a:lnTo>
                    <a:pt x="1123505" y="1038543"/>
                  </a:lnTo>
                  <a:lnTo>
                    <a:pt x="1122551" y="1046480"/>
                  </a:lnTo>
                  <a:lnTo>
                    <a:pt x="1121279" y="1053783"/>
                  </a:lnTo>
                  <a:lnTo>
                    <a:pt x="1120007" y="1061720"/>
                  </a:lnTo>
                  <a:lnTo>
                    <a:pt x="1117781" y="1069340"/>
                  </a:lnTo>
                  <a:lnTo>
                    <a:pt x="1115555" y="1076643"/>
                  </a:lnTo>
                  <a:lnTo>
                    <a:pt x="1112693" y="1084263"/>
                  </a:lnTo>
                  <a:lnTo>
                    <a:pt x="1109513" y="1091565"/>
                  </a:lnTo>
                  <a:lnTo>
                    <a:pt x="1106333" y="1098868"/>
                  </a:lnTo>
                  <a:lnTo>
                    <a:pt x="1102517" y="1105853"/>
                  </a:lnTo>
                  <a:lnTo>
                    <a:pt x="1098064" y="1112520"/>
                  </a:lnTo>
                  <a:lnTo>
                    <a:pt x="1093930" y="1119188"/>
                  </a:lnTo>
                  <a:lnTo>
                    <a:pt x="1088842" y="1125855"/>
                  </a:lnTo>
                  <a:lnTo>
                    <a:pt x="1083118" y="1132205"/>
                  </a:lnTo>
                  <a:lnTo>
                    <a:pt x="1077712" y="1138238"/>
                  </a:lnTo>
                  <a:lnTo>
                    <a:pt x="1071352" y="1143953"/>
                  </a:lnTo>
                  <a:lnTo>
                    <a:pt x="1064992" y="1149033"/>
                  </a:lnTo>
                  <a:lnTo>
                    <a:pt x="1058631" y="1154113"/>
                  </a:lnTo>
                  <a:lnTo>
                    <a:pt x="1051953" y="1158558"/>
                  </a:lnTo>
                  <a:lnTo>
                    <a:pt x="1045275" y="1163003"/>
                  </a:lnTo>
                  <a:lnTo>
                    <a:pt x="1038279" y="1166813"/>
                  </a:lnTo>
                  <a:lnTo>
                    <a:pt x="1031283" y="1169988"/>
                  </a:lnTo>
                  <a:lnTo>
                    <a:pt x="1023650" y="1173163"/>
                  </a:lnTo>
                  <a:lnTo>
                    <a:pt x="1023650" y="1562101"/>
                  </a:lnTo>
                  <a:lnTo>
                    <a:pt x="1023650" y="1567816"/>
                  </a:lnTo>
                  <a:lnTo>
                    <a:pt x="1022378" y="1573848"/>
                  </a:lnTo>
                  <a:lnTo>
                    <a:pt x="1021424" y="1579246"/>
                  </a:lnTo>
                  <a:lnTo>
                    <a:pt x="1019198" y="1584961"/>
                  </a:lnTo>
                  <a:lnTo>
                    <a:pt x="1016654" y="1590041"/>
                  </a:lnTo>
                  <a:lnTo>
                    <a:pt x="1013792" y="1594803"/>
                  </a:lnTo>
                  <a:lnTo>
                    <a:pt x="1010294" y="1599566"/>
                  </a:lnTo>
                  <a:lnTo>
                    <a:pt x="1006796" y="1603376"/>
                  </a:lnTo>
                  <a:lnTo>
                    <a:pt x="1002344" y="1607186"/>
                  </a:lnTo>
                  <a:lnTo>
                    <a:pt x="997892" y="1610361"/>
                  </a:lnTo>
                  <a:lnTo>
                    <a:pt x="993439" y="1613536"/>
                  </a:lnTo>
                  <a:lnTo>
                    <a:pt x="988033" y="1616076"/>
                  </a:lnTo>
                  <a:lnTo>
                    <a:pt x="982627" y="1617981"/>
                  </a:lnTo>
                  <a:lnTo>
                    <a:pt x="977221" y="1619568"/>
                  </a:lnTo>
                  <a:lnTo>
                    <a:pt x="971179" y="1620203"/>
                  </a:lnTo>
                  <a:lnTo>
                    <a:pt x="965455" y="1620838"/>
                  </a:lnTo>
                  <a:lnTo>
                    <a:pt x="959413" y="1620203"/>
                  </a:lnTo>
                  <a:lnTo>
                    <a:pt x="953370" y="1619568"/>
                  </a:lnTo>
                  <a:lnTo>
                    <a:pt x="947964" y="1617981"/>
                  </a:lnTo>
                  <a:lnTo>
                    <a:pt x="942558" y="1616076"/>
                  </a:lnTo>
                  <a:lnTo>
                    <a:pt x="937470" y="1613536"/>
                  </a:lnTo>
                  <a:lnTo>
                    <a:pt x="932700" y="1610361"/>
                  </a:lnTo>
                  <a:lnTo>
                    <a:pt x="927930" y="1607186"/>
                  </a:lnTo>
                  <a:lnTo>
                    <a:pt x="923795" y="1603376"/>
                  </a:lnTo>
                  <a:lnTo>
                    <a:pt x="919979" y="1599566"/>
                  </a:lnTo>
                  <a:lnTo>
                    <a:pt x="916799" y="1594803"/>
                  </a:lnTo>
                  <a:lnTo>
                    <a:pt x="913619" y="1590041"/>
                  </a:lnTo>
                  <a:lnTo>
                    <a:pt x="911393" y="1584961"/>
                  </a:lnTo>
                  <a:lnTo>
                    <a:pt x="909485" y="1579246"/>
                  </a:lnTo>
                  <a:lnTo>
                    <a:pt x="907895" y="1573848"/>
                  </a:lnTo>
                  <a:lnTo>
                    <a:pt x="906941" y="1567816"/>
                  </a:lnTo>
                  <a:lnTo>
                    <a:pt x="906623" y="1562101"/>
                  </a:lnTo>
                  <a:lnTo>
                    <a:pt x="906623" y="1173163"/>
                  </a:lnTo>
                  <a:lnTo>
                    <a:pt x="899627" y="1169988"/>
                  </a:lnTo>
                  <a:lnTo>
                    <a:pt x="892313" y="1166813"/>
                  </a:lnTo>
                  <a:lnTo>
                    <a:pt x="885316" y="1163003"/>
                  </a:lnTo>
                  <a:lnTo>
                    <a:pt x="878638" y="1158558"/>
                  </a:lnTo>
                  <a:lnTo>
                    <a:pt x="871960" y="1154113"/>
                  </a:lnTo>
                  <a:lnTo>
                    <a:pt x="865282" y="1149033"/>
                  </a:lnTo>
                  <a:lnTo>
                    <a:pt x="858922" y="1143953"/>
                  </a:lnTo>
                  <a:lnTo>
                    <a:pt x="852879" y="1138238"/>
                  </a:lnTo>
                  <a:lnTo>
                    <a:pt x="847473" y="1132205"/>
                  </a:lnTo>
                  <a:lnTo>
                    <a:pt x="842385" y="1125855"/>
                  </a:lnTo>
                  <a:lnTo>
                    <a:pt x="837297" y="1119505"/>
                  </a:lnTo>
                  <a:lnTo>
                    <a:pt x="832845" y="1113473"/>
                  </a:lnTo>
                  <a:lnTo>
                    <a:pt x="828393" y="1106488"/>
                  </a:lnTo>
                  <a:lnTo>
                    <a:pt x="824577" y="1099503"/>
                  </a:lnTo>
                  <a:lnTo>
                    <a:pt x="821397" y="1092835"/>
                  </a:lnTo>
                  <a:lnTo>
                    <a:pt x="818216" y="1085850"/>
                  </a:lnTo>
                  <a:lnTo>
                    <a:pt x="815354" y="1078230"/>
                  </a:lnTo>
                  <a:lnTo>
                    <a:pt x="813128" y="1071245"/>
                  </a:lnTo>
                  <a:lnTo>
                    <a:pt x="811220" y="1063625"/>
                  </a:lnTo>
                  <a:lnTo>
                    <a:pt x="809630" y="1056323"/>
                  </a:lnTo>
                  <a:lnTo>
                    <a:pt x="808040" y="1048703"/>
                  </a:lnTo>
                  <a:lnTo>
                    <a:pt x="807086" y="1041400"/>
                  </a:lnTo>
                  <a:lnTo>
                    <a:pt x="806768" y="1033463"/>
                  </a:lnTo>
                  <a:lnTo>
                    <a:pt x="806450" y="1025843"/>
                  </a:lnTo>
                  <a:lnTo>
                    <a:pt x="806768" y="1018540"/>
                  </a:lnTo>
                  <a:lnTo>
                    <a:pt x="807086" y="1010920"/>
                  </a:lnTo>
                  <a:lnTo>
                    <a:pt x="808040" y="1002983"/>
                  </a:lnTo>
                  <a:lnTo>
                    <a:pt x="809630" y="995680"/>
                  </a:lnTo>
                  <a:lnTo>
                    <a:pt x="811220" y="988060"/>
                  </a:lnTo>
                  <a:lnTo>
                    <a:pt x="813128" y="981075"/>
                  </a:lnTo>
                  <a:lnTo>
                    <a:pt x="815354" y="973455"/>
                  </a:lnTo>
                  <a:lnTo>
                    <a:pt x="818216" y="966470"/>
                  </a:lnTo>
                  <a:lnTo>
                    <a:pt x="821397" y="959485"/>
                  </a:lnTo>
                  <a:lnTo>
                    <a:pt x="824577" y="952183"/>
                  </a:lnTo>
                  <a:lnTo>
                    <a:pt x="828393" y="945515"/>
                  </a:lnTo>
                  <a:lnTo>
                    <a:pt x="832845" y="938848"/>
                  </a:lnTo>
                  <a:lnTo>
                    <a:pt x="837297" y="932180"/>
                  </a:lnTo>
                  <a:lnTo>
                    <a:pt x="842385" y="925830"/>
                  </a:lnTo>
                  <a:lnTo>
                    <a:pt x="847473" y="920115"/>
                  </a:lnTo>
                  <a:lnTo>
                    <a:pt x="852879" y="914083"/>
                  </a:lnTo>
                  <a:lnTo>
                    <a:pt x="859240" y="908368"/>
                  </a:lnTo>
                  <a:lnTo>
                    <a:pt x="865282" y="902653"/>
                  </a:lnTo>
                  <a:lnTo>
                    <a:pt x="871960" y="897890"/>
                  </a:lnTo>
                  <a:lnTo>
                    <a:pt x="878638" y="893445"/>
                  </a:lnTo>
                  <a:lnTo>
                    <a:pt x="885316" y="889000"/>
                  </a:lnTo>
                  <a:lnTo>
                    <a:pt x="892313" y="885508"/>
                  </a:lnTo>
                  <a:lnTo>
                    <a:pt x="899627" y="882015"/>
                  </a:lnTo>
                  <a:lnTo>
                    <a:pt x="906941" y="878840"/>
                  </a:lnTo>
                  <a:lnTo>
                    <a:pt x="914573" y="875983"/>
                  </a:lnTo>
                  <a:lnTo>
                    <a:pt x="921887" y="873760"/>
                  </a:lnTo>
                  <a:lnTo>
                    <a:pt x="929520" y="872173"/>
                  </a:lnTo>
                  <a:lnTo>
                    <a:pt x="936834" y="870585"/>
                  </a:lnTo>
                  <a:lnTo>
                    <a:pt x="944784" y="869315"/>
                  </a:lnTo>
                  <a:lnTo>
                    <a:pt x="952734" y="868363"/>
                  </a:lnTo>
                  <a:lnTo>
                    <a:pt x="960685" y="868045"/>
                  </a:lnTo>
                  <a:lnTo>
                    <a:pt x="967999" y="867728"/>
                  </a:lnTo>
                  <a:lnTo>
                    <a:pt x="1216364" y="620078"/>
                  </a:lnTo>
                  <a:lnTo>
                    <a:pt x="1219862" y="616585"/>
                  </a:lnTo>
                  <a:lnTo>
                    <a:pt x="1223996" y="613410"/>
                  </a:lnTo>
                  <a:lnTo>
                    <a:pt x="1228130" y="610235"/>
                  </a:lnTo>
                  <a:lnTo>
                    <a:pt x="1232264" y="607060"/>
                  </a:lnTo>
                  <a:lnTo>
                    <a:pt x="1236398" y="604520"/>
                  </a:lnTo>
                  <a:lnTo>
                    <a:pt x="1240851" y="601980"/>
                  </a:lnTo>
                  <a:lnTo>
                    <a:pt x="1245621" y="599758"/>
                  </a:lnTo>
                  <a:lnTo>
                    <a:pt x="1250073" y="597535"/>
                  </a:lnTo>
                  <a:lnTo>
                    <a:pt x="1254843" y="596265"/>
                  </a:lnTo>
                  <a:lnTo>
                    <a:pt x="1259295" y="594678"/>
                  </a:lnTo>
                  <a:lnTo>
                    <a:pt x="1264065" y="593408"/>
                  </a:lnTo>
                  <a:lnTo>
                    <a:pt x="1268835" y="592138"/>
                  </a:lnTo>
                  <a:lnTo>
                    <a:pt x="1278694" y="590868"/>
                  </a:lnTo>
                  <a:lnTo>
                    <a:pt x="1288552" y="590550"/>
                  </a:lnTo>
                  <a:close/>
                  <a:moveTo>
                    <a:pt x="799395" y="26988"/>
                  </a:moveTo>
                  <a:lnTo>
                    <a:pt x="618825" y="785302"/>
                  </a:lnTo>
                  <a:lnTo>
                    <a:pt x="426196" y="592785"/>
                  </a:lnTo>
                  <a:lnTo>
                    <a:pt x="414454" y="608987"/>
                  </a:lnTo>
                  <a:lnTo>
                    <a:pt x="403030" y="625189"/>
                  </a:lnTo>
                  <a:lnTo>
                    <a:pt x="392240" y="641708"/>
                  </a:lnTo>
                  <a:lnTo>
                    <a:pt x="381450" y="658228"/>
                  </a:lnTo>
                  <a:lnTo>
                    <a:pt x="371295" y="674748"/>
                  </a:lnTo>
                  <a:lnTo>
                    <a:pt x="361775" y="691585"/>
                  </a:lnTo>
                  <a:lnTo>
                    <a:pt x="352254" y="709058"/>
                  </a:lnTo>
                  <a:lnTo>
                    <a:pt x="343369" y="726213"/>
                  </a:lnTo>
                  <a:lnTo>
                    <a:pt x="336387" y="741144"/>
                  </a:lnTo>
                  <a:lnTo>
                    <a:pt x="329088" y="756393"/>
                  </a:lnTo>
                  <a:lnTo>
                    <a:pt x="322741" y="771642"/>
                  </a:lnTo>
                  <a:lnTo>
                    <a:pt x="316711" y="786573"/>
                  </a:lnTo>
                  <a:lnTo>
                    <a:pt x="310365" y="801822"/>
                  </a:lnTo>
                  <a:lnTo>
                    <a:pt x="304652" y="817706"/>
                  </a:lnTo>
                  <a:lnTo>
                    <a:pt x="299257" y="832955"/>
                  </a:lnTo>
                  <a:lnTo>
                    <a:pt x="294180" y="848839"/>
                  </a:lnTo>
                  <a:lnTo>
                    <a:pt x="289420" y="864723"/>
                  </a:lnTo>
                  <a:lnTo>
                    <a:pt x="284977" y="880290"/>
                  </a:lnTo>
                  <a:lnTo>
                    <a:pt x="280851" y="896174"/>
                  </a:lnTo>
                  <a:lnTo>
                    <a:pt x="276726" y="912376"/>
                  </a:lnTo>
                  <a:lnTo>
                    <a:pt x="273235" y="927942"/>
                  </a:lnTo>
                  <a:lnTo>
                    <a:pt x="270062" y="944144"/>
                  </a:lnTo>
                  <a:lnTo>
                    <a:pt x="267523" y="960346"/>
                  </a:lnTo>
                  <a:lnTo>
                    <a:pt x="264667" y="976548"/>
                  </a:lnTo>
                  <a:lnTo>
                    <a:pt x="262128" y="992433"/>
                  </a:lnTo>
                  <a:lnTo>
                    <a:pt x="260224" y="1008634"/>
                  </a:lnTo>
                  <a:lnTo>
                    <a:pt x="258637" y="1024836"/>
                  </a:lnTo>
                  <a:lnTo>
                    <a:pt x="257050" y="1041038"/>
                  </a:lnTo>
                  <a:lnTo>
                    <a:pt x="256098" y="1057240"/>
                  </a:lnTo>
                  <a:lnTo>
                    <a:pt x="255464" y="1073760"/>
                  </a:lnTo>
                  <a:lnTo>
                    <a:pt x="254829" y="1089962"/>
                  </a:lnTo>
                  <a:lnTo>
                    <a:pt x="254829" y="1105846"/>
                  </a:lnTo>
                  <a:lnTo>
                    <a:pt x="254829" y="1122683"/>
                  </a:lnTo>
                  <a:lnTo>
                    <a:pt x="255464" y="1138568"/>
                  </a:lnTo>
                  <a:lnTo>
                    <a:pt x="256416" y="1155087"/>
                  </a:lnTo>
                  <a:lnTo>
                    <a:pt x="257050" y="1171289"/>
                  </a:lnTo>
                  <a:lnTo>
                    <a:pt x="258637" y="1187491"/>
                  </a:lnTo>
                  <a:lnTo>
                    <a:pt x="260224" y="1203693"/>
                  </a:lnTo>
                  <a:lnTo>
                    <a:pt x="262128" y="1219895"/>
                  </a:lnTo>
                  <a:lnTo>
                    <a:pt x="264667" y="1236097"/>
                  </a:lnTo>
                  <a:lnTo>
                    <a:pt x="267523" y="1251981"/>
                  </a:lnTo>
                  <a:lnTo>
                    <a:pt x="270379" y="1268183"/>
                  </a:lnTo>
                  <a:lnTo>
                    <a:pt x="273552" y="1284385"/>
                  </a:lnTo>
                  <a:lnTo>
                    <a:pt x="277361" y="1300269"/>
                  </a:lnTo>
                  <a:lnTo>
                    <a:pt x="281169" y="1316153"/>
                  </a:lnTo>
                  <a:lnTo>
                    <a:pt x="284977" y="1332038"/>
                  </a:lnTo>
                  <a:lnTo>
                    <a:pt x="289737" y="1347922"/>
                  </a:lnTo>
                  <a:lnTo>
                    <a:pt x="294497" y="1363488"/>
                  </a:lnTo>
                  <a:lnTo>
                    <a:pt x="299575" y="1379373"/>
                  </a:lnTo>
                  <a:lnTo>
                    <a:pt x="305287" y="1394622"/>
                  </a:lnTo>
                  <a:lnTo>
                    <a:pt x="310682" y="1410188"/>
                  </a:lnTo>
                  <a:lnTo>
                    <a:pt x="317029" y="1425437"/>
                  </a:lnTo>
                  <a:lnTo>
                    <a:pt x="323376" y="1440686"/>
                  </a:lnTo>
                  <a:lnTo>
                    <a:pt x="330040" y="1456252"/>
                  </a:lnTo>
                  <a:lnTo>
                    <a:pt x="337022" y="1471184"/>
                  </a:lnTo>
                  <a:lnTo>
                    <a:pt x="344003" y="1486115"/>
                  </a:lnTo>
                  <a:lnTo>
                    <a:pt x="351620" y="1501046"/>
                  </a:lnTo>
                  <a:lnTo>
                    <a:pt x="359553" y="1515660"/>
                  </a:lnTo>
                  <a:lnTo>
                    <a:pt x="367804" y="1530273"/>
                  </a:lnTo>
                  <a:lnTo>
                    <a:pt x="376373" y="1544887"/>
                  </a:lnTo>
                  <a:lnTo>
                    <a:pt x="384941" y="1558865"/>
                  </a:lnTo>
                  <a:lnTo>
                    <a:pt x="394461" y="1573161"/>
                  </a:lnTo>
                  <a:lnTo>
                    <a:pt x="403982" y="1587139"/>
                  </a:lnTo>
                  <a:lnTo>
                    <a:pt x="413819" y="1601117"/>
                  </a:lnTo>
                  <a:lnTo>
                    <a:pt x="423657" y="1614777"/>
                  </a:lnTo>
                  <a:lnTo>
                    <a:pt x="434130" y="1628120"/>
                  </a:lnTo>
                  <a:lnTo>
                    <a:pt x="444919" y="1641780"/>
                  </a:lnTo>
                  <a:lnTo>
                    <a:pt x="455709" y="1655123"/>
                  </a:lnTo>
                  <a:lnTo>
                    <a:pt x="466816" y="1668148"/>
                  </a:lnTo>
                  <a:lnTo>
                    <a:pt x="478558" y="1680856"/>
                  </a:lnTo>
                  <a:lnTo>
                    <a:pt x="490300" y="1693563"/>
                  </a:lnTo>
                  <a:lnTo>
                    <a:pt x="502676" y="1706270"/>
                  </a:lnTo>
                  <a:lnTo>
                    <a:pt x="512832" y="1716119"/>
                  </a:lnTo>
                  <a:lnTo>
                    <a:pt x="522987" y="1725967"/>
                  </a:lnTo>
                  <a:lnTo>
                    <a:pt x="533776" y="1735497"/>
                  </a:lnTo>
                  <a:lnTo>
                    <a:pt x="544249" y="1744710"/>
                  </a:lnTo>
                  <a:lnTo>
                    <a:pt x="555039" y="1753923"/>
                  </a:lnTo>
                  <a:lnTo>
                    <a:pt x="565511" y="1762818"/>
                  </a:lnTo>
                  <a:lnTo>
                    <a:pt x="587725" y="1780291"/>
                  </a:lnTo>
                  <a:lnTo>
                    <a:pt x="609939" y="1796811"/>
                  </a:lnTo>
                  <a:lnTo>
                    <a:pt x="633106" y="1812695"/>
                  </a:lnTo>
                  <a:lnTo>
                    <a:pt x="656589" y="1827626"/>
                  </a:lnTo>
                  <a:lnTo>
                    <a:pt x="680073" y="1841604"/>
                  </a:lnTo>
                  <a:lnTo>
                    <a:pt x="704509" y="1854629"/>
                  </a:lnTo>
                  <a:lnTo>
                    <a:pt x="728944" y="1867337"/>
                  </a:lnTo>
                  <a:lnTo>
                    <a:pt x="753697" y="1878774"/>
                  </a:lnTo>
                  <a:lnTo>
                    <a:pt x="778768" y="1889257"/>
                  </a:lnTo>
                  <a:lnTo>
                    <a:pt x="804155" y="1899741"/>
                  </a:lnTo>
                  <a:lnTo>
                    <a:pt x="829543" y="1908636"/>
                  </a:lnTo>
                  <a:lnTo>
                    <a:pt x="855566" y="1916896"/>
                  </a:lnTo>
                  <a:lnTo>
                    <a:pt x="881906" y="1923885"/>
                  </a:lnTo>
                  <a:lnTo>
                    <a:pt x="908245" y="1930556"/>
                  </a:lnTo>
                  <a:lnTo>
                    <a:pt x="934585" y="1936592"/>
                  </a:lnTo>
                  <a:lnTo>
                    <a:pt x="961242" y="1941357"/>
                  </a:lnTo>
                  <a:lnTo>
                    <a:pt x="988217" y="1945805"/>
                  </a:lnTo>
                  <a:lnTo>
                    <a:pt x="1014874" y="1948982"/>
                  </a:lnTo>
                  <a:lnTo>
                    <a:pt x="1042165" y="1951206"/>
                  </a:lnTo>
                  <a:lnTo>
                    <a:pt x="1068823" y="1952794"/>
                  </a:lnTo>
                  <a:lnTo>
                    <a:pt x="1095797" y="1953112"/>
                  </a:lnTo>
                  <a:lnTo>
                    <a:pt x="1123089" y="1953112"/>
                  </a:lnTo>
                  <a:lnTo>
                    <a:pt x="1150063" y="1951841"/>
                  </a:lnTo>
                  <a:lnTo>
                    <a:pt x="1177355" y="1950253"/>
                  </a:lnTo>
                  <a:lnTo>
                    <a:pt x="1204012" y="1947711"/>
                  </a:lnTo>
                  <a:lnTo>
                    <a:pt x="1231304" y="1944217"/>
                  </a:lnTo>
                  <a:lnTo>
                    <a:pt x="1257961" y="1939451"/>
                  </a:lnTo>
                  <a:lnTo>
                    <a:pt x="1284618" y="1934368"/>
                  </a:lnTo>
                  <a:lnTo>
                    <a:pt x="1311275" y="1928015"/>
                  </a:lnTo>
                  <a:lnTo>
                    <a:pt x="1258913" y="2147853"/>
                  </a:lnTo>
                  <a:lnTo>
                    <a:pt x="1246219" y="2200588"/>
                  </a:lnTo>
                  <a:lnTo>
                    <a:pt x="1220514" y="2203130"/>
                  </a:lnTo>
                  <a:lnTo>
                    <a:pt x="1195126" y="2205989"/>
                  </a:lnTo>
                  <a:lnTo>
                    <a:pt x="1169104" y="2207895"/>
                  </a:lnTo>
                  <a:lnTo>
                    <a:pt x="1143082" y="2209166"/>
                  </a:lnTo>
                  <a:lnTo>
                    <a:pt x="1117694" y="2209801"/>
                  </a:lnTo>
                  <a:lnTo>
                    <a:pt x="1091672" y="2209801"/>
                  </a:lnTo>
                  <a:lnTo>
                    <a:pt x="1065649" y="2209483"/>
                  </a:lnTo>
                  <a:lnTo>
                    <a:pt x="1039627" y="2208530"/>
                  </a:lnTo>
                  <a:lnTo>
                    <a:pt x="1013287" y="2206307"/>
                  </a:lnTo>
                  <a:lnTo>
                    <a:pt x="987265" y="2204083"/>
                  </a:lnTo>
                  <a:lnTo>
                    <a:pt x="961242" y="2201224"/>
                  </a:lnTo>
                  <a:lnTo>
                    <a:pt x="935537" y="2197411"/>
                  </a:lnTo>
                  <a:lnTo>
                    <a:pt x="909832" y="2193282"/>
                  </a:lnTo>
                  <a:lnTo>
                    <a:pt x="883810" y="2188199"/>
                  </a:lnTo>
                  <a:lnTo>
                    <a:pt x="857787" y="2182798"/>
                  </a:lnTo>
                  <a:lnTo>
                    <a:pt x="832400" y="2176762"/>
                  </a:lnTo>
                  <a:lnTo>
                    <a:pt x="832717" y="2174856"/>
                  </a:lnTo>
                  <a:lnTo>
                    <a:pt x="814946" y="2170091"/>
                  </a:lnTo>
                  <a:lnTo>
                    <a:pt x="797808" y="2165325"/>
                  </a:lnTo>
                  <a:lnTo>
                    <a:pt x="780037" y="2160242"/>
                  </a:lnTo>
                  <a:lnTo>
                    <a:pt x="762583" y="2154842"/>
                  </a:lnTo>
                  <a:lnTo>
                    <a:pt x="745446" y="2149441"/>
                  </a:lnTo>
                  <a:lnTo>
                    <a:pt x="727992" y="2143087"/>
                  </a:lnTo>
                  <a:lnTo>
                    <a:pt x="710856" y="2136734"/>
                  </a:lnTo>
                  <a:lnTo>
                    <a:pt x="693719" y="2130380"/>
                  </a:lnTo>
                  <a:lnTo>
                    <a:pt x="676900" y="2123391"/>
                  </a:lnTo>
                  <a:lnTo>
                    <a:pt x="660080" y="2116084"/>
                  </a:lnTo>
                  <a:lnTo>
                    <a:pt x="642943" y="2108777"/>
                  </a:lnTo>
                  <a:lnTo>
                    <a:pt x="626441" y="2100835"/>
                  </a:lnTo>
                  <a:lnTo>
                    <a:pt x="609939" y="2092893"/>
                  </a:lnTo>
                  <a:lnTo>
                    <a:pt x="593437" y="2084633"/>
                  </a:lnTo>
                  <a:lnTo>
                    <a:pt x="577253" y="2076056"/>
                  </a:lnTo>
                  <a:lnTo>
                    <a:pt x="561385" y="2067478"/>
                  </a:lnTo>
                  <a:lnTo>
                    <a:pt x="545201" y="2057948"/>
                  </a:lnTo>
                  <a:lnTo>
                    <a:pt x="529016" y="2048417"/>
                  </a:lnTo>
                  <a:lnTo>
                    <a:pt x="513149" y="2038887"/>
                  </a:lnTo>
                  <a:lnTo>
                    <a:pt x="497916" y="2028721"/>
                  </a:lnTo>
                  <a:lnTo>
                    <a:pt x="482049" y="2018555"/>
                  </a:lnTo>
                  <a:lnTo>
                    <a:pt x="466816" y="2007754"/>
                  </a:lnTo>
                  <a:lnTo>
                    <a:pt x="451901" y="1996952"/>
                  </a:lnTo>
                  <a:lnTo>
                    <a:pt x="436668" y="1985833"/>
                  </a:lnTo>
                  <a:lnTo>
                    <a:pt x="422070" y="1974397"/>
                  </a:lnTo>
                  <a:lnTo>
                    <a:pt x="407155" y="1962642"/>
                  </a:lnTo>
                  <a:lnTo>
                    <a:pt x="392557" y="1950888"/>
                  </a:lnTo>
                  <a:lnTo>
                    <a:pt x="378277" y="1938498"/>
                  </a:lnTo>
                  <a:lnTo>
                    <a:pt x="364313" y="1926109"/>
                  </a:lnTo>
                  <a:lnTo>
                    <a:pt x="350033" y="1913083"/>
                  </a:lnTo>
                  <a:lnTo>
                    <a:pt x="336387" y="1900058"/>
                  </a:lnTo>
                  <a:lnTo>
                    <a:pt x="322424" y="1886716"/>
                  </a:lnTo>
                  <a:lnTo>
                    <a:pt x="305604" y="1869243"/>
                  </a:lnTo>
                  <a:lnTo>
                    <a:pt x="289420" y="1852088"/>
                  </a:lnTo>
                  <a:lnTo>
                    <a:pt x="273235" y="1833980"/>
                  </a:lnTo>
                  <a:lnTo>
                    <a:pt x="258002" y="1815554"/>
                  </a:lnTo>
                  <a:lnTo>
                    <a:pt x="242452" y="1797446"/>
                  </a:lnTo>
                  <a:lnTo>
                    <a:pt x="228172" y="1779020"/>
                  </a:lnTo>
                  <a:lnTo>
                    <a:pt x="213891" y="1760277"/>
                  </a:lnTo>
                  <a:lnTo>
                    <a:pt x="200245" y="1741216"/>
                  </a:lnTo>
                  <a:lnTo>
                    <a:pt x="187234" y="1721837"/>
                  </a:lnTo>
                  <a:lnTo>
                    <a:pt x="174223" y="1702141"/>
                  </a:lnTo>
                  <a:lnTo>
                    <a:pt x="161846" y="1682444"/>
                  </a:lnTo>
                  <a:lnTo>
                    <a:pt x="150105" y="1662748"/>
                  </a:lnTo>
                  <a:lnTo>
                    <a:pt x="138363" y="1642734"/>
                  </a:lnTo>
                  <a:lnTo>
                    <a:pt x="127573" y="1622402"/>
                  </a:lnTo>
                  <a:lnTo>
                    <a:pt x="117101" y="1602388"/>
                  </a:lnTo>
                  <a:lnTo>
                    <a:pt x="106946" y="1581420"/>
                  </a:lnTo>
                  <a:lnTo>
                    <a:pt x="97425" y="1560453"/>
                  </a:lnTo>
                  <a:lnTo>
                    <a:pt x="87905" y="1539486"/>
                  </a:lnTo>
                  <a:lnTo>
                    <a:pt x="79336" y="1518836"/>
                  </a:lnTo>
                  <a:lnTo>
                    <a:pt x="71085" y="1497551"/>
                  </a:lnTo>
                  <a:lnTo>
                    <a:pt x="63152" y="1476267"/>
                  </a:lnTo>
                  <a:lnTo>
                    <a:pt x="56170" y="1454664"/>
                  </a:lnTo>
                  <a:lnTo>
                    <a:pt x="49189" y="1432744"/>
                  </a:lnTo>
                  <a:lnTo>
                    <a:pt x="42842" y="1411141"/>
                  </a:lnTo>
                  <a:lnTo>
                    <a:pt x="36495" y="1389539"/>
                  </a:lnTo>
                  <a:lnTo>
                    <a:pt x="31100" y="1367618"/>
                  </a:lnTo>
                  <a:lnTo>
                    <a:pt x="25705" y="1345380"/>
                  </a:lnTo>
                  <a:lnTo>
                    <a:pt x="21262" y="1323460"/>
                  </a:lnTo>
                  <a:lnTo>
                    <a:pt x="17137" y="1301222"/>
                  </a:lnTo>
                  <a:lnTo>
                    <a:pt x="13328" y="1278984"/>
                  </a:lnTo>
                  <a:lnTo>
                    <a:pt x="10155" y="1256746"/>
                  </a:lnTo>
                  <a:lnTo>
                    <a:pt x="7299" y="1234508"/>
                  </a:lnTo>
                  <a:lnTo>
                    <a:pt x="5077" y="1211953"/>
                  </a:lnTo>
                  <a:lnTo>
                    <a:pt x="2856" y="1189397"/>
                  </a:lnTo>
                  <a:lnTo>
                    <a:pt x="1587" y="1167159"/>
                  </a:lnTo>
                  <a:lnTo>
                    <a:pt x="317" y="1144604"/>
                  </a:lnTo>
                  <a:lnTo>
                    <a:pt x="0" y="1122048"/>
                  </a:lnTo>
                  <a:lnTo>
                    <a:pt x="0" y="1099810"/>
                  </a:lnTo>
                  <a:lnTo>
                    <a:pt x="0" y="1077254"/>
                  </a:lnTo>
                  <a:lnTo>
                    <a:pt x="635" y="1054699"/>
                  </a:lnTo>
                  <a:lnTo>
                    <a:pt x="2221" y="1032461"/>
                  </a:lnTo>
                  <a:lnTo>
                    <a:pt x="3808" y="1009905"/>
                  </a:lnTo>
                  <a:lnTo>
                    <a:pt x="5712" y="987350"/>
                  </a:lnTo>
                  <a:lnTo>
                    <a:pt x="8568" y="965429"/>
                  </a:lnTo>
                  <a:lnTo>
                    <a:pt x="11742" y="942874"/>
                  </a:lnTo>
                  <a:lnTo>
                    <a:pt x="14915" y="920636"/>
                  </a:lnTo>
                  <a:lnTo>
                    <a:pt x="19041" y="898398"/>
                  </a:lnTo>
                  <a:lnTo>
                    <a:pt x="23484" y="876478"/>
                  </a:lnTo>
                  <a:lnTo>
                    <a:pt x="28244" y="854240"/>
                  </a:lnTo>
                  <a:lnTo>
                    <a:pt x="33639" y="832319"/>
                  </a:lnTo>
                  <a:lnTo>
                    <a:pt x="39351" y="810717"/>
                  </a:lnTo>
                  <a:lnTo>
                    <a:pt x="45380" y="788479"/>
                  </a:lnTo>
                  <a:lnTo>
                    <a:pt x="52045" y="766876"/>
                  </a:lnTo>
                  <a:lnTo>
                    <a:pt x="59344" y="745591"/>
                  </a:lnTo>
                  <a:lnTo>
                    <a:pt x="66643" y="723989"/>
                  </a:lnTo>
                  <a:lnTo>
                    <a:pt x="74894" y="702704"/>
                  </a:lnTo>
                  <a:lnTo>
                    <a:pt x="83145" y="681737"/>
                  </a:lnTo>
                  <a:lnTo>
                    <a:pt x="92348" y="660452"/>
                  </a:lnTo>
                  <a:lnTo>
                    <a:pt x="101868" y="639802"/>
                  </a:lnTo>
                  <a:lnTo>
                    <a:pt x="111706" y="619153"/>
                  </a:lnTo>
                  <a:lnTo>
                    <a:pt x="121861" y="598821"/>
                  </a:lnTo>
                  <a:lnTo>
                    <a:pt x="132333" y="578171"/>
                  </a:lnTo>
                  <a:lnTo>
                    <a:pt x="143758" y="558157"/>
                  </a:lnTo>
                  <a:lnTo>
                    <a:pt x="155182" y="538143"/>
                  </a:lnTo>
                  <a:lnTo>
                    <a:pt x="165337" y="521623"/>
                  </a:lnTo>
                  <a:lnTo>
                    <a:pt x="175810" y="505422"/>
                  </a:lnTo>
                  <a:lnTo>
                    <a:pt x="186282" y="489220"/>
                  </a:lnTo>
                  <a:lnTo>
                    <a:pt x="197389" y="473018"/>
                  </a:lnTo>
                  <a:lnTo>
                    <a:pt x="208814" y="457451"/>
                  </a:lnTo>
                  <a:lnTo>
                    <a:pt x="220238" y="441567"/>
                  </a:lnTo>
                  <a:lnTo>
                    <a:pt x="231980" y="425683"/>
                  </a:lnTo>
                  <a:lnTo>
                    <a:pt x="244039" y="410434"/>
                  </a:lnTo>
                  <a:lnTo>
                    <a:pt x="41255" y="207115"/>
                  </a:lnTo>
                  <a:lnTo>
                    <a:pt x="799395" y="26988"/>
                  </a:lnTo>
                  <a:close/>
                  <a:moveTo>
                    <a:pt x="1115113" y="0"/>
                  </a:moveTo>
                  <a:lnTo>
                    <a:pt x="1141155" y="953"/>
                  </a:lnTo>
                  <a:lnTo>
                    <a:pt x="1167196" y="1906"/>
                  </a:lnTo>
                  <a:lnTo>
                    <a:pt x="1193555" y="3494"/>
                  </a:lnTo>
                  <a:lnTo>
                    <a:pt x="1219596" y="6035"/>
                  </a:lnTo>
                  <a:lnTo>
                    <a:pt x="1245320" y="9212"/>
                  </a:lnTo>
                  <a:lnTo>
                    <a:pt x="1271044" y="12706"/>
                  </a:lnTo>
                  <a:lnTo>
                    <a:pt x="1297085" y="17152"/>
                  </a:lnTo>
                  <a:lnTo>
                    <a:pt x="1323126" y="21599"/>
                  </a:lnTo>
                  <a:lnTo>
                    <a:pt x="1348532" y="27317"/>
                  </a:lnTo>
                  <a:lnTo>
                    <a:pt x="1374574" y="33670"/>
                  </a:lnTo>
                  <a:lnTo>
                    <a:pt x="1392676" y="38434"/>
                  </a:lnTo>
                  <a:lnTo>
                    <a:pt x="1410460" y="42881"/>
                  </a:lnTo>
                  <a:lnTo>
                    <a:pt x="1428244" y="48599"/>
                  </a:lnTo>
                  <a:lnTo>
                    <a:pt x="1445711" y="53999"/>
                  </a:lnTo>
                  <a:lnTo>
                    <a:pt x="1463495" y="60034"/>
                  </a:lnTo>
                  <a:lnTo>
                    <a:pt x="1480962" y="66387"/>
                  </a:lnTo>
                  <a:lnTo>
                    <a:pt x="1498746" y="72422"/>
                  </a:lnTo>
                  <a:lnTo>
                    <a:pt x="1515578" y="79092"/>
                  </a:lnTo>
                  <a:lnTo>
                    <a:pt x="1532727" y="86398"/>
                  </a:lnTo>
                  <a:lnTo>
                    <a:pt x="1549876" y="93703"/>
                  </a:lnTo>
                  <a:lnTo>
                    <a:pt x="1566708" y="101327"/>
                  </a:lnTo>
                  <a:lnTo>
                    <a:pt x="1583222" y="109585"/>
                  </a:lnTo>
                  <a:lnTo>
                    <a:pt x="1600053" y="117526"/>
                  </a:lnTo>
                  <a:lnTo>
                    <a:pt x="1616250" y="126103"/>
                  </a:lnTo>
                  <a:lnTo>
                    <a:pt x="1632764" y="134679"/>
                  </a:lnTo>
                  <a:lnTo>
                    <a:pt x="1648960" y="143890"/>
                  </a:lnTo>
                  <a:lnTo>
                    <a:pt x="1665157" y="152784"/>
                  </a:lnTo>
                  <a:lnTo>
                    <a:pt x="1681035" y="162631"/>
                  </a:lnTo>
                  <a:lnTo>
                    <a:pt x="1696597" y="172478"/>
                  </a:lnTo>
                  <a:lnTo>
                    <a:pt x="1712158" y="182325"/>
                  </a:lnTo>
                  <a:lnTo>
                    <a:pt x="1727402" y="193124"/>
                  </a:lnTo>
                  <a:lnTo>
                    <a:pt x="1742645" y="203606"/>
                  </a:lnTo>
                  <a:lnTo>
                    <a:pt x="1757572" y="214406"/>
                  </a:lnTo>
                  <a:lnTo>
                    <a:pt x="1772498" y="225206"/>
                  </a:lnTo>
                  <a:lnTo>
                    <a:pt x="1787106" y="236641"/>
                  </a:lnTo>
                  <a:lnTo>
                    <a:pt x="1801715" y="248711"/>
                  </a:lnTo>
                  <a:lnTo>
                    <a:pt x="1816323" y="260464"/>
                  </a:lnTo>
                  <a:lnTo>
                    <a:pt x="1830614" y="272534"/>
                  </a:lnTo>
                  <a:lnTo>
                    <a:pt x="1844270" y="284922"/>
                  </a:lnTo>
                  <a:lnTo>
                    <a:pt x="1857926" y="297310"/>
                  </a:lnTo>
                  <a:lnTo>
                    <a:pt x="1871582" y="310333"/>
                  </a:lnTo>
                  <a:lnTo>
                    <a:pt x="1884920" y="323356"/>
                  </a:lnTo>
                  <a:lnTo>
                    <a:pt x="1901751" y="340826"/>
                  </a:lnTo>
                  <a:lnTo>
                    <a:pt x="1918265" y="358296"/>
                  </a:lnTo>
                  <a:lnTo>
                    <a:pt x="1934144" y="376084"/>
                  </a:lnTo>
                  <a:lnTo>
                    <a:pt x="1949706" y="394190"/>
                  </a:lnTo>
                  <a:lnTo>
                    <a:pt x="1964632" y="412295"/>
                  </a:lnTo>
                  <a:lnTo>
                    <a:pt x="1979240" y="431036"/>
                  </a:lnTo>
                  <a:lnTo>
                    <a:pt x="1993531" y="449776"/>
                  </a:lnTo>
                  <a:lnTo>
                    <a:pt x="2007187" y="468835"/>
                  </a:lnTo>
                  <a:lnTo>
                    <a:pt x="2020525" y="487893"/>
                  </a:lnTo>
                  <a:lnTo>
                    <a:pt x="2033228" y="507587"/>
                  </a:lnTo>
                  <a:lnTo>
                    <a:pt x="2045931" y="527280"/>
                  </a:lnTo>
                  <a:lnTo>
                    <a:pt x="2057682" y="546974"/>
                  </a:lnTo>
                  <a:lnTo>
                    <a:pt x="2069114" y="567303"/>
                  </a:lnTo>
                  <a:lnTo>
                    <a:pt x="2080230" y="587314"/>
                  </a:lnTo>
                  <a:lnTo>
                    <a:pt x="2090710" y="607643"/>
                  </a:lnTo>
                  <a:lnTo>
                    <a:pt x="2100555" y="628607"/>
                  </a:lnTo>
                  <a:lnTo>
                    <a:pt x="2110399" y="648936"/>
                  </a:lnTo>
                  <a:lnTo>
                    <a:pt x="2119609" y="670218"/>
                  </a:lnTo>
                  <a:lnTo>
                    <a:pt x="2128184" y="691182"/>
                  </a:lnTo>
                  <a:lnTo>
                    <a:pt x="2136441" y="712464"/>
                  </a:lnTo>
                  <a:lnTo>
                    <a:pt x="2144380" y="733745"/>
                  </a:lnTo>
                  <a:lnTo>
                    <a:pt x="2151684" y="755345"/>
                  </a:lnTo>
                  <a:lnTo>
                    <a:pt x="2158354" y="776627"/>
                  </a:lnTo>
                  <a:lnTo>
                    <a:pt x="2165023" y="798544"/>
                  </a:lnTo>
                  <a:lnTo>
                    <a:pt x="2171057" y="820461"/>
                  </a:lnTo>
                  <a:lnTo>
                    <a:pt x="2176455" y="842378"/>
                  </a:lnTo>
                  <a:lnTo>
                    <a:pt x="2181537" y="863977"/>
                  </a:lnTo>
                  <a:lnTo>
                    <a:pt x="2186300" y="886530"/>
                  </a:lnTo>
                  <a:lnTo>
                    <a:pt x="2190429" y="908447"/>
                  </a:lnTo>
                  <a:lnTo>
                    <a:pt x="2194240" y="930681"/>
                  </a:lnTo>
                  <a:lnTo>
                    <a:pt x="2197416" y="952916"/>
                  </a:lnTo>
                  <a:lnTo>
                    <a:pt x="2200591" y="975151"/>
                  </a:lnTo>
                  <a:lnTo>
                    <a:pt x="2202814" y="997703"/>
                  </a:lnTo>
                  <a:lnTo>
                    <a:pt x="2204402" y="1019938"/>
                  </a:lnTo>
                  <a:lnTo>
                    <a:pt x="2205990" y="1042490"/>
                  </a:lnTo>
                  <a:lnTo>
                    <a:pt x="2207260" y="1065043"/>
                  </a:lnTo>
                  <a:lnTo>
                    <a:pt x="2207578" y="1087277"/>
                  </a:lnTo>
                  <a:lnTo>
                    <a:pt x="2208213" y="1109830"/>
                  </a:lnTo>
                  <a:lnTo>
                    <a:pt x="2207578" y="1132382"/>
                  </a:lnTo>
                  <a:lnTo>
                    <a:pt x="2206943" y="1154617"/>
                  </a:lnTo>
                  <a:lnTo>
                    <a:pt x="2205673" y="1177169"/>
                  </a:lnTo>
                  <a:lnTo>
                    <a:pt x="2203767" y="1199721"/>
                  </a:lnTo>
                  <a:lnTo>
                    <a:pt x="2201862" y="1221956"/>
                  </a:lnTo>
                  <a:lnTo>
                    <a:pt x="2199003" y="1244508"/>
                  </a:lnTo>
                  <a:lnTo>
                    <a:pt x="2195828" y="1267061"/>
                  </a:lnTo>
                  <a:lnTo>
                    <a:pt x="2192652" y="1288978"/>
                  </a:lnTo>
                  <a:lnTo>
                    <a:pt x="2188841" y="1310895"/>
                  </a:lnTo>
                  <a:lnTo>
                    <a:pt x="2184077" y="1333447"/>
                  </a:lnTo>
                  <a:lnTo>
                    <a:pt x="2179314" y="1355047"/>
                  </a:lnTo>
                  <a:lnTo>
                    <a:pt x="2173915" y="1377281"/>
                  </a:lnTo>
                  <a:lnTo>
                    <a:pt x="2168198" y="1399198"/>
                  </a:lnTo>
                  <a:lnTo>
                    <a:pt x="2162165" y="1420798"/>
                  </a:lnTo>
                  <a:lnTo>
                    <a:pt x="2155178" y="1442397"/>
                  </a:lnTo>
                  <a:lnTo>
                    <a:pt x="2148191" y="1464314"/>
                  </a:lnTo>
                  <a:lnTo>
                    <a:pt x="2140887" y="1485596"/>
                  </a:lnTo>
                  <a:lnTo>
                    <a:pt x="2132630" y="1506878"/>
                  </a:lnTo>
                  <a:lnTo>
                    <a:pt x="2124055" y="1527842"/>
                  </a:lnTo>
                  <a:lnTo>
                    <a:pt x="2115163" y="1548806"/>
                  </a:lnTo>
                  <a:lnTo>
                    <a:pt x="2105636" y="1569770"/>
                  </a:lnTo>
                  <a:lnTo>
                    <a:pt x="2095791" y="1590735"/>
                  </a:lnTo>
                  <a:lnTo>
                    <a:pt x="2085628" y="1611063"/>
                  </a:lnTo>
                  <a:lnTo>
                    <a:pt x="2075148" y="1631710"/>
                  </a:lnTo>
                  <a:lnTo>
                    <a:pt x="2063716" y="1651721"/>
                  </a:lnTo>
                  <a:lnTo>
                    <a:pt x="2052283" y="1671732"/>
                  </a:lnTo>
                  <a:lnTo>
                    <a:pt x="2041803" y="1687932"/>
                  </a:lnTo>
                  <a:lnTo>
                    <a:pt x="2031640" y="1704449"/>
                  </a:lnTo>
                  <a:lnTo>
                    <a:pt x="2021160" y="1720649"/>
                  </a:lnTo>
                  <a:lnTo>
                    <a:pt x="2010045" y="1736848"/>
                  </a:lnTo>
                  <a:lnTo>
                    <a:pt x="1998930" y="1752413"/>
                  </a:lnTo>
                  <a:lnTo>
                    <a:pt x="1987180" y="1768295"/>
                  </a:lnTo>
                  <a:lnTo>
                    <a:pt x="1975429" y="1783541"/>
                  </a:lnTo>
                  <a:lnTo>
                    <a:pt x="1963044" y="1798788"/>
                  </a:lnTo>
                  <a:lnTo>
                    <a:pt x="2166293" y="2002394"/>
                  </a:lnTo>
                  <a:lnTo>
                    <a:pt x="1407602" y="2182813"/>
                  </a:lnTo>
                  <a:lnTo>
                    <a:pt x="1588303" y="1424292"/>
                  </a:lnTo>
                  <a:lnTo>
                    <a:pt x="1780755" y="1616463"/>
                  </a:lnTo>
                  <a:lnTo>
                    <a:pt x="1792823" y="1600899"/>
                  </a:lnTo>
                  <a:lnTo>
                    <a:pt x="1804255" y="1584699"/>
                  </a:lnTo>
                  <a:lnTo>
                    <a:pt x="1815053" y="1568182"/>
                  </a:lnTo>
                  <a:lnTo>
                    <a:pt x="1825851" y="1551665"/>
                  </a:lnTo>
                  <a:lnTo>
                    <a:pt x="1836013" y="1534830"/>
                  </a:lnTo>
                  <a:lnTo>
                    <a:pt x="1845540" y="1517678"/>
                  </a:lnTo>
                  <a:lnTo>
                    <a:pt x="1855068" y="1500525"/>
                  </a:lnTo>
                  <a:lnTo>
                    <a:pt x="1863960" y="1483055"/>
                  </a:lnTo>
                  <a:lnTo>
                    <a:pt x="1870946" y="1468126"/>
                  </a:lnTo>
                  <a:lnTo>
                    <a:pt x="1878251" y="1453197"/>
                  </a:lnTo>
                  <a:lnTo>
                    <a:pt x="1884602" y="1438268"/>
                  </a:lnTo>
                  <a:lnTo>
                    <a:pt x="1891271" y="1422704"/>
                  </a:lnTo>
                  <a:lnTo>
                    <a:pt x="1896988" y="1407457"/>
                  </a:lnTo>
                  <a:lnTo>
                    <a:pt x="1902704" y="1392210"/>
                  </a:lnTo>
                  <a:lnTo>
                    <a:pt x="1908103" y="1376328"/>
                  </a:lnTo>
                  <a:lnTo>
                    <a:pt x="1913184" y="1360764"/>
                  </a:lnTo>
                  <a:lnTo>
                    <a:pt x="1917948" y="1344882"/>
                  </a:lnTo>
                  <a:lnTo>
                    <a:pt x="1922712" y="1329000"/>
                  </a:lnTo>
                  <a:lnTo>
                    <a:pt x="1926522" y="1313436"/>
                  </a:lnTo>
                  <a:lnTo>
                    <a:pt x="1930651" y="1297554"/>
                  </a:lnTo>
                  <a:lnTo>
                    <a:pt x="1934144" y="1281354"/>
                  </a:lnTo>
                  <a:lnTo>
                    <a:pt x="1937320" y="1265473"/>
                  </a:lnTo>
                  <a:lnTo>
                    <a:pt x="1940496" y="1249591"/>
                  </a:lnTo>
                  <a:lnTo>
                    <a:pt x="1942719" y="1233391"/>
                  </a:lnTo>
                  <a:lnTo>
                    <a:pt x="1944942" y="1217191"/>
                  </a:lnTo>
                  <a:lnTo>
                    <a:pt x="1947165" y="1200992"/>
                  </a:lnTo>
                  <a:lnTo>
                    <a:pt x="1949070" y="1184475"/>
                  </a:lnTo>
                  <a:lnTo>
                    <a:pt x="1950341" y="1168593"/>
                  </a:lnTo>
                  <a:lnTo>
                    <a:pt x="1951293" y="1152393"/>
                  </a:lnTo>
                  <a:lnTo>
                    <a:pt x="1952246" y="1135876"/>
                  </a:lnTo>
                  <a:lnTo>
                    <a:pt x="1952564" y="1119676"/>
                  </a:lnTo>
                  <a:lnTo>
                    <a:pt x="1952564" y="1103477"/>
                  </a:lnTo>
                  <a:lnTo>
                    <a:pt x="1952564" y="1086960"/>
                  </a:lnTo>
                  <a:lnTo>
                    <a:pt x="1952246" y="1070760"/>
                  </a:lnTo>
                  <a:lnTo>
                    <a:pt x="1951293" y="1054560"/>
                  </a:lnTo>
                  <a:lnTo>
                    <a:pt x="1950341" y="1038043"/>
                  </a:lnTo>
                  <a:lnTo>
                    <a:pt x="1948753" y="1021844"/>
                  </a:lnTo>
                  <a:lnTo>
                    <a:pt x="1947165" y="1005962"/>
                  </a:lnTo>
                  <a:lnTo>
                    <a:pt x="1944942" y="989762"/>
                  </a:lnTo>
                  <a:lnTo>
                    <a:pt x="1942719" y="973563"/>
                  </a:lnTo>
                  <a:lnTo>
                    <a:pt x="1939861" y="957363"/>
                  </a:lnTo>
                  <a:lnTo>
                    <a:pt x="1937320" y="941163"/>
                  </a:lnTo>
                  <a:lnTo>
                    <a:pt x="1933509" y="925599"/>
                  </a:lnTo>
                  <a:lnTo>
                    <a:pt x="1930016" y="909400"/>
                  </a:lnTo>
                  <a:lnTo>
                    <a:pt x="1926522" y="893518"/>
                  </a:lnTo>
                  <a:lnTo>
                    <a:pt x="1922394" y="877318"/>
                  </a:lnTo>
                  <a:lnTo>
                    <a:pt x="1917948" y="861754"/>
                  </a:lnTo>
                  <a:lnTo>
                    <a:pt x="1912867" y="845872"/>
                  </a:lnTo>
                  <a:lnTo>
                    <a:pt x="1907785" y="830625"/>
                  </a:lnTo>
                  <a:lnTo>
                    <a:pt x="1902704" y="814743"/>
                  </a:lnTo>
                  <a:lnTo>
                    <a:pt x="1896670" y="799497"/>
                  </a:lnTo>
                  <a:lnTo>
                    <a:pt x="1890636" y="784250"/>
                  </a:lnTo>
                  <a:lnTo>
                    <a:pt x="1883967" y="768686"/>
                  </a:lnTo>
                  <a:lnTo>
                    <a:pt x="1877298" y="753757"/>
                  </a:lnTo>
                  <a:lnTo>
                    <a:pt x="1870629" y="738510"/>
                  </a:lnTo>
                  <a:lnTo>
                    <a:pt x="1863325" y="723899"/>
                  </a:lnTo>
                  <a:lnTo>
                    <a:pt x="1855703" y="708970"/>
                  </a:lnTo>
                  <a:lnTo>
                    <a:pt x="1847763" y="694358"/>
                  </a:lnTo>
                  <a:lnTo>
                    <a:pt x="1839506" y="679747"/>
                  </a:lnTo>
                  <a:lnTo>
                    <a:pt x="1830932" y="665135"/>
                  </a:lnTo>
                  <a:lnTo>
                    <a:pt x="1822357" y="650524"/>
                  </a:lnTo>
                  <a:lnTo>
                    <a:pt x="1813147" y="636548"/>
                  </a:lnTo>
                  <a:lnTo>
                    <a:pt x="1803620" y="622572"/>
                  </a:lnTo>
                  <a:lnTo>
                    <a:pt x="1793775" y="608913"/>
                  </a:lnTo>
                  <a:lnTo>
                    <a:pt x="1783613" y="595255"/>
                  </a:lnTo>
                  <a:lnTo>
                    <a:pt x="1773450" y="581279"/>
                  </a:lnTo>
                  <a:lnTo>
                    <a:pt x="1762653" y="567938"/>
                  </a:lnTo>
                  <a:lnTo>
                    <a:pt x="1751855" y="554915"/>
                  </a:lnTo>
                  <a:lnTo>
                    <a:pt x="1740422" y="541892"/>
                  </a:lnTo>
                  <a:lnTo>
                    <a:pt x="1728672" y="528868"/>
                  </a:lnTo>
                  <a:lnTo>
                    <a:pt x="1716604" y="516481"/>
                  </a:lnTo>
                  <a:lnTo>
                    <a:pt x="1704536" y="503775"/>
                  </a:lnTo>
                  <a:lnTo>
                    <a:pt x="1694374" y="493611"/>
                  </a:lnTo>
                  <a:lnTo>
                    <a:pt x="1683576" y="483764"/>
                  </a:lnTo>
                  <a:lnTo>
                    <a:pt x="1673414" y="473917"/>
                  </a:lnTo>
                  <a:lnTo>
                    <a:pt x="1662298" y="464388"/>
                  </a:lnTo>
                  <a:lnTo>
                    <a:pt x="1651818" y="455176"/>
                  </a:lnTo>
                  <a:lnTo>
                    <a:pt x="1640703" y="445965"/>
                  </a:lnTo>
                  <a:lnTo>
                    <a:pt x="1629270" y="437071"/>
                  </a:lnTo>
                  <a:lnTo>
                    <a:pt x="1618155" y="428177"/>
                  </a:lnTo>
                  <a:lnTo>
                    <a:pt x="1607040" y="419918"/>
                  </a:lnTo>
                  <a:lnTo>
                    <a:pt x="1594972" y="411342"/>
                  </a:lnTo>
                  <a:lnTo>
                    <a:pt x="1583539" y="403401"/>
                  </a:lnTo>
                  <a:lnTo>
                    <a:pt x="1571789" y="395460"/>
                  </a:lnTo>
                  <a:lnTo>
                    <a:pt x="1559721" y="387519"/>
                  </a:lnTo>
                  <a:lnTo>
                    <a:pt x="1547971" y="380213"/>
                  </a:lnTo>
                  <a:lnTo>
                    <a:pt x="1535585" y="372590"/>
                  </a:lnTo>
                  <a:lnTo>
                    <a:pt x="1522882" y="365602"/>
                  </a:lnTo>
                  <a:lnTo>
                    <a:pt x="1510814" y="358296"/>
                  </a:lnTo>
                  <a:lnTo>
                    <a:pt x="1498111" y="351626"/>
                  </a:lnTo>
                  <a:lnTo>
                    <a:pt x="1485726" y="345591"/>
                  </a:lnTo>
                  <a:lnTo>
                    <a:pt x="1472705" y="339238"/>
                  </a:lnTo>
                  <a:lnTo>
                    <a:pt x="1460002" y="332885"/>
                  </a:lnTo>
                  <a:lnTo>
                    <a:pt x="1446981" y="326850"/>
                  </a:lnTo>
                  <a:lnTo>
                    <a:pt x="1433961" y="321450"/>
                  </a:lnTo>
                  <a:lnTo>
                    <a:pt x="1420622" y="316051"/>
                  </a:lnTo>
                  <a:lnTo>
                    <a:pt x="1407284" y="310651"/>
                  </a:lnTo>
                  <a:lnTo>
                    <a:pt x="1394263" y="305568"/>
                  </a:lnTo>
                  <a:lnTo>
                    <a:pt x="1380608" y="300804"/>
                  </a:lnTo>
                  <a:lnTo>
                    <a:pt x="1367269" y="296674"/>
                  </a:lnTo>
                  <a:lnTo>
                    <a:pt x="1353614" y="292228"/>
                  </a:lnTo>
                  <a:lnTo>
                    <a:pt x="1339958" y="288416"/>
                  </a:lnTo>
                  <a:lnTo>
                    <a:pt x="1326302" y="284287"/>
                  </a:lnTo>
                  <a:lnTo>
                    <a:pt x="1312329" y="280793"/>
                  </a:lnTo>
                  <a:lnTo>
                    <a:pt x="1286287" y="274440"/>
                  </a:lnTo>
                  <a:lnTo>
                    <a:pt x="1259928" y="269358"/>
                  </a:lnTo>
                  <a:lnTo>
                    <a:pt x="1234205" y="264593"/>
                  </a:lnTo>
                  <a:lnTo>
                    <a:pt x="1207528" y="261099"/>
                  </a:lnTo>
                  <a:lnTo>
                    <a:pt x="1181169" y="258558"/>
                  </a:lnTo>
                  <a:lnTo>
                    <a:pt x="1155446" y="256334"/>
                  </a:lnTo>
                  <a:lnTo>
                    <a:pt x="1129087" y="255381"/>
                  </a:lnTo>
                  <a:lnTo>
                    <a:pt x="1102410" y="254746"/>
                  </a:lnTo>
                  <a:lnTo>
                    <a:pt x="1076687" y="255699"/>
                  </a:lnTo>
                  <a:lnTo>
                    <a:pt x="1050328" y="256970"/>
                  </a:lnTo>
                  <a:lnTo>
                    <a:pt x="1024286" y="258875"/>
                  </a:lnTo>
                  <a:lnTo>
                    <a:pt x="998245" y="261417"/>
                  </a:lnTo>
                  <a:lnTo>
                    <a:pt x="972204" y="265546"/>
                  </a:lnTo>
                  <a:lnTo>
                    <a:pt x="946798" y="269993"/>
                  </a:lnTo>
                  <a:lnTo>
                    <a:pt x="921074" y="275075"/>
                  </a:lnTo>
                  <a:lnTo>
                    <a:pt x="895350" y="280793"/>
                  </a:lnTo>
                  <a:lnTo>
                    <a:pt x="947750" y="62257"/>
                  </a:lnTo>
                  <a:lnTo>
                    <a:pt x="960453" y="9847"/>
                  </a:lnTo>
                  <a:lnTo>
                    <a:pt x="986177" y="6670"/>
                  </a:lnTo>
                  <a:lnTo>
                    <a:pt x="1011583" y="4129"/>
                  </a:lnTo>
                  <a:lnTo>
                    <a:pt x="1037625" y="2541"/>
                  </a:lnTo>
                  <a:lnTo>
                    <a:pt x="1063666" y="953"/>
                  </a:lnTo>
                  <a:lnTo>
                    <a:pt x="1089072" y="635"/>
                  </a:lnTo>
                  <a:lnTo>
                    <a:pt x="111511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132"/>
          <p:cNvGrpSpPr/>
          <p:nvPr/>
        </p:nvGrpSpPr>
        <p:grpSpPr>
          <a:xfrm>
            <a:off x="4400285" y="1760765"/>
            <a:ext cx="841950" cy="976796"/>
            <a:chOff x="5902096" y="2650185"/>
            <a:chExt cx="1123045" cy="1302732"/>
          </a:xfrm>
        </p:grpSpPr>
        <p:sp>
          <p:nvSpPr>
            <p:cNvPr id="134" name="六边形 133"/>
            <p:cNvSpPr/>
            <p:nvPr/>
          </p:nvSpPr>
          <p:spPr>
            <a:xfrm rot="5400000">
              <a:off x="5812253" y="2740028"/>
              <a:ext cx="1302732" cy="1123045"/>
            </a:xfrm>
            <a:prstGeom prst="hexag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5" name="KSO_Shape"/>
            <p:cNvSpPr>
              <a:spLocks noChangeArrowheads="1"/>
            </p:cNvSpPr>
            <p:nvPr/>
          </p:nvSpPr>
          <p:spPr bwMode="auto">
            <a:xfrm>
              <a:off x="6218596" y="3069394"/>
              <a:ext cx="490046" cy="460643"/>
            </a:xfrm>
            <a:custGeom>
              <a:avLst/>
              <a:gdLst>
                <a:gd name="T0" fmla="*/ 186557 w 1993900"/>
                <a:gd name="T1" fmla="*/ 1472016 h 1873250"/>
                <a:gd name="T2" fmla="*/ 1296550 w 1993900"/>
                <a:gd name="T3" fmla="*/ 576666 h 1873250"/>
                <a:gd name="T4" fmla="*/ 1153710 w 1993900"/>
                <a:gd name="T5" fmla="*/ 1135821 h 1873250"/>
                <a:gd name="T6" fmla="*/ 1097106 w 1993900"/>
                <a:gd name="T7" fmla="*/ 797974 h 1873250"/>
                <a:gd name="T8" fmla="*/ 1032144 w 1993900"/>
                <a:gd name="T9" fmla="*/ 704592 h 1873250"/>
                <a:gd name="T10" fmla="*/ 1078871 w 1993900"/>
                <a:gd name="T11" fmla="*/ 694343 h 1873250"/>
                <a:gd name="T12" fmla="*/ 1116861 w 1993900"/>
                <a:gd name="T13" fmla="*/ 676502 h 1873250"/>
                <a:gd name="T14" fmla="*/ 1146872 w 1993900"/>
                <a:gd name="T15" fmla="*/ 652207 h 1873250"/>
                <a:gd name="T16" fmla="*/ 1168526 w 1993900"/>
                <a:gd name="T17" fmla="*/ 620700 h 1873250"/>
                <a:gd name="T18" fmla="*/ 1184861 w 1993900"/>
                <a:gd name="T19" fmla="*/ 576666 h 1873250"/>
                <a:gd name="T20" fmla="*/ 568770 w 1993900"/>
                <a:gd name="T21" fmla="*/ 1239833 h 1873250"/>
                <a:gd name="T22" fmla="*/ 673241 w 1993900"/>
                <a:gd name="T23" fmla="*/ 791901 h 1873250"/>
                <a:gd name="T24" fmla="*/ 568770 w 1993900"/>
                <a:gd name="T25" fmla="*/ 802909 h 1873250"/>
                <a:gd name="T26" fmla="*/ 609419 w 1993900"/>
                <a:gd name="T27" fmla="*/ 698519 h 1873250"/>
                <a:gd name="T28" fmla="*/ 650068 w 1993900"/>
                <a:gd name="T29" fmla="*/ 682954 h 1873250"/>
                <a:gd name="T30" fmla="*/ 682739 w 1993900"/>
                <a:gd name="T31" fmla="*/ 660938 h 1873250"/>
                <a:gd name="T32" fmla="*/ 707052 w 1993900"/>
                <a:gd name="T33" fmla="*/ 632088 h 1873250"/>
                <a:gd name="T34" fmla="*/ 724147 w 1993900"/>
                <a:gd name="T35" fmla="*/ 596405 h 1873250"/>
                <a:gd name="T36" fmla="*/ 214659 w 1993900"/>
                <a:gd name="T37" fmla="*/ 266708 h 1873250"/>
                <a:gd name="T38" fmla="*/ 171803 w 1993900"/>
                <a:gd name="T39" fmla="*/ 295920 h 1873250"/>
                <a:gd name="T40" fmla="*/ 151323 w 1993900"/>
                <a:gd name="T41" fmla="*/ 344102 h 1873250"/>
                <a:gd name="T42" fmla="*/ 158150 w 1993900"/>
                <a:gd name="T43" fmla="*/ 1583935 h 1873250"/>
                <a:gd name="T44" fmla="*/ 190766 w 1993900"/>
                <a:gd name="T45" fmla="*/ 1623770 h 1873250"/>
                <a:gd name="T46" fmla="*/ 241586 w 1993900"/>
                <a:gd name="T47" fmla="*/ 1639325 h 1873250"/>
                <a:gd name="T48" fmla="*/ 1706270 w 1993900"/>
                <a:gd name="T49" fmla="*/ 1627944 h 1873250"/>
                <a:gd name="T50" fmla="*/ 1743058 w 1993900"/>
                <a:gd name="T51" fmla="*/ 1591902 h 1873250"/>
                <a:gd name="T52" fmla="*/ 1754056 w 1993900"/>
                <a:gd name="T53" fmla="*/ 353207 h 1873250"/>
                <a:gd name="T54" fmla="*/ 1738127 w 1993900"/>
                <a:gd name="T55" fmla="*/ 302749 h 1873250"/>
                <a:gd name="T56" fmla="*/ 1698306 w 1993900"/>
                <a:gd name="T57" fmla="*/ 269743 h 1873250"/>
                <a:gd name="T58" fmla="*/ 1541294 w 1993900"/>
                <a:gd name="T59" fmla="*/ 323995 h 1873250"/>
                <a:gd name="T60" fmla="*/ 334125 w 1993900"/>
                <a:gd name="T61" fmla="*/ 262534 h 1873250"/>
                <a:gd name="T62" fmla="*/ 1334979 w 1993900"/>
                <a:gd name="T63" fmla="*/ 206006 h 1873250"/>
                <a:gd name="T64" fmla="*/ 1663414 w 1993900"/>
                <a:gd name="T65" fmla="*/ 111160 h 1873250"/>
                <a:gd name="T66" fmla="*/ 1735094 w 1993900"/>
                <a:gd name="T67" fmla="*/ 122162 h 1873250"/>
                <a:gd name="T68" fmla="*/ 1798429 w 1993900"/>
                <a:gd name="T69" fmla="*/ 152513 h 1873250"/>
                <a:gd name="T70" fmla="*/ 1849629 w 1993900"/>
                <a:gd name="T71" fmla="*/ 199557 h 1873250"/>
                <a:gd name="T72" fmla="*/ 1886037 w 1993900"/>
                <a:gd name="T73" fmla="*/ 259120 h 1873250"/>
                <a:gd name="T74" fmla="*/ 1903862 w 1993900"/>
                <a:gd name="T75" fmla="*/ 328927 h 1873250"/>
                <a:gd name="T76" fmla="*/ 1902346 w 1993900"/>
                <a:gd name="T77" fmla="*/ 1585453 h 1873250"/>
                <a:gd name="T78" fmla="*/ 1881107 w 1993900"/>
                <a:gd name="T79" fmla="*/ 1653362 h 1873250"/>
                <a:gd name="T80" fmla="*/ 1842044 w 1993900"/>
                <a:gd name="T81" fmla="*/ 1711029 h 1873250"/>
                <a:gd name="T82" fmla="*/ 1788568 w 1993900"/>
                <a:gd name="T83" fmla="*/ 1755417 h 1873250"/>
                <a:gd name="T84" fmla="*/ 1723716 w 1993900"/>
                <a:gd name="T85" fmla="*/ 1782733 h 1873250"/>
                <a:gd name="T86" fmla="*/ 241586 w 1993900"/>
                <a:gd name="T87" fmla="*/ 1790700 h 1873250"/>
                <a:gd name="T88" fmla="*/ 169906 w 1993900"/>
                <a:gd name="T89" fmla="*/ 1779698 h 1873250"/>
                <a:gd name="T90" fmla="*/ 106191 w 1993900"/>
                <a:gd name="T91" fmla="*/ 1748968 h 1873250"/>
                <a:gd name="T92" fmla="*/ 54992 w 1993900"/>
                <a:gd name="T93" fmla="*/ 1702303 h 1873250"/>
                <a:gd name="T94" fmla="*/ 18963 w 1993900"/>
                <a:gd name="T95" fmla="*/ 1642740 h 1873250"/>
                <a:gd name="T96" fmla="*/ 1138 w 1993900"/>
                <a:gd name="T97" fmla="*/ 1573312 h 1873250"/>
                <a:gd name="T98" fmla="*/ 2655 w 1993900"/>
                <a:gd name="T99" fmla="*/ 316408 h 1873250"/>
                <a:gd name="T100" fmla="*/ 23514 w 1993900"/>
                <a:gd name="T101" fmla="*/ 248497 h 1873250"/>
                <a:gd name="T102" fmla="*/ 62577 w 1993900"/>
                <a:gd name="T103" fmla="*/ 190451 h 1873250"/>
                <a:gd name="T104" fmla="*/ 116432 w 1993900"/>
                <a:gd name="T105" fmla="*/ 146064 h 1873250"/>
                <a:gd name="T106" fmla="*/ 181284 w 1993900"/>
                <a:gd name="T107" fmla="*/ 118748 h 1873250"/>
                <a:gd name="T108" fmla="*/ 363706 w 1993900"/>
                <a:gd name="T109" fmla="*/ 111160 h 1873250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1993900" h="1873250">
                  <a:moveTo>
                    <a:pt x="195263" y="1631950"/>
                  </a:moveTo>
                  <a:lnTo>
                    <a:pt x="1766888" y="1631950"/>
                  </a:lnTo>
                  <a:lnTo>
                    <a:pt x="1766888" y="1663700"/>
                  </a:lnTo>
                  <a:lnTo>
                    <a:pt x="195263" y="1663700"/>
                  </a:lnTo>
                  <a:lnTo>
                    <a:pt x="195263" y="1631950"/>
                  </a:lnTo>
                  <a:close/>
                  <a:moveTo>
                    <a:pt x="195263" y="1539875"/>
                  </a:moveTo>
                  <a:lnTo>
                    <a:pt x="1766888" y="1539875"/>
                  </a:lnTo>
                  <a:lnTo>
                    <a:pt x="1766888" y="1570038"/>
                  </a:lnTo>
                  <a:lnTo>
                    <a:pt x="195263" y="1570038"/>
                  </a:lnTo>
                  <a:lnTo>
                    <a:pt x="195263" y="1539875"/>
                  </a:lnTo>
                  <a:close/>
                  <a:moveTo>
                    <a:pt x="1240155" y="603250"/>
                  </a:moveTo>
                  <a:lnTo>
                    <a:pt x="1357056" y="603250"/>
                  </a:lnTo>
                  <a:lnTo>
                    <a:pt x="1357056" y="1188182"/>
                  </a:lnTo>
                  <a:lnTo>
                    <a:pt x="1493838" y="1188182"/>
                  </a:lnTo>
                  <a:lnTo>
                    <a:pt x="1493838" y="1296988"/>
                  </a:lnTo>
                  <a:lnTo>
                    <a:pt x="1071563" y="1296988"/>
                  </a:lnTo>
                  <a:lnTo>
                    <a:pt x="1071563" y="1188182"/>
                  </a:lnTo>
                  <a:lnTo>
                    <a:pt x="1207550" y="1188182"/>
                  </a:lnTo>
                  <a:lnTo>
                    <a:pt x="1207550" y="820068"/>
                  </a:lnTo>
                  <a:lnTo>
                    <a:pt x="1201586" y="822053"/>
                  </a:lnTo>
                  <a:lnTo>
                    <a:pt x="1194826" y="824833"/>
                  </a:lnTo>
                  <a:lnTo>
                    <a:pt x="1180909" y="828407"/>
                  </a:lnTo>
                  <a:lnTo>
                    <a:pt x="1165402" y="831981"/>
                  </a:lnTo>
                  <a:lnTo>
                    <a:pt x="1148304" y="834760"/>
                  </a:lnTo>
                  <a:lnTo>
                    <a:pt x="1130809" y="837143"/>
                  </a:lnTo>
                  <a:lnTo>
                    <a:pt x="1111723" y="838732"/>
                  </a:lnTo>
                  <a:lnTo>
                    <a:pt x="1091842" y="839526"/>
                  </a:lnTo>
                  <a:lnTo>
                    <a:pt x="1071563" y="839923"/>
                  </a:lnTo>
                  <a:lnTo>
                    <a:pt x="1071563" y="738265"/>
                  </a:lnTo>
                  <a:lnTo>
                    <a:pt x="1080311" y="737073"/>
                  </a:lnTo>
                  <a:lnTo>
                    <a:pt x="1089456" y="735882"/>
                  </a:lnTo>
                  <a:lnTo>
                    <a:pt x="1097806" y="734294"/>
                  </a:lnTo>
                  <a:lnTo>
                    <a:pt x="1106156" y="732705"/>
                  </a:lnTo>
                  <a:lnTo>
                    <a:pt x="1114109" y="730720"/>
                  </a:lnTo>
                  <a:lnTo>
                    <a:pt x="1121664" y="728734"/>
                  </a:lnTo>
                  <a:lnTo>
                    <a:pt x="1129218" y="726352"/>
                  </a:lnTo>
                  <a:lnTo>
                    <a:pt x="1136376" y="723969"/>
                  </a:lnTo>
                  <a:lnTo>
                    <a:pt x="1143931" y="720792"/>
                  </a:lnTo>
                  <a:lnTo>
                    <a:pt x="1150690" y="718012"/>
                  </a:lnTo>
                  <a:lnTo>
                    <a:pt x="1156654" y="714438"/>
                  </a:lnTo>
                  <a:lnTo>
                    <a:pt x="1163016" y="711262"/>
                  </a:lnTo>
                  <a:lnTo>
                    <a:pt x="1168981" y="707688"/>
                  </a:lnTo>
                  <a:lnTo>
                    <a:pt x="1174945" y="704114"/>
                  </a:lnTo>
                  <a:lnTo>
                    <a:pt x="1180512" y="699746"/>
                  </a:lnTo>
                  <a:lnTo>
                    <a:pt x="1186079" y="695775"/>
                  </a:lnTo>
                  <a:lnTo>
                    <a:pt x="1191248" y="691407"/>
                  </a:lnTo>
                  <a:lnTo>
                    <a:pt x="1195621" y="686641"/>
                  </a:lnTo>
                  <a:lnTo>
                    <a:pt x="1200393" y="682273"/>
                  </a:lnTo>
                  <a:lnTo>
                    <a:pt x="1204767" y="677111"/>
                  </a:lnTo>
                  <a:lnTo>
                    <a:pt x="1208743" y="671551"/>
                  </a:lnTo>
                  <a:lnTo>
                    <a:pt x="1213117" y="666389"/>
                  </a:lnTo>
                  <a:lnTo>
                    <a:pt x="1216298" y="661227"/>
                  </a:lnTo>
                  <a:lnTo>
                    <a:pt x="1220274" y="655270"/>
                  </a:lnTo>
                  <a:lnTo>
                    <a:pt x="1223057" y="649314"/>
                  </a:lnTo>
                  <a:lnTo>
                    <a:pt x="1226636" y="643357"/>
                  </a:lnTo>
                  <a:lnTo>
                    <a:pt x="1229022" y="637003"/>
                  </a:lnTo>
                  <a:lnTo>
                    <a:pt x="1231407" y="630650"/>
                  </a:lnTo>
                  <a:lnTo>
                    <a:pt x="1234191" y="623899"/>
                  </a:lnTo>
                  <a:lnTo>
                    <a:pt x="1236179" y="617148"/>
                  </a:lnTo>
                  <a:lnTo>
                    <a:pt x="1240155" y="603250"/>
                  </a:lnTo>
                  <a:close/>
                  <a:moveTo>
                    <a:pt x="763507" y="603250"/>
                  </a:moveTo>
                  <a:lnTo>
                    <a:pt x="880806" y="603250"/>
                  </a:lnTo>
                  <a:lnTo>
                    <a:pt x="880806" y="1188182"/>
                  </a:lnTo>
                  <a:lnTo>
                    <a:pt x="1017588" y="1188182"/>
                  </a:lnTo>
                  <a:lnTo>
                    <a:pt x="1017588" y="1296988"/>
                  </a:lnTo>
                  <a:lnTo>
                    <a:pt x="595313" y="1296988"/>
                  </a:lnTo>
                  <a:lnTo>
                    <a:pt x="595313" y="1188182"/>
                  </a:lnTo>
                  <a:lnTo>
                    <a:pt x="731300" y="1188182"/>
                  </a:lnTo>
                  <a:lnTo>
                    <a:pt x="731300" y="820068"/>
                  </a:lnTo>
                  <a:lnTo>
                    <a:pt x="725336" y="822053"/>
                  </a:lnTo>
                  <a:lnTo>
                    <a:pt x="718576" y="824833"/>
                  </a:lnTo>
                  <a:lnTo>
                    <a:pt x="704659" y="828407"/>
                  </a:lnTo>
                  <a:lnTo>
                    <a:pt x="688754" y="831981"/>
                  </a:lnTo>
                  <a:lnTo>
                    <a:pt x="672054" y="834760"/>
                  </a:lnTo>
                  <a:lnTo>
                    <a:pt x="654161" y="837143"/>
                  </a:lnTo>
                  <a:lnTo>
                    <a:pt x="635473" y="838732"/>
                  </a:lnTo>
                  <a:lnTo>
                    <a:pt x="615592" y="839526"/>
                  </a:lnTo>
                  <a:lnTo>
                    <a:pt x="595313" y="839923"/>
                  </a:lnTo>
                  <a:lnTo>
                    <a:pt x="595313" y="738265"/>
                  </a:lnTo>
                  <a:lnTo>
                    <a:pt x="604061" y="737073"/>
                  </a:lnTo>
                  <a:lnTo>
                    <a:pt x="612809" y="735882"/>
                  </a:lnTo>
                  <a:lnTo>
                    <a:pt x="621159" y="734294"/>
                  </a:lnTo>
                  <a:lnTo>
                    <a:pt x="629906" y="732705"/>
                  </a:lnTo>
                  <a:lnTo>
                    <a:pt x="637859" y="730720"/>
                  </a:lnTo>
                  <a:lnTo>
                    <a:pt x="645414" y="728734"/>
                  </a:lnTo>
                  <a:lnTo>
                    <a:pt x="652968" y="726352"/>
                  </a:lnTo>
                  <a:lnTo>
                    <a:pt x="660126" y="723969"/>
                  </a:lnTo>
                  <a:lnTo>
                    <a:pt x="667283" y="720792"/>
                  </a:lnTo>
                  <a:lnTo>
                    <a:pt x="674042" y="718012"/>
                  </a:lnTo>
                  <a:lnTo>
                    <a:pt x="680404" y="714438"/>
                  </a:lnTo>
                  <a:lnTo>
                    <a:pt x="686766" y="711262"/>
                  </a:lnTo>
                  <a:lnTo>
                    <a:pt x="692731" y="707688"/>
                  </a:lnTo>
                  <a:lnTo>
                    <a:pt x="698695" y="704114"/>
                  </a:lnTo>
                  <a:lnTo>
                    <a:pt x="704262" y="699746"/>
                  </a:lnTo>
                  <a:lnTo>
                    <a:pt x="709431" y="695775"/>
                  </a:lnTo>
                  <a:lnTo>
                    <a:pt x="714600" y="691407"/>
                  </a:lnTo>
                  <a:lnTo>
                    <a:pt x="719371" y="686641"/>
                  </a:lnTo>
                  <a:lnTo>
                    <a:pt x="724143" y="682273"/>
                  </a:lnTo>
                  <a:lnTo>
                    <a:pt x="728119" y="677111"/>
                  </a:lnTo>
                  <a:lnTo>
                    <a:pt x="732493" y="671551"/>
                  </a:lnTo>
                  <a:lnTo>
                    <a:pt x="736469" y="666389"/>
                  </a:lnTo>
                  <a:lnTo>
                    <a:pt x="740048" y="661227"/>
                  </a:lnTo>
                  <a:lnTo>
                    <a:pt x="744024" y="655270"/>
                  </a:lnTo>
                  <a:lnTo>
                    <a:pt x="746807" y="649314"/>
                  </a:lnTo>
                  <a:lnTo>
                    <a:pt x="749988" y="643357"/>
                  </a:lnTo>
                  <a:lnTo>
                    <a:pt x="752772" y="637003"/>
                  </a:lnTo>
                  <a:lnTo>
                    <a:pt x="755157" y="630650"/>
                  </a:lnTo>
                  <a:lnTo>
                    <a:pt x="757941" y="623899"/>
                  </a:lnTo>
                  <a:lnTo>
                    <a:pt x="759929" y="617148"/>
                  </a:lnTo>
                  <a:lnTo>
                    <a:pt x="763507" y="603250"/>
                  </a:lnTo>
                  <a:close/>
                  <a:moveTo>
                    <a:pt x="252860" y="274637"/>
                  </a:moveTo>
                  <a:lnTo>
                    <a:pt x="243333" y="275431"/>
                  </a:lnTo>
                  <a:lnTo>
                    <a:pt x="233806" y="276622"/>
                  </a:lnTo>
                  <a:lnTo>
                    <a:pt x="224676" y="279003"/>
                  </a:lnTo>
                  <a:lnTo>
                    <a:pt x="216340" y="282178"/>
                  </a:lnTo>
                  <a:lnTo>
                    <a:pt x="207607" y="286147"/>
                  </a:lnTo>
                  <a:lnTo>
                    <a:pt x="199668" y="290909"/>
                  </a:lnTo>
                  <a:lnTo>
                    <a:pt x="192523" y="296465"/>
                  </a:lnTo>
                  <a:lnTo>
                    <a:pt x="185774" y="302815"/>
                  </a:lnTo>
                  <a:lnTo>
                    <a:pt x="179820" y="309562"/>
                  </a:lnTo>
                  <a:lnTo>
                    <a:pt x="174263" y="316706"/>
                  </a:lnTo>
                  <a:lnTo>
                    <a:pt x="169499" y="324644"/>
                  </a:lnTo>
                  <a:lnTo>
                    <a:pt x="165530" y="332581"/>
                  </a:lnTo>
                  <a:lnTo>
                    <a:pt x="162354" y="341312"/>
                  </a:lnTo>
                  <a:lnTo>
                    <a:pt x="159972" y="350837"/>
                  </a:lnTo>
                  <a:lnTo>
                    <a:pt x="158385" y="359965"/>
                  </a:lnTo>
                  <a:lnTo>
                    <a:pt x="157988" y="369490"/>
                  </a:lnTo>
                  <a:lnTo>
                    <a:pt x="157988" y="1619647"/>
                  </a:lnTo>
                  <a:lnTo>
                    <a:pt x="158385" y="1629569"/>
                  </a:lnTo>
                  <a:lnTo>
                    <a:pt x="159972" y="1639094"/>
                  </a:lnTo>
                  <a:lnTo>
                    <a:pt x="162354" y="1647825"/>
                  </a:lnTo>
                  <a:lnTo>
                    <a:pt x="165530" y="1656953"/>
                  </a:lnTo>
                  <a:lnTo>
                    <a:pt x="169499" y="1665288"/>
                  </a:lnTo>
                  <a:lnTo>
                    <a:pt x="174263" y="1672828"/>
                  </a:lnTo>
                  <a:lnTo>
                    <a:pt x="179820" y="1679972"/>
                  </a:lnTo>
                  <a:lnTo>
                    <a:pt x="185774" y="1686719"/>
                  </a:lnTo>
                  <a:lnTo>
                    <a:pt x="192523" y="1693069"/>
                  </a:lnTo>
                  <a:lnTo>
                    <a:pt x="199668" y="1698625"/>
                  </a:lnTo>
                  <a:lnTo>
                    <a:pt x="207607" y="1702991"/>
                  </a:lnTo>
                  <a:lnTo>
                    <a:pt x="216340" y="1707356"/>
                  </a:lnTo>
                  <a:lnTo>
                    <a:pt x="224676" y="1710531"/>
                  </a:lnTo>
                  <a:lnTo>
                    <a:pt x="233806" y="1712913"/>
                  </a:lnTo>
                  <a:lnTo>
                    <a:pt x="243333" y="1714103"/>
                  </a:lnTo>
                  <a:lnTo>
                    <a:pt x="252860" y="1714897"/>
                  </a:lnTo>
                  <a:lnTo>
                    <a:pt x="1741040" y="1714897"/>
                  </a:lnTo>
                  <a:lnTo>
                    <a:pt x="1750567" y="1714103"/>
                  </a:lnTo>
                  <a:lnTo>
                    <a:pt x="1759697" y="1712913"/>
                  </a:lnTo>
                  <a:lnTo>
                    <a:pt x="1769224" y="1710531"/>
                  </a:lnTo>
                  <a:lnTo>
                    <a:pt x="1777560" y="1707356"/>
                  </a:lnTo>
                  <a:lnTo>
                    <a:pt x="1785896" y="1702991"/>
                  </a:lnTo>
                  <a:lnTo>
                    <a:pt x="1794232" y="1698625"/>
                  </a:lnTo>
                  <a:lnTo>
                    <a:pt x="1801377" y="1693069"/>
                  </a:lnTo>
                  <a:lnTo>
                    <a:pt x="1808126" y="1686719"/>
                  </a:lnTo>
                  <a:lnTo>
                    <a:pt x="1813683" y="1679972"/>
                  </a:lnTo>
                  <a:lnTo>
                    <a:pt x="1819240" y="1672828"/>
                  </a:lnTo>
                  <a:lnTo>
                    <a:pt x="1824401" y="1665288"/>
                  </a:lnTo>
                  <a:lnTo>
                    <a:pt x="1828370" y="1656953"/>
                  </a:lnTo>
                  <a:lnTo>
                    <a:pt x="1831546" y="1647825"/>
                  </a:lnTo>
                  <a:lnTo>
                    <a:pt x="1833531" y="1639094"/>
                  </a:lnTo>
                  <a:lnTo>
                    <a:pt x="1835516" y="1629569"/>
                  </a:lnTo>
                  <a:lnTo>
                    <a:pt x="1835912" y="1619647"/>
                  </a:lnTo>
                  <a:lnTo>
                    <a:pt x="1835912" y="369490"/>
                  </a:lnTo>
                  <a:lnTo>
                    <a:pt x="1835516" y="359965"/>
                  </a:lnTo>
                  <a:lnTo>
                    <a:pt x="1833531" y="350837"/>
                  </a:lnTo>
                  <a:lnTo>
                    <a:pt x="1831546" y="341312"/>
                  </a:lnTo>
                  <a:lnTo>
                    <a:pt x="1828370" y="332581"/>
                  </a:lnTo>
                  <a:lnTo>
                    <a:pt x="1824401" y="324644"/>
                  </a:lnTo>
                  <a:lnTo>
                    <a:pt x="1819240" y="316706"/>
                  </a:lnTo>
                  <a:lnTo>
                    <a:pt x="1813683" y="309562"/>
                  </a:lnTo>
                  <a:lnTo>
                    <a:pt x="1808126" y="302815"/>
                  </a:lnTo>
                  <a:lnTo>
                    <a:pt x="1801377" y="296465"/>
                  </a:lnTo>
                  <a:lnTo>
                    <a:pt x="1794232" y="290909"/>
                  </a:lnTo>
                  <a:lnTo>
                    <a:pt x="1785896" y="286147"/>
                  </a:lnTo>
                  <a:lnTo>
                    <a:pt x="1777560" y="282178"/>
                  </a:lnTo>
                  <a:lnTo>
                    <a:pt x="1769224" y="279003"/>
                  </a:lnTo>
                  <a:lnTo>
                    <a:pt x="1759697" y="276622"/>
                  </a:lnTo>
                  <a:lnTo>
                    <a:pt x="1750567" y="275431"/>
                  </a:lnTo>
                  <a:lnTo>
                    <a:pt x="1741040" y="274637"/>
                  </a:lnTo>
                  <a:lnTo>
                    <a:pt x="1613221" y="274637"/>
                  </a:lnTo>
                  <a:lnTo>
                    <a:pt x="1613221" y="338931"/>
                  </a:lnTo>
                  <a:lnTo>
                    <a:pt x="1366316" y="338931"/>
                  </a:lnTo>
                  <a:lnTo>
                    <a:pt x="1366316" y="274637"/>
                  </a:lnTo>
                  <a:lnTo>
                    <a:pt x="596622" y="274637"/>
                  </a:lnTo>
                  <a:lnTo>
                    <a:pt x="596622" y="338931"/>
                  </a:lnTo>
                  <a:lnTo>
                    <a:pt x="349717" y="338931"/>
                  </a:lnTo>
                  <a:lnTo>
                    <a:pt x="349717" y="274637"/>
                  </a:lnTo>
                  <a:lnTo>
                    <a:pt x="252860" y="274637"/>
                  </a:lnTo>
                  <a:close/>
                  <a:moveTo>
                    <a:pt x="442207" y="0"/>
                  </a:moveTo>
                  <a:lnTo>
                    <a:pt x="565660" y="0"/>
                  </a:lnTo>
                  <a:lnTo>
                    <a:pt x="565660" y="116284"/>
                  </a:lnTo>
                  <a:lnTo>
                    <a:pt x="1397278" y="116284"/>
                  </a:lnTo>
                  <a:lnTo>
                    <a:pt x="1397278" y="215503"/>
                  </a:lnTo>
                  <a:lnTo>
                    <a:pt x="1397278" y="307975"/>
                  </a:lnTo>
                  <a:lnTo>
                    <a:pt x="1461188" y="307975"/>
                  </a:lnTo>
                  <a:lnTo>
                    <a:pt x="1461188" y="0"/>
                  </a:lnTo>
                  <a:lnTo>
                    <a:pt x="1551296" y="0"/>
                  </a:lnTo>
                  <a:lnTo>
                    <a:pt x="1551296" y="116284"/>
                  </a:lnTo>
                  <a:lnTo>
                    <a:pt x="1741040" y="116284"/>
                  </a:lnTo>
                  <a:lnTo>
                    <a:pt x="1754140" y="116681"/>
                  </a:lnTo>
                  <a:lnTo>
                    <a:pt x="1766446" y="117475"/>
                  </a:lnTo>
                  <a:lnTo>
                    <a:pt x="1779148" y="119062"/>
                  </a:lnTo>
                  <a:lnTo>
                    <a:pt x="1791851" y="121840"/>
                  </a:lnTo>
                  <a:lnTo>
                    <a:pt x="1804156" y="124222"/>
                  </a:lnTo>
                  <a:lnTo>
                    <a:pt x="1816065" y="127794"/>
                  </a:lnTo>
                  <a:lnTo>
                    <a:pt x="1827973" y="131762"/>
                  </a:lnTo>
                  <a:lnTo>
                    <a:pt x="1839088" y="136525"/>
                  </a:lnTo>
                  <a:lnTo>
                    <a:pt x="1850600" y="141684"/>
                  </a:lnTo>
                  <a:lnTo>
                    <a:pt x="1861318" y="147240"/>
                  </a:lnTo>
                  <a:lnTo>
                    <a:pt x="1872035" y="152797"/>
                  </a:lnTo>
                  <a:lnTo>
                    <a:pt x="1882356" y="159544"/>
                  </a:lnTo>
                  <a:lnTo>
                    <a:pt x="1892280" y="167084"/>
                  </a:lnTo>
                  <a:lnTo>
                    <a:pt x="1901807" y="174228"/>
                  </a:lnTo>
                  <a:lnTo>
                    <a:pt x="1911334" y="182165"/>
                  </a:lnTo>
                  <a:lnTo>
                    <a:pt x="1919670" y="190500"/>
                  </a:lnTo>
                  <a:lnTo>
                    <a:pt x="1928006" y="199231"/>
                  </a:lnTo>
                  <a:lnTo>
                    <a:pt x="1935945" y="208756"/>
                  </a:lnTo>
                  <a:lnTo>
                    <a:pt x="1943884" y="218281"/>
                  </a:lnTo>
                  <a:lnTo>
                    <a:pt x="1951029" y="228203"/>
                  </a:lnTo>
                  <a:lnTo>
                    <a:pt x="1957380" y="238125"/>
                  </a:lnTo>
                  <a:lnTo>
                    <a:pt x="1963732" y="249237"/>
                  </a:lnTo>
                  <a:lnTo>
                    <a:pt x="1968892" y="259953"/>
                  </a:lnTo>
                  <a:lnTo>
                    <a:pt x="1974052" y="271065"/>
                  </a:lnTo>
                  <a:lnTo>
                    <a:pt x="1978816" y="282575"/>
                  </a:lnTo>
                  <a:lnTo>
                    <a:pt x="1982389" y="294084"/>
                  </a:lnTo>
                  <a:lnTo>
                    <a:pt x="1985961" y="306387"/>
                  </a:lnTo>
                  <a:lnTo>
                    <a:pt x="1988740" y="318690"/>
                  </a:lnTo>
                  <a:lnTo>
                    <a:pt x="1991122" y="330994"/>
                  </a:lnTo>
                  <a:lnTo>
                    <a:pt x="1992709" y="344090"/>
                  </a:lnTo>
                  <a:lnTo>
                    <a:pt x="1993503" y="356790"/>
                  </a:lnTo>
                  <a:lnTo>
                    <a:pt x="1993900" y="369490"/>
                  </a:lnTo>
                  <a:lnTo>
                    <a:pt x="1993900" y="1619647"/>
                  </a:lnTo>
                  <a:lnTo>
                    <a:pt x="1993503" y="1632744"/>
                  </a:lnTo>
                  <a:lnTo>
                    <a:pt x="1992709" y="1645841"/>
                  </a:lnTo>
                  <a:lnTo>
                    <a:pt x="1991122" y="1658541"/>
                  </a:lnTo>
                  <a:lnTo>
                    <a:pt x="1988740" y="1670844"/>
                  </a:lnTo>
                  <a:lnTo>
                    <a:pt x="1985961" y="1682750"/>
                  </a:lnTo>
                  <a:lnTo>
                    <a:pt x="1982389" y="1695053"/>
                  </a:lnTo>
                  <a:lnTo>
                    <a:pt x="1978816" y="1706960"/>
                  </a:lnTo>
                  <a:lnTo>
                    <a:pt x="1974052" y="1718469"/>
                  </a:lnTo>
                  <a:lnTo>
                    <a:pt x="1968892" y="1729581"/>
                  </a:lnTo>
                  <a:lnTo>
                    <a:pt x="1963732" y="1740694"/>
                  </a:lnTo>
                  <a:lnTo>
                    <a:pt x="1957380" y="1751410"/>
                  </a:lnTo>
                  <a:lnTo>
                    <a:pt x="1951029" y="1761331"/>
                  </a:lnTo>
                  <a:lnTo>
                    <a:pt x="1943884" y="1771650"/>
                  </a:lnTo>
                  <a:lnTo>
                    <a:pt x="1935945" y="1780778"/>
                  </a:lnTo>
                  <a:lnTo>
                    <a:pt x="1928006" y="1789906"/>
                  </a:lnTo>
                  <a:lnTo>
                    <a:pt x="1919670" y="1799035"/>
                  </a:lnTo>
                  <a:lnTo>
                    <a:pt x="1911334" y="1807369"/>
                  </a:lnTo>
                  <a:lnTo>
                    <a:pt x="1901807" y="1815306"/>
                  </a:lnTo>
                  <a:lnTo>
                    <a:pt x="1892280" y="1822847"/>
                  </a:lnTo>
                  <a:lnTo>
                    <a:pt x="1882356" y="1829594"/>
                  </a:lnTo>
                  <a:lnTo>
                    <a:pt x="1872035" y="1836341"/>
                  </a:lnTo>
                  <a:lnTo>
                    <a:pt x="1861318" y="1842294"/>
                  </a:lnTo>
                  <a:lnTo>
                    <a:pt x="1850600" y="1848247"/>
                  </a:lnTo>
                  <a:lnTo>
                    <a:pt x="1839088" y="1853406"/>
                  </a:lnTo>
                  <a:lnTo>
                    <a:pt x="1827973" y="1857375"/>
                  </a:lnTo>
                  <a:lnTo>
                    <a:pt x="1816065" y="1861741"/>
                  </a:lnTo>
                  <a:lnTo>
                    <a:pt x="1804156" y="1864916"/>
                  </a:lnTo>
                  <a:lnTo>
                    <a:pt x="1791851" y="1868091"/>
                  </a:lnTo>
                  <a:lnTo>
                    <a:pt x="1779148" y="1870075"/>
                  </a:lnTo>
                  <a:lnTo>
                    <a:pt x="1766446" y="1871663"/>
                  </a:lnTo>
                  <a:lnTo>
                    <a:pt x="1754140" y="1872456"/>
                  </a:lnTo>
                  <a:lnTo>
                    <a:pt x="1741040" y="1873250"/>
                  </a:lnTo>
                  <a:lnTo>
                    <a:pt x="252860" y="1873250"/>
                  </a:lnTo>
                  <a:lnTo>
                    <a:pt x="239760" y="1872456"/>
                  </a:lnTo>
                  <a:lnTo>
                    <a:pt x="227058" y="1871663"/>
                  </a:lnTo>
                  <a:lnTo>
                    <a:pt x="214355" y="1870075"/>
                  </a:lnTo>
                  <a:lnTo>
                    <a:pt x="201653" y="1868091"/>
                  </a:lnTo>
                  <a:lnTo>
                    <a:pt x="189744" y="1864916"/>
                  </a:lnTo>
                  <a:lnTo>
                    <a:pt x="177835" y="1861741"/>
                  </a:lnTo>
                  <a:lnTo>
                    <a:pt x="165927" y="1857375"/>
                  </a:lnTo>
                  <a:lnTo>
                    <a:pt x="154018" y="1853406"/>
                  </a:lnTo>
                  <a:lnTo>
                    <a:pt x="143300" y="1848247"/>
                  </a:lnTo>
                  <a:lnTo>
                    <a:pt x="132186" y="1842294"/>
                  </a:lnTo>
                  <a:lnTo>
                    <a:pt x="121865" y="1836341"/>
                  </a:lnTo>
                  <a:lnTo>
                    <a:pt x="111147" y="1829594"/>
                  </a:lnTo>
                  <a:lnTo>
                    <a:pt x="101620" y="1822847"/>
                  </a:lnTo>
                  <a:lnTo>
                    <a:pt x="91696" y="1815306"/>
                  </a:lnTo>
                  <a:lnTo>
                    <a:pt x="82566" y="1807369"/>
                  </a:lnTo>
                  <a:lnTo>
                    <a:pt x="74230" y="1799035"/>
                  </a:lnTo>
                  <a:lnTo>
                    <a:pt x="65497" y="1789906"/>
                  </a:lnTo>
                  <a:lnTo>
                    <a:pt x="57558" y="1780778"/>
                  </a:lnTo>
                  <a:lnTo>
                    <a:pt x="50016" y="1771650"/>
                  </a:lnTo>
                  <a:lnTo>
                    <a:pt x="42871" y="1761331"/>
                  </a:lnTo>
                  <a:lnTo>
                    <a:pt x="36520" y="1751410"/>
                  </a:lnTo>
                  <a:lnTo>
                    <a:pt x="30168" y="1740694"/>
                  </a:lnTo>
                  <a:lnTo>
                    <a:pt x="24611" y="1729581"/>
                  </a:lnTo>
                  <a:lnTo>
                    <a:pt x="19848" y="1718469"/>
                  </a:lnTo>
                  <a:lnTo>
                    <a:pt x="15084" y="1706960"/>
                  </a:lnTo>
                  <a:lnTo>
                    <a:pt x="11115" y="1695053"/>
                  </a:lnTo>
                  <a:lnTo>
                    <a:pt x="7939" y="1682750"/>
                  </a:lnTo>
                  <a:lnTo>
                    <a:pt x="4763" y="1670844"/>
                  </a:lnTo>
                  <a:lnTo>
                    <a:pt x="2779" y="1658541"/>
                  </a:lnTo>
                  <a:lnTo>
                    <a:pt x="1191" y="1645841"/>
                  </a:lnTo>
                  <a:lnTo>
                    <a:pt x="0" y="1632744"/>
                  </a:lnTo>
                  <a:lnTo>
                    <a:pt x="0" y="1619647"/>
                  </a:lnTo>
                  <a:lnTo>
                    <a:pt x="0" y="369490"/>
                  </a:lnTo>
                  <a:lnTo>
                    <a:pt x="0" y="356790"/>
                  </a:lnTo>
                  <a:lnTo>
                    <a:pt x="1191" y="344090"/>
                  </a:lnTo>
                  <a:lnTo>
                    <a:pt x="2779" y="330994"/>
                  </a:lnTo>
                  <a:lnTo>
                    <a:pt x="4763" y="318690"/>
                  </a:lnTo>
                  <a:lnTo>
                    <a:pt x="7939" y="306387"/>
                  </a:lnTo>
                  <a:lnTo>
                    <a:pt x="11115" y="294084"/>
                  </a:lnTo>
                  <a:lnTo>
                    <a:pt x="15084" y="282575"/>
                  </a:lnTo>
                  <a:lnTo>
                    <a:pt x="19848" y="271065"/>
                  </a:lnTo>
                  <a:lnTo>
                    <a:pt x="24611" y="259953"/>
                  </a:lnTo>
                  <a:lnTo>
                    <a:pt x="30168" y="249237"/>
                  </a:lnTo>
                  <a:lnTo>
                    <a:pt x="36520" y="238125"/>
                  </a:lnTo>
                  <a:lnTo>
                    <a:pt x="42871" y="228203"/>
                  </a:lnTo>
                  <a:lnTo>
                    <a:pt x="50016" y="218281"/>
                  </a:lnTo>
                  <a:lnTo>
                    <a:pt x="57558" y="208756"/>
                  </a:lnTo>
                  <a:lnTo>
                    <a:pt x="65497" y="199231"/>
                  </a:lnTo>
                  <a:lnTo>
                    <a:pt x="74230" y="190500"/>
                  </a:lnTo>
                  <a:lnTo>
                    <a:pt x="82566" y="182165"/>
                  </a:lnTo>
                  <a:lnTo>
                    <a:pt x="91696" y="174228"/>
                  </a:lnTo>
                  <a:lnTo>
                    <a:pt x="101620" y="167084"/>
                  </a:lnTo>
                  <a:lnTo>
                    <a:pt x="111147" y="159544"/>
                  </a:lnTo>
                  <a:lnTo>
                    <a:pt x="121865" y="152797"/>
                  </a:lnTo>
                  <a:lnTo>
                    <a:pt x="132186" y="147240"/>
                  </a:lnTo>
                  <a:lnTo>
                    <a:pt x="143300" y="141684"/>
                  </a:lnTo>
                  <a:lnTo>
                    <a:pt x="154018" y="136525"/>
                  </a:lnTo>
                  <a:lnTo>
                    <a:pt x="165927" y="131762"/>
                  </a:lnTo>
                  <a:lnTo>
                    <a:pt x="177835" y="127794"/>
                  </a:lnTo>
                  <a:lnTo>
                    <a:pt x="189744" y="124222"/>
                  </a:lnTo>
                  <a:lnTo>
                    <a:pt x="201653" y="121840"/>
                  </a:lnTo>
                  <a:lnTo>
                    <a:pt x="214355" y="119062"/>
                  </a:lnTo>
                  <a:lnTo>
                    <a:pt x="227058" y="117475"/>
                  </a:lnTo>
                  <a:lnTo>
                    <a:pt x="239760" y="116681"/>
                  </a:lnTo>
                  <a:lnTo>
                    <a:pt x="252860" y="116284"/>
                  </a:lnTo>
                  <a:lnTo>
                    <a:pt x="380679" y="116284"/>
                  </a:lnTo>
                  <a:lnTo>
                    <a:pt x="380679" y="215503"/>
                  </a:lnTo>
                  <a:lnTo>
                    <a:pt x="380679" y="307975"/>
                  </a:lnTo>
                  <a:lnTo>
                    <a:pt x="442207" y="307975"/>
                  </a:lnTo>
                  <a:lnTo>
                    <a:pt x="442207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组合 135"/>
          <p:cNvGrpSpPr/>
          <p:nvPr/>
        </p:nvGrpSpPr>
        <p:grpSpPr>
          <a:xfrm>
            <a:off x="3950151" y="2565928"/>
            <a:ext cx="841950" cy="976796"/>
            <a:chOff x="5301679" y="3724016"/>
            <a:chExt cx="1123045" cy="1302732"/>
          </a:xfrm>
        </p:grpSpPr>
        <p:sp>
          <p:nvSpPr>
            <p:cNvPr id="137" name="六边形 136"/>
            <p:cNvSpPr/>
            <p:nvPr/>
          </p:nvSpPr>
          <p:spPr>
            <a:xfrm rot="5400000">
              <a:off x="5211836" y="3813859"/>
              <a:ext cx="1302732" cy="1123045"/>
            </a:xfrm>
            <a:prstGeom prst="hexagon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8" name="KSO_Shape"/>
            <p:cNvSpPr/>
            <p:nvPr/>
          </p:nvSpPr>
          <p:spPr bwMode="auto">
            <a:xfrm>
              <a:off x="5622788" y="4143426"/>
              <a:ext cx="480825" cy="453578"/>
            </a:xfrm>
            <a:custGeom>
              <a:avLst/>
              <a:gdLst>
                <a:gd name="T0" fmla="*/ 186247 w 2959101"/>
                <a:gd name="T1" fmla="*/ 1226349 h 2789237"/>
                <a:gd name="T2" fmla="*/ 230689 w 2959101"/>
                <a:gd name="T3" fmla="*/ 1237612 h 2789237"/>
                <a:gd name="T4" fmla="*/ 288413 w 2959101"/>
                <a:gd name="T5" fmla="*/ 1242988 h 2789237"/>
                <a:gd name="T6" fmla="*/ 479719 w 2959101"/>
                <a:gd name="T7" fmla="*/ 1671247 h 2789237"/>
                <a:gd name="T8" fmla="*/ 447792 w 2959101"/>
                <a:gd name="T9" fmla="*/ 1667919 h 2789237"/>
                <a:gd name="T10" fmla="*/ 425571 w 2959101"/>
                <a:gd name="T11" fmla="*/ 1655632 h 2789237"/>
                <a:gd name="T12" fmla="*/ 406415 w 2959101"/>
                <a:gd name="T13" fmla="*/ 1632337 h 2789237"/>
                <a:gd name="T14" fmla="*/ 1684037 w 2959101"/>
                <a:gd name="T15" fmla="*/ 1235155 h 2789237"/>
                <a:gd name="T16" fmla="*/ 1739462 w 2959101"/>
                <a:gd name="T17" fmla="*/ 1231059 h 2789237"/>
                <a:gd name="T18" fmla="*/ 1778540 w 2959101"/>
                <a:gd name="T19" fmla="*/ 1219540 h 2789237"/>
                <a:gd name="T20" fmla="*/ 1816086 w 2959101"/>
                <a:gd name="T21" fmla="*/ 1198804 h 2789237"/>
                <a:gd name="T22" fmla="*/ 1573698 w 2959101"/>
                <a:gd name="T23" fmla="*/ 1645505 h 2789237"/>
                <a:gd name="T24" fmla="*/ 1560927 w 2959101"/>
                <a:gd name="T25" fmla="*/ 1659840 h 2789237"/>
                <a:gd name="T26" fmla="*/ 1547390 w 2959101"/>
                <a:gd name="T27" fmla="*/ 1666496 h 2789237"/>
                <a:gd name="T28" fmla="*/ 1509589 w 2959101"/>
                <a:gd name="T29" fmla="*/ 1671104 h 2789237"/>
                <a:gd name="T30" fmla="*/ 1044479 w 2959101"/>
                <a:gd name="T31" fmla="*/ 1465033 h 2789237"/>
                <a:gd name="T32" fmla="*/ 653055 w 2959101"/>
                <a:gd name="T33" fmla="*/ 989868 h 2789237"/>
                <a:gd name="T34" fmla="*/ 262244 w 2959101"/>
                <a:gd name="T35" fmla="*/ 1208432 h 2789237"/>
                <a:gd name="T36" fmla="*/ 203201 w 2959101"/>
                <a:gd name="T37" fmla="*/ 1197683 h 2789237"/>
                <a:gd name="T38" fmla="*/ 151059 w 2959101"/>
                <a:gd name="T39" fmla="*/ 1173369 h 2789237"/>
                <a:gd name="T40" fmla="*/ 106841 w 2959101"/>
                <a:gd name="T41" fmla="*/ 1139075 h 2789237"/>
                <a:gd name="T42" fmla="*/ 72846 w 2959101"/>
                <a:gd name="T43" fmla="*/ 1097359 h 2789237"/>
                <a:gd name="T44" fmla="*/ 49586 w 2959101"/>
                <a:gd name="T45" fmla="*/ 1051547 h 2789237"/>
                <a:gd name="T46" fmla="*/ 39874 w 2959101"/>
                <a:gd name="T47" fmla="*/ 1004712 h 2789237"/>
                <a:gd name="T48" fmla="*/ 44474 w 2959101"/>
                <a:gd name="T49" fmla="*/ 953782 h 2789237"/>
                <a:gd name="T50" fmla="*/ 156427 w 2959101"/>
                <a:gd name="T51" fmla="*/ 723445 h 2789237"/>
                <a:gd name="T52" fmla="*/ 1881769 w 2959101"/>
                <a:gd name="T53" fmla="*/ 891877 h 2789237"/>
                <a:gd name="T54" fmla="*/ 1894788 w 2959101"/>
                <a:gd name="T55" fmla="*/ 923328 h 2789237"/>
                <a:gd name="T56" fmla="*/ 1902958 w 2959101"/>
                <a:gd name="T57" fmla="*/ 957080 h 2789237"/>
                <a:gd name="T58" fmla="*/ 1904745 w 2959101"/>
                <a:gd name="T59" fmla="*/ 994156 h 2789237"/>
                <a:gd name="T60" fmla="*/ 1893767 w 2959101"/>
                <a:gd name="T61" fmla="*/ 1047342 h 2789237"/>
                <a:gd name="T62" fmla="*/ 1869771 w 2959101"/>
                <a:gd name="T63" fmla="*/ 1095413 h 2789237"/>
                <a:gd name="T64" fmla="*/ 1834797 w 2959101"/>
                <a:gd name="T65" fmla="*/ 1136069 h 2789237"/>
                <a:gd name="T66" fmla="*/ 1792164 w 2959101"/>
                <a:gd name="T67" fmla="*/ 1167520 h 2789237"/>
                <a:gd name="T68" fmla="*/ 1744425 w 2959101"/>
                <a:gd name="T69" fmla="*/ 1188999 h 2789237"/>
                <a:gd name="T70" fmla="*/ 1694645 w 2959101"/>
                <a:gd name="T71" fmla="*/ 1198460 h 2789237"/>
                <a:gd name="T72" fmla="*/ 1531517 w 2959101"/>
                <a:gd name="T73" fmla="*/ 727463 h 2789237"/>
                <a:gd name="T74" fmla="*/ 1310612 w 2959101"/>
                <a:gd name="T75" fmla="*/ 512 h 2789237"/>
                <a:gd name="T76" fmla="*/ 1333869 w 2959101"/>
                <a:gd name="T77" fmla="*/ 7934 h 2789237"/>
                <a:gd name="T78" fmla="*/ 1352526 w 2959101"/>
                <a:gd name="T79" fmla="*/ 26874 h 2789237"/>
                <a:gd name="T80" fmla="*/ 1493861 w 2959101"/>
                <a:gd name="T81" fmla="*/ 264384 h 2789237"/>
                <a:gd name="T82" fmla="*/ 892487 w 2959101"/>
                <a:gd name="T83" fmla="*/ 95976 h 2789237"/>
                <a:gd name="T84" fmla="*/ 832682 w 2959101"/>
                <a:gd name="T85" fmla="*/ 21499 h 2789237"/>
                <a:gd name="T86" fmla="*/ 658932 w 2959101"/>
                <a:gd name="T87" fmla="*/ 0 h 2789237"/>
                <a:gd name="T88" fmla="*/ 706710 w 2959101"/>
                <a:gd name="T89" fmla="*/ 3069 h 2789237"/>
                <a:gd name="T90" fmla="*/ 746568 w 2959101"/>
                <a:gd name="T91" fmla="*/ 12022 h 2789237"/>
                <a:gd name="T92" fmla="*/ 779783 w 2959101"/>
                <a:gd name="T93" fmla="*/ 26347 h 2789237"/>
                <a:gd name="T94" fmla="*/ 807888 w 2959101"/>
                <a:gd name="T95" fmla="*/ 45788 h 2789237"/>
                <a:gd name="T96" fmla="*/ 831905 w 2959101"/>
                <a:gd name="T97" fmla="*/ 69578 h 2789237"/>
                <a:gd name="T98" fmla="*/ 862565 w 2959101"/>
                <a:gd name="T99" fmla="*/ 112553 h 2789237"/>
                <a:gd name="T100" fmla="*/ 861798 w 2959101"/>
                <a:gd name="T101" fmla="*/ 328704 h 2789237"/>
                <a:gd name="T102" fmla="*/ 501800 w 2959101"/>
                <a:gd name="T103" fmla="*/ 83903 h 2789237"/>
                <a:gd name="T104" fmla="*/ 531183 w 2959101"/>
                <a:gd name="T105" fmla="*/ 43998 h 2789237"/>
                <a:gd name="T106" fmla="*/ 566697 w 2959101"/>
                <a:gd name="T107" fmla="*/ 17394 h 2789237"/>
                <a:gd name="T108" fmla="*/ 612431 w 2959101"/>
                <a:gd name="T109" fmla="*/ 3325 h 2789237"/>
                <a:gd name="T110" fmla="*/ 658932 w 2959101"/>
                <a:gd name="T111" fmla="*/ 0 h 2789237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2959101" h="2789237">
                  <a:moveTo>
                    <a:pt x="230188" y="1878012"/>
                  </a:moveTo>
                  <a:lnTo>
                    <a:pt x="253199" y="1889137"/>
                  </a:lnTo>
                  <a:lnTo>
                    <a:pt x="265102" y="1894302"/>
                  </a:lnTo>
                  <a:lnTo>
                    <a:pt x="277004" y="1898673"/>
                  </a:lnTo>
                  <a:lnTo>
                    <a:pt x="289303" y="1903440"/>
                  </a:lnTo>
                  <a:lnTo>
                    <a:pt x="301999" y="1907414"/>
                  </a:lnTo>
                  <a:lnTo>
                    <a:pt x="315092" y="1911387"/>
                  </a:lnTo>
                  <a:lnTo>
                    <a:pt x="328978" y="1914963"/>
                  </a:lnTo>
                  <a:lnTo>
                    <a:pt x="343657" y="1918538"/>
                  </a:lnTo>
                  <a:lnTo>
                    <a:pt x="358337" y="1920922"/>
                  </a:lnTo>
                  <a:lnTo>
                    <a:pt x="374207" y="1923704"/>
                  </a:lnTo>
                  <a:lnTo>
                    <a:pt x="391267" y="1925690"/>
                  </a:lnTo>
                  <a:lnTo>
                    <a:pt x="408724" y="1927279"/>
                  </a:lnTo>
                  <a:lnTo>
                    <a:pt x="427767" y="1928471"/>
                  </a:lnTo>
                  <a:lnTo>
                    <a:pt x="448001" y="1929266"/>
                  </a:lnTo>
                  <a:lnTo>
                    <a:pt x="469029" y="1929266"/>
                  </a:lnTo>
                  <a:lnTo>
                    <a:pt x="1446213" y="1929266"/>
                  </a:lnTo>
                  <a:lnTo>
                    <a:pt x="1293069" y="2273739"/>
                  </a:lnTo>
                  <a:lnTo>
                    <a:pt x="1446213" y="2593975"/>
                  </a:lnTo>
                  <a:lnTo>
                    <a:pt x="745164" y="2593975"/>
                  </a:lnTo>
                  <a:lnTo>
                    <a:pt x="733261" y="2593975"/>
                  </a:lnTo>
                  <a:lnTo>
                    <a:pt x="722946" y="2593181"/>
                  </a:lnTo>
                  <a:lnTo>
                    <a:pt x="713424" y="2591989"/>
                  </a:lnTo>
                  <a:lnTo>
                    <a:pt x="703902" y="2590399"/>
                  </a:lnTo>
                  <a:lnTo>
                    <a:pt x="695571" y="2588810"/>
                  </a:lnTo>
                  <a:lnTo>
                    <a:pt x="688032" y="2586029"/>
                  </a:lnTo>
                  <a:lnTo>
                    <a:pt x="680891" y="2582850"/>
                  </a:lnTo>
                  <a:lnTo>
                    <a:pt x="673750" y="2578877"/>
                  </a:lnTo>
                  <a:lnTo>
                    <a:pt x="667402" y="2574507"/>
                  </a:lnTo>
                  <a:lnTo>
                    <a:pt x="661054" y="2569739"/>
                  </a:lnTo>
                  <a:lnTo>
                    <a:pt x="655103" y="2564177"/>
                  </a:lnTo>
                  <a:lnTo>
                    <a:pt x="649151" y="2557422"/>
                  </a:lnTo>
                  <a:lnTo>
                    <a:pt x="643200" y="2550668"/>
                  </a:lnTo>
                  <a:lnTo>
                    <a:pt x="637646" y="2542324"/>
                  </a:lnTo>
                  <a:lnTo>
                    <a:pt x="631298" y="2533583"/>
                  </a:lnTo>
                  <a:lnTo>
                    <a:pt x="625347" y="2523650"/>
                  </a:lnTo>
                  <a:lnTo>
                    <a:pt x="230188" y="1878012"/>
                  </a:lnTo>
                  <a:close/>
                  <a:moveTo>
                    <a:pt x="1932679" y="1738312"/>
                  </a:moveTo>
                  <a:lnTo>
                    <a:pt x="1932679" y="1917109"/>
                  </a:lnTo>
                  <a:lnTo>
                    <a:pt x="2615872" y="1917109"/>
                  </a:lnTo>
                  <a:lnTo>
                    <a:pt x="2636106" y="1916711"/>
                  </a:lnTo>
                  <a:lnTo>
                    <a:pt x="2654356" y="1915917"/>
                  </a:lnTo>
                  <a:lnTo>
                    <a:pt x="2671416" y="1914725"/>
                  </a:lnTo>
                  <a:lnTo>
                    <a:pt x="2687286" y="1912738"/>
                  </a:lnTo>
                  <a:lnTo>
                    <a:pt x="2701965" y="1910751"/>
                  </a:lnTo>
                  <a:lnTo>
                    <a:pt x="2715851" y="1907970"/>
                  </a:lnTo>
                  <a:lnTo>
                    <a:pt x="2728547" y="1904791"/>
                  </a:lnTo>
                  <a:lnTo>
                    <a:pt x="2740449" y="1901216"/>
                  </a:lnTo>
                  <a:lnTo>
                    <a:pt x="2751955" y="1897640"/>
                  </a:lnTo>
                  <a:lnTo>
                    <a:pt x="2762667" y="1892872"/>
                  </a:lnTo>
                  <a:lnTo>
                    <a:pt x="2772982" y="1888104"/>
                  </a:lnTo>
                  <a:lnTo>
                    <a:pt x="2782901" y="1883336"/>
                  </a:lnTo>
                  <a:lnTo>
                    <a:pt x="2792423" y="1878171"/>
                  </a:lnTo>
                  <a:lnTo>
                    <a:pt x="2802341" y="1872608"/>
                  </a:lnTo>
                  <a:lnTo>
                    <a:pt x="2820988" y="1860688"/>
                  </a:lnTo>
                  <a:lnTo>
                    <a:pt x="2473441" y="2504355"/>
                  </a:lnTo>
                  <a:lnTo>
                    <a:pt x="2465506" y="2519056"/>
                  </a:lnTo>
                  <a:lnTo>
                    <a:pt x="2458364" y="2532168"/>
                  </a:lnTo>
                  <a:lnTo>
                    <a:pt x="2451223" y="2544088"/>
                  </a:lnTo>
                  <a:lnTo>
                    <a:pt x="2444478" y="2554021"/>
                  </a:lnTo>
                  <a:lnTo>
                    <a:pt x="2438130" y="2562365"/>
                  </a:lnTo>
                  <a:lnTo>
                    <a:pt x="2434956" y="2566338"/>
                  </a:lnTo>
                  <a:lnTo>
                    <a:pt x="2431386" y="2569914"/>
                  </a:lnTo>
                  <a:lnTo>
                    <a:pt x="2428212" y="2573092"/>
                  </a:lnTo>
                  <a:lnTo>
                    <a:pt x="2424641" y="2576271"/>
                  </a:lnTo>
                  <a:lnTo>
                    <a:pt x="2420674" y="2578655"/>
                  </a:lnTo>
                  <a:lnTo>
                    <a:pt x="2416706" y="2581039"/>
                  </a:lnTo>
                  <a:lnTo>
                    <a:pt x="2412342" y="2583025"/>
                  </a:lnTo>
                  <a:lnTo>
                    <a:pt x="2407978" y="2585012"/>
                  </a:lnTo>
                  <a:lnTo>
                    <a:pt x="2403614" y="2586601"/>
                  </a:lnTo>
                  <a:lnTo>
                    <a:pt x="2398059" y="2587793"/>
                  </a:lnTo>
                  <a:lnTo>
                    <a:pt x="2387347" y="2590575"/>
                  </a:lnTo>
                  <a:lnTo>
                    <a:pt x="2375048" y="2591767"/>
                  </a:lnTo>
                  <a:lnTo>
                    <a:pt x="2361162" y="2593356"/>
                  </a:lnTo>
                  <a:lnTo>
                    <a:pt x="2344896" y="2593753"/>
                  </a:lnTo>
                  <a:lnTo>
                    <a:pt x="2326645" y="2594151"/>
                  </a:lnTo>
                  <a:lnTo>
                    <a:pt x="2306411" y="2594151"/>
                  </a:lnTo>
                  <a:lnTo>
                    <a:pt x="1958864" y="2594151"/>
                  </a:lnTo>
                  <a:lnTo>
                    <a:pt x="1958864" y="2789237"/>
                  </a:lnTo>
                  <a:lnTo>
                    <a:pt x="1622425" y="2273907"/>
                  </a:lnTo>
                  <a:lnTo>
                    <a:pt x="1932679" y="1738312"/>
                  </a:lnTo>
                  <a:close/>
                  <a:moveTo>
                    <a:pt x="0" y="995362"/>
                  </a:moveTo>
                  <a:lnTo>
                    <a:pt x="674158" y="995362"/>
                  </a:lnTo>
                  <a:lnTo>
                    <a:pt x="950888" y="1437085"/>
                  </a:lnTo>
                  <a:lnTo>
                    <a:pt x="1014413" y="1536394"/>
                  </a:lnTo>
                  <a:lnTo>
                    <a:pt x="950888" y="1504615"/>
                  </a:lnTo>
                  <a:lnTo>
                    <a:pt x="840911" y="1449797"/>
                  </a:lnTo>
                  <a:lnTo>
                    <a:pt x="608251" y="1876425"/>
                  </a:lnTo>
                  <a:lnTo>
                    <a:pt x="426411" y="1876425"/>
                  </a:lnTo>
                  <a:lnTo>
                    <a:pt x="407353" y="1875631"/>
                  </a:lnTo>
                  <a:lnTo>
                    <a:pt x="388296" y="1874439"/>
                  </a:lnTo>
                  <a:lnTo>
                    <a:pt x="369635" y="1871658"/>
                  </a:lnTo>
                  <a:lnTo>
                    <a:pt x="350975" y="1868083"/>
                  </a:lnTo>
                  <a:lnTo>
                    <a:pt x="333506" y="1864111"/>
                  </a:lnTo>
                  <a:lnTo>
                    <a:pt x="315639" y="1858947"/>
                  </a:lnTo>
                  <a:lnTo>
                    <a:pt x="298567" y="1852988"/>
                  </a:lnTo>
                  <a:lnTo>
                    <a:pt x="281892" y="1845838"/>
                  </a:lnTo>
                  <a:lnTo>
                    <a:pt x="265614" y="1838291"/>
                  </a:lnTo>
                  <a:lnTo>
                    <a:pt x="249732" y="1829949"/>
                  </a:lnTo>
                  <a:lnTo>
                    <a:pt x="234645" y="1821210"/>
                  </a:lnTo>
                  <a:lnTo>
                    <a:pt x="219955" y="1811676"/>
                  </a:lnTo>
                  <a:lnTo>
                    <a:pt x="205662" y="1801745"/>
                  </a:lnTo>
                  <a:lnTo>
                    <a:pt x="192163" y="1791020"/>
                  </a:lnTo>
                  <a:lnTo>
                    <a:pt x="179061" y="1779500"/>
                  </a:lnTo>
                  <a:lnTo>
                    <a:pt x="165959" y="1767981"/>
                  </a:lnTo>
                  <a:lnTo>
                    <a:pt x="154445" y="1755666"/>
                  </a:lnTo>
                  <a:lnTo>
                    <a:pt x="142931" y="1743352"/>
                  </a:lnTo>
                  <a:lnTo>
                    <a:pt x="132211" y="1730243"/>
                  </a:lnTo>
                  <a:lnTo>
                    <a:pt x="122285" y="1716738"/>
                  </a:lnTo>
                  <a:lnTo>
                    <a:pt x="113154" y="1703232"/>
                  </a:lnTo>
                  <a:lnTo>
                    <a:pt x="104419" y="1689328"/>
                  </a:lnTo>
                  <a:lnTo>
                    <a:pt x="96479" y="1675425"/>
                  </a:lnTo>
                  <a:lnTo>
                    <a:pt x="89332" y="1661125"/>
                  </a:lnTo>
                  <a:lnTo>
                    <a:pt x="82979" y="1646824"/>
                  </a:lnTo>
                  <a:lnTo>
                    <a:pt x="77024" y="1632127"/>
                  </a:lnTo>
                  <a:lnTo>
                    <a:pt x="72657" y="1617826"/>
                  </a:lnTo>
                  <a:lnTo>
                    <a:pt x="68289" y="1602732"/>
                  </a:lnTo>
                  <a:lnTo>
                    <a:pt x="65510" y="1588431"/>
                  </a:lnTo>
                  <a:lnTo>
                    <a:pt x="63128" y="1574131"/>
                  </a:lnTo>
                  <a:lnTo>
                    <a:pt x="61937" y="1559433"/>
                  </a:lnTo>
                  <a:lnTo>
                    <a:pt x="61540" y="1545133"/>
                  </a:lnTo>
                  <a:lnTo>
                    <a:pt x="61937" y="1528846"/>
                  </a:lnTo>
                  <a:lnTo>
                    <a:pt x="63128" y="1512560"/>
                  </a:lnTo>
                  <a:lnTo>
                    <a:pt x="65907" y="1496273"/>
                  </a:lnTo>
                  <a:lnTo>
                    <a:pt x="69083" y="1480384"/>
                  </a:lnTo>
                  <a:lnTo>
                    <a:pt x="73848" y="1465289"/>
                  </a:lnTo>
                  <a:lnTo>
                    <a:pt x="79009" y="1449400"/>
                  </a:lnTo>
                  <a:lnTo>
                    <a:pt x="85362" y="1433908"/>
                  </a:lnTo>
                  <a:lnTo>
                    <a:pt x="92508" y="1418813"/>
                  </a:lnTo>
                  <a:lnTo>
                    <a:pt x="242983" y="1122874"/>
                  </a:lnTo>
                  <a:lnTo>
                    <a:pt x="0" y="995362"/>
                  </a:lnTo>
                  <a:close/>
                  <a:moveTo>
                    <a:pt x="2574057" y="833437"/>
                  </a:moveTo>
                  <a:lnTo>
                    <a:pt x="2912705" y="1366837"/>
                  </a:lnTo>
                  <a:lnTo>
                    <a:pt x="2917861" y="1375172"/>
                  </a:lnTo>
                  <a:lnTo>
                    <a:pt x="2923016" y="1384300"/>
                  </a:lnTo>
                  <a:lnTo>
                    <a:pt x="2927378" y="1393428"/>
                  </a:lnTo>
                  <a:lnTo>
                    <a:pt x="2931740" y="1402953"/>
                  </a:lnTo>
                  <a:lnTo>
                    <a:pt x="2936102" y="1412478"/>
                  </a:lnTo>
                  <a:lnTo>
                    <a:pt x="2940067" y="1422797"/>
                  </a:lnTo>
                  <a:lnTo>
                    <a:pt x="2943239" y="1433116"/>
                  </a:lnTo>
                  <a:lnTo>
                    <a:pt x="2946808" y="1443434"/>
                  </a:lnTo>
                  <a:lnTo>
                    <a:pt x="2949188" y="1453753"/>
                  </a:lnTo>
                  <a:lnTo>
                    <a:pt x="2951963" y="1464469"/>
                  </a:lnTo>
                  <a:lnTo>
                    <a:pt x="2954343" y="1474788"/>
                  </a:lnTo>
                  <a:lnTo>
                    <a:pt x="2955929" y="1485503"/>
                  </a:lnTo>
                  <a:lnTo>
                    <a:pt x="2957118" y="1495822"/>
                  </a:lnTo>
                  <a:lnTo>
                    <a:pt x="2958308" y="1505744"/>
                  </a:lnTo>
                  <a:lnTo>
                    <a:pt x="2958705" y="1516063"/>
                  </a:lnTo>
                  <a:lnTo>
                    <a:pt x="2959101" y="1525588"/>
                  </a:lnTo>
                  <a:lnTo>
                    <a:pt x="2958705" y="1543050"/>
                  </a:lnTo>
                  <a:lnTo>
                    <a:pt x="2956722" y="1560116"/>
                  </a:lnTo>
                  <a:lnTo>
                    <a:pt x="2954739" y="1576784"/>
                  </a:lnTo>
                  <a:lnTo>
                    <a:pt x="2951170" y="1593453"/>
                  </a:lnTo>
                  <a:lnTo>
                    <a:pt x="2946808" y="1609725"/>
                  </a:lnTo>
                  <a:lnTo>
                    <a:pt x="2941653" y="1625600"/>
                  </a:lnTo>
                  <a:lnTo>
                    <a:pt x="2935705" y="1641475"/>
                  </a:lnTo>
                  <a:lnTo>
                    <a:pt x="2928964" y="1656556"/>
                  </a:lnTo>
                  <a:lnTo>
                    <a:pt x="2921429" y="1671638"/>
                  </a:lnTo>
                  <a:lnTo>
                    <a:pt x="2913102" y="1685925"/>
                  </a:lnTo>
                  <a:lnTo>
                    <a:pt x="2904378" y="1700213"/>
                  </a:lnTo>
                  <a:lnTo>
                    <a:pt x="2894464" y="1713706"/>
                  </a:lnTo>
                  <a:lnTo>
                    <a:pt x="2884154" y="1726803"/>
                  </a:lnTo>
                  <a:lnTo>
                    <a:pt x="2873448" y="1739106"/>
                  </a:lnTo>
                  <a:lnTo>
                    <a:pt x="2862344" y="1751410"/>
                  </a:lnTo>
                  <a:lnTo>
                    <a:pt x="2850052" y="1763316"/>
                  </a:lnTo>
                  <a:lnTo>
                    <a:pt x="2837759" y="1774031"/>
                  </a:lnTo>
                  <a:lnTo>
                    <a:pt x="2825069" y="1784747"/>
                  </a:lnTo>
                  <a:lnTo>
                    <a:pt x="2811983" y="1794272"/>
                  </a:lnTo>
                  <a:lnTo>
                    <a:pt x="2797708" y="1803797"/>
                  </a:lnTo>
                  <a:lnTo>
                    <a:pt x="2783829" y="1812131"/>
                  </a:lnTo>
                  <a:lnTo>
                    <a:pt x="2769950" y="1820466"/>
                  </a:lnTo>
                  <a:lnTo>
                    <a:pt x="2754881" y="1827610"/>
                  </a:lnTo>
                  <a:lnTo>
                    <a:pt x="2740209" y="1834753"/>
                  </a:lnTo>
                  <a:lnTo>
                    <a:pt x="2725140" y="1840310"/>
                  </a:lnTo>
                  <a:lnTo>
                    <a:pt x="2709675" y="1845469"/>
                  </a:lnTo>
                  <a:lnTo>
                    <a:pt x="2694606" y="1849835"/>
                  </a:lnTo>
                  <a:lnTo>
                    <a:pt x="2679141" y="1853803"/>
                  </a:lnTo>
                  <a:lnTo>
                    <a:pt x="2663279" y="1856978"/>
                  </a:lnTo>
                  <a:lnTo>
                    <a:pt x="2648211" y="1858566"/>
                  </a:lnTo>
                  <a:lnTo>
                    <a:pt x="2632349" y="1860153"/>
                  </a:lnTo>
                  <a:lnTo>
                    <a:pt x="2616487" y="1860550"/>
                  </a:lnTo>
                  <a:lnTo>
                    <a:pt x="2418215" y="1860550"/>
                  </a:lnTo>
                  <a:lnTo>
                    <a:pt x="2078376" y="1290637"/>
                  </a:lnTo>
                  <a:lnTo>
                    <a:pt x="2008188" y="1171972"/>
                  </a:lnTo>
                  <a:lnTo>
                    <a:pt x="2378957" y="1129109"/>
                  </a:lnTo>
                  <a:lnTo>
                    <a:pt x="2574057" y="833437"/>
                  </a:lnTo>
                  <a:close/>
                  <a:moveTo>
                    <a:pt x="1239838" y="0"/>
                  </a:moveTo>
                  <a:lnTo>
                    <a:pt x="2017953" y="0"/>
                  </a:lnTo>
                  <a:lnTo>
                    <a:pt x="2027084" y="397"/>
                  </a:lnTo>
                  <a:lnTo>
                    <a:pt x="2035818" y="794"/>
                  </a:lnTo>
                  <a:lnTo>
                    <a:pt x="2044155" y="1986"/>
                  </a:lnTo>
                  <a:lnTo>
                    <a:pt x="2051697" y="3178"/>
                  </a:lnTo>
                  <a:lnTo>
                    <a:pt x="2058843" y="5561"/>
                  </a:lnTo>
                  <a:lnTo>
                    <a:pt x="2065195" y="8739"/>
                  </a:lnTo>
                  <a:lnTo>
                    <a:pt x="2071944" y="12314"/>
                  </a:lnTo>
                  <a:lnTo>
                    <a:pt x="2077899" y="16684"/>
                  </a:lnTo>
                  <a:lnTo>
                    <a:pt x="2083854" y="21451"/>
                  </a:lnTo>
                  <a:lnTo>
                    <a:pt x="2089015" y="27013"/>
                  </a:lnTo>
                  <a:lnTo>
                    <a:pt x="2094970" y="34163"/>
                  </a:lnTo>
                  <a:lnTo>
                    <a:pt x="2100925" y="41711"/>
                  </a:lnTo>
                  <a:lnTo>
                    <a:pt x="2106880" y="50053"/>
                  </a:lnTo>
                  <a:lnTo>
                    <a:pt x="2112835" y="59587"/>
                  </a:lnTo>
                  <a:lnTo>
                    <a:pt x="2119584" y="69518"/>
                  </a:lnTo>
                  <a:lnTo>
                    <a:pt x="2126730" y="81435"/>
                  </a:lnTo>
                  <a:lnTo>
                    <a:pt x="2320465" y="410355"/>
                  </a:lnTo>
                  <a:lnTo>
                    <a:pt x="2530476" y="296742"/>
                  </a:lnTo>
                  <a:lnTo>
                    <a:pt x="2219230" y="850900"/>
                  </a:lnTo>
                  <a:lnTo>
                    <a:pt x="1584035" y="850900"/>
                  </a:lnTo>
                  <a:lnTo>
                    <a:pt x="1749979" y="743246"/>
                  </a:lnTo>
                  <a:lnTo>
                    <a:pt x="1386330" y="148967"/>
                  </a:lnTo>
                  <a:lnTo>
                    <a:pt x="1337499" y="76668"/>
                  </a:lnTo>
                  <a:lnTo>
                    <a:pt x="1327177" y="64354"/>
                  </a:lnTo>
                  <a:lnTo>
                    <a:pt x="1316061" y="52834"/>
                  </a:lnTo>
                  <a:lnTo>
                    <a:pt x="1304945" y="42902"/>
                  </a:lnTo>
                  <a:lnTo>
                    <a:pt x="1293433" y="33369"/>
                  </a:lnTo>
                  <a:lnTo>
                    <a:pt x="1281126" y="23835"/>
                  </a:lnTo>
                  <a:lnTo>
                    <a:pt x="1268422" y="15492"/>
                  </a:lnTo>
                  <a:lnTo>
                    <a:pt x="1254527" y="7945"/>
                  </a:lnTo>
                  <a:lnTo>
                    <a:pt x="1239838" y="0"/>
                  </a:lnTo>
                  <a:close/>
                  <a:moveTo>
                    <a:pt x="1023541" y="0"/>
                  </a:moveTo>
                  <a:lnTo>
                    <a:pt x="1039416" y="397"/>
                  </a:lnTo>
                  <a:lnTo>
                    <a:pt x="1054895" y="794"/>
                  </a:lnTo>
                  <a:lnTo>
                    <a:pt x="1069579" y="1588"/>
                  </a:lnTo>
                  <a:lnTo>
                    <a:pt x="1084263" y="2779"/>
                  </a:lnTo>
                  <a:lnTo>
                    <a:pt x="1097757" y="4764"/>
                  </a:lnTo>
                  <a:lnTo>
                    <a:pt x="1110854" y="6749"/>
                  </a:lnTo>
                  <a:lnTo>
                    <a:pt x="1123951" y="9132"/>
                  </a:lnTo>
                  <a:lnTo>
                    <a:pt x="1136254" y="12308"/>
                  </a:lnTo>
                  <a:lnTo>
                    <a:pt x="1148160" y="15087"/>
                  </a:lnTo>
                  <a:lnTo>
                    <a:pt x="1159670" y="18660"/>
                  </a:lnTo>
                  <a:lnTo>
                    <a:pt x="1170385" y="22234"/>
                  </a:lnTo>
                  <a:lnTo>
                    <a:pt x="1181498" y="26601"/>
                  </a:lnTo>
                  <a:lnTo>
                    <a:pt x="1191420" y="30968"/>
                  </a:lnTo>
                  <a:lnTo>
                    <a:pt x="1201738" y="35733"/>
                  </a:lnTo>
                  <a:lnTo>
                    <a:pt x="1211263" y="40894"/>
                  </a:lnTo>
                  <a:lnTo>
                    <a:pt x="1220391" y="46453"/>
                  </a:lnTo>
                  <a:lnTo>
                    <a:pt x="1229520" y="52011"/>
                  </a:lnTo>
                  <a:lnTo>
                    <a:pt x="1238251" y="57967"/>
                  </a:lnTo>
                  <a:lnTo>
                    <a:pt x="1246585" y="64319"/>
                  </a:lnTo>
                  <a:lnTo>
                    <a:pt x="1254920" y="71069"/>
                  </a:lnTo>
                  <a:lnTo>
                    <a:pt x="1262857" y="77818"/>
                  </a:lnTo>
                  <a:lnTo>
                    <a:pt x="1270398" y="85362"/>
                  </a:lnTo>
                  <a:lnTo>
                    <a:pt x="1277938" y="92906"/>
                  </a:lnTo>
                  <a:lnTo>
                    <a:pt x="1285082" y="100052"/>
                  </a:lnTo>
                  <a:lnTo>
                    <a:pt x="1292226" y="107993"/>
                  </a:lnTo>
                  <a:lnTo>
                    <a:pt x="1299370" y="116331"/>
                  </a:lnTo>
                  <a:lnTo>
                    <a:pt x="1312863" y="133800"/>
                  </a:lnTo>
                  <a:lnTo>
                    <a:pt x="1325960" y="152064"/>
                  </a:lnTo>
                  <a:lnTo>
                    <a:pt x="1338660" y="171121"/>
                  </a:lnTo>
                  <a:lnTo>
                    <a:pt x="1339851" y="174695"/>
                  </a:lnTo>
                  <a:lnTo>
                    <a:pt x="1341835" y="178268"/>
                  </a:lnTo>
                  <a:lnTo>
                    <a:pt x="1343423" y="181047"/>
                  </a:lnTo>
                  <a:lnTo>
                    <a:pt x="1345010" y="183826"/>
                  </a:lnTo>
                  <a:lnTo>
                    <a:pt x="1435101" y="335096"/>
                  </a:lnTo>
                  <a:lnTo>
                    <a:pt x="1338660" y="510188"/>
                  </a:lnTo>
                  <a:lnTo>
                    <a:pt x="1069579" y="995363"/>
                  </a:lnTo>
                  <a:lnTo>
                    <a:pt x="835820" y="696397"/>
                  </a:lnTo>
                  <a:lnTo>
                    <a:pt x="481013" y="681706"/>
                  </a:lnTo>
                  <a:lnTo>
                    <a:pt x="771129" y="144917"/>
                  </a:lnTo>
                  <a:lnTo>
                    <a:pt x="779463" y="130227"/>
                  </a:lnTo>
                  <a:lnTo>
                    <a:pt x="788194" y="115934"/>
                  </a:lnTo>
                  <a:lnTo>
                    <a:pt x="796926" y="102832"/>
                  </a:lnTo>
                  <a:lnTo>
                    <a:pt x="806451" y="90524"/>
                  </a:lnTo>
                  <a:lnTo>
                    <a:pt x="815579" y="78613"/>
                  </a:lnTo>
                  <a:lnTo>
                    <a:pt x="825104" y="68290"/>
                  </a:lnTo>
                  <a:lnTo>
                    <a:pt x="835026" y="57967"/>
                  </a:lnTo>
                  <a:lnTo>
                    <a:pt x="845741" y="49232"/>
                  </a:lnTo>
                  <a:lnTo>
                    <a:pt x="856854" y="40894"/>
                  </a:lnTo>
                  <a:lnTo>
                    <a:pt x="867966" y="33748"/>
                  </a:lnTo>
                  <a:lnTo>
                    <a:pt x="880269" y="26998"/>
                  </a:lnTo>
                  <a:lnTo>
                    <a:pt x="892970" y="21440"/>
                  </a:lnTo>
                  <a:lnTo>
                    <a:pt x="906066" y="15881"/>
                  </a:lnTo>
                  <a:lnTo>
                    <a:pt x="920751" y="11514"/>
                  </a:lnTo>
                  <a:lnTo>
                    <a:pt x="935435" y="8338"/>
                  </a:lnTo>
                  <a:lnTo>
                    <a:pt x="951310" y="5161"/>
                  </a:lnTo>
                  <a:lnTo>
                    <a:pt x="959248" y="3970"/>
                  </a:lnTo>
                  <a:lnTo>
                    <a:pt x="967582" y="2779"/>
                  </a:lnTo>
                  <a:lnTo>
                    <a:pt x="985441" y="1191"/>
                  </a:lnTo>
                  <a:lnTo>
                    <a:pt x="1004491" y="397"/>
                  </a:lnTo>
                  <a:lnTo>
                    <a:pt x="102354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" name="组合 139"/>
          <p:cNvGrpSpPr/>
          <p:nvPr/>
        </p:nvGrpSpPr>
        <p:grpSpPr>
          <a:xfrm>
            <a:off x="4898851" y="1118326"/>
            <a:ext cx="3074183" cy="840021"/>
            <a:chOff x="6567113" y="1793376"/>
            <a:chExt cx="4100531" cy="1120318"/>
          </a:xfrm>
        </p:grpSpPr>
        <p:sp>
          <p:nvSpPr>
            <p:cNvPr id="141" name="文本框 69"/>
            <p:cNvSpPr txBox="1"/>
            <p:nvPr/>
          </p:nvSpPr>
          <p:spPr>
            <a:xfrm>
              <a:off x="6567113" y="1810920"/>
              <a:ext cx="916058" cy="6975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799" dirty="0">
                  <a:solidFill>
                    <a:schemeClr val="bg1">
                      <a:lumMod val="50000"/>
                    </a:schemeClr>
                  </a:solidFill>
                  <a:latin typeface="Impact MT Std" pitchFamily="34" charset="0"/>
                  <a:ea typeface="微软雅黑" panose="020B0503020204020204" pitchFamily="34" charset="-122"/>
                </a:rPr>
                <a:t>01</a:t>
              </a:r>
              <a:endParaRPr lang="zh-CN" altLang="en-US" sz="2799" dirty="0">
                <a:solidFill>
                  <a:schemeClr val="bg1">
                    <a:lumMod val="50000"/>
                  </a:schemeClr>
                </a:solidFill>
                <a:latin typeface="Impact MT Std" pitchFamily="34" charset="0"/>
                <a:ea typeface="微软雅黑" panose="020B0503020204020204" pitchFamily="34" charset="-122"/>
              </a:endParaRPr>
            </a:p>
          </p:txBody>
        </p:sp>
        <p:grpSp>
          <p:nvGrpSpPr>
            <p:cNvPr id="7" name="组合 141"/>
            <p:cNvGrpSpPr/>
            <p:nvPr/>
          </p:nvGrpSpPr>
          <p:grpSpPr>
            <a:xfrm>
              <a:off x="7395055" y="1793376"/>
              <a:ext cx="3272589" cy="1120318"/>
              <a:chOff x="6968290" y="1689104"/>
              <a:chExt cx="3272589" cy="1120318"/>
            </a:xfrm>
          </p:grpSpPr>
          <p:sp>
            <p:nvSpPr>
              <p:cNvPr id="143" name="文本框 9"/>
              <p:cNvSpPr txBox="1"/>
              <p:nvPr/>
            </p:nvSpPr>
            <p:spPr>
              <a:xfrm>
                <a:off x="6968290" y="1689104"/>
                <a:ext cx="2329313" cy="3693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2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赛题背景</a:t>
                </a:r>
              </a:p>
            </p:txBody>
          </p:sp>
          <p:sp>
            <p:nvSpPr>
              <p:cNvPr id="144" name="文本框 11"/>
              <p:cNvSpPr txBox="1"/>
              <p:nvPr/>
            </p:nvSpPr>
            <p:spPr>
              <a:xfrm>
                <a:off x="6968290" y="2029520"/>
                <a:ext cx="3272589" cy="7799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8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在社会科学领域，幸福感的研究占有重要的位置。如果能发现影响幸福感的共性，生活中是不是将多一些乐趣；如果能找到影响幸福感的政策因素，便能优化资源配置来提升国民的幸福感。</a:t>
                </a:r>
              </a:p>
            </p:txBody>
          </p:sp>
        </p:grpSp>
      </p:grpSp>
      <p:grpSp>
        <p:nvGrpSpPr>
          <p:cNvPr id="8" name="组合 145"/>
          <p:cNvGrpSpPr/>
          <p:nvPr/>
        </p:nvGrpSpPr>
        <p:grpSpPr>
          <a:xfrm>
            <a:off x="949686" y="1948782"/>
            <a:ext cx="3140243" cy="983844"/>
            <a:chOff x="1524357" y="2822972"/>
            <a:chExt cx="4188647" cy="1312134"/>
          </a:xfrm>
        </p:grpSpPr>
        <p:sp>
          <p:nvSpPr>
            <p:cNvPr id="147" name="文本框 75"/>
            <p:cNvSpPr txBox="1"/>
            <p:nvPr/>
          </p:nvSpPr>
          <p:spPr>
            <a:xfrm>
              <a:off x="4796946" y="2868141"/>
              <a:ext cx="916058" cy="6975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799" dirty="0">
                  <a:solidFill>
                    <a:schemeClr val="bg1">
                      <a:lumMod val="50000"/>
                    </a:schemeClr>
                  </a:solidFill>
                  <a:latin typeface="Impact MT Std" pitchFamily="34" charset="0"/>
                  <a:ea typeface="微软雅黑" panose="020B0503020204020204" pitchFamily="34" charset="-122"/>
                </a:rPr>
                <a:t>02</a:t>
              </a:r>
              <a:endParaRPr lang="zh-CN" altLang="en-US" sz="2799" dirty="0">
                <a:solidFill>
                  <a:schemeClr val="bg1">
                    <a:lumMod val="50000"/>
                  </a:schemeClr>
                </a:solidFill>
                <a:latin typeface="Impact MT Std" pitchFamily="34" charset="0"/>
                <a:ea typeface="微软雅黑" panose="020B0503020204020204" pitchFamily="34" charset="-122"/>
              </a:endParaRPr>
            </a:p>
          </p:txBody>
        </p:sp>
        <p:grpSp>
          <p:nvGrpSpPr>
            <p:cNvPr id="9" name="组合 147"/>
            <p:cNvGrpSpPr/>
            <p:nvPr/>
          </p:nvGrpSpPr>
          <p:grpSpPr>
            <a:xfrm>
              <a:off x="1524357" y="2822972"/>
              <a:ext cx="3272589" cy="1312134"/>
              <a:chOff x="6968290" y="1661479"/>
              <a:chExt cx="3272589" cy="1312134"/>
            </a:xfrm>
          </p:grpSpPr>
          <p:sp>
            <p:nvSpPr>
              <p:cNvPr id="149" name="文本框 77"/>
              <p:cNvSpPr txBox="1"/>
              <p:nvPr/>
            </p:nvSpPr>
            <p:spPr>
              <a:xfrm>
                <a:off x="8822445" y="1661479"/>
                <a:ext cx="1418434" cy="3693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zh-CN" altLang="en-US" sz="12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赛题说明</a:t>
                </a:r>
              </a:p>
            </p:txBody>
          </p:sp>
          <p:sp>
            <p:nvSpPr>
              <p:cNvPr id="150" name="文本框 80"/>
              <p:cNvSpPr txBox="1"/>
              <p:nvPr/>
            </p:nvSpPr>
            <p:spPr>
              <a:xfrm>
                <a:off x="6968290" y="2029519"/>
                <a:ext cx="3272589" cy="944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zh-CN" altLang="en-US" sz="8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赛题使用公开数据的问卷调查结果，选取其中多组变量，来预测其对幸福感的评价。</a:t>
                </a:r>
                <a:endParaRPr lang="en-US" altLang="zh-CN" sz="8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l"/>
                <a:r>
                  <a:rPr lang="zh-CN" altLang="en-US" sz="8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幸福感预测的准确性不是赛题的唯一目的，更希望选手对变量间的关系、变量群的意义有所探索与收获。</a:t>
                </a:r>
              </a:p>
            </p:txBody>
          </p:sp>
        </p:grpSp>
      </p:grpSp>
      <p:grpSp>
        <p:nvGrpSpPr>
          <p:cNvPr id="10" name="组合 151"/>
          <p:cNvGrpSpPr/>
          <p:nvPr/>
        </p:nvGrpSpPr>
        <p:grpSpPr>
          <a:xfrm>
            <a:off x="4898851" y="2708041"/>
            <a:ext cx="3074183" cy="1624700"/>
            <a:chOff x="6567113" y="3913545"/>
            <a:chExt cx="4100531" cy="2166827"/>
          </a:xfrm>
        </p:grpSpPr>
        <p:sp>
          <p:nvSpPr>
            <p:cNvPr id="153" name="文本框 101"/>
            <p:cNvSpPr txBox="1"/>
            <p:nvPr/>
          </p:nvSpPr>
          <p:spPr>
            <a:xfrm>
              <a:off x="6567113" y="3971938"/>
              <a:ext cx="916058" cy="6975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799" dirty="0">
                  <a:solidFill>
                    <a:schemeClr val="bg1">
                      <a:lumMod val="50000"/>
                    </a:schemeClr>
                  </a:solidFill>
                  <a:latin typeface="Impact MT Std" pitchFamily="34" charset="0"/>
                  <a:ea typeface="微软雅黑" panose="020B0503020204020204" pitchFamily="34" charset="-122"/>
                </a:rPr>
                <a:t>03</a:t>
              </a:r>
              <a:endParaRPr lang="zh-CN" altLang="en-US" sz="2799" dirty="0">
                <a:solidFill>
                  <a:schemeClr val="bg1">
                    <a:lumMod val="50000"/>
                  </a:schemeClr>
                </a:solidFill>
                <a:latin typeface="Impact MT Std" pitchFamily="34" charset="0"/>
                <a:ea typeface="微软雅黑" panose="020B0503020204020204" pitchFamily="34" charset="-122"/>
              </a:endParaRPr>
            </a:p>
          </p:txBody>
        </p:sp>
        <p:grpSp>
          <p:nvGrpSpPr>
            <p:cNvPr id="11" name="组合 153"/>
            <p:cNvGrpSpPr/>
            <p:nvPr/>
          </p:nvGrpSpPr>
          <p:grpSpPr>
            <a:xfrm>
              <a:off x="7395055" y="3913545"/>
              <a:ext cx="3272589" cy="2166827"/>
              <a:chOff x="6968290" y="1648256"/>
              <a:chExt cx="3272589" cy="2166827"/>
            </a:xfrm>
          </p:grpSpPr>
          <p:sp>
            <p:nvSpPr>
              <p:cNvPr id="155" name="文本框 103"/>
              <p:cNvSpPr txBox="1"/>
              <p:nvPr/>
            </p:nvSpPr>
            <p:spPr>
              <a:xfrm>
                <a:off x="6968290" y="1648256"/>
                <a:ext cx="2329314" cy="3693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2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数据来源</a:t>
                </a:r>
              </a:p>
            </p:txBody>
          </p:sp>
          <p:sp>
            <p:nvSpPr>
              <p:cNvPr id="156" name="文本框 104"/>
              <p:cNvSpPr txBox="1"/>
              <p:nvPr/>
            </p:nvSpPr>
            <p:spPr>
              <a:xfrm>
                <a:off x="6968290" y="2029517"/>
                <a:ext cx="3272589" cy="17855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8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赛题使用的数据来自中国人民大学中国调查与数据中心主持之</a:t>
                </a:r>
                <a:r>
                  <a:rPr lang="en-US" altLang="zh-CN" sz="8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《</a:t>
                </a:r>
                <a:r>
                  <a:rPr lang="zh-CN" altLang="en-US" sz="8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中国综合社会调查（</a:t>
                </a:r>
                <a:r>
                  <a:rPr lang="en-US" altLang="zh-CN" sz="8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CGSS</a:t>
                </a:r>
                <a:r>
                  <a:rPr lang="zh-CN" altLang="en-US" sz="8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</a:t>
                </a:r>
                <a:r>
                  <a:rPr lang="en-US" altLang="zh-CN" sz="8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》</a:t>
                </a:r>
                <a:r>
                  <a:rPr lang="zh-CN" altLang="en-US" sz="8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项目。赛题感谢此机构及其人员提供数据协助。中国综合社会调查为多阶分层抽样的截面面访调查。赛题使用公开数据的问卷调查结果，选取其中多组变量，包括个体变量（性别、年龄、地域、职业、健康、婚姻与政治面貌等等）、家庭变量（父母、配偶、子女、家庭资本等等）、社会态度（公平、信用、公共服务等等），来预测其对幸福感的评价。</a:t>
                </a:r>
              </a:p>
              <a:p>
                <a:endParaRPr lang="zh-CN" altLang="en-US" sz="9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2" name="组合 157"/>
          <p:cNvGrpSpPr/>
          <p:nvPr/>
        </p:nvGrpSpPr>
        <p:grpSpPr>
          <a:xfrm>
            <a:off x="1127782" y="3626773"/>
            <a:ext cx="3140243" cy="580646"/>
            <a:chOff x="1524357" y="2868143"/>
            <a:chExt cx="4188647" cy="774396"/>
          </a:xfrm>
        </p:grpSpPr>
        <p:sp>
          <p:nvSpPr>
            <p:cNvPr id="159" name="文本框 75"/>
            <p:cNvSpPr txBox="1"/>
            <p:nvPr/>
          </p:nvSpPr>
          <p:spPr>
            <a:xfrm>
              <a:off x="4796946" y="2868143"/>
              <a:ext cx="916058" cy="6975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799" dirty="0">
                  <a:solidFill>
                    <a:schemeClr val="bg1">
                      <a:lumMod val="50000"/>
                    </a:schemeClr>
                  </a:solidFill>
                  <a:latin typeface="Impact MT Std" pitchFamily="34" charset="0"/>
                  <a:ea typeface="微软雅黑" panose="020B0503020204020204" pitchFamily="34" charset="-122"/>
                </a:rPr>
                <a:t>04</a:t>
              </a:r>
              <a:endParaRPr lang="zh-CN" altLang="en-US" sz="2799" dirty="0">
                <a:solidFill>
                  <a:schemeClr val="bg1">
                    <a:lumMod val="50000"/>
                  </a:schemeClr>
                </a:solidFill>
                <a:latin typeface="Impact MT Std" pitchFamily="34" charset="0"/>
                <a:ea typeface="微软雅黑" panose="020B0503020204020204" pitchFamily="34" charset="-122"/>
              </a:endParaRPr>
            </a:p>
          </p:txBody>
        </p:sp>
        <p:grpSp>
          <p:nvGrpSpPr>
            <p:cNvPr id="13" name="组合 159"/>
            <p:cNvGrpSpPr/>
            <p:nvPr/>
          </p:nvGrpSpPr>
          <p:grpSpPr>
            <a:xfrm>
              <a:off x="1524357" y="2919060"/>
              <a:ext cx="3272589" cy="723479"/>
              <a:chOff x="6968290" y="1757567"/>
              <a:chExt cx="3272589" cy="723479"/>
            </a:xfrm>
          </p:grpSpPr>
          <p:sp>
            <p:nvSpPr>
              <p:cNvPr id="161" name="文本框 77"/>
              <p:cNvSpPr txBox="1"/>
              <p:nvPr/>
            </p:nvSpPr>
            <p:spPr>
              <a:xfrm>
                <a:off x="7855677" y="1757567"/>
                <a:ext cx="2329312" cy="369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zh-CN" altLang="en-US" sz="12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数据说明</a:t>
                </a:r>
              </a:p>
            </p:txBody>
          </p:sp>
          <p:sp>
            <p:nvSpPr>
              <p:cNvPr id="162" name="文本框 80"/>
              <p:cNvSpPr txBox="1"/>
              <p:nvPr/>
            </p:nvSpPr>
            <p:spPr>
              <a:xfrm>
                <a:off x="6968290" y="2029523"/>
                <a:ext cx="3272589" cy="4515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zh-CN" altLang="en-US" sz="8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考虑到变量个数较多，部分变量间关系复杂，数据分为完整版和精简版两类</a:t>
                </a:r>
              </a:p>
            </p:txBody>
          </p:sp>
        </p:grpSp>
      </p:grpSp>
      <p:grpSp>
        <p:nvGrpSpPr>
          <p:cNvPr id="14" name="组合 162"/>
          <p:cNvGrpSpPr/>
          <p:nvPr/>
        </p:nvGrpSpPr>
        <p:grpSpPr>
          <a:xfrm>
            <a:off x="4388665" y="3370809"/>
            <a:ext cx="841950" cy="976796"/>
            <a:chOff x="5550606" y="4704901"/>
            <a:chExt cx="1123045" cy="1302732"/>
          </a:xfrm>
        </p:grpSpPr>
        <p:sp>
          <p:nvSpPr>
            <p:cNvPr id="164" name="六边形 163"/>
            <p:cNvSpPr/>
            <p:nvPr/>
          </p:nvSpPr>
          <p:spPr>
            <a:xfrm rot="5400000">
              <a:off x="5460763" y="4794744"/>
              <a:ext cx="1302732" cy="1123045"/>
            </a:xfrm>
            <a:prstGeom prst="hexagon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5" name="组合 164"/>
            <p:cNvGrpSpPr/>
            <p:nvPr/>
          </p:nvGrpSpPr>
          <p:grpSpPr>
            <a:xfrm>
              <a:off x="5923329" y="5169661"/>
              <a:ext cx="348517" cy="446576"/>
              <a:chOff x="3095876" y="2479873"/>
              <a:chExt cx="366231" cy="470769"/>
            </a:xfrm>
          </p:grpSpPr>
          <p:sp>
            <p:nvSpPr>
              <p:cNvPr id="166" name="Freeform 108"/>
              <p:cNvSpPr/>
              <p:nvPr/>
            </p:nvSpPr>
            <p:spPr bwMode="auto">
              <a:xfrm flipH="1">
                <a:off x="3095876" y="2898027"/>
                <a:ext cx="51923" cy="52615"/>
              </a:xfrm>
              <a:custGeom>
                <a:avLst/>
                <a:gdLst>
                  <a:gd name="T0" fmla="*/ 0 w 32"/>
                  <a:gd name="T1" fmla="*/ 32 h 32"/>
                  <a:gd name="T2" fmla="*/ 16 w 32"/>
                  <a:gd name="T3" fmla="*/ 32 h 32"/>
                  <a:gd name="T4" fmla="*/ 32 w 32"/>
                  <a:gd name="T5" fmla="*/ 16 h 32"/>
                  <a:gd name="T6" fmla="*/ 32 w 32"/>
                  <a:gd name="T7" fmla="*/ 0 h 32"/>
                  <a:gd name="T8" fmla="*/ 0 w 32"/>
                  <a:gd name="T9" fmla="*/ 0 h 32"/>
                  <a:gd name="T10" fmla="*/ 0 w 32"/>
                  <a:gd name="T11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32">
                    <a:moveTo>
                      <a:pt x="0" y="32"/>
                    </a:moveTo>
                    <a:cubicBezTo>
                      <a:pt x="16" y="32"/>
                      <a:pt x="16" y="32"/>
                      <a:pt x="16" y="32"/>
                    </a:cubicBezTo>
                    <a:cubicBezTo>
                      <a:pt x="25" y="32"/>
                      <a:pt x="32" y="25"/>
                      <a:pt x="32" y="16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41" tIns="34270" rIns="68541" bIns="3427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565728">
                  <a:defRPr/>
                </a:pPr>
                <a:endPara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67" name="Freeform 109"/>
              <p:cNvSpPr>
                <a:spLocks noEditPoints="1"/>
              </p:cNvSpPr>
              <p:nvPr/>
            </p:nvSpPr>
            <p:spPr bwMode="auto">
              <a:xfrm flipH="1">
                <a:off x="3095876" y="2479873"/>
                <a:ext cx="366231" cy="470769"/>
              </a:xfrm>
              <a:custGeom>
                <a:avLst/>
                <a:gdLst>
                  <a:gd name="T0" fmla="*/ 208 w 224"/>
                  <a:gd name="T1" fmla="*/ 0 h 288"/>
                  <a:gd name="T2" fmla="*/ 16 w 224"/>
                  <a:gd name="T3" fmla="*/ 0 h 288"/>
                  <a:gd name="T4" fmla="*/ 0 w 224"/>
                  <a:gd name="T5" fmla="*/ 16 h 288"/>
                  <a:gd name="T6" fmla="*/ 0 w 224"/>
                  <a:gd name="T7" fmla="*/ 272 h 288"/>
                  <a:gd name="T8" fmla="*/ 16 w 224"/>
                  <a:gd name="T9" fmla="*/ 288 h 288"/>
                  <a:gd name="T10" fmla="*/ 176 w 224"/>
                  <a:gd name="T11" fmla="*/ 288 h 288"/>
                  <a:gd name="T12" fmla="*/ 176 w 224"/>
                  <a:gd name="T13" fmla="*/ 144 h 288"/>
                  <a:gd name="T14" fmla="*/ 224 w 224"/>
                  <a:gd name="T15" fmla="*/ 144 h 288"/>
                  <a:gd name="T16" fmla="*/ 224 w 224"/>
                  <a:gd name="T17" fmla="*/ 16 h 288"/>
                  <a:gd name="T18" fmla="*/ 208 w 224"/>
                  <a:gd name="T19" fmla="*/ 0 h 288"/>
                  <a:gd name="T20" fmla="*/ 168 w 224"/>
                  <a:gd name="T21" fmla="*/ 104 h 288"/>
                  <a:gd name="T22" fmla="*/ 56 w 224"/>
                  <a:gd name="T23" fmla="*/ 104 h 288"/>
                  <a:gd name="T24" fmla="*/ 56 w 224"/>
                  <a:gd name="T25" fmla="*/ 88 h 288"/>
                  <a:gd name="T26" fmla="*/ 168 w 224"/>
                  <a:gd name="T27" fmla="*/ 88 h 288"/>
                  <a:gd name="T28" fmla="*/ 168 w 224"/>
                  <a:gd name="T29" fmla="*/ 104 h 288"/>
                  <a:gd name="T30" fmla="*/ 168 w 224"/>
                  <a:gd name="T31" fmla="*/ 72 h 288"/>
                  <a:gd name="T32" fmla="*/ 56 w 224"/>
                  <a:gd name="T33" fmla="*/ 72 h 288"/>
                  <a:gd name="T34" fmla="*/ 56 w 224"/>
                  <a:gd name="T35" fmla="*/ 56 h 288"/>
                  <a:gd name="T36" fmla="*/ 168 w 224"/>
                  <a:gd name="T37" fmla="*/ 56 h 288"/>
                  <a:gd name="T38" fmla="*/ 168 w 224"/>
                  <a:gd name="T39" fmla="*/ 72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24" h="288">
                    <a:moveTo>
                      <a:pt x="208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272"/>
                      <a:pt x="0" y="272"/>
                      <a:pt x="0" y="272"/>
                    </a:cubicBezTo>
                    <a:cubicBezTo>
                      <a:pt x="0" y="281"/>
                      <a:pt x="7" y="288"/>
                      <a:pt x="16" y="288"/>
                    </a:cubicBezTo>
                    <a:cubicBezTo>
                      <a:pt x="176" y="288"/>
                      <a:pt x="176" y="288"/>
                      <a:pt x="176" y="288"/>
                    </a:cubicBezTo>
                    <a:cubicBezTo>
                      <a:pt x="176" y="144"/>
                      <a:pt x="176" y="144"/>
                      <a:pt x="176" y="144"/>
                    </a:cubicBezTo>
                    <a:cubicBezTo>
                      <a:pt x="224" y="144"/>
                      <a:pt x="224" y="144"/>
                      <a:pt x="224" y="144"/>
                    </a:cubicBezTo>
                    <a:cubicBezTo>
                      <a:pt x="224" y="16"/>
                      <a:pt x="224" y="16"/>
                      <a:pt x="224" y="16"/>
                    </a:cubicBezTo>
                    <a:cubicBezTo>
                      <a:pt x="224" y="7"/>
                      <a:pt x="217" y="0"/>
                      <a:pt x="208" y="0"/>
                    </a:cubicBezTo>
                    <a:close/>
                    <a:moveTo>
                      <a:pt x="168" y="104"/>
                    </a:moveTo>
                    <a:cubicBezTo>
                      <a:pt x="56" y="104"/>
                      <a:pt x="56" y="104"/>
                      <a:pt x="56" y="104"/>
                    </a:cubicBezTo>
                    <a:cubicBezTo>
                      <a:pt x="56" y="88"/>
                      <a:pt x="56" y="88"/>
                      <a:pt x="56" y="88"/>
                    </a:cubicBezTo>
                    <a:cubicBezTo>
                      <a:pt x="168" y="88"/>
                      <a:pt x="168" y="88"/>
                      <a:pt x="168" y="88"/>
                    </a:cubicBezTo>
                    <a:lnTo>
                      <a:pt x="168" y="104"/>
                    </a:lnTo>
                    <a:close/>
                    <a:moveTo>
                      <a:pt x="168" y="72"/>
                    </a:moveTo>
                    <a:cubicBezTo>
                      <a:pt x="56" y="72"/>
                      <a:pt x="56" y="72"/>
                      <a:pt x="56" y="72"/>
                    </a:cubicBezTo>
                    <a:cubicBezTo>
                      <a:pt x="56" y="56"/>
                      <a:pt x="56" y="56"/>
                      <a:pt x="56" y="56"/>
                    </a:cubicBezTo>
                    <a:cubicBezTo>
                      <a:pt x="168" y="56"/>
                      <a:pt x="168" y="56"/>
                      <a:pt x="168" y="56"/>
                    </a:cubicBezTo>
                    <a:lnTo>
                      <a:pt x="168" y="7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41" tIns="34270" rIns="68541" bIns="3427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565728">
                  <a:defRPr/>
                </a:pPr>
                <a:endPara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68" name="Rectangle 110"/>
              <p:cNvSpPr>
                <a:spLocks noChangeArrowheads="1"/>
              </p:cNvSpPr>
              <p:nvPr/>
            </p:nvSpPr>
            <p:spPr bwMode="auto">
              <a:xfrm flipH="1">
                <a:off x="3095876" y="2741565"/>
                <a:ext cx="51923" cy="5192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41" tIns="34270" rIns="68541" bIns="3427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565728">
                  <a:defRPr/>
                </a:pPr>
                <a:endPara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69" name="Rectangle 111"/>
              <p:cNvSpPr>
                <a:spLocks noChangeArrowheads="1"/>
              </p:cNvSpPr>
              <p:nvPr/>
            </p:nvSpPr>
            <p:spPr bwMode="auto">
              <a:xfrm flipH="1">
                <a:off x="3095876" y="2819796"/>
                <a:ext cx="51923" cy="5261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41" tIns="34270" rIns="68541" bIns="3427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565728">
                  <a:defRPr/>
                </a:pPr>
                <a:endPara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8346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3000"/>
    </mc:Choice>
    <mc:Fallback xmlns=""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7A2986D-6BCF-4DBC-BAE5-B5EC556B86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1546413"/>
            <a:ext cx="5292588" cy="2048913"/>
          </a:xfrm>
          <a:prstGeom prst="rect">
            <a:avLst/>
          </a:prstGeom>
        </p:spPr>
      </p:pic>
      <p:sp>
        <p:nvSpPr>
          <p:cNvPr id="2" name="椭圆 1">
            <a:extLst>
              <a:ext uri="{FF2B5EF4-FFF2-40B4-BE49-F238E27FC236}">
                <a16:creationId xmlns:a16="http://schemas.microsoft.com/office/drawing/2014/main" id="{404D321A-51EB-408D-8266-8FDA8E437CF6}"/>
              </a:ext>
            </a:extLst>
          </p:cNvPr>
          <p:cNvSpPr/>
          <p:nvPr/>
        </p:nvSpPr>
        <p:spPr>
          <a:xfrm>
            <a:off x="2843808" y="2427734"/>
            <a:ext cx="288032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5110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3000"/>
    </mc:Choice>
    <mc:Fallback xmlns="">
      <p:transition advClick="0" advTm="3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DC7C536-A7AC-4FD9-BAE9-FB3F7F5819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771550"/>
            <a:ext cx="6840766" cy="195060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7D35702-7E70-4B43-B4D2-4D00553804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7848" y="2931790"/>
            <a:ext cx="7308304" cy="1130351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0BD19C8-3923-459A-B912-9F3B8B64358B}"/>
              </a:ext>
            </a:extLst>
          </p:cNvPr>
          <p:cNvSpPr txBox="1"/>
          <p:nvPr/>
        </p:nvSpPr>
        <p:spPr>
          <a:xfrm>
            <a:off x="3059832" y="4259292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可见数据集并不是很大</a:t>
            </a:r>
          </a:p>
        </p:txBody>
      </p:sp>
    </p:spTree>
    <p:extLst>
      <p:ext uri="{BB962C8B-B14F-4D97-AF65-F5344CB8AC3E}">
        <p14:creationId xmlns:p14="http://schemas.microsoft.com/office/powerpoint/2010/main" val="545808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2267A6B1-8B59-4C7D-850C-31925BB33F98}"/>
              </a:ext>
            </a:extLst>
          </p:cNvPr>
          <p:cNvSpPr/>
          <p:nvPr/>
        </p:nvSpPr>
        <p:spPr>
          <a:xfrm>
            <a:off x="2483768" y="1580929"/>
            <a:ext cx="1037768" cy="103776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TextBox 48"/>
          <p:cNvSpPr txBox="1"/>
          <p:nvPr/>
        </p:nvSpPr>
        <p:spPr>
          <a:xfrm>
            <a:off x="2225363" y="2725531"/>
            <a:ext cx="2816312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求解思路</a:t>
            </a:r>
            <a:endParaRPr lang="en-GB" altLang="zh-CN" sz="31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8" name="矩形 259"/>
          <p:cNvSpPr>
            <a:spLocks noChangeArrowheads="1"/>
          </p:cNvSpPr>
          <p:nvPr/>
        </p:nvSpPr>
        <p:spPr bwMode="auto">
          <a:xfrm>
            <a:off x="2248131" y="1724945"/>
            <a:ext cx="1561914" cy="742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5023" tIns="32511" rIns="65023" bIns="32511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4400" b="1" cap="all" spc="213" dirty="0">
                <a:solidFill>
                  <a:schemeClr val="bg1"/>
                </a:solidFill>
                <a:cs typeface="Arial" panose="020B0604020202020204" pitchFamily="34" charset="0"/>
              </a:rPr>
              <a:t>02</a:t>
            </a:r>
            <a:endParaRPr lang="zh-CN" altLang="en-US" sz="4400" b="1" cap="all" spc="213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F3404EDD-D3D9-4703-9366-D3EFE9C979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44505" y="0"/>
            <a:ext cx="519949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348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3000"/>
    </mc:Choice>
    <mc:Fallback xmlns=""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 tmFilter="0,0; .5, 1; 1, 1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50"/>
                            </p:stCondLst>
                            <p:childTnLst>
                              <p:par>
                                <p:cTn id="2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5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3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33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34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35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6" grpId="0"/>
      <p:bldP spid="26" grpId="1"/>
      <p:bldP spid="28" grpId="0"/>
      <p:bldP spid="28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C9E2824-4212-4201-8A18-2B9C39182A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008772"/>
            <a:ext cx="3888432" cy="249908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974E5FB-18B6-4768-BDA9-402D6CFD67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3426923"/>
            <a:ext cx="5178772" cy="141560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E71C6633-23B5-4884-8789-5063213FE783}"/>
              </a:ext>
            </a:extLst>
          </p:cNvPr>
          <p:cNvSpPr txBox="1"/>
          <p:nvPr/>
        </p:nvSpPr>
        <p:spPr>
          <a:xfrm>
            <a:off x="4572000" y="1635646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观察数据</a:t>
            </a:r>
          </a:p>
        </p:txBody>
      </p:sp>
    </p:spTree>
    <p:extLst>
      <p:ext uri="{BB962C8B-B14F-4D97-AF65-F5344CB8AC3E}">
        <p14:creationId xmlns:p14="http://schemas.microsoft.com/office/powerpoint/2010/main" val="574514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3000"/>
    </mc:Choice>
    <mc:Fallback xmlns="">
      <p:transition advClick="0" advTm="3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>
            <a:extLst>
              <a:ext uri="{FF2B5EF4-FFF2-40B4-BE49-F238E27FC236}">
                <a16:creationId xmlns:a16="http://schemas.microsoft.com/office/drawing/2014/main" id="{A4B13493-CE00-4C72-A452-86B7CF3C90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828" y="1540764"/>
            <a:ext cx="7668344" cy="2680667"/>
          </a:xfrm>
          <a:prstGeom prst="rect">
            <a:avLst/>
          </a:prstGeom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5057A1C3-25EF-4AC0-994E-0A3ADF67DDD3}"/>
              </a:ext>
            </a:extLst>
          </p:cNvPr>
          <p:cNvSpPr txBox="1"/>
          <p:nvPr/>
        </p:nvSpPr>
        <p:spPr>
          <a:xfrm>
            <a:off x="1115616" y="1059582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数据特征较多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660ADAAB-1C1A-4309-9859-DFB8001AC854}"/>
              </a:ext>
            </a:extLst>
          </p:cNvPr>
          <p:cNvSpPr/>
          <p:nvPr/>
        </p:nvSpPr>
        <p:spPr>
          <a:xfrm>
            <a:off x="1794168" y="3783694"/>
            <a:ext cx="679165" cy="23804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71489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3000"/>
    </mc:Choice>
    <mc:Fallback xmlns="">
      <p:transition advClick="0" advTm="300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20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BingLLB#"/>
  <p:tag name="MH_LAYOUT" val="SubTitleText"/>
  <p:tag name="MH" val="20151104095213"/>
  <p:tag name="MH_LIBRARY" val="GRAPHIC"/>
</p:tagLst>
</file>

<file path=ppt/theme/theme1.xml><?xml version="1.0" encoding="utf-8"?>
<a:theme xmlns:a="http://schemas.openxmlformats.org/drawingml/2006/main" name="第一PPT，www.1ppt.com">
  <a:themeElements>
    <a:clrScheme name="自定义 16">
      <a:dk1>
        <a:sysClr val="windowText" lastClr="000000"/>
      </a:dk1>
      <a:lt1>
        <a:sysClr val="window" lastClr="CCE8CF"/>
      </a:lt1>
      <a:dk2>
        <a:srgbClr val="1F497D"/>
      </a:dk2>
      <a:lt2>
        <a:srgbClr val="7F7F7F"/>
      </a:lt2>
      <a:accent1>
        <a:srgbClr val="30A8C4"/>
      </a:accent1>
      <a:accent2>
        <a:srgbClr val="7F7F7F"/>
      </a:accent2>
      <a:accent3>
        <a:srgbClr val="30A8C4"/>
      </a:accent3>
      <a:accent4>
        <a:srgbClr val="7F7F7F"/>
      </a:accent4>
      <a:accent5>
        <a:srgbClr val="30A8C4"/>
      </a:accent5>
      <a:accent6>
        <a:srgbClr val="7F7F7F"/>
      </a:accent6>
      <a:hlink>
        <a:srgbClr val="007FA2"/>
      </a:hlink>
      <a:folHlink>
        <a:srgbClr val="FF495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5819</TotalTime>
  <Words>794</Words>
  <Application>Microsoft Office PowerPoint</Application>
  <PresentationFormat>全屏显示(16:9)</PresentationFormat>
  <Paragraphs>103</Paragraphs>
  <Slides>26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4" baseType="lpstr">
      <vt:lpstr>-apple-system</vt:lpstr>
      <vt:lpstr>Impact MT Std</vt:lpstr>
      <vt:lpstr>PingFang SC</vt:lpstr>
      <vt:lpstr>Roboto condensed</vt:lpstr>
      <vt:lpstr>微软雅黑</vt:lpstr>
      <vt:lpstr>Arial</vt:lpstr>
      <vt:lpstr>Calibri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/>
  <cp:lastModifiedBy>王 智雄</cp:lastModifiedBy>
  <cp:revision>478</cp:revision>
  <dcterms:created xsi:type="dcterms:W3CDTF">2014-11-09T01:07:25Z</dcterms:created>
  <dcterms:modified xsi:type="dcterms:W3CDTF">2020-12-07T01:47:16Z</dcterms:modified>
</cp:coreProperties>
</file>