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9" r:id="rId3"/>
    <p:sldId id="263" r:id="rId5"/>
    <p:sldId id="265" r:id="rId6"/>
    <p:sldId id="284" r:id="rId7"/>
    <p:sldId id="285" r:id="rId8"/>
    <p:sldId id="299" r:id="rId9"/>
    <p:sldId id="300" r:id="rId10"/>
    <p:sldId id="286" r:id="rId11"/>
    <p:sldId id="287" r:id="rId12"/>
    <p:sldId id="290" r:id="rId13"/>
    <p:sldId id="293" r:id="rId14"/>
    <p:sldId id="292" r:id="rId15"/>
    <p:sldId id="291" r:id="rId16"/>
    <p:sldId id="298" r:id="rId17"/>
    <p:sldId id="288" r:id="rId18"/>
    <p:sldId id="256" r:id="rId19"/>
  </p:sldIdLst>
  <p:sldSz cx="12192000" cy="6858000"/>
  <p:notesSz cx="6858000" cy="9144000"/>
  <p:defaultTextStyle>
    <a:defPPr>
      <a:defRPr lang="zh-CN"/>
    </a:defPPr>
    <a:lvl1pPr marL="0" lvl="0" indent="0" algn="l" defTabSz="91440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E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81" d="100"/>
          <a:sy n="81" d="100"/>
        </p:scale>
        <p:origin x="725" y="67"/>
      </p:cViewPr>
      <p:guideLst>
        <p:guide orient="horz" pos="2160"/>
        <p:guide pos="3836"/>
      </p:guideLst>
    </p:cSldViewPr>
  </p:slideViewPr>
  <p:notesTextViewPr>
    <p:cViewPr>
      <p:scale>
        <a:sx n="1" d="1"/>
        <a:sy n="1" d="1"/>
      </p:scale>
      <p:origin x="0" y="0"/>
    </p:cViewPr>
  </p:notesTextViewPr>
  <p:sorterViewPr showFormatting="0">
    <p:cViewPr varScale="1">
      <p:scale>
        <a:sx n="1" d="1"/>
        <a:sy n="1" d="1"/>
      </p:scale>
      <p:origin x="0" y="0"/>
    </p:cViewPr>
  </p:sorterViewPr>
  <p:gridSpacing cx="72006" cy="72006"/>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idx="4294967295"/>
          </p:nvPr>
        </p:nvSpPr>
        <p:spPr bwMode="auto">
          <a:xfrm>
            <a:off x="0"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eaLnBrk="1" hangingPunct="1">
              <a:buFont typeface="Arial" panose="020B0604020202020204" pitchFamily="34" charset="0"/>
              <a:buNone/>
              <a:defRPr sz="120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1" name="日期占位符 2"/>
          <p:cNvSpPr>
            <a:spLocks noGrp="1" noChangeArrowheads="1"/>
          </p:cNvSpPr>
          <p:nvPr>
            <p:ph type="dt" idx="1"/>
          </p:nvPr>
        </p:nvSpPr>
        <p:spPr bwMode="auto">
          <a:xfrm>
            <a:off x="3884613"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eaLnBrk="1" hangingPunct="1">
              <a:buFont typeface="Arial" panose="020B0604020202020204" pitchFamily="34" charset="0"/>
              <a:buNone/>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9FBF77D-4DD7-433B-B1E0-F03ED1612344}" type="datetime1">
              <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2" name="幻灯片图像占位符 3"/>
          <p:cNvSpPr>
            <a:spLocks noGrp="1" noRot="1" noChangeAspect="1"/>
          </p:cNvSpPr>
          <p:nvPr>
            <p:ph type="sldImg" idx="2"/>
          </p:nvPr>
        </p:nvSpPr>
        <p:spPr>
          <a:xfrm>
            <a:off x="685800" y="1143000"/>
            <a:ext cx="5486400" cy="3086100"/>
          </a:xfrm>
          <a:prstGeom prst="rect">
            <a:avLst/>
          </a:prstGeom>
          <a:noFill/>
          <a:ln w="12700">
            <a:noFill/>
          </a:ln>
        </p:spPr>
      </p:sp>
      <p:sp>
        <p:nvSpPr>
          <p:cNvPr id="20485" name="备注占位符 4"/>
          <p:cNvSpPr>
            <a:spLocks noGrp="1" noRot="1" noChangeAspect="1" noChangeArrowheads="1"/>
          </p:cNvSpPr>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bevel/>
              </a14:hiddenLine>
            </a:ext>
          </a:extLst>
        </p:spPr>
        <p:txBody>
          <a:bodyPr anchor="ctr"/>
          <a:lstStyle>
            <a:lvl1pPr defTabSz="0" eaLnBrk="0" hangingPunct="0">
              <a:defRPr>
                <a:solidFill>
                  <a:schemeClr val="tx1"/>
                </a:solidFill>
                <a:latin typeface="Arial" panose="020B0604020202020204" pitchFamily="34" charset="0"/>
                <a:ea typeface="宋体" panose="02010600030101010101" pitchFamily="2" charset="-122"/>
              </a:defRPr>
            </a:lvl1pPr>
            <a:lvl2pPr marL="742950" indent="-285750" defTabSz="0" eaLnBrk="0" hangingPunct="0">
              <a:defRPr>
                <a:solidFill>
                  <a:schemeClr val="tx1"/>
                </a:solidFill>
                <a:latin typeface="Arial" panose="020B0604020202020204" pitchFamily="34" charset="0"/>
                <a:ea typeface="宋体" panose="02010600030101010101" pitchFamily="2" charset="-122"/>
              </a:defRPr>
            </a:lvl2pPr>
            <a:lvl3pPr marL="1143000" indent="-228600" defTabSz="0" eaLnBrk="0" hangingPunct="0">
              <a:defRPr>
                <a:solidFill>
                  <a:schemeClr val="tx1"/>
                </a:solidFill>
                <a:latin typeface="Arial" panose="020B0604020202020204" pitchFamily="34" charset="0"/>
                <a:ea typeface="宋体" panose="02010600030101010101" pitchFamily="2" charset="-122"/>
              </a:defRPr>
            </a:lvl3pPr>
            <a:lvl4pPr marL="1600200" indent="-228600" defTabSz="0" eaLnBrk="0" hangingPunct="0">
              <a:defRPr>
                <a:solidFill>
                  <a:schemeClr val="tx1"/>
                </a:solidFill>
                <a:latin typeface="Arial" panose="020B0604020202020204" pitchFamily="34" charset="0"/>
                <a:ea typeface="宋体" panose="02010600030101010101" pitchFamily="2" charset="-122"/>
              </a:defRPr>
            </a:lvl4pPr>
            <a:lvl5pPr marL="2057400" indent="-228600" defTabSz="0" eaLnBrk="0" hangingPunct="0">
              <a:defRPr>
                <a:solidFill>
                  <a:schemeClr val="tx1"/>
                </a:solidFill>
                <a:latin typeface="Arial" panose="020B0604020202020204" pitchFamily="34" charset="0"/>
                <a:ea typeface="宋体" panose="02010600030101010101" pitchFamily="2" charset="-122"/>
              </a:defRPr>
            </a:lvl5pPr>
            <a:lvl6pPr marL="2514600" indent="-228600" defTabSz="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0" rtl="0" eaLnBrk="0" fontAlgn="base" latinLnBrk="0" hangingPunct="0">
              <a:lnSpc>
                <a:spcPct val="100000"/>
              </a:lnSpc>
              <a:spcBef>
                <a:spcPct val="30000"/>
              </a:spcBef>
              <a:spcAft>
                <a:spcPct val="0"/>
              </a:spcAft>
              <a:buClrTx/>
              <a:buSzTx/>
              <a:buFontTx/>
              <a:buNone/>
              <a:defRPr/>
            </a:pPr>
            <a:r>
              <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0" rtl="0" eaLnBrk="0" fontAlgn="base" latinLnBrk="0" hangingPunct="0">
              <a:lnSpc>
                <a:spcPct val="100000"/>
              </a:lnSpc>
              <a:spcBef>
                <a:spcPct val="30000"/>
              </a:spcBef>
              <a:spcAft>
                <a:spcPct val="0"/>
              </a:spcAft>
              <a:buClrTx/>
              <a:buSzTx/>
              <a:buFontTx/>
              <a:buNone/>
              <a:defRPr/>
            </a:pPr>
            <a:r>
              <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0" rtl="0" eaLnBrk="0" fontAlgn="base" latinLnBrk="0" hangingPunct="0">
              <a:lnSpc>
                <a:spcPct val="100000"/>
              </a:lnSpc>
              <a:spcBef>
                <a:spcPct val="30000"/>
              </a:spcBef>
              <a:spcAft>
                <a:spcPct val="0"/>
              </a:spcAft>
              <a:buClrTx/>
              <a:buSzTx/>
              <a:buFontTx/>
              <a:buNone/>
              <a:defRPr/>
            </a:pPr>
            <a:r>
              <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0" rtl="0" eaLnBrk="0" fontAlgn="base" latinLnBrk="0" hangingPunct="0">
              <a:lnSpc>
                <a:spcPct val="100000"/>
              </a:lnSpc>
              <a:spcBef>
                <a:spcPct val="30000"/>
              </a:spcBef>
              <a:spcAft>
                <a:spcPct val="0"/>
              </a:spcAft>
              <a:buClrTx/>
              <a:buSzTx/>
              <a:buFontTx/>
              <a:buNone/>
              <a:defRPr/>
            </a:pPr>
            <a:r>
              <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0" rtl="0" eaLnBrk="0" fontAlgn="base" latinLnBrk="0" hangingPunct="0">
              <a:lnSpc>
                <a:spcPct val="100000"/>
              </a:lnSpc>
              <a:spcBef>
                <a:spcPct val="30000"/>
              </a:spcBef>
              <a:spcAft>
                <a:spcPct val="0"/>
              </a:spcAft>
              <a:buClrTx/>
              <a:buSzTx/>
              <a:buFontTx/>
              <a:buNone/>
              <a:defRPr/>
            </a:pPr>
            <a:r>
              <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4" name="页脚占位符 5"/>
          <p:cNvSpPr>
            <a:spLocks noGrp="1" noChangeArrowheads="1"/>
          </p:cNvSpPr>
          <p:nvPr>
            <p:ph type="ftr" sz="quarter" idx="4"/>
          </p:nvPr>
        </p:nvSpPr>
        <p:spPr bwMode="auto">
          <a:xfrm>
            <a:off x="0" y="8685213"/>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eaLnBrk="1" hangingPunct="1">
              <a:buFont typeface="Arial" panose="020B0604020202020204" pitchFamily="34" charset="0"/>
              <a:buNone/>
              <a:defRPr sz="120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5" name="灯片编号占位符 6"/>
          <p:cNvSpPr>
            <a:spLocks noGrp="1" noChangeArrowheads="1"/>
          </p:cNvSpPr>
          <p:nvPr>
            <p:ph type="sldNum" sz="quarter" idx="5"/>
          </p:nvPr>
        </p:nvSpPr>
        <p:spPr bwMode="auto">
          <a:xfrm>
            <a:off x="3884613" y="8685213"/>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eaLnBrk="1" hangingPunct="1">
              <a:buFont typeface="Arial" panose="020B0604020202020204" pitchFamily="34" charset="0"/>
              <a:buNone/>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10188CD9-8985-455C-8CE0-436F1E499D96}" type="slidenum">
              <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p:notesStyle>
    <a:lvl1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xfrm>
            <a:off x="685800" y="4400550"/>
            <a:ext cx="5486400" cy="3600450"/>
          </a:xfrm>
          <a:prstGeom prst="rect">
            <a:avLst/>
          </a:prstGeom>
          <a:noFill/>
          <a:ln w="9525">
            <a:noFill/>
          </a:ln>
        </p:spPr>
        <p:txBody>
          <a:bodyPr/>
          <a:lstStyle/>
          <a:p>
            <a:pPr lvl="0"/>
            <a:endParaRPr lang="zh-CN" altLang="en-US" dirty="0"/>
          </a:p>
        </p:txBody>
      </p:sp>
      <p:sp>
        <p:nvSpPr>
          <p:cNvPr id="4100" name="日期占位符 3"/>
          <p:cNvSpPr txBox="1">
            <a:spLocks noGrp="1"/>
          </p:cNvSpPr>
          <p:nvPr>
            <p:ph type="dt" sz="half"/>
          </p:nvPr>
        </p:nvSpPr>
        <p:spPr>
          <a:xfrm>
            <a:off x="3884613" y="0"/>
            <a:ext cx="2971800" cy="458788"/>
          </a:xfrm>
          <a:prstGeom prst="rect">
            <a:avLst/>
          </a:prstGeom>
          <a:noFill/>
          <a:ln w="9525">
            <a:noFill/>
          </a:ln>
        </p:spPr>
        <p:txBody>
          <a:bodyPr/>
          <a:lstStyle/>
          <a:p>
            <a:pPr lvl="0" algn="r" eaLnBrk="1" hangingPunct="1">
              <a:buChar char="•"/>
            </a:pPr>
            <a:fld id="{BB962C8B-B14F-4D97-AF65-F5344CB8AC3E}" type="datetime1">
              <a:rPr lang="zh-CN" altLang="en-US" dirty="0"/>
            </a:fld>
            <a:endParaRPr lang="zh-CN" altLang="en-US" sz="1200" dirty="0"/>
          </a:p>
        </p:txBody>
      </p:sp>
      <p:sp>
        <p:nvSpPr>
          <p:cNvPr id="4101" name="灯片编号占位符 4"/>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buChar char="•"/>
            </a:pPr>
            <a:fld id="{9A0DB2DC-4C9A-4742-B13C-FB6460FD3503}" type="slidenum">
              <a:rPr lang="zh-CN" altLang="en-US" dirty="0"/>
            </a:fld>
            <a:endParaRPr lang="zh-CN" altLang="en-US"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p:sp>
      <p:sp>
        <p:nvSpPr>
          <p:cNvPr id="6147" name="备注占位符 2"/>
          <p:cNvSpPr>
            <a:spLocks noGrp="1"/>
          </p:cNvSpPr>
          <p:nvPr>
            <p:ph type="body" idx="1"/>
          </p:nvPr>
        </p:nvSpPr>
        <p:spPr>
          <a:xfrm>
            <a:off x="685800" y="4400550"/>
            <a:ext cx="5486400" cy="3600450"/>
          </a:xfrm>
          <a:prstGeom prst="rect">
            <a:avLst/>
          </a:prstGeom>
          <a:noFill/>
          <a:ln w="9525">
            <a:noFill/>
          </a:ln>
        </p:spPr>
        <p:txBody>
          <a:bodyPr/>
          <a:lstStyle/>
          <a:p>
            <a:pPr lvl="0"/>
            <a:endParaRPr lang="zh-CN" altLang="en-US" dirty="0"/>
          </a:p>
        </p:txBody>
      </p:sp>
      <p:sp>
        <p:nvSpPr>
          <p:cNvPr id="6148" name="日期占位符 3"/>
          <p:cNvSpPr txBox="1">
            <a:spLocks noGrp="1"/>
          </p:cNvSpPr>
          <p:nvPr>
            <p:ph type="dt" sz="half"/>
          </p:nvPr>
        </p:nvSpPr>
        <p:spPr>
          <a:xfrm>
            <a:off x="3884613" y="0"/>
            <a:ext cx="2971800" cy="458788"/>
          </a:xfrm>
          <a:prstGeom prst="rect">
            <a:avLst/>
          </a:prstGeom>
          <a:noFill/>
          <a:ln w="9525">
            <a:noFill/>
          </a:ln>
        </p:spPr>
        <p:txBody>
          <a:bodyPr/>
          <a:lstStyle/>
          <a:p>
            <a:pPr lvl="0" algn="r" eaLnBrk="1" hangingPunct="1">
              <a:buChar char="•"/>
            </a:pPr>
            <a:fld id="{BB962C8B-B14F-4D97-AF65-F5344CB8AC3E}" type="datetime1">
              <a:rPr lang="zh-CN" altLang="en-US" dirty="0"/>
            </a:fld>
            <a:endParaRPr lang="zh-CN" altLang="en-US" sz="1200" dirty="0"/>
          </a:p>
        </p:txBody>
      </p:sp>
      <p:sp>
        <p:nvSpPr>
          <p:cNvPr id="6149" name="灯片编号占位符 4"/>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buChar char="•"/>
            </a:pPr>
            <a:fld id="{9A0DB2DC-4C9A-4742-B13C-FB6460FD3503}" type="slidenum">
              <a:rPr lang="zh-CN" altLang="en-US" dirty="0"/>
            </a:fld>
            <a:endParaRPr lang="zh-CN" altLang="en-US" sz="12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日期占位符 2"/>
          <p:cNvSpPr>
            <a:spLocks noGrp="1"/>
          </p:cNvSpPr>
          <p:nvPr>
            <p:ph type="dt" idx="1"/>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9FBF77D-4DD7-433B-B1E0-F03ED1612344}" type="datetime1">
              <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文本占位符 3"/>
          <p:cNvSpPr>
            <a:spLocks noGrp="1"/>
          </p:cNvSpPr>
          <p:nvPr>
            <p:ph type="body" sz="quarter"/>
          </p:nvPr>
        </p:nvSpPr>
        <p:spPr>
          <a:xfrm>
            <a:off x="662016" y="3931500"/>
            <a:ext cx="5296132" cy="3216682"/>
          </a:xfrm>
          <a:prstGeom prst="rect">
            <a:avLst/>
          </a:prstGeom>
        </p:spPr>
        <p:txBody>
          <a:bodyPr/>
          <a:p>
            <a:r>
              <a:rPr lang="en-US" altLang="zh-CN"/>
              <a:t>Adam</a:t>
            </a:r>
            <a:r>
              <a:rPr lang="zh-CN" altLang="en-US"/>
              <a:t>的优化模式</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日期占位符 2"/>
          <p:cNvSpPr>
            <a:spLocks noGrp="1"/>
          </p:cNvSpPr>
          <p:nvPr>
            <p:ph type="dt" idx="1"/>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9FBF77D-4DD7-433B-B1E0-F03ED1612344}" type="datetime1">
              <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文本占位符 3"/>
          <p:cNvSpPr>
            <a:spLocks noGrp="1"/>
          </p:cNvSpPr>
          <p:nvPr>
            <p:ph type="body" sz="quarter"/>
          </p:nvPr>
        </p:nvSpPr>
        <p:spPr>
          <a:xfrm>
            <a:off x="662016" y="3931500"/>
            <a:ext cx="5296132" cy="3216682"/>
          </a:xfrm>
          <a:prstGeom prst="rect">
            <a:avLst/>
          </a:prstGeom>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p:sp>
      <p:sp>
        <p:nvSpPr>
          <p:cNvPr id="25603" name="备注占位符 2"/>
          <p:cNvSpPr>
            <a:spLocks noGrp="1"/>
          </p:cNvSpPr>
          <p:nvPr>
            <p:ph type="body" idx="1"/>
          </p:nvPr>
        </p:nvSpPr>
        <p:spPr>
          <a:xfrm>
            <a:off x="685800" y="4400550"/>
            <a:ext cx="5486400" cy="3600450"/>
          </a:xfrm>
          <a:prstGeom prst="rect">
            <a:avLst/>
          </a:prstGeom>
          <a:noFill/>
          <a:ln w="9525">
            <a:noFill/>
          </a:ln>
        </p:spPr>
        <p:txBody>
          <a:bodyPr/>
          <a:lstStyle/>
          <a:p>
            <a:pPr lvl="0"/>
            <a:endParaRPr lang="zh-CN" altLang="en-US" dirty="0"/>
          </a:p>
        </p:txBody>
      </p:sp>
      <p:sp>
        <p:nvSpPr>
          <p:cNvPr id="25604" name="日期占位符 3"/>
          <p:cNvSpPr txBox="1">
            <a:spLocks noGrp="1"/>
          </p:cNvSpPr>
          <p:nvPr>
            <p:ph type="dt" sz="half"/>
          </p:nvPr>
        </p:nvSpPr>
        <p:spPr>
          <a:xfrm>
            <a:off x="3884613" y="0"/>
            <a:ext cx="2971800" cy="458788"/>
          </a:xfrm>
          <a:prstGeom prst="rect">
            <a:avLst/>
          </a:prstGeom>
          <a:noFill/>
          <a:ln w="9525">
            <a:noFill/>
          </a:ln>
        </p:spPr>
        <p:txBody>
          <a:bodyPr/>
          <a:lstStyle/>
          <a:p>
            <a:pPr lvl="0" algn="r" eaLnBrk="1" hangingPunct="1">
              <a:buChar char="•"/>
            </a:pPr>
            <a:fld id="{BB962C8B-B14F-4D97-AF65-F5344CB8AC3E}" type="datetime1">
              <a:rPr lang="zh-CN" altLang="en-US" dirty="0"/>
            </a:fld>
            <a:endParaRPr lang="zh-CN" altLang="en-US" sz="1200" dirty="0"/>
          </a:p>
        </p:txBody>
      </p:sp>
      <p:sp>
        <p:nvSpPr>
          <p:cNvPr id="25605" name="灯片编号占位符 4"/>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buChar char="•"/>
            </a:pPr>
            <a:fld id="{9A0DB2DC-4C9A-4742-B13C-FB6460FD3503}" type="slidenum">
              <a:rPr lang="zh-CN" altLang="en-US" dirty="0"/>
            </a:fld>
            <a:endParaRPr lang="zh-CN"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ABB6B61-0D12-4172-B5B9-95089BBAC930}"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50A3FBA-53EC-4A33-9C14-60A28BEDE64F}"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ABB6B61-0D12-4172-B5B9-95089BBAC930}"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50A3FBA-53EC-4A33-9C14-60A28BEDE64F}"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ABB6B61-0D12-4172-B5B9-95089BBAC930}"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50A3FBA-53EC-4A33-9C14-60A28BEDE64F}"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ABB6B61-0D12-4172-B5B9-95089BBAC930}"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50A3FBA-53EC-4A33-9C14-60A28BEDE64F}"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ABB6B61-0D12-4172-B5B9-95089BBAC930}"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50A3FBA-53EC-4A33-9C14-60A28BEDE64F}"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ABB6B61-0D12-4172-B5B9-95089BBAC930}"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50A3FBA-53EC-4A33-9C14-60A28BEDE64F}"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ABB6B61-0D12-4172-B5B9-95089BBAC930}"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50A3FBA-53EC-4A33-9C14-60A28BEDE64F}"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ABB6B61-0D12-4172-B5B9-95089BBAC930}"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50A3FBA-53EC-4A33-9C14-60A28BEDE64F}"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ABB6B61-0D12-4172-B5B9-95089BBAC930}"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50A3FBA-53EC-4A33-9C14-60A28BEDE64F}"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ABB6B61-0D12-4172-B5B9-95089BBAC930}"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50A3FBA-53EC-4A33-9C14-60A28BEDE64F}"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ABB6B61-0D12-4172-B5B9-95089BBAC930}"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50A3FBA-53EC-4A33-9C14-60A28BEDE64F}"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sym typeface="Calibri" panose="020F0502020204030204"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ABB6B61-0D12-4172-B5B9-95089BBAC930}"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50A3FBA-53EC-4A33-9C14-60A28BEDE64F}"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zh-CN" dirty="0"/>
              <a:t>单击此处编辑母版标题样式</a:t>
            </a:r>
            <a:endParaRPr lang="zh-CN" altLang="zh-CN" dirty="0"/>
          </a:p>
        </p:txBody>
      </p:sp>
      <p:sp>
        <p:nvSpPr>
          <p:cNvPr id="1027" name="文本占位符 2"/>
          <p:cNvSpPr>
            <a:spLocks noGrp="1"/>
          </p:cNvSpPr>
          <p:nvPr>
            <p:ph type="body" idx="1"/>
          </p:nvPr>
        </p:nvSpPr>
        <p:spPr>
          <a:xfrm>
            <a:off x="838200" y="1825625"/>
            <a:ext cx="10515600" cy="4351338"/>
          </a:xfrm>
          <a:prstGeom prst="rect">
            <a:avLst/>
          </a:prstGeom>
          <a:noFill/>
          <a:ln w="9525">
            <a:noFill/>
          </a:ln>
        </p:spPr>
        <p:txBody>
          <a:bodyPr/>
          <a:lstStyle/>
          <a:p>
            <a:pPr lvl="0"/>
            <a:r>
              <a:rPr lang="zh-CN" altLang="zh-CN" dirty="0"/>
              <a:t>单击此处编辑母版文本样式</a:t>
            </a:r>
            <a:endParaRPr lang="zh-CN" altLang="zh-CN" dirty="0"/>
          </a:p>
          <a:p>
            <a:pPr lvl="1"/>
            <a:r>
              <a:rPr lang="zh-CN" altLang="zh-CN" dirty="0"/>
              <a:t>第二级</a:t>
            </a:r>
            <a:endParaRPr lang="zh-CN" altLang="zh-CN" dirty="0"/>
          </a:p>
          <a:p>
            <a:pPr lvl="2"/>
            <a:r>
              <a:rPr lang="zh-CN" altLang="zh-CN" dirty="0"/>
              <a:t>第三级</a:t>
            </a:r>
            <a:endParaRPr lang="zh-CN" altLang="zh-CN" dirty="0"/>
          </a:p>
          <a:p>
            <a:pPr lvl="3"/>
            <a:r>
              <a:rPr lang="zh-CN" altLang="zh-CN" dirty="0"/>
              <a:t>第四级</a:t>
            </a:r>
            <a:endParaRPr lang="zh-CN" altLang="zh-CN" dirty="0"/>
          </a:p>
          <a:p>
            <a:pPr lvl="4"/>
            <a:r>
              <a:rPr lang="zh-CN" altLang="zh-CN" dirty="0"/>
              <a:t>第五级</a:t>
            </a:r>
            <a:endParaRPr lang="zh-CN" altLang="zh-CN" dirty="0"/>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ABB6B61-0D12-4172-B5B9-95089BBAC930}"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1200">
                <a:solidFill>
                  <a:srgbClr val="898989"/>
                </a:solidFill>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50A3FBA-53EC-4A33-9C14-60A28BEDE64F}"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marL="914400" indent="-914400" algn="l" rtl="0" eaLnBrk="0" fontAlgn="base" hangingPunct="0">
        <a:lnSpc>
          <a:spcPct val="90000"/>
        </a:lnSpc>
        <a:spcBef>
          <a:spcPct val="0"/>
        </a:spcBef>
        <a:spcAft>
          <a:spcPct val="0"/>
        </a:spcAft>
        <a:defRPr sz="4400">
          <a:solidFill>
            <a:schemeClr val="tx1"/>
          </a:solidFill>
          <a:latin typeface="+mj-lt"/>
          <a:ea typeface="+mj-ea"/>
          <a:cs typeface="+mj-cs"/>
          <a:sym typeface="Calibri Light" panose="020F0302020204030204" pitchFamily="34" charset="0"/>
        </a:defRPr>
      </a:lvl1pPr>
      <a:lvl2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2pPr>
      <a:lvl3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3pPr>
      <a:lvl4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4pPr>
      <a:lvl5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5pPr>
      <a:lvl6pPr marL="13716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6pPr>
      <a:lvl7pPr marL="18288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7pPr>
      <a:lvl8pPr marL="22860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8pPr>
      <a:lvl9pPr marL="27432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05285"/>
        </a:solidFill>
        <a:effectLst/>
      </p:bgPr>
    </p:bg>
    <p:spTree>
      <p:nvGrpSpPr>
        <p:cNvPr id="1" name=""/>
        <p:cNvGrpSpPr/>
        <p:nvPr/>
      </p:nvGrpSpPr>
      <p:grpSpPr>
        <a:xfrm>
          <a:off x="0" y="0"/>
          <a:ext cx="0" cy="0"/>
          <a:chOff x="0" y="0"/>
          <a:chExt cx="0" cy="0"/>
        </a:xfrm>
      </p:grpSpPr>
      <p:grpSp>
        <p:nvGrpSpPr>
          <p:cNvPr id="3074" name="组合 4"/>
          <p:cNvGrpSpPr/>
          <p:nvPr/>
        </p:nvGrpSpPr>
        <p:grpSpPr>
          <a:xfrm>
            <a:off x="-517525" y="-1657350"/>
            <a:ext cx="12844463" cy="9318625"/>
            <a:chOff x="0" y="0"/>
            <a:chExt cx="12844462" cy="9318625"/>
          </a:xfrm>
        </p:grpSpPr>
        <p:grpSp>
          <p:nvGrpSpPr>
            <p:cNvPr id="3106" name="组合 658"/>
            <p:cNvGrpSpPr/>
            <p:nvPr/>
          </p:nvGrpSpPr>
          <p:grpSpPr>
            <a:xfrm>
              <a:off x="11814175" y="6210300"/>
              <a:ext cx="685800" cy="461963"/>
              <a:chOff x="0" y="0"/>
              <a:chExt cx="685800" cy="461963"/>
            </a:xfrm>
          </p:grpSpPr>
          <p:sp>
            <p:nvSpPr>
              <p:cNvPr id="3581" name="Freeform 92"/>
              <p:cNvSpPr>
                <a:spLocks noEditPoints="1"/>
              </p:cNvSpPr>
              <p:nvPr/>
            </p:nvSpPr>
            <p:spPr>
              <a:xfrm>
                <a:off x="0" y="0"/>
                <a:ext cx="685800" cy="461963"/>
              </a:xfrm>
              <a:custGeom>
                <a:avLst/>
                <a:gdLst>
                  <a:gd name="txL" fmla="*/ 0 w 89"/>
                  <a:gd name="txT" fmla="*/ 0 h 60"/>
                  <a:gd name="txR" fmla="*/ 89 w 89"/>
                  <a:gd name="txB" fmla="*/ 60 h 60"/>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89" h="60">
                    <a:moveTo>
                      <a:pt x="89" y="32"/>
                    </a:moveTo>
                    <a:cubicBezTo>
                      <a:pt x="89" y="28"/>
                      <a:pt x="87" y="28"/>
                      <a:pt x="83" y="26"/>
                    </a:cubicBezTo>
                    <a:cubicBezTo>
                      <a:pt x="74" y="21"/>
                      <a:pt x="64" y="18"/>
                      <a:pt x="55" y="15"/>
                    </a:cubicBezTo>
                    <a:cubicBezTo>
                      <a:pt x="45" y="11"/>
                      <a:pt x="36" y="6"/>
                      <a:pt x="27" y="3"/>
                    </a:cubicBezTo>
                    <a:cubicBezTo>
                      <a:pt x="21" y="1"/>
                      <a:pt x="13" y="0"/>
                      <a:pt x="7" y="3"/>
                    </a:cubicBezTo>
                    <a:cubicBezTo>
                      <a:pt x="0" y="7"/>
                      <a:pt x="4" y="18"/>
                      <a:pt x="6" y="24"/>
                    </a:cubicBezTo>
                    <a:cubicBezTo>
                      <a:pt x="6" y="25"/>
                      <a:pt x="6" y="26"/>
                      <a:pt x="7" y="26"/>
                    </a:cubicBezTo>
                    <a:cubicBezTo>
                      <a:pt x="11" y="26"/>
                      <a:pt x="16" y="26"/>
                      <a:pt x="21" y="26"/>
                    </a:cubicBezTo>
                    <a:cubicBezTo>
                      <a:pt x="21" y="26"/>
                      <a:pt x="21" y="26"/>
                      <a:pt x="21" y="27"/>
                    </a:cubicBezTo>
                    <a:cubicBezTo>
                      <a:pt x="21" y="28"/>
                      <a:pt x="21" y="30"/>
                      <a:pt x="21" y="31"/>
                    </a:cubicBezTo>
                    <a:cubicBezTo>
                      <a:pt x="21" y="33"/>
                      <a:pt x="20" y="34"/>
                      <a:pt x="20" y="35"/>
                    </a:cubicBezTo>
                    <a:cubicBezTo>
                      <a:pt x="17" y="35"/>
                      <a:pt x="14" y="35"/>
                      <a:pt x="12" y="32"/>
                    </a:cubicBezTo>
                    <a:cubicBezTo>
                      <a:pt x="11" y="31"/>
                      <a:pt x="11" y="28"/>
                      <a:pt x="11" y="26"/>
                    </a:cubicBezTo>
                    <a:cubicBezTo>
                      <a:pt x="11" y="26"/>
                      <a:pt x="10" y="26"/>
                      <a:pt x="10" y="27"/>
                    </a:cubicBezTo>
                    <a:cubicBezTo>
                      <a:pt x="10" y="29"/>
                      <a:pt x="10" y="34"/>
                      <a:pt x="12" y="36"/>
                    </a:cubicBezTo>
                    <a:cubicBezTo>
                      <a:pt x="12" y="36"/>
                      <a:pt x="14" y="36"/>
                      <a:pt x="15" y="36"/>
                    </a:cubicBezTo>
                    <a:cubicBezTo>
                      <a:pt x="20" y="37"/>
                      <a:pt x="24" y="37"/>
                      <a:pt x="29" y="37"/>
                    </a:cubicBezTo>
                    <a:cubicBezTo>
                      <a:pt x="41" y="38"/>
                      <a:pt x="51" y="41"/>
                      <a:pt x="62" y="43"/>
                    </a:cubicBezTo>
                    <a:cubicBezTo>
                      <a:pt x="46" y="50"/>
                      <a:pt x="28" y="49"/>
                      <a:pt x="11" y="50"/>
                    </a:cubicBezTo>
                    <a:cubicBezTo>
                      <a:pt x="8" y="50"/>
                      <a:pt x="3" y="51"/>
                      <a:pt x="6" y="55"/>
                    </a:cubicBezTo>
                    <a:cubicBezTo>
                      <a:pt x="9" y="60"/>
                      <a:pt x="20" y="58"/>
                      <a:pt x="24" y="57"/>
                    </a:cubicBezTo>
                    <a:cubicBezTo>
                      <a:pt x="42" y="57"/>
                      <a:pt x="61" y="56"/>
                      <a:pt x="79" y="53"/>
                    </a:cubicBezTo>
                    <a:cubicBezTo>
                      <a:pt x="82" y="53"/>
                      <a:pt x="82" y="53"/>
                      <a:pt x="83" y="51"/>
                    </a:cubicBezTo>
                    <a:cubicBezTo>
                      <a:pt x="84" y="50"/>
                      <a:pt x="84" y="45"/>
                      <a:pt x="83" y="44"/>
                    </a:cubicBezTo>
                    <a:cubicBezTo>
                      <a:pt x="83" y="43"/>
                      <a:pt x="82" y="43"/>
                      <a:pt x="82" y="43"/>
                    </a:cubicBezTo>
                    <a:cubicBezTo>
                      <a:pt x="84" y="42"/>
                      <a:pt x="85" y="41"/>
                      <a:pt x="86" y="40"/>
                    </a:cubicBezTo>
                    <a:cubicBezTo>
                      <a:pt x="88" y="38"/>
                      <a:pt x="89" y="35"/>
                      <a:pt x="89" y="32"/>
                    </a:cubicBezTo>
                    <a:close/>
                    <a:moveTo>
                      <a:pt x="23" y="35"/>
                    </a:moveTo>
                    <a:cubicBezTo>
                      <a:pt x="22" y="35"/>
                      <a:pt x="22" y="35"/>
                      <a:pt x="21" y="35"/>
                    </a:cubicBezTo>
                    <a:cubicBezTo>
                      <a:pt x="22" y="33"/>
                      <a:pt x="22" y="29"/>
                      <a:pt x="21" y="26"/>
                    </a:cubicBezTo>
                    <a:cubicBezTo>
                      <a:pt x="21" y="26"/>
                      <a:pt x="21" y="26"/>
                      <a:pt x="21" y="26"/>
                    </a:cubicBezTo>
                    <a:cubicBezTo>
                      <a:pt x="22" y="26"/>
                      <a:pt x="23" y="26"/>
                      <a:pt x="23" y="26"/>
                    </a:cubicBezTo>
                    <a:cubicBezTo>
                      <a:pt x="29" y="27"/>
                      <a:pt x="34" y="28"/>
                      <a:pt x="40" y="30"/>
                    </a:cubicBezTo>
                    <a:cubicBezTo>
                      <a:pt x="50" y="33"/>
                      <a:pt x="58" y="38"/>
                      <a:pt x="68" y="42"/>
                    </a:cubicBezTo>
                    <a:cubicBezTo>
                      <a:pt x="69" y="42"/>
                      <a:pt x="71" y="43"/>
                      <a:pt x="72" y="43"/>
                    </a:cubicBezTo>
                    <a:cubicBezTo>
                      <a:pt x="72" y="43"/>
                      <a:pt x="72" y="44"/>
                      <a:pt x="71" y="44"/>
                    </a:cubicBezTo>
                    <a:cubicBezTo>
                      <a:pt x="71" y="43"/>
                      <a:pt x="71" y="43"/>
                      <a:pt x="71" y="43"/>
                    </a:cubicBezTo>
                    <a:cubicBezTo>
                      <a:pt x="59" y="40"/>
                      <a:pt x="48" y="38"/>
                      <a:pt x="37" y="37"/>
                    </a:cubicBezTo>
                    <a:cubicBezTo>
                      <a:pt x="32" y="36"/>
                      <a:pt x="27" y="36"/>
                      <a:pt x="23" y="35"/>
                    </a:cubicBezTo>
                    <a:close/>
                    <a:moveTo>
                      <a:pt x="82" y="46"/>
                    </a:moveTo>
                    <a:cubicBezTo>
                      <a:pt x="83" y="50"/>
                      <a:pt x="78" y="52"/>
                      <a:pt x="74" y="52"/>
                    </a:cubicBezTo>
                    <a:cubicBezTo>
                      <a:pt x="68" y="53"/>
                      <a:pt x="61" y="53"/>
                      <a:pt x="55" y="54"/>
                    </a:cubicBezTo>
                    <a:cubicBezTo>
                      <a:pt x="42" y="55"/>
                      <a:pt x="29" y="55"/>
                      <a:pt x="16" y="55"/>
                    </a:cubicBezTo>
                    <a:cubicBezTo>
                      <a:pt x="14" y="55"/>
                      <a:pt x="13" y="55"/>
                      <a:pt x="11" y="54"/>
                    </a:cubicBezTo>
                    <a:cubicBezTo>
                      <a:pt x="6" y="51"/>
                      <a:pt x="10" y="52"/>
                      <a:pt x="13" y="52"/>
                    </a:cubicBezTo>
                    <a:cubicBezTo>
                      <a:pt x="16" y="52"/>
                      <a:pt x="18" y="52"/>
                      <a:pt x="21" y="52"/>
                    </a:cubicBezTo>
                    <a:cubicBezTo>
                      <a:pt x="27" y="52"/>
                      <a:pt x="32" y="52"/>
                      <a:pt x="37" y="51"/>
                    </a:cubicBezTo>
                    <a:cubicBezTo>
                      <a:pt x="47" y="51"/>
                      <a:pt x="57" y="49"/>
                      <a:pt x="66" y="44"/>
                    </a:cubicBezTo>
                    <a:cubicBezTo>
                      <a:pt x="66" y="44"/>
                      <a:pt x="66" y="44"/>
                      <a:pt x="66" y="44"/>
                    </a:cubicBezTo>
                    <a:cubicBezTo>
                      <a:pt x="67" y="44"/>
                      <a:pt x="69" y="45"/>
                      <a:pt x="70" y="45"/>
                    </a:cubicBezTo>
                    <a:cubicBezTo>
                      <a:pt x="71" y="45"/>
                      <a:pt x="71" y="45"/>
                      <a:pt x="71" y="44"/>
                    </a:cubicBezTo>
                    <a:cubicBezTo>
                      <a:pt x="72" y="44"/>
                      <a:pt x="73" y="44"/>
                      <a:pt x="74" y="44"/>
                    </a:cubicBezTo>
                    <a:cubicBezTo>
                      <a:pt x="76" y="44"/>
                      <a:pt x="78" y="44"/>
                      <a:pt x="80" y="43"/>
                    </a:cubicBezTo>
                    <a:cubicBezTo>
                      <a:pt x="81" y="44"/>
                      <a:pt x="81" y="44"/>
                      <a:pt x="82" y="46"/>
                    </a:cubicBezTo>
                    <a:close/>
                    <a:moveTo>
                      <a:pt x="78" y="41"/>
                    </a:moveTo>
                    <a:cubicBezTo>
                      <a:pt x="73" y="41"/>
                      <a:pt x="69" y="39"/>
                      <a:pt x="65" y="37"/>
                    </a:cubicBezTo>
                    <a:cubicBezTo>
                      <a:pt x="59" y="35"/>
                      <a:pt x="53" y="32"/>
                      <a:pt x="46" y="29"/>
                    </a:cubicBezTo>
                    <a:cubicBezTo>
                      <a:pt x="41" y="27"/>
                      <a:pt x="36" y="26"/>
                      <a:pt x="31" y="24"/>
                    </a:cubicBezTo>
                    <a:cubicBezTo>
                      <a:pt x="31" y="20"/>
                      <a:pt x="31" y="15"/>
                      <a:pt x="31" y="11"/>
                    </a:cubicBezTo>
                    <a:cubicBezTo>
                      <a:pt x="31" y="11"/>
                      <a:pt x="30" y="11"/>
                      <a:pt x="30" y="11"/>
                    </a:cubicBezTo>
                    <a:cubicBezTo>
                      <a:pt x="30" y="15"/>
                      <a:pt x="29" y="20"/>
                      <a:pt x="30" y="24"/>
                    </a:cubicBezTo>
                    <a:cubicBezTo>
                      <a:pt x="29" y="24"/>
                      <a:pt x="29" y="24"/>
                      <a:pt x="28" y="24"/>
                    </a:cubicBezTo>
                    <a:cubicBezTo>
                      <a:pt x="28" y="20"/>
                      <a:pt x="28" y="15"/>
                      <a:pt x="28" y="11"/>
                    </a:cubicBezTo>
                    <a:cubicBezTo>
                      <a:pt x="28" y="11"/>
                      <a:pt x="27" y="11"/>
                      <a:pt x="27" y="11"/>
                    </a:cubicBezTo>
                    <a:cubicBezTo>
                      <a:pt x="27" y="15"/>
                      <a:pt x="27" y="20"/>
                      <a:pt x="27" y="24"/>
                    </a:cubicBezTo>
                    <a:cubicBezTo>
                      <a:pt x="20" y="22"/>
                      <a:pt x="13" y="22"/>
                      <a:pt x="7" y="24"/>
                    </a:cubicBezTo>
                    <a:cubicBezTo>
                      <a:pt x="6" y="20"/>
                      <a:pt x="5" y="17"/>
                      <a:pt x="5" y="14"/>
                    </a:cubicBezTo>
                    <a:cubicBezTo>
                      <a:pt x="5" y="12"/>
                      <a:pt x="6" y="9"/>
                      <a:pt x="8" y="6"/>
                    </a:cubicBezTo>
                    <a:cubicBezTo>
                      <a:pt x="8" y="7"/>
                      <a:pt x="8" y="7"/>
                      <a:pt x="8" y="7"/>
                    </a:cubicBezTo>
                    <a:cubicBezTo>
                      <a:pt x="9" y="6"/>
                      <a:pt x="11" y="6"/>
                      <a:pt x="12" y="6"/>
                    </a:cubicBezTo>
                    <a:cubicBezTo>
                      <a:pt x="14" y="6"/>
                      <a:pt x="16" y="6"/>
                      <a:pt x="16" y="8"/>
                    </a:cubicBezTo>
                    <a:cubicBezTo>
                      <a:pt x="17" y="9"/>
                      <a:pt x="17" y="10"/>
                      <a:pt x="17" y="11"/>
                    </a:cubicBezTo>
                    <a:cubicBezTo>
                      <a:pt x="18" y="14"/>
                      <a:pt x="17" y="18"/>
                      <a:pt x="17" y="21"/>
                    </a:cubicBezTo>
                    <a:cubicBezTo>
                      <a:pt x="17" y="22"/>
                      <a:pt x="19" y="22"/>
                      <a:pt x="19" y="21"/>
                    </a:cubicBezTo>
                    <a:cubicBezTo>
                      <a:pt x="20" y="16"/>
                      <a:pt x="20" y="11"/>
                      <a:pt x="18" y="7"/>
                    </a:cubicBezTo>
                    <a:cubicBezTo>
                      <a:pt x="17" y="5"/>
                      <a:pt x="16" y="5"/>
                      <a:pt x="15" y="4"/>
                    </a:cubicBezTo>
                    <a:cubicBezTo>
                      <a:pt x="13" y="4"/>
                      <a:pt x="10" y="5"/>
                      <a:pt x="8" y="6"/>
                    </a:cubicBezTo>
                    <a:cubicBezTo>
                      <a:pt x="9" y="5"/>
                      <a:pt x="10" y="4"/>
                      <a:pt x="11" y="4"/>
                    </a:cubicBezTo>
                    <a:cubicBezTo>
                      <a:pt x="13" y="3"/>
                      <a:pt x="16" y="3"/>
                      <a:pt x="18" y="3"/>
                    </a:cubicBezTo>
                    <a:cubicBezTo>
                      <a:pt x="27" y="4"/>
                      <a:pt x="34" y="9"/>
                      <a:pt x="41" y="13"/>
                    </a:cubicBezTo>
                    <a:cubicBezTo>
                      <a:pt x="48" y="15"/>
                      <a:pt x="55" y="18"/>
                      <a:pt x="61" y="20"/>
                    </a:cubicBezTo>
                    <a:cubicBezTo>
                      <a:pt x="68" y="23"/>
                      <a:pt x="75" y="25"/>
                      <a:pt x="81" y="28"/>
                    </a:cubicBezTo>
                    <a:cubicBezTo>
                      <a:pt x="83" y="30"/>
                      <a:pt x="85" y="31"/>
                      <a:pt x="86" y="34"/>
                    </a:cubicBezTo>
                    <a:cubicBezTo>
                      <a:pt x="87" y="38"/>
                      <a:pt x="81" y="40"/>
                      <a:pt x="78" y="41"/>
                    </a:cubicBezTo>
                    <a:close/>
                  </a:path>
                </a:pathLst>
              </a:custGeom>
              <a:solidFill>
                <a:srgbClr val="FFFFFF">
                  <a:alpha val="100000"/>
                </a:srgbClr>
              </a:solidFill>
              <a:ln w="9525">
                <a:noFill/>
              </a:ln>
            </p:spPr>
            <p:txBody>
              <a:bodyPr/>
              <a:lstStyle/>
              <a:p>
                <a:endParaRPr lang="zh-CN" altLang="en-US"/>
              </a:p>
            </p:txBody>
          </p:sp>
          <p:sp>
            <p:nvSpPr>
              <p:cNvPr id="3582" name="Freeform 93"/>
              <p:cNvSpPr/>
              <p:nvPr/>
            </p:nvSpPr>
            <p:spPr>
              <a:xfrm>
                <a:off x="168275" y="60325"/>
                <a:ext cx="39688" cy="107950"/>
              </a:xfrm>
              <a:custGeom>
                <a:avLst/>
                <a:gdLst>
                  <a:gd name="txL" fmla="*/ 0 w 5"/>
                  <a:gd name="txT" fmla="*/ 0 h 14"/>
                  <a:gd name="txR" fmla="*/ 5 w 5"/>
                  <a:gd name="txB" fmla="*/ 14 h 14"/>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5" h="14">
                    <a:moveTo>
                      <a:pt x="2" y="3"/>
                    </a:moveTo>
                    <a:cubicBezTo>
                      <a:pt x="3" y="4"/>
                      <a:pt x="2" y="7"/>
                      <a:pt x="2" y="9"/>
                    </a:cubicBezTo>
                    <a:cubicBezTo>
                      <a:pt x="2" y="11"/>
                      <a:pt x="2" y="12"/>
                      <a:pt x="3" y="14"/>
                    </a:cubicBezTo>
                    <a:cubicBezTo>
                      <a:pt x="3" y="14"/>
                      <a:pt x="3" y="14"/>
                      <a:pt x="3" y="14"/>
                    </a:cubicBezTo>
                    <a:cubicBezTo>
                      <a:pt x="4" y="13"/>
                      <a:pt x="4" y="11"/>
                      <a:pt x="4" y="9"/>
                    </a:cubicBezTo>
                    <a:cubicBezTo>
                      <a:pt x="4" y="8"/>
                      <a:pt x="3" y="4"/>
                      <a:pt x="4" y="3"/>
                    </a:cubicBezTo>
                    <a:cubicBezTo>
                      <a:pt x="5" y="0"/>
                      <a:pt x="0" y="0"/>
                      <a:pt x="2" y="3"/>
                    </a:cubicBezTo>
                    <a:close/>
                  </a:path>
                </a:pathLst>
              </a:custGeom>
              <a:solidFill>
                <a:srgbClr val="FFFFFF">
                  <a:alpha val="100000"/>
                </a:srgbClr>
              </a:solidFill>
              <a:ln w="9525">
                <a:noFill/>
              </a:ln>
            </p:spPr>
            <p:txBody>
              <a:bodyPr/>
              <a:lstStyle/>
              <a:p>
                <a:endParaRPr lang="zh-CN" altLang="en-US"/>
              </a:p>
            </p:txBody>
          </p:sp>
          <p:sp>
            <p:nvSpPr>
              <p:cNvPr id="3583" name="Freeform 94"/>
              <p:cNvSpPr/>
              <p:nvPr/>
            </p:nvSpPr>
            <p:spPr>
              <a:xfrm>
                <a:off x="246063" y="100012"/>
                <a:ext cx="30163" cy="84138"/>
              </a:xfrm>
              <a:custGeom>
                <a:avLst/>
                <a:gdLst>
                  <a:gd name="txL" fmla="*/ 0 w 4"/>
                  <a:gd name="txT" fmla="*/ 0 h 11"/>
                  <a:gd name="txR" fmla="*/ 4 w 4"/>
                  <a:gd name="txB" fmla="*/ 11 h 11"/>
                </a:gdLst>
                <a:ahLst/>
                <a:cxnLst>
                  <a:cxn ang="0">
                    <a:pos x="2147483646" y="2147483646"/>
                  </a:cxn>
                  <a:cxn ang="0">
                    <a:pos x="2147483646" y="2147483646"/>
                  </a:cxn>
                  <a:cxn ang="0">
                    <a:pos x="2147483646" y="2147483646"/>
                  </a:cxn>
                  <a:cxn ang="0">
                    <a:pos x="2147483646" y="2147483646"/>
                  </a:cxn>
                  <a:cxn ang="0">
                    <a:pos x="2147483646" y="2147483646"/>
                  </a:cxn>
                </a:cxnLst>
                <a:rect l="txL" t="txT" r="txR" b="txB"/>
                <a:pathLst>
                  <a:path w="4" h="11">
                    <a:moveTo>
                      <a:pt x="1" y="2"/>
                    </a:moveTo>
                    <a:cubicBezTo>
                      <a:pt x="2" y="5"/>
                      <a:pt x="1" y="8"/>
                      <a:pt x="2" y="11"/>
                    </a:cubicBezTo>
                    <a:cubicBezTo>
                      <a:pt x="2" y="11"/>
                      <a:pt x="2" y="11"/>
                      <a:pt x="2" y="11"/>
                    </a:cubicBezTo>
                    <a:cubicBezTo>
                      <a:pt x="3" y="8"/>
                      <a:pt x="2" y="5"/>
                      <a:pt x="3" y="2"/>
                    </a:cubicBezTo>
                    <a:cubicBezTo>
                      <a:pt x="4" y="0"/>
                      <a:pt x="0" y="0"/>
                      <a:pt x="1" y="2"/>
                    </a:cubicBezTo>
                    <a:close/>
                  </a:path>
                </a:pathLst>
              </a:custGeom>
              <a:solidFill>
                <a:srgbClr val="FFFFFF">
                  <a:alpha val="100000"/>
                </a:srgbClr>
              </a:solidFill>
              <a:ln w="9525">
                <a:noFill/>
              </a:ln>
            </p:spPr>
            <p:txBody>
              <a:bodyPr/>
              <a:lstStyle/>
              <a:p>
                <a:endParaRPr lang="zh-CN" altLang="en-US"/>
              </a:p>
            </p:txBody>
          </p:sp>
        </p:grpSp>
        <p:grpSp>
          <p:nvGrpSpPr>
            <p:cNvPr id="3107" name="组合 3"/>
            <p:cNvGrpSpPr/>
            <p:nvPr/>
          </p:nvGrpSpPr>
          <p:grpSpPr>
            <a:xfrm>
              <a:off x="638968" y="1303337"/>
              <a:ext cx="10987883" cy="7937500"/>
              <a:chOff x="0" y="0"/>
              <a:chExt cx="10987883" cy="7937500"/>
            </a:xfrm>
          </p:grpSpPr>
          <p:sp>
            <p:nvSpPr>
              <p:cNvPr id="3461" name="Freeform 25"/>
              <p:cNvSpPr>
                <a:spLocks noEditPoints="1"/>
              </p:cNvSpPr>
              <p:nvPr/>
            </p:nvSpPr>
            <p:spPr>
              <a:xfrm>
                <a:off x="4726783" y="6240463"/>
                <a:ext cx="1041400" cy="933450"/>
              </a:xfrm>
              <a:custGeom>
                <a:avLst/>
                <a:gdLst>
                  <a:gd name="txL" fmla="*/ 0 w 135"/>
                  <a:gd name="txT" fmla="*/ 0 h 121"/>
                  <a:gd name="txR" fmla="*/ 135 w 135"/>
                  <a:gd name="txB" fmla="*/ 121 h 121"/>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35" h="121">
                    <a:moveTo>
                      <a:pt x="125" y="14"/>
                    </a:moveTo>
                    <a:cubicBezTo>
                      <a:pt x="125" y="12"/>
                      <a:pt x="121" y="12"/>
                      <a:pt x="121" y="14"/>
                    </a:cubicBezTo>
                    <a:cubicBezTo>
                      <a:pt x="121" y="13"/>
                      <a:pt x="121" y="13"/>
                      <a:pt x="121" y="13"/>
                    </a:cubicBezTo>
                    <a:cubicBezTo>
                      <a:pt x="121" y="12"/>
                      <a:pt x="121" y="11"/>
                      <a:pt x="120" y="10"/>
                    </a:cubicBezTo>
                    <a:cubicBezTo>
                      <a:pt x="90" y="4"/>
                      <a:pt x="55" y="0"/>
                      <a:pt x="25" y="6"/>
                    </a:cubicBezTo>
                    <a:cubicBezTo>
                      <a:pt x="0" y="10"/>
                      <a:pt x="12" y="33"/>
                      <a:pt x="19" y="49"/>
                    </a:cubicBezTo>
                    <a:cubicBezTo>
                      <a:pt x="23" y="58"/>
                      <a:pt x="32" y="76"/>
                      <a:pt x="43" y="82"/>
                    </a:cubicBezTo>
                    <a:cubicBezTo>
                      <a:pt x="43" y="85"/>
                      <a:pt x="43" y="87"/>
                      <a:pt x="44" y="89"/>
                    </a:cubicBezTo>
                    <a:cubicBezTo>
                      <a:pt x="46" y="92"/>
                      <a:pt x="49" y="92"/>
                      <a:pt x="52" y="91"/>
                    </a:cubicBezTo>
                    <a:cubicBezTo>
                      <a:pt x="55" y="91"/>
                      <a:pt x="57" y="91"/>
                      <a:pt x="60" y="90"/>
                    </a:cubicBezTo>
                    <a:cubicBezTo>
                      <a:pt x="61" y="90"/>
                      <a:pt x="62" y="89"/>
                      <a:pt x="62" y="88"/>
                    </a:cubicBezTo>
                    <a:cubicBezTo>
                      <a:pt x="63" y="87"/>
                      <a:pt x="62" y="85"/>
                      <a:pt x="62" y="84"/>
                    </a:cubicBezTo>
                    <a:cubicBezTo>
                      <a:pt x="62" y="83"/>
                      <a:pt x="62" y="82"/>
                      <a:pt x="62" y="81"/>
                    </a:cubicBezTo>
                    <a:cubicBezTo>
                      <a:pt x="71" y="75"/>
                      <a:pt x="79" y="60"/>
                      <a:pt x="84" y="51"/>
                    </a:cubicBezTo>
                    <a:cubicBezTo>
                      <a:pt x="86" y="48"/>
                      <a:pt x="93" y="35"/>
                      <a:pt x="101" y="26"/>
                    </a:cubicBezTo>
                    <a:cubicBezTo>
                      <a:pt x="101" y="26"/>
                      <a:pt x="102" y="26"/>
                      <a:pt x="102" y="26"/>
                    </a:cubicBezTo>
                    <a:cubicBezTo>
                      <a:pt x="104" y="26"/>
                      <a:pt x="106" y="26"/>
                      <a:pt x="107" y="25"/>
                    </a:cubicBezTo>
                    <a:cubicBezTo>
                      <a:pt x="109" y="53"/>
                      <a:pt x="112" y="81"/>
                      <a:pt x="114" y="108"/>
                    </a:cubicBezTo>
                    <a:cubicBezTo>
                      <a:pt x="114" y="108"/>
                      <a:pt x="114" y="109"/>
                      <a:pt x="114" y="109"/>
                    </a:cubicBezTo>
                    <a:cubicBezTo>
                      <a:pt x="102" y="115"/>
                      <a:pt x="86" y="112"/>
                      <a:pt x="72" y="112"/>
                    </a:cubicBezTo>
                    <a:cubicBezTo>
                      <a:pt x="61" y="112"/>
                      <a:pt x="49" y="111"/>
                      <a:pt x="38" y="110"/>
                    </a:cubicBezTo>
                    <a:cubicBezTo>
                      <a:pt x="31" y="110"/>
                      <a:pt x="24" y="111"/>
                      <a:pt x="18" y="107"/>
                    </a:cubicBezTo>
                    <a:cubicBezTo>
                      <a:pt x="13" y="106"/>
                      <a:pt x="11" y="103"/>
                      <a:pt x="12" y="97"/>
                    </a:cubicBezTo>
                    <a:cubicBezTo>
                      <a:pt x="12" y="95"/>
                      <a:pt x="11" y="93"/>
                      <a:pt x="11" y="91"/>
                    </a:cubicBezTo>
                    <a:cubicBezTo>
                      <a:pt x="9" y="67"/>
                      <a:pt x="9" y="43"/>
                      <a:pt x="9" y="20"/>
                    </a:cubicBezTo>
                    <a:cubicBezTo>
                      <a:pt x="9" y="19"/>
                      <a:pt x="8" y="19"/>
                      <a:pt x="7" y="20"/>
                    </a:cubicBezTo>
                    <a:cubicBezTo>
                      <a:pt x="6" y="35"/>
                      <a:pt x="6" y="50"/>
                      <a:pt x="7" y="65"/>
                    </a:cubicBezTo>
                    <a:cubicBezTo>
                      <a:pt x="7" y="74"/>
                      <a:pt x="8" y="83"/>
                      <a:pt x="8" y="91"/>
                    </a:cubicBezTo>
                    <a:cubicBezTo>
                      <a:pt x="8" y="95"/>
                      <a:pt x="8" y="104"/>
                      <a:pt x="10" y="108"/>
                    </a:cubicBezTo>
                    <a:cubicBezTo>
                      <a:pt x="13" y="113"/>
                      <a:pt x="18" y="112"/>
                      <a:pt x="24" y="113"/>
                    </a:cubicBezTo>
                    <a:cubicBezTo>
                      <a:pt x="42" y="114"/>
                      <a:pt x="60" y="115"/>
                      <a:pt x="79" y="116"/>
                    </a:cubicBezTo>
                    <a:cubicBezTo>
                      <a:pt x="88" y="116"/>
                      <a:pt x="110" y="121"/>
                      <a:pt x="119" y="115"/>
                    </a:cubicBezTo>
                    <a:cubicBezTo>
                      <a:pt x="124" y="112"/>
                      <a:pt x="126" y="102"/>
                      <a:pt x="128" y="96"/>
                    </a:cubicBezTo>
                    <a:cubicBezTo>
                      <a:pt x="135" y="69"/>
                      <a:pt x="127" y="41"/>
                      <a:pt x="125" y="14"/>
                    </a:cubicBezTo>
                    <a:close/>
                    <a:moveTo>
                      <a:pt x="117" y="16"/>
                    </a:moveTo>
                    <a:cubicBezTo>
                      <a:pt x="116" y="17"/>
                      <a:pt x="116" y="18"/>
                      <a:pt x="114" y="19"/>
                    </a:cubicBezTo>
                    <a:cubicBezTo>
                      <a:pt x="113" y="21"/>
                      <a:pt x="112" y="21"/>
                      <a:pt x="111" y="22"/>
                    </a:cubicBezTo>
                    <a:cubicBezTo>
                      <a:pt x="110" y="22"/>
                      <a:pt x="110" y="22"/>
                      <a:pt x="110" y="23"/>
                    </a:cubicBezTo>
                    <a:cubicBezTo>
                      <a:pt x="109" y="22"/>
                      <a:pt x="109" y="22"/>
                      <a:pt x="109" y="22"/>
                    </a:cubicBezTo>
                    <a:cubicBezTo>
                      <a:pt x="107" y="22"/>
                      <a:pt x="105" y="23"/>
                      <a:pt x="103" y="23"/>
                    </a:cubicBezTo>
                    <a:cubicBezTo>
                      <a:pt x="109" y="18"/>
                      <a:pt x="114" y="14"/>
                      <a:pt x="119" y="14"/>
                    </a:cubicBezTo>
                    <a:cubicBezTo>
                      <a:pt x="118" y="15"/>
                      <a:pt x="118" y="15"/>
                      <a:pt x="117" y="16"/>
                    </a:cubicBezTo>
                    <a:close/>
                    <a:moveTo>
                      <a:pt x="79" y="14"/>
                    </a:moveTo>
                    <a:cubicBezTo>
                      <a:pt x="79" y="14"/>
                      <a:pt x="79" y="14"/>
                      <a:pt x="79" y="14"/>
                    </a:cubicBezTo>
                    <a:cubicBezTo>
                      <a:pt x="78" y="14"/>
                      <a:pt x="78" y="14"/>
                      <a:pt x="78" y="14"/>
                    </a:cubicBezTo>
                    <a:cubicBezTo>
                      <a:pt x="76" y="12"/>
                      <a:pt x="70" y="11"/>
                      <a:pt x="67" y="11"/>
                    </a:cubicBezTo>
                    <a:cubicBezTo>
                      <a:pt x="61" y="10"/>
                      <a:pt x="55" y="10"/>
                      <a:pt x="49" y="12"/>
                    </a:cubicBezTo>
                    <a:cubicBezTo>
                      <a:pt x="50" y="11"/>
                      <a:pt x="50" y="10"/>
                      <a:pt x="50" y="9"/>
                    </a:cubicBezTo>
                    <a:cubicBezTo>
                      <a:pt x="50" y="9"/>
                      <a:pt x="50" y="9"/>
                      <a:pt x="50" y="9"/>
                    </a:cubicBezTo>
                    <a:cubicBezTo>
                      <a:pt x="51" y="8"/>
                      <a:pt x="51" y="8"/>
                      <a:pt x="52" y="8"/>
                    </a:cubicBezTo>
                    <a:cubicBezTo>
                      <a:pt x="57" y="7"/>
                      <a:pt x="62" y="8"/>
                      <a:pt x="66" y="8"/>
                    </a:cubicBezTo>
                    <a:cubicBezTo>
                      <a:pt x="67" y="8"/>
                      <a:pt x="67" y="8"/>
                      <a:pt x="68" y="8"/>
                    </a:cubicBezTo>
                    <a:cubicBezTo>
                      <a:pt x="73" y="9"/>
                      <a:pt x="78" y="9"/>
                      <a:pt x="82" y="12"/>
                    </a:cubicBezTo>
                    <a:cubicBezTo>
                      <a:pt x="81" y="12"/>
                      <a:pt x="81" y="13"/>
                      <a:pt x="80" y="14"/>
                    </a:cubicBezTo>
                    <a:cubicBezTo>
                      <a:pt x="80" y="14"/>
                      <a:pt x="79" y="14"/>
                      <a:pt x="79" y="14"/>
                    </a:cubicBezTo>
                    <a:close/>
                    <a:moveTo>
                      <a:pt x="84" y="12"/>
                    </a:moveTo>
                    <a:cubicBezTo>
                      <a:pt x="84" y="12"/>
                      <a:pt x="84" y="12"/>
                      <a:pt x="84" y="12"/>
                    </a:cubicBezTo>
                    <a:cubicBezTo>
                      <a:pt x="84" y="13"/>
                      <a:pt x="85" y="12"/>
                      <a:pt x="85" y="11"/>
                    </a:cubicBezTo>
                    <a:cubicBezTo>
                      <a:pt x="86" y="11"/>
                      <a:pt x="88" y="10"/>
                      <a:pt x="90" y="11"/>
                    </a:cubicBezTo>
                    <a:cubicBezTo>
                      <a:pt x="92" y="12"/>
                      <a:pt x="90" y="15"/>
                      <a:pt x="89" y="15"/>
                    </a:cubicBezTo>
                    <a:cubicBezTo>
                      <a:pt x="87" y="16"/>
                      <a:pt x="86" y="15"/>
                      <a:pt x="85" y="15"/>
                    </a:cubicBezTo>
                    <a:cubicBezTo>
                      <a:pt x="84" y="15"/>
                      <a:pt x="83" y="15"/>
                      <a:pt x="81" y="15"/>
                    </a:cubicBezTo>
                    <a:cubicBezTo>
                      <a:pt x="82" y="14"/>
                      <a:pt x="83" y="13"/>
                      <a:pt x="84" y="12"/>
                    </a:cubicBezTo>
                    <a:close/>
                    <a:moveTo>
                      <a:pt x="83" y="10"/>
                    </a:moveTo>
                    <a:cubicBezTo>
                      <a:pt x="82" y="10"/>
                      <a:pt x="81" y="9"/>
                      <a:pt x="80" y="9"/>
                    </a:cubicBezTo>
                    <a:cubicBezTo>
                      <a:pt x="82" y="9"/>
                      <a:pt x="84" y="9"/>
                      <a:pt x="86" y="9"/>
                    </a:cubicBezTo>
                    <a:cubicBezTo>
                      <a:pt x="85" y="9"/>
                      <a:pt x="84" y="10"/>
                      <a:pt x="83" y="10"/>
                    </a:cubicBezTo>
                    <a:close/>
                    <a:moveTo>
                      <a:pt x="61" y="76"/>
                    </a:moveTo>
                    <a:cubicBezTo>
                      <a:pt x="61" y="76"/>
                      <a:pt x="61" y="76"/>
                      <a:pt x="61" y="75"/>
                    </a:cubicBezTo>
                    <a:cubicBezTo>
                      <a:pt x="61" y="75"/>
                      <a:pt x="60" y="74"/>
                      <a:pt x="60" y="74"/>
                    </a:cubicBezTo>
                    <a:cubicBezTo>
                      <a:pt x="57" y="73"/>
                      <a:pt x="54" y="72"/>
                      <a:pt x="51" y="72"/>
                    </a:cubicBezTo>
                    <a:cubicBezTo>
                      <a:pt x="49" y="72"/>
                      <a:pt x="47" y="71"/>
                      <a:pt x="45" y="73"/>
                    </a:cubicBezTo>
                    <a:cubicBezTo>
                      <a:pt x="44" y="73"/>
                      <a:pt x="43" y="75"/>
                      <a:pt x="43" y="77"/>
                    </a:cubicBezTo>
                    <a:cubicBezTo>
                      <a:pt x="42" y="76"/>
                      <a:pt x="41" y="75"/>
                      <a:pt x="40" y="74"/>
                    </a:cubicBezTo>
                    <a:cubicBezTo>
                      <a:pt x="30" y="67"/>
                      <a:pt x="24" y="53"/>
                      <a:pt x="20" y="42"/>
                    </a:cubicBezTo>
                    <a:cubicBezTo>
                      <a:pt x="15" y="28"/>
                      <a:pt x="8" y="11"/>
                      <a:pt x="31" y="9"/>
                    </a:cubicBezTo>
                    <a:cubicBezTo>
                      <a:pt x="37" y="8"/>
                      <a:pt x="42" y="8"/>
                      <a:pt x="47" y="8"/>
                    </a:cubicBezTo>
                    <a:cubicBezTo>
                      <a:pt x="47" y="8"/>
                      <a:pt x="47" y="8"/>
                      <a:pt x="47" y="8"/>
                    </a:cubicBezTo>
                    <a:cubicBezTo>
                      <a:pt x="42" y="7"/>
                      <a:pt x="36" y="9"/>
                      <a:pt x="33" y="14"/>
                    </a:cubicBezTo>
                    <a:cubicBezTo>
                      <a:pt x="33" y="14"/>
                      <a:pt x="33" y="14"/>
                      <a:pt x="33" y="14"/>
                    </a:cubicBezTo>
                    <a:cubicBezTo>
                      <a:pt x="38" y="11"/>
                      <a:pt x="42" y="9"/>
                      <a:pt x="47" y="10"/>
                    </a:cubicBezTo>
                    <a:cubicBezTo>
                      <a:pt x="47" y="11"/>
                      <a:pt x="46" y="12"/>
                      <a:pt x="45" y="13"/>
                    </a:cubicBezTo>
                    <a:cubicBezTo>
                      <a:pt x="45" y="13"/>
                      <a:pt x="45" y="13"/>
                      <a:pt x="45" y="13"/>
                    </a:cubicBezTo>
                    <a:cubicBezTo>
                      <a:pt x="45" y="13"/>
                      <a:pt x="45" y="13"/>
                      <a:pt x="45" y="13"/>
                    </a:cubicBezTo>
                    <a:cubicBezTo>
                      <a:pt x="43" y="14"/>
                      <a:pt x="41" y="14"/>
                      <a:pt x="39" y="14"/>
                    </a:cubicBezTo>
                    <a:cubicBezTo>
                      <a:pt x="38" y="13"/>
                      <a:pt x="36" y="12"/>
                      <a:pt x="34" y="14"/>
                    </a:cubicBezTo>
                    <a:cubicBezTo>
                      <a:pt x="34" y="14"/>
                      <a:pt x="34" y="14"/>
                      <a:pt x="34" y="14"/>
                    </a:cubicBezTo>
                    <a:cubicBezTo>
                      <a:pt x="36" y="17"/>
                      <a:pt x="42" y="16"/>
                      <a:pt x="44" y="16"/>
                    </a:cubicBezTo>
                    <a:cubicBezTo>
                      <a:pt x="46" y="15"/>
                      <a:pt x="47" y="15"/>
                      <a:pt x="48" y="14"/>
                    </a:cubicBezTo>
                    <a:cubicBezTo>
                      <a:pt x="52" y="13"/>
                      <a:pt x="56" y="12"/>
                      <a:pt x="61" y="13"/>
                    </a:cubicBezTo>
                    <a:cubicBezTo>
                      <a:pt x="61" y="13"/>
                      <a:pt x="77" y="16"/>
                      <a:pt x="77" y="16"/>
                    </a:cubicBezTo>
                    <a:cubicBezTo>
                      <a:pt x="77" y="16"/>
                      <a:pt x="77" y="18"/>
                      <a:pt x="78" y="17"/>
                    </a:cubicBezTo>
                    <a:cubicBezTo>
                      <a:pt x="78" y="17"/>
                      <a:pt x="78" y="17"/>
                      <a:pt x="78" y="17"/>
                    </a:cubicBezTo>
                    <a:cubicBezTo>
                      <a:pt x="79" y="17"/>
                      <a:pt x="79" y="17"/>
                      <a:pt x="79" y="17"/>
                    </a:cubicBezTo>
                    <a:cubicBezTo>
                      <a:pt x="81" y="17"/>
                      <a:pt x="83" y="17"/>
                      <a:pt x="84" y="17"/>
                    </a:cubicBezTo>
                    <a:cubicBezTo>
                      <a:pt x="87" y="18"/>
                      <a:pt x="92" y="18"/>
                      <a:pt x="93" y="13"/>
                    </a:cubicBezTo>
                    <a:cubicBezTo>
                      <a:pt x="93" y="12"/>
                      <a:pt x="93" y="10"/>
                      <a:pt x="92" y="10"/>
                    </a:cubicBezTo>
                    <a:cubicBezTo>
                      <a:pt x="99" y="11"/>
                      <a:pt x="106" y="12"/>
                      <a:pt x="113" y="13"/>
                    </a:cubicBezTo>
                    <a:cubicBezTo>
                      <a:pt x="113" y="13"/>
                      <a:pt x="112" y="13"/>
                      <a:pt x="112" y="13"/>
                    </a:cubicBezTo>
                    <a:cubicBezTo>
                      <a:pt x="109" y="15"/>
                      <a:pt x="107" y="18"/>
                      <a:pt x="105" y="20"/>
                    </a:cubicBezTo>
                    <a:cubicBezTo>
                      <a:pt x="101" y="23"/>
                      <a:pt x="96" y="25"/>
                      <a:pt x="92" y="29"/>
                    </a:cubicBezTo>
                    <a:cubicBezTo>
                      <a:pt x="83" y="37"/>
                      <a:pt x="75" y="66"/>
                      <a:pt x="61" y="76"/>
                    </a:cubicBezTo>
                    <a:close/>
                    <a:moveTo>
                      <a:pt x="121" y="103"/>
                    </a:moveTo>
                    <a:cubicBezTo>
                      <a:pt x="122" y="97"/>
                      <a:pt x="123" y="90"/>
                      <a:pt x="122" y="84"/>
                    </a:cubicBezTo>
                    <a:cubicBezTo>
                      <a:pt x="122" y="83"/>
                      <a:pt x="121" y="83"/>
                      <a:pt x="121" y="84"/>
                    </a:cubicBezTo>
                    <a:cubicBezTo>
                      <a:pt x="121" y="88"/>
                      <a:pt x="121" y="93"/>
                      <a:pt x="120" y="97"/>
                    </a:cubicBezTo>
                    <a:cubicBezTo>
                      <a:pt x="120" y="91"/>
                      <a:pt x="119" y="85"/>
                      <a:pt x="118" y="79"/>
                    </a:cubicBezTo>
                    <a:cubicBezTo>
                      <a:pt x="118" y="79"/>
                      <a:pt x="117" y="79"/>
                      <a:pt x="117" y="79"/>
                    </a:cubicBezTo>
                    <a:cubicBezTo>
                      <a:pt x="118" y="88"/>
                      <a:pt x="119" y="96"/>
                      <a:pt x="119" y="104"/>
                    </a:cubicBezTo>
                    <a:cubicBezTo>
                      <a:pt x="119" y="104"/>
                      <a:pt x="119" y="104"/>
                      <a:pt x="119" y="105"/>
                    </a:cubicBezTo>
                    <a:cubicBezTo>
                      <a:pt x="119" y="105"/>
                      <a:pt x="119" y="105"/>
                      <a:pt x="118" y="106"/>
                    </a:cubicBezTo>
                    <a:cubicBezTo>
                      <a:pt x="118" y="100"/>
                      <a:pt x="115" y="90"/>
                      <a:pt x="115" y="87"/>
                    </a:cubicBezTo>
                    <a:cubicBezTo>
                      <a:pt x="114" y="81"/>
                      <a:pt x="114" y="75"/>
                      <a:pt x="113" y="68"/>
                    </a:cubicBezTo>
                    <a:cubicBezTo>
                      <a:pt x="112" y="54"/>
                      <a:pt x="110" y="39"/>
                      <a:pt x="108" y="25"/>
                    </a:cubicBezTo>
                    <a:cubicBezTo>
                      <a:pt x="108" y="25"/>
                      <a:pt x="109" y="25"/>
                      <a:pt x="109" y="25"/>
                    </a:cubicBezTo>
                    <a:cubicBezTo>
                      <a:pt x="109" y="25"/>
                      <a:pt x="109" y="25"/>
                      <a:pt x="110" y="25"/>
                    </a:cubicBezTo>
                    <a:cubicBezTo>
                      <a:pt x="111" y="24"/>
                      <a:pt x="113" y="24"/>
                      <a:pt x="114" y="23"/>
                    </a:cubicBezTo>
                    <a:cubicBezTo>
                      <a:pt x="115" y="22"/>
                      <a:pt x="116" y="21"/>
                      <a:pt x="117" y="20"/>
                    </a:cubicBezTo>
                    <a:cubicBezTo>
                      <a:pt x="118" y="20"/>
                      <a:pt x="118" y="19"/>
                      <a:pt x="118" y="19"/>
                    </a:cubicBezTo>
                    <a:cubicBezTo>
                      <a:pt x="119" y="19"/>
                      <a:pt x="119" y="18"/>
                      <a:pt x="119" y="18"/>
                    </a:cubicBezTo>
                    <a:cubicBezTo>
                      <a:pt x="119" y="18"/>
                      <a:pt x="119" y="17"/>
                      <a:pt x="119" y="17"/>
                    </a:cubicBezTo>
                    <a:cubicBezTo>
                      <a:pt x="119" y="17"/>
                      <a:pt x="120" y="17"/>
                      <a:pt x="120" y="17"/>
                    </a:cubicBezTo>
                    <a:cubicBezTo>
                      <a:pt x="120" y="17"/>
                      <a:pt x="120" y="17"/>
                      <a:pt x="120" y="17"/>
                    </a:cubicBezTo>
                    <a:cubicBezTo>
                      <a:pt x="121" y="17"/>
                      <a:pt x="121" y="16"/>
                      <a:pt x="121" y="16"/>
                    </a:cubicBezTo>
                    <a:cubicBezTo>
                      <a:pt x="121" y="16"/>
                      <a:pt x="121" y="16"/>
                      <a:pt x="121" y="16"/>
                    </a:cubicBezTo>
                    <a:cubicBezTo>
                      <a:pt x="121" y="15"/>
                      <a:pt x="120" y="15"/>
                      <a:pt x="120" y="15"/>
                    </a:cubicBezTo>
                    <a:cubicBezTo>
                      <a:pt x="120" y="15"/>
                      <a:pt x="121" y="15"/>
                      <a:pt x="121" y="15"/>
                    </a:cubicBezTo>
                    <a:cubicBezTo>
                      <a:pt x="123" y="35"/>
                      <a:pt x="128" y="56"/>
                      <a:pt x="127" y="76"/>
                    </a:cubicBezTo>
                    <a:cubicBezTo>
                      <a:pt x="127" y="86"/>
                      <a:pt x="126" y="96"/>
                      <a:pt x="121" y="103"/>
                    </a:cubicBezTo>
                    <a:close/>
                  </a:path>
                </a:pathLst>
              </a:custGeom>
              <a:solidFill>
                <a:srgbClr val="FFFFFF">
                  <a:alpha val="100000"/>
                </a:srgbClr>
              </a:solidFill>
              <a:ln w="9525">
                <a:noFill/>
              </a:ln>
            </p:spPr>
            <p:txBody>
              <a:bodyPr/>
              <a:lstStyle/>
              <a:p>
                <a:endParaRPr lang="zh-CN" altLang="en-US"/>
              </a:p>
            </p:txBody>
          </p:sp>
          <p:sp>
            <p:nvSpPr>
              <p:cNvPr id="3462" name="Freeform 26"/>
              <p:cNvSpPr/>
              <p:nvPr/>
            </p:nvSpPr>
            <p:spPr>
              <a:xfrm>
                <a:off x="4888708" y="6386513"/>
                <a:ext cx="508000" cy="47625"/>
              </a:xfrm>
              <a:custGeom>
                <a:avLst/>
                <a:gdLst>
                  <a:gd name="txL" fmla="*/ 0 w 66"/>
                  <a:gd name="txT" fmla="*/ 0 h 6"/>
                  <a:gd name="txR" fmla="*/ 66 w 66"/>
                  <a:gd name="txB" fmla="*/ 6 h 6"/>
                </a:gdLst>
                <a:ahLst/>
                <a:cxnLst>
                  <a:cxn ang="0">
                    <a:pos x="2147483646" y="2147483646"/>
                  </a:cxn>
                  <a:cxn ang="0">
                    <a:pos x="2147483646" y="0"/>
                  </a:cxn>
                  <a:cxn ang="0">
                    <a:pos x="2147483646" y="2147483646"/>
                  </a:cxn>
                  <a:cxn ang="0">
                    <a:pos x="2147483646" y="2147483646"/>
                  </a:cxn>
                  <a:cxn ang="0">
                    <a:pos x="2147483646" y="2147483646"/>
                  </a:cxn>
                  <a:cxn ang="0">
                    <a:pos x="2147483646" y="2147483646"/>
                  </a:cxn>
                </a:cxnLst>
                <a:rect l="txL" t="txT" r="txR" b="txB"/>
                <a:pathLst>
                  <a:path w="66" h="6">
                    <a:moveTo>
                      <a:pt x="66" y="4"/>
                    </a:moveTo>
                    <a:cubicBezTo>
                      <a:pt x="45" y="1"/>
                      <a:pt x="22" y="5"/>
                      <a:pt x="1" y="0"/>
                    </a:cubicBezTo>
                    <a:cubicBezTo>
                      <a:pt x="0" y="0"/>
                      <a:pt x="0" y="1"/>
                      <a:pt x="1" y="1"/>
                    </a:cubicBezTo>
                    <a:cubicBezTo>
                      <a:pt x="10" y="4"/>
                      <a:pt x="19" y="4"/>
                      <a:pt x="29" y="4"/>
                    </a:cubicBezTo>
                    <a:cubicBezTo>
                      <a:pt x="41" y="5"/>
                      <a:pt x="53" y="6"/>
                      <a:pt x="66" y="5"/>
                    </a:cubicBezTo>
                    <a:cubicBezTo>
                      <a:pt x="66" y="5"/>
                      <a:pt x="66" y="4"/>
                      <a:pt x="66" y="4"/>
                    </a:cubicBezTo>
                    <a:close/>
                  </a:path>
                </a:pathLst>
              </a:custGeom>
              <a:solidFill>
                <a:srgbClr val="FFFFFF">
                  <a:alpha val="100000"/>
                </a:srgbClr>
              </a:solidFill>
              <a:ln w="9525">
                <a:noFill/>
              </a:ln>
            </p:spPr>
            <p:txBody>
              <a:bodyPr/>
              <a:lstStyle/>
              <a:p>
                <a:endParaRPr lang="zh-CN" altLang="en-US"/>
              </a:p>
            </p:txBody>
          </p:sp>
          <p:sp>
            <p:nvSpPr>
              <p:cNvPr id="3463" name="Freeform 27"/>
              <p:cNvSpPr/>
              <p:nvPr/>
            </p:nvSpPr>
            <p:spPr>
              <a:xfrm>
                <a:off x="4834733" y="7019925"/>
                <a:ext cx="15875" cy="38100"/>
              </a:xfrm>
              <a:custGeom>
                <a:avLst/>
                <a:gdLst>
                  <a:gd name="txL" fmla="*/ 0 w 2"/>
                  <a:gd name="txT" fmla="*/ 0 h 5"/>
                  <a:gd name="txR" fmla="*/ 2 w 2"/>
                  <a:gd name="txB" fmla="*/ 5 h 5"/>
                </a:gdLst>
                <a:ahLst/>
                <a:cxnLst>
                  <a:cxn ang="0">
                    <a:pos x="2147483646" y="2147483646"/>
                  </a:cxn>
                  <a:cxn ang="0">
                    <a:pos x="2147483646" y="0"/>
                  </a:cxn>
                  <a:cxn ang="0">
                    <a:pos x="0" y="0"/>
                  </a:cxn>
                  <a:cxn ang="0">
                    <a:pos x="2147483646" y="2147483646"/>
                  </a:cxn>
                  <a:cxn ang="0">
                    <a:pos x="2147483646" y="2147483646"/>
                  </a:cxn>
                </a:cxnLst>
                <a:rect l="txL" t="txT" r="txR" b="txB"/>
                <a:pathLst>
                  <a:path w="2" h="5">
                    <a:moveTo>
                      <a:pt x="2" y="4"/>
                    </a:moveTo>
                    <a:cubicBezTo>
                      <a:pt x="2" y="3"/>
                      <a:pt x="1" y="2"/>
                      <a:pt x="1" y="0"/>
                    </a:cubicBezTo>
                    <a:cubicBezTo>
                      <a:pt x="1" y="0"/>
                      <a:pt x="0" y="0"/>
                      <a:pt x="0" y="0"/>
                    </a:cubicBezTo>
                    <a:cubicBezTo>
                      <a:pt x="0" y="2"/>
                      <a:pt x="0" y="4"/>
                      <a:pt x="2" y="5"/>
                    </a:cubicBezTo>
                    <a:cubicBezTo>
                      <a:pt x="2" y="5"/>
                      <a:pt x="2" y="5"/>
                      <a:pt x="2" y="4"/>
                    </a:cubicBezTo>
                    <a:close/>
                  </a:path>
                </a:pathLst>
              </a:custGeom>
              <a:solidFill>
                <a:srgbClr val="FFFFFF">
                  <a:alpha val="100000"/>
                </a:srgbClr>
              </a:solidFill>
              <a:ln w="9525">
                <a:noFill/>
              </a:ln>
            </p:spPr>
            <p:txBody>
              <a:bodyPr/>
              <a:lstStyle/>
              <a:p>
                <a:endParaRPr lang="zh-CN" altLang="en-US"/>
              </a:p>
            </p:txBody>
          </p:sp>
          <p:sp>
            <p:nvSpPr>
              <p:cNvPr id="3464" name="Freeform 28"/>
              <p:cNvSpPr/>
              <p:nvPr/>
            </p:nvSpPr>
            <p:spPr>
              <a:xfrm>
                <a:off x="4850608" y="7027863"/>
                <a:ext cx="22225" cy="38100"/>
              </a:xfrm>
              <a:custGeom>
                <a:avLst/>
                <a:gdLst>
                  <a:gd name="txL" fmla="*/ 0 w 3"/>
                  <a:gd name="txT" fmla="*/ 0 h 5"/>
                  <a:gd name="txR" fmla="*/ 3 w 3"/>
                  <a:gd name="txB" fmla="*/ 5 h 5"/>
                </a:gdLst>
                <a:ahLst/>
                <a:cxnLst>
                  <a:cxn ang="0">
                    <a:pos x="2147483646" y="2147483646"/>
                  </a:cxn>
                  <a:cxn ang="0">
                    <a:pos x="2147483646" y="2147483646"/>
                  </a:cxn>
                  <a:cxn ang="0">
                    <a:pos x="2147483646" y="2147483646"/>
                  </a:cxn>
                  <a:cxn ang="0">
                    <a:pos x="2147483646" y="2147483646"/>
                  </a:cxn>
                  <a:cxn ang="0">
                    <a:pos x="2147483646" y="2147483646"/>
                  </a:cxn>
                </a:cxnLst>
                <a:rect l="txL" t="txT" r="txR" b="txB"/>
                <a:pathLst>
                  <a:path w="3" h="5">
                    <a:moveTo>
                      <a:pt x="1" y="1"/>
                    </a:moveTo>
                    <a:cubicBezTo>
                      <a:pt x="0" y="2"/>
                      <a:pt x="1" y="4"/>
                      <a:pt x="2" y="5"/>
                    </a:cubicBezTo>
                    <a:cubicBezTo>
                      <a:pt x="3" y="5"/>
                      <a:pt x="3" y="4"/>
                      <a:pt x="3" y="4"/>
                    </a:cubicBezTo>
                    <a:cubicBezTo>
                      <a:pt x="2" y="3"/>
                      <a:pt x="2" y="3"/>
                      <a:pt x="2" y="1"/>
                    </a:cubicBezTo>
                    <a:cubicBezTo>
                      <a:pt x="2" y="0"/>
                      <a:pt x="1" y="0"/>
                      <a:pt x="1" y="1"/>
                    </a:cubicBezTo>
                    <a:close/>
                  </a:path>
                </a:pathLst>
              </a:custGeom>
              <a:solidFill>
                <a:srgbClr val="FFFFFF">
                  <a:alpha val="100000"/>
                </a:srgbClr>
              </a:solidFill>
              <a:ln w="9525">
                <a:noFill/>
              </a:ln>
            </p:spPr>
            <p:txBody>
              <a:bodyPr/>
              <a:lstStyle/>
              <a:p>
                <a:endParaRPr lang="zh-CN" altLang="en-US"/>
              </a:p>
            </p:txBody>
          </p:sp>
          <p:sp>
            <p:nvSpPr>
              <p:cNvPr id="3465" name="Freeform 29"/>
              <p:cNvSpPr>
                <a:spLocks noEditPoints="1"/>
              </p:cNvSpPr>
              <p:nvPr/>
            </p:nvSpPr>
            <p:spPr>
              <a:xfrm>
                <a:off x="5822158" y="6272213"/>
                <a:ext cx="577850" cy="623888"/>
              </a:xfrm>
              <a:custGeom>
                <a:avLst/>
                <a:gdLst>
                  <a:gd name="txL" fmla="*/ 0 w 75"/>
                  <a:gd name="txT" fmla="*/ 0 h 81"/>
                  <a:gd name="txR" fmla="*/ 75 w 75"/>
                  <a:gd name="txB" fmla="*/ 81 h 81"/>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75" h="81">
                    <a:moveTo>
                      <a:pt x="40" y="18"/>
                    </a:moveTo>
                    <a:cubicBezTo>
                      <a:pt x="51" y="25"/>
                      <a:pt x="73" y="16"/>
                      <a:pt x="75" y="4"/>
                    </a:cubicBezTo>
                    <a:cubicBezTo>
                      <a:pt x="75" y="4"/>
                      <a:pt x="75" y="4"/>
                      <a:pt x="75" y="4"/>
                    </a:cubicBezTo>
                    <a:cubicBezTo>
                      <a:pt x="75" y="4"/>
                      <a:pt x="75" y="3"/>
                      <a:pt x="75" y="3"/>
                    </a:cubicBezTo>
                    <a:cubicBezTo>
                      <a:pt x="75" y="3"/>
                      <a:pt x="75" y="3"/>
                      <a:pt x="75" y="2"/>
                    </a:cubicBezTo>
                    <a:cubicBezTo>
                      <a:pt x="69" y="0"/>
                      <a:pt x="62" y="1"/>
                      <a:pt x="57" y="3"/>
                    </a:cubicBezTo>
                    <a:cubicBezTo>
                      <a:pt x="57" y="3"/>
                      <a:pt x="57" y="3"/>
                      <a:pt x="57" y="3"/>
                    </a:cubicBezTo>
                    <a:cubicBezTo>
                      <a:pt x="57" y="3"/>
                      <a:pt x="57" y="3"/>
                      <a:pt x="57" y="3"/>
                    </a:cubicBezTo>
                    <a:cubicBezTo>
                      <a:pt x="56" y="3"/>
                      <a:pt x="56" y="3"/>
                      <a:pt x="56" y="4"/>
                    </a:cubicBezTo>
                    <a:cubicBezTo>
                      <a:pt x="56" y="4"/>
                      <a:pt x="55" y="4"/>
                      <a:pt x="54" y="4"/>
                    </a:cubicBezTo>
                    <a:cubicBezTo>
                      <a:pt x="51" y="6"/>
                      <a:pt x="44" y="10"/>
                      <a:pt x="41" y="14"/>
                    </a:cubicBezTo>
                    <a:cubicBezTo>
                      <a:pt x="41" y="12"/>
                      <a:pt x="42" y="10"/>
                      <a:pt x="42" y="8"/>
                    </a:cubicBezTo>
                    <a:cubicBezTo>
                      <a:pt x="43" y="7"/>
                      <a:pt x="42" y="7"/>
                      <a:pt x="42" y="7"/>
                    </a:cubicBezTo>
                    <a:cubicBezTo>
                      <a:pt x="40" y="7"/>
                      <a:pt x="39" y="7"/>
                      <a:pt x="38" y="7"/>
                    </a:cubicBezTo>
                    <a:cubicBezTo>
                      <a:pt x="38" y="7"/>
                      <a:pt x="37" y="7"/>
                      <a:pt x="37" y="8"/>
                    </a:cubicBezTo>
                    <a:cubicBezTo>
                      <a:pt x="37" y="13"/>
                      <a:pt x="36" y="18"/>
                      <a:pt x="36" y="23"/>
                    </a:cubicBezTo>
                    <a:cubicBezTo>
                      <a:pt x="20" y="14"/>
                      <a:pt x="2" y="22"/>
                      <a:pt x="1" y="41"/>
                    </a:cubicBezTo>
                    <a:cubicBezTo>
                      <a:pt x="0" y="51"/>
                      <a:pt x="2" y="63"/>
                      <a:pt x="8" y="70"/>
                    </a:cubicBezTo>
                    <a:cubicBezTo>
                      <a:pt x="16" y="77"/>
                      <a:pt x="23" y="75"/>
                      <a:pt x="32" y="75"/>
                    </a:cubicBezTo>
                    <a:cubicBezTo>
                      <a:pt x="41" y="75"/>
                      <a:pt x="46" y="81"/>
                      <a:pt x="54" y="74"/>
                    </a:cubicBezTo>
                    <a:cubicBezTo>
                      <a:pt x="63" y="67"/>
                      <a:pt x="69" y="53"/>
                      <a:pt x="69" y="43"/>
                    </a:cubicBezTo>
                    <a:cubicBezTo>
                      <a:pt x="69" y="24"/>
                      <a:pt x="54" y="18"/>
                      <a:pt x="38" y="23"/>
                    </a:cubicBezTo>
                    <a:cubicBezTo>
                      <a:pt x="39" y="21"/>
                      <a:pt x="39" y="19"/>
                      <a:pt x="40" y="17"/>
                    </a:cubicBezTo>
                    <a:cubicBezTo>
                      <a:pt x="42" y="15"/>
                      <a:pt x="49" y="9"/>
                      <a:pt x="51" y="8"/>
                    </a:cubicBezTo>
                    <a:cubicBezTo>
                      <a:pt x="52" y="8"/>
                      <a:pt x="53" y="7"/>
                      <a:pt x="55" y="6"/>
                    </a:cubicBezTo>
                    <a:cubicBezTo>
                      <a:pt x="55" y="7"/>
                      <a:pt x="54" y="9"/>
                      <a:pt x="54" y="10"/>
                    </a:cubicBezTo>
                    <a:cubicBezTo>
                      <a:pt x="54" y="11"/>
                      <a:pt x="55" y="11"/>
                      <a:pt x="55" y="10"/>
                    </a:cubicBezTo>
                    <a:cubicBezTo>
                      <a:pt x="55" y="9"/>
                      <a:pt x="56" y="7"/>
                      <a:pt x="56" y="6"/>
                    </a:cubicBezTo>
                    <a:cubicBezTo>
                      <a:pt x="58" y="5"/>
                      <a:pt x="61" y="4"/>
                      <a:pt x="63" y="3"/>
                    </a:cubicBezTo>
                    <a:cubicBezTo>
                      <a:pt x="63" y="5"/>
                      <a:pt x="62" y="6"/>
                      <a:pt x="62" y="7"/>
                    </a:cubicBezTo>
                    <a:cubicBezTo>
                      <a:pt x="62" y="7"/>
                      <a:pt x="62" y="7"/>
                      <a:pt x="62" y="7"/>
                    </a:cubicBezTo>
                    <a:cubicBezTo>
                      <a:pt x="55" y="10"/>
                      <a:pt x="47" y="14"/>
                      <a:pt x="40" y="17"/>
                    </a:cubicBezTo>
                    <a:cubicBezTo>
                      <a:pt x="40" y="17"/>
                      <a:pt x="40" y="17"/>
                      <a:pt x="40" y="17"/>
                    </a:cubicBezTo>
                    <a:cubicBezTo>
                      <a:pt x="40" y="18"/>
                      <a:pt x="40" y="18"/>
                      <a:pt x="40" y="18"/>
                    </a:cubicBezTo>
                    <a:close/>
                    <a:moveTo>
                      <a:pt x="40" y="9"/>
                    </a:moveTo>
                    <a:cubicBezTo>
                      <a:pt x="40" y="11"/>
                      <a:pt x="39" y="14"/>
                      <a:pt x="38" y="17"/>
                    </a:cubicBezTo>
                    <a:cubicBezTo>
                      <a:pt x="38" y="14"/>
                      <a:pt x="39" y="11"/>
                      <a:pt x="39" y="9"/>
                    </a:cubicBezTo>
                    <a:cubicBezTo>
                      <a:pt x="39" y="9"/>
                      <a:pt x="40" y="9"/>
                      <a:pt x="40" y="9"/>
                    </a:cubicBezTo>
                    <a:close/>
                    <a:moveTo>
                      <a:pt x="68" y="43"/>
                    </a:moveTo>
                    <a:cubicBezTo>
                      <a:pt x="68" y="50"/>
                      <a:pt x="64" y="62"/>
                      <a:pt x="58" y="67"/>
                    </a:cubicBezTo>
                    <a:cubicBezTo>
                      <a:pt x="52" y="70"/>
                      <a:pt x="47" y="72"/>
                      <a:pt x="41" y="75"/>
                    </a:cubicBezTo>
                    <a:cubicBezTo>
                      <a:pt x="40" y="74"/>
                      <a:pt x="39" y="74"/>
                      <a:pt x="38" y="73"/>
                    </a:cubicBezTo>
                    <a:cubicBezTo>
                      <a:pt x="36" y="73"/>
                      <a:pt x="35" y="72"/>
                      <a:pt x="34" y="71"/>
                    </a:cubicBezTo>
                    <a:cubicBezTo>
                      <a:pt x="32" y="71"/>
                      <a:pt x="30" y="72"/>
                      <a:pt x="28" y="72"/>
                    </a:cubicBezTo>
                    <a:cubicBezTo>
                      <a:pt x="20" y="72"/>
                      <a:pt x="12" y="72"/>
                      <a:pt x="8" y="65"/>
                    </a:cubicBezTo>
                    <a:cubicBezTo>
                      <a:pt x="5" y="61"/>
                      <a:pt x="4" y="58"/>
                      <a:pt x="3" y="53"/>
                    </a:cubicBezTo>
                    <a:cubicBezTo>
                      <a:pt x="0" y="33"/>
                      <a:pt x="15" y="12"/>
                      <a:pt x="36" y="25"/>
                    </a:cubicBezTo>
                    <a:cubicBezTo>
                      <a:pt x="36" y="25"/>
                      <a:pt x="36" y="25"/>
                      <a:pt x="36" y="25"/>
                    </a:cubicBezTo>
                    <a:cubicBezTo>
                      <a:pt x="36" y="25"/>
                      <a:pt x="37" y="25"/>
                      <a:pt x="37" y="25"/>
                    </a:cubicBezTo>
                    <a:cubicBezTo>
                      <a:pt x="37" y="25"/>
                      <a:pt x="37" y="25"/>
                      <a:pt x="37" y="25"/>
                    </a:cubicBezTo>
                    <a:cubicBezTo>
                      <a:pt x="37" y="26"/>
                      <a:pt x="38" y="26"/>
                      <a:pt x="38" y="25"/>
                    </a:cubicBezTo>
                    <a:cubicBezTo>
                      <a:pt x="52" y="20"/>
                      <a:pt x="67" y="26"/>
                      <a:pt x="68" y="43"/>
                    </a:cubicBezTo>
                    <a:close/>
                    <a:moveTo>
                      <a:pt x="64" y="3"/>
                    </a:moveTo>
                    <a:cubicBezTo>
                      <a:pt x="68" y="2"/>
                      <a:pt x="71" y="2"/>
                      <a:pt x="73" y="4"/>
                    </a:cubicBezTo>
                    <a:cubicBezTo>
                      <a:pt x="71" y="8"/>
                      <a:pt x="67" y="11"/>
                      <a:pt x="63" y="14"/>
                    </a:cubicBezTo>
                    <a:cubicBezTo>
                      <a:pt x="63" y="14"/>
                      <a:pt x="63" y="14"/>
                      <a:pt x="63" y="14"/>
                    </a:cubicBezTo>
                    <a:cubicBezTo>
                      <a:pt x="61" y="13"/>
                      <a:pt x="58" y="12"/>
                      <a:pt x="56" y="11"/>
                    </a:cubicBezTo>
                    <a:cubicBezTo>
                      <a:pt x="61" y="9"/>
                      <a:pt x="67" y="7"/>
                      <a:pt x="71" y="4"/>
                    </a:cubicBezTo>
                    <a:cubicBezTo>
                      <a:pt x="72" y="4"/>
                      <a:pt x="71" y="3"/>
                      <a:pt x="71" y="3"/>
                    </a:cubicBezTo>
                    <a:cubicBezTo>
                      <a:pt x="68" y="5"/>
                      <a:pt x="66" y="6"/>
                      <a:pt x="63" y="7"/>
                    </a:cubicBezTo>
                    <a:cubicBezTo>
                      <a:pt x="63" y="6"/>
                      <a:pt x="64" y="4"/>
                      <a:pt x="64" y="3"/>
                    </a:cubicBezTo>
                    <a:close/>
                    <a:moveTo>
                      <a:pt x="49" y="14"/>
                    </a:moveTo>
                    <a:cubicBezTo>
                      <a:pt x="49" y="14"/>
                      <a:pt x="49" y="14"/>
                      <a:pt x="49" y="14"/>
                    </a:cubicBezTo>
                    <a:cubicBezTo>
                      <a:pt x="51" y="16"/>
                      <a:pt x="54" y="17"/>
                      <a:pt x="56" y="17"/>
                    </a:cubicBezTo>
                    <a:cubicBezTo>
                      <a:pt x="56" y="17"/>
                      <a:pt x="56" y="17"/>
                      <a:pt x="56" y="17"/>
                    </a:cubicBezTo>
                    <a:cubicBezTo>
                      <a:pt x="55" y="16"/>
                      <a:pt x="54" y="16"/>
                      <a:pt x="53" y="16"/>
                    </a:cubicBezTo>
                    <a:cubicBezTo>
                      <a:pt x="52" y="15"/>
                      <a:pt x="51" y="15"/>
                      <a:pt x="50" y="14"/>
                    </a:cubicBezTo>
                    <a:cubicBezTo>
                      <a:pt x="52" y="13"/>
                      <a:pt x="54" y="12"/>
                      <a:pt x="55" y="12"/>
                    </a:cubicBezTo>
                    <a:cubicBezTo>
                      <a:pt x="58" y="13"/>
                      <a:pt x="60" y="14"/>
                      <a:pt x="63" y="14"/>
                    </a:cubicBezTo>
                    <a:cubicBezTo>
                      <a:pt x="56" y="18"/>
                      <a:pt x="48" y="20"/>
                      <a:pt x="41" y="17"/>
                    </a:cubicBezTo>
                    <a:cubicBezTo>
                      <a:pt x="41" y="17"/>
                      <a:pt x="41" y="17"/>
                      <a:pt x="41" y="17"/>
                    </a:cubicBezTo>
                    <a:cubicBezTo>
                      <a:pt x="43" y="16"/>
                      <a:pt x="46" y="15"/>
                      <a:pt x="49" y="14"/>
                    </a:cubicBezTo>
                    <a:close/>
                  </a:path>
                </a:pathLst>
              </a:custGeom>
              <a:solidFill>
                <a:srgbClr val="FFFFFF">
                  <a:alpha val="100000"/>
                </a:srgbClr>
              </a:solidFill>
              <a:ln w="9525">
                <a:noFill/>
              </a:ln>
            </p:spPr>
            <p:txBody>
              <a:bodyPr/>
              <a:lstStyle/>
              <a:p>
                <a:endParaRPr lang="zh-CN" altLang="en-US"/>
              </a:p>
            </p:txBody>
          </p:sp>
          <p:sp>
            <p:nvSpPr>
              <p:cNvPr id="3466" name="Freeform 30"/>
              <p:cNvSpPr>
                <a:spLocks noEditPoints="1"/>
              </p:cNvSpPr>
              <p:nvPr/>
            </p:nvSpPr>
            <p:spPr>
              <a:xfrm>
                <a:off x="6214270" y="6472238"/>
                <a:ext cx="85725" cy="77788"/>
              </a:xfrm>
              <a:custGeom>
                <a:avLst/>
                <a:gdLst>
                  <a:gd name="txL" fmla="*/ 0 w 11"/>
                  <a:gd name="txT" fmla="*/ 0 h 10"/>
                  <a:gd name="txR" fmla="*/ 11 w 11"/>
                  <a:gd name="txB" fmla="*/ 10 h 10"/>
                </a:gdLst>
                <a:ahLst/>
                <a:cxnLst>
                  <a:cxn ang="0">
                    <a:pos x="2147483646" y="2147483646"/>
                  </a:cxn>
                  <a:cxn ang="0">
                    <a:pos x="2147483646" y="2147483646"/>
                  </a:cxn>
                  <a:cxn ang="0">
                    <a:pos x="2147483646" y="2147483646"/>
                  </a:cxn>
                  <a:cxn ang="0">
                    <a:pos x="2147483646" y="2147483646"/>
                  </a:cxn>
                  <a:cxn ang="0">
                    <a:pos x="2147483646" y="2147483646"/>
                  </a:cxn>
                  <a:cxn ang="0">
                    <a:pos x="0"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1" h="10">
                    <a:moveTo>
                      <a:pt x="3" y="7"/>
                    </a:moveTo>
                    <a:cubicBezTo>
                      <a:pt x="3" y="8"/>
                      <a:pt x="3" y="9"/>
                      <a:pt x="4" y="10"/>
                    </a:cubicBezTo>
                    <a:cubicBezTo>
                      <a:pt x="5" y="10"/>
                      <a:pt x="7" y="10"/>
                      <a:pt x="8" y="9"/>
                    </a:cubicBezTo>
                    <a:cubicBezTo>
                      <a:pt x="9" y="9"/>
                      <a:pt x="10" y="9"/>
                      <a:pt x="10" y="8"/>
                    </a:cubicBezTo>
                    <a:cubicBezTo>
                      <a:pt x="11" y="6"/>
                      <a:pt x="9" y="2"/>
                      <a:pt x="7" y="1"/>
                    </a:cubicBezTo>
                    <a:cubicBezTo>
                      <a:pt x="6" y="0"/>
                      <a:pt x="2" y="0"/>
                      <a:pt x="0" y="2"/>
                    </a:cubicBezTo>
                    <a:cubicBezTo>
                      <a:pt x="0" y="2"/>
                      <a:pt x="0" y="2"/>
                      <a:pt x="0" y="2"/>
                    </a:cubicBezTo>
                    <a:cubicBezTo>
                      <a:pt x="0" y="2"/>
                      <a:pt x="0" y="2"/>
                      <a:pt x="0" y="3"/>
                    </a:cubicBezTo>
                    <a:cubicBezTo>
                      <a:pt x="1" y="4"/>
                      <a:pt x="3" y="5"/>
                      <a:pt x="3" y="7"/>
                    </a:cubicBezTo>
                    <a:close/>
                    <a:moveTo>
                      <a:pt x="7" y="4"/>
                    </a:moveTo>
                    <a:cubicBezTo>
                      <a:pt x="8" y="4"/>
                      <a:pt x="9" y="6"/>
                      <a:pt x="9" y="7"/>
                    </a:cubicBezTo>
                    <a:cubicBezTo>
                      <a:pt x="9" y="8"/>
                      <a:pt x="7" y="8"/>
                      <a:pt x="6" y="9"/>
                    </a:cubicBezTo>
                    <a:cubicBezTo>
                      <a:pt x="6" y="9"/>
                      <a:pt x="5" y="9"/>
                      <a:pt x="5" y="9"/>
                    </a:cubicBezTo>
                    <a:cubicBezTo>
                      <a:pt x="5" y="9"/>
                      <a:pt x="4" y="8"/>
                      <a:pt x="4" y="8"/>
                    </a:cubicBezTo>
                    <a:cubicBezTo>
                      <a:pt x="4" y="7"/>
                      <a:pt x="4" y="6"/>
                      <a:pt x="4" y="6"/>
                    </a:cubicBezTo>
                    <a:cubicBezTo>
                      <a:pt x="3" y="4"/>
                      <a:pt x="2" y="3"/>
                      <a:pt x="1" y="3"/>
                    </a:cubicBezTo>
                    <a:cubicBezTo>
                      <a:pt x="4" y="2"/>
                      <a:pt x="5" y="1"/>
                      <a:pt x="7" y="4"/>
                    </a:cubicBezTo>
                    <a:close/>
                  </a:path>
                </a:pathLst>
              </a:custGeom>
              <a:solidFill>
                <a:srgbClr val="FFFFFF">
                  <a:alpha val="100000"/>
                </a:srgbClr>
              </a:solidFill>
              <a:ln w="9525">
                <a:noFill/>
              </a:ln>
            </p:spPr>
            <p:txBody>
              <a:bodyPr/>
              <a:lstStyle/>
              <a:p>
                <a:endParaRPr lang="zh-CN" altLang="en-US"/>
              </a:p>
            </p:txBody>
          </p:sp>
          <p:sp>
            <p:nvSpPr>
              <p:cNvPr id="3467" name="Freeform 31"/>
              <p:cNvSpPr>
                <a:spLocks noEditPoints="1"/>
              </p:cNvSpPr>
              <p:nvPr/>
            </p:nvSpPr>
            <p:spPr>
              <a:xfrm>
                <a:off x="6246020" y="6580188"/>
                <a:ext cx="61913" cy="131763"/>
              </a:xfrm>
              <a:custGeom>
                <a:avLst/>
                <a:gdLst>
                  <a:gd name="txL" fmla="*/ 0 w 8"/>
                  <a:gd name="txT" fmla="*/ 0 h 17"/>
                  <a:gd name="txR" fmla="*/ 8 w 8"/>
                  <a:gd name="txB" fmla="*/ 17 h 17"/>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8" h="17">
                    <a:moveTo>
                      <a:pt x="2" y="1"/>
                    </a:moveTo>
                    <a:cubicBezTo>
                      <a:pt x="1" y="1"/>
                      <a:pt x="1" y="1"/>
                      <a:pt x="2" y="1"/>
                    </a:cubicBezTo>
                    <a:cubicBezTo>
                      <a:pt x="1" y="1"/>
                      <a:pt x="1" y="1"/>
                      <a:pt x="1" y="2"/>
                    </a:cubicBezTo>
                    <a:cubicBezTo>
                      <a:pt x="1" y="6"/>
                      <a:pt x="1" y="10"/>
                      <a:pt x="1" y="14"/>
                    </a:cubicBezTo>
                    <a:cubicBezTo>
                      <a:pt x="0" y="16"/>
                      <a:pt x="0" y="17"/>
                      <a:pt x="3" y="17"/>
                    </a:cubicBezTo>
                    <a:cubicBezTo>
                      <a:pt x="3" y="17"/>
                      <a:pt x="3" y="17"/>
                      <a:pt x="3" y="17"/>
                    </a:cubicBezTo>
                    <a:cubicBezTo>
                      <a:pt x="5" y="14"/>
                      <a:pt x="6" y="11"/>
                      <a:pt x="7" y="8"/>
                    </a:cubicBezTo>
                    <a:cubicBezTo>
                      <a:pt x="7" y="5"/>
                      <a:pt x="8" y="2"/>
                      <a:pt x="7" y="0"/>
                    </a:cubicBezTo>
                    <a:cubicBezTo>
                      <a:pt x="7" y="0"/>
                      <a:pt x="6" y="0"/>
                      <a:pt x="6" y="0"/>
                    </a:cubicBezTo>
                    <a:cubicBezTo>
                      <a:pt x="5" y="0"/>
                      <a:pt x="3" y="0"/>
                      <a:pt x="2" y="1"/>
                    </a:cubicBezTo>
                    <a:close/>
                    <a:moveTo>
                      <a:pt x="6" y="5"/>
                    </a:moveTo>
                    <a:cubicBezTo>
                      <a:pt x="6" y="8"/>
                      <a:pt x="5" y="10"/>
                      <a:pt x="4" y="12"/>
                    </a:cubicBezTo>
                    <a:cubicBezTo>
                      <a:pt x="4" y="13"/>
                      <a:pt x="3" y="15"/>
                      <a:pt x="2" y="15"/>
                    </a:cubicBezTo>
                    <a:cubicBezTo>
                      <a:pt x="1" y="15"/>
                      <a:pt x="2" y="11"/>
                      <a:pt x="2" y="11"/>
                    </a:cubicBezTo>
                    <a:cubicBezTo>
                      <a:pt x="2" y="8"/>
                      <a:pt x="2" y="5"/>
                      <a:pt x="2" y="2"/>
                    </a:cubicBezTo>
                    <a:cubicBezTo>
                      <a:pt x="2" y="1"/>
                      <a:pt x="2" y="1"/>
                      <a:pt x="2" y="1"/>
                    </a:cubicBezTo>
                    <a:cubicBezTo>
                      <a:pt x="3" y="1"/>
                      <a:pt x="4" y="1"/>
                      <a:pt x="5" y="1"/>
                    </a:cubicBezTo>
                    <a:cubicBezTo>
                      <a:pt x="7" y="1"/>
                      <a:pt x="6" y="4"/>
                      <a:pt x="6" y="5"/>
                    </a:cubicBezTo>
                    <a:close/>
                  </a:path>
                </a:pathLst>
              </a:custGeom>
              <a:solidFill>
                <a:srgbClr val="FFFFFF">
                  <a:alpha val="100000"/>
                </a:srgbClr>
              </a:solidFill>
              <a:ln w="9525">
                <a:noFill/>
              </a:ln>
            </p:spPr>
            <p:txBody>
              <a:bodyPr/>
              <a:lstStyle/>
              <a:p>
                <a:endParaRPr lang="zh-CN" altLang="en-US"/>
              </a:p>
            </p:txBody>
          </p:sp>
          <p:sp>
            <p:nvSpPr>
              <p:cNvPr id="3468" name="Freeform 32"/>
              <p:cNvSpPr>
                <a:spLocks noEditPoints="1"/>
              </p:cNvSpPr>
              <p:nvPr/>
            </p:nvSpPr>
            <p:spPr>
              <a:xfrm>
                <a:off x="10425908" y="687388"/>
                <a:ext cx="561975" cy="608013"/>
              </a:xfrm>
              <a:custGeom>
                <a:avLst/>
                <a:gdLst>
                  <a:gd name="txL" fmla="*/ 0 w 73"/>
                  <a:gd name="txT" fmla="*/ 0 h 79"/>
                  <a:gd name="txR" fmla="*/ 73 w 73"/>
                  <a:gd name="txB" fmla="*/ 79 h 79"/>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73" h="79">
                    <a:moveTo>
                      <a:pt x="72" y="41"/>
                    </a:moveTo>
                    <a:cubicBezTo>
                      <a:pt x="70" y="23"/>
                      <a:pt x="53" y="14"/>
                      <a:pt x="37" y="23"/>
                    </a:cubicBezTo>
                    <a:cubicBezTo>
                      <a:pt x="37" y="18"/>
                      <a:pt x="37" y="13"/>
                      <a:pt x="37" y="7"/>
                    </a:cubicBezTo>
                    <a:cubicBezTo>
                      <a:pt x="37" y="7"/>
                      <a:pt x="36" y="7"/>
                      <a:pt x="36" y="7"/>
                    </a:cubicBezTo>
                    <a:cubicBezTo>
                      <a:pt x="35" y="7"/>
                      <a:pt x="33" y="7"/>
                      <a:pt x="32" y="7"/>
                    </a:cubicBezTo>
                    <a:cubicBezTo>
                      <a:pt x="32" y="7"/>
                      <a:pt x="31" y="7"/>
                      <a:pt x="31" y="8"/>
                    </a:cubicBezTo>
                    <a:cubicBezTo>
                      <a:pt x="32" y="10"/>
                      <a:pt x="33" y="13"/>
                      <a:pt x="33" y="15"/>
                    </a:cubicBezTo>
                    <a:cubicBezTo>
                      <a:pt x="30" y="12"/>
                      <a:pt x="24" y="7"/>
                      <a:pt x="24" y="6"/>
                    </a:cubicBezTo>
                    <a:cubicBezTo>
                      <a:pt x="22" y="5"/>
                      <a:pt x="20" y="4"/>
                      <a:pt x="18" y="3"/>
                    </a:cubicBezTo>
                    <a:cubicBezTo>
                      <a:pt x="18" y="3"/>
                      <a:pt x="18" y="3"/>
                      <a:pt x="18" y="3"/>
                    </a:cubicBezTo>
                    <a:cubicBezTo>
                      <a:pt x="18" y="3"/>
                      <a:pt x="17" y="3"/>
                      <a:pt x="18" y="3"/>
                    </a:cubicBezTo>
                    <a:cubicBezTo>
                      <a:pt x="18" y="3"/>
                      <a:pt x="18" y="3"/>
                      <a:pt x="18" y="3"/>
                    </a:cubicBezTo>
                    <a:cubicBezTo>
                      <a:pt x="12" y="1"/>
                      <a:pt x="5" y="0"/>
                      <a:pt x="0" y="2"/>
                    </a:cubicBezTo>
                    <a:cubicBezTo>
                      <a:pt x="0" y="2"/>
                      <a:pt x="0" y="3"/>
                      <a:pt x="0" y="3"/>
                    </a:cubicBezTo>
                    <a:cubicBezTo>
                      <a:pt x="0" y="3"/>
                      <a:pt x="0" y="3"/>
                      <a:pt x="0" y="3"/>
                    </a:cubicBezTo>
                    <a:cubicBezTo>
                      <a:pt x="0" y="4"/>
                      <a:pt x="0" y="4"/>
                      <a:pt x="0" y="4"/>
                    </a:cubicBezTo>
                    <a:cubicBezTo>
                      <a:pt x="2" y="15"/>
                      <a:pt x="23" y="25"/>
                      <a:pt x="34" y="18"/>
                    </a:cubicBezTo>
                    <a:cubicBezTo>
                      <a:pt x="34" y="18"/>
                      <a:pt x="34" y="17"/>
                      <a:pt x="34" y="17"/>
                    </a:cubicBezTo>
                    <a:cubicBezTo>
                      <a:pt x="34" y="17"/>
                      <a:pt x="34" y="17"/>
                      <a:pt x="34" y="17"/>
                    </a:cubicBezTo>
                    <a:cubicBezTo>
                      <a:pt x="27" y="13"/>
                      <a:pt x="20" y="10"/>
                      <a:pt x="12" y="7"/>
                    </a:cubicBezTo>
                    <a:cubicBezTo>
                      <a:pt x="12" y="7"/>
                      <a:pt x="12" y="7"/>
                      <a:pt x="12" y="7"/>
                    </a:cubicBezTo>
                    <a:cubicBezTo>
                      <a:pt x="12" y="6"/>
                      <a:pt x="12" y="4"/>
                      <a:pt x="11" y="3"/>
                    </a:cubicBezTo>
                    <a:cubicBezTo>
                      <a:pt x="14" y="4"/>
                      <a:pt x="16" y="4"/>
                      <a:pt x="18" y="5"/>
                    </a:cubicBezTo>
                    <a:cubicBezTo>
                      <a:pt x="19" y="7"/>
                      <a:pt x="19" y="9"/>
                      <a:pt x="20" y="10"/>
                    </a:cubicBezTo>
                    <a:cubicBezTo>
                      <a:pt x="20" y="10"/>
                      <a:pt x="20" y="10"/>
                      <a:pt x="20" y="10"/>
                    </a:cubicBezTo>
                    <a:cubicBezTo>
                      <a:pt x="20" y="9"/>
                      <a:pt x="19" y="7"/>
                      <a:pt x="19" y="6"/>
                    </a:cubicBezTo>
                    <a:cubicBezTo>
                      <a:pt x="20" y="6"/>
                      <a:pt x="22" y="7"/>
                      <a:pt x="23" y="8"/>
                    </a:cubicBezTo>
                    <a:cubicBezTo>
                      <a:pt x="24" y="9"/>
                      <a:pt x="32" y="14"/>
                      <a:pt x="34" y="17"/>
                    </a:cubicBezTo>
                    <a:cubicBezTo>
                      <a:pt x="34" y="19"/>
                      <a:pt x="35" y="21"/>
                      <a:pt x="35" y="23"/>
                    </a:cubicBezTo>
                    <a:cubicBezTo>
                      <a:pt x="22" y="18"/>
                      <a:pt x="8" y="22"/>
                      <a:pt x="6" y="38"/>
                    </a:cubicBezTo>
                    <a:cubicBezTo>
                      <a:pt x="4" y="49"/>
                      <a:pt x="10" y="63"/>
                      <a:pt x="17" y="71"/>
                    </a:cubicBezTo>
                    <a:cubicBezTo>
                      <a:pt x="20" y="74"/>
                      <a:pt x="23" y="77"/>
                      <a:pt x="27" y="78"/>
                    </a:cubicBezTo>
                    <a:cubicBezTo>
                      <a:pt x="31" y="78"/>
                      <a:pt x="32" y="75"/>
                      <a:pt x="36" y="75"/>
                    </a:cubicBezTo>
                    <a:cubicBezTo>
                      <a:pt x="47" y="72"/>
                      <a:pt x="54" y="79"/>
                      <a:pt x="63" y="71"/>
                    </a:cubicBezTo>
                    <a:cubicBezTo>
                      <a:pt x="71" y="64"/>
                      <a:pt x="73" y="51"/>
                      <a:pt x="72" y="41"/>
                    </a:cubicBezTo>
                    <a:close/>
                    <a:moveTo>
                      <a:pt x="33" y="17"/>
                    </a:moveTo>
                    <a:cubicBezTo>
                      <a:pt x="26" y="20"/>
                      <a:pt x="18" y="18"/>
                      <a:pt x="12" y="14"/>
                    </a:cubicBezTo>
                    <a:cubicBezTo>
                      <a:pt x="14" y="14"/>
                      <a:pt x="17" y="13"/>
                      <a:pt x="19" y="12"/>
                    </a:cubicBezTo>
                    <a:cubicBezTo>
                      <a:pt x="19" y="12"/>
                      <a:pt x="19" y="12"/>
                      <a:pt x="19" y="12"/>
                    </a:cubicBezTo>
                    <a:cubicBezTo>
                      <a:pt x="21" y="12"/>
                      <a:pt x="23" y="13"/>
                      <a:pt x="24" y="14"/>
                    </a:cubicBezTo>
                    <a:cubicBezTo>
                      <a:pt x="23" y="14"/>
                      <a:pt x="22" y="15"/>
                      <a:pt x="22" y="15"/>
                    </a:cubicBezTo>
                    <a:cubicBezTo>
                      <a:pt x="20" y="16"/>
                      <a:pt x="19" y="16"/>
                      <a:pt x="18" y="17"/>
                    </a:cubicBezTo>
                    <a:cubicBezTo>
                      <a:pt x="18" y="17"/>
                      <a:pt x="18" y="17"/>
                      <a:pt x="18" y="17"/>
                    </a:cubicBezTo>
                    <a:cubicBezTo>
                      <a:pt x="21" y="17"/>
                      <a:pt x="23" y="16"/>
                      <a:pt x="25" y="14"/>
                    </a:cubicBezTo>
                    <a:cubicBezTo>
                      <a:pt x="25" y="14"/>
                      <a:pt x="25" y="14"/>
                      <a:pt x="25" y="14"/>
                    </a:cubicBezTo>
                    <a:cubicBezTo>
                      <a:pt x="28" y="15"/>
                      <a:pt x="31" y="16"/>
                      <a:pt x="33" y="17"/>
                    </a:cubicBezTo>
                    <a:cubicBezTo>
                      <a:pt x="33" y="17"/>
                      <a:pt x="33" y="17"/>
                      <a:pt x="33" y="17"/>
                    </a:cubicBezTo>
                    <a:close/>
                    <a:moveTo>
                      <a:pt x="12" y="7"/>
                    </a:moveTo>
                    <a:cubicBezTo>
                      <a:pt x="9" y="6"/>
                      <a:pt x="6" y="4"/>
                      <a:pt x="4" y="3"/>
                    </a:cubicBezTo>
                    <a:cubicBezTo>
                      <a:pt x="3" y="3"/>
                      <a:pt x="3" y="4"/>
                      <a:pt x="4" y="4"/>
                    </a:cubicBezTo>
                    <a:cubicBezTo>
                      <a:pt x="8" y="6"/>
                      <a:pt x="13" y="9"/>
                      <a:pt x="18" y="11"/>
                    </a:cubicBezTo>
                    <a:cubicBezTo>
                      <a:pt x="16" y="12"/>
                      <a:pt x="14" y="13"/>
                      <a:pt x="12" y="14"/>
                    </a:cubicBezTo>
                    <a:cubicBezTo>
                      <a:pt x="12" y="14"/>
                      <a:pt x="12" y="14"/>
                      <a:pt x="12" y="14"/>
                    </a:cubicBezTo>
                    <a:cubicBezTo>
                      <a:pt x="8" y="11"/>
                      <a:pt x="4" y="7"/>
                      <a:pt x="1" y="4"/>
                    </a:cubicBezTo>
                    <a:cubicBezTo>
                      <a:pt x="4" y="2"/>
                      <a:pt x="7" y="2"/>
                      <a:pt x="11" y="3"/>
                    </a:cubicBezTo>
                    <a:cubicBezTo>
                      <a:pt x="11" y="4"/>
                      <a:pt x="11" y="5"/>
                      <a:pt x="12" y="7"/>
                    </a:cubicBezTo>
                    <a:close/>
                    <a:moveTo>
                      <a:pt x="35" y="14"/>
                    </a:moveTo>
                    <a:cubicBezTo>
                      <a:pt x="35" y="15"/>
                      <a:pt x="36" y="16"/>
                      <a:pt x="36" y="17"/>
                    </a:cubicBezTo>
                    <a:cubicBezTo>
                      <a:pt x="35" y="14"/>
                      <a:pt x="34" y="11"/>
                      <a:pt x="33" y="8"/>
                    </a:cubicBezTo>
                    <a:cubicBezTo>
                      <a:pt x="34" y="8"/>
                      <a:pt x="34" y="9"/>
                      <a:pt x="35" y="9"/>
                    </a:cubicBezTo>
                    <a:cubicBezTo>
                      <a:pt x="35" y="10"/>
                      <a:pt x="35" y="13"/>
                      <a:pt x="35" y="14"/>
                    </a:cubicBezTo>
                    <a:close/>
                    <a:moveTo>
                      <a:pt x="69" y="53"/>
                    </a:moveTo>
                    <a:cubicBezTo>
                      <a:pt x="69" y="57"/>
                      <a:pt x="68" y="60"/>
                      <a:pt x="66" y="64"/>
                    </a:cubicBezTo>
                    <a:cubicBezTo>
                      <a:pt x="62" y="73"/>
                      <a:pt x="55" y="75"/>
                      <a:pt x="45" y="72"/>
                    </a:cubicBezTo>
                    <a:cubicBezTo>
                      <a:pt x="44" y="72"/>
                      <a:pt x="43" y="71"/>
                      <a:pt x="41" y="71"/>
                    </a:cubicBezTo>
                    <a:cubicBezTo>
                      <a:pt x="35" y="72"/>
                      <a:pt x="29" y="78"/>
                      <a:pt x="21" y="73"/>
                    </a:cubicBezTo>
                    <a:cubicBezTo>
                      <a:pt x="15" y="69"/>
                      <a:pt x="10" y="57"/>
                      <a:pt x="8" y="51"/>
                    </a:cubicBezTo>
                    <a:cubicBezTo>
                      <a:pt x="3" y="32"/>
                      <a:pt x="16" y="18"/>
                      <a:pt x="36" y="25"/>
                    </a:cubicBezTo>
                    <a:cubicBezTo>
                      <a:pt x="36" y="25"/>
                      <a:pt x="36" y="25"/>
                      <a:pt x="36" y="25"/>
                    </a:cubicBezTo>
                    <a:cubicBezTo>
                      <a:pt x="36" y="26"/>
                      <a:pt x="37" y="26"/>
                      <a:pt x="37" y="25"/>
                    </a:cubicBezTo>
                    <a:cubicBezTo>
                      <a:pt x="37" y="25"/>
                      <a:pt x="37" y="25"/>
                      <a:pt x="37" y="25"/>
                    </a:cubicBezTo>
                    <a:cubicBezTo>
                      <a:pt x="37" y="25"/>
                      <a:pt x="37" y="25"/>
                      <a:pt x="37" y="25"/>
                    </a:cubicBezTo>
                    <a:cubicBezTo>
                      <a:pt x="37" y="25"/>
                      <a:pt x="38" y="25"/>
                      <a:pt x="38" y="25"/>
                    </a:cubicBezTo>
                    <a:cubicBezTo>
                      <a:pt x="59" y="12"/>
                      <a:pt x="73" y="33"/>
                      <a:pt x="69" y="53"/>
                    </a:cubicBezTo>
                    <a:close/>
                  </a:path>
                </a:pathLst>
              </a:custGeom>
              <a:solidFill>
                <a:srgbClr val="FFFFFF">
                  <a:alpha val="100000"/>
                </a:srgbClr>
              </a:solidFill>
              <a:ln w="9525">
                <a:noFill/>
              </a:ln>
            </p:spPr>
            <p:txBody>
              <a:bodyPr/>
              <a:lstStyle/>
              <a:p>
                <a:endParaRPr lang="zh-CN" altLang="en-US"/>
              </a:p>
            </p:txBody>
          </p:sp>
          <p:sp>
            <p:nvSpPr>
              <p:cNvPr id="3469" name="Freeform 33"/>
              <p:cNvSpPr>
                <a:spLocks noEditPoints="1"/>
              </p:cNvSpPr>
              <p:nvPr/>
            </p:nvSpPr>
            <p:spPr>
              <a:xfrm>
                <a:off x="10525920" y="887413"/>
                <a:ext cx="76200" cy="77788"/>
              </a:xfrm>
              <a:custGeom>
                <a:avLst/>
                <a:gdLst>
                  <a:gd name="txL" fmla="*/ 0 w 10"/>
                  <a:gd name="txT" fmla="*/ 0 h 10"/>
                  <a:gd name="txR" fmla="*/ 10 w 10"/>
                  <a:gd name="txB" fmla="*/ 10 h 10"/>
                </a:gdLst>
                <a:ahLst/>
                <a:cxnLst>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0" h="10">
                    <a:moveTo>
                      <a:pt x="10" y="2"/>
                    </a:moveTo>
                    <a:cubicBezTo>
                      <a:pt x="10" y="2"/>
                      <a:pt x="10" y="2"/>
                      <a:pt x="10" y="2"/>
                    </a:cubicBezTo>
                    <a:cubicBezTo>
                      <a:pt x="8" y="0"/>
                      <a:pt x="4" y="0"/>
                      <a:pt x="3" y="1"/>
                    </a:cubicBezTo>
                    <a:cubicBezTo>
                      <a:pt x="2" y="2"/>
                      <a:pt x="1" y="4"/>
                      <a:pt x="1" y="5"/>
                    </a:cubicBezTo>
                    <a:cubicBezTo>
                      <a:pt x="0" y="6"/>
                      <a:pt x="0" y="7"/>
                      <a:pt x="0" y="8"/>
                    </a:cubicBezTo>
                    <a:cubicBezTo>
                      <a:pt x="0" y="9"/>
                      <a:pt x="2" y="9"/>
                      <a:pt x="3" y="9"/>
                    </a:cubicBezTo>
                    <a:cubicBezTo>
                      <a:pt x="3" y="9"/>
                      <a:pt x="5" y="10"/>
                      <a:pt x="6" y="10"/>
                    </a:cubicBezTo>
                    <a:cubicBezTo>
                      <a:pt x="7" y="9"/>
                      <a:pt x="7" y="8"/>
                      <a:pt x="7" y="7"/>
                    </a:cubicBezTo>
                    <a:cubicBezTo>
                      <a:pt x="8" y="5"/>
                      <a:pt x="9" y="4"/>
                      <a:pt x="10" y="3"/>
                    </a:cubicBezTo>
                    <a:cubicBezTo>
                      <a:pt x="10" y="2"/>
                      <a:pt x="10" y="2"/>
                      <a:pt x="10" y="2"/>
                    </a:cubicBezTo>
                    <a:close/>
                    <a:moveTo>
                      <a:pt x="7" y="5"/>
                    </a:moveTo>
                    <a:cubicBezTo>
                      <a:pt x="6" y="6"/>
                      <a:pt x="6" y="7"/>
                      <a:pt x="6" y="7"/>
                    </a:cubicBezTo>
                    <a:cubicBezTo>
                      <a:pt x="6" y="7"/>
                      <a:pt x="6" y="9"/>
                      <a:pt x="6" y="9"/>
                    </a:cubicBezTo>
                    <a:cubicBezTo>
                      <a:pt x="5" y="9"/>
                      <a:pt x="4" y="8"/>
                      <a:pt x="4" y="8"/>
                    </a:cubicBezTo>
                    <a:cubicBezTo>
                      <a:pt x="3" y="8"/>
                      <a:pt x="1" y="8"/>
                      <a:pt x="1" y="7"/>
                    </a:cubicBezTo>
                    <a:cubicBezTo>
                      <a:pt x="1" y="6"/>
                      <a:pt x="2" y="4"/>
                      <a:pt x="3" y="3"/>
                    </a:cubicBezTo>
                    <a:cubicBezTo>
                      <a:pt x="5" y="1"/>
                      <a:pt x="7" y="2"/>
                      <a:pt x="9" y="3"/>
                    </a:cubicBezTo>
                    <a:cubicBezTo>
                      <a:pt x="8" y="3"/>
                      <a:pt x="7" y="4"/>
                      <a:pt x="7" y="5"/>
                    </a:cubicBezTo>
                    <a:close/>
                  </a:path>
                </a:pathLst>
              </a:custGeom>
              <a:solidFill>
                <a:srgbClr val="FFFFFF">
                  <a:alpha val="100000"/>
                </a:srgbClr>
              </a:solidFill>
              <a:ln w="9525">
                <a:noFill/>
              </a:ln>
            </p:spPr>
            <p:txBody>
              <a:bodyPr/>
              <a:lstStyle/>
              <a:p>
                <a:endParaRPr lang="zh-CN" altLang="en-US"/>
              </a:p>
            </p:txBody>
          </p:sp>
          <p:sp>
            <p:nvSpPr>
              <p:cNvPr id="3470" name="Freeform 34"/>
              <p:cNvSpPr>
                <a:spLocks noEditPoints="1"/>
              </p:cNvSpPr>
              <p:nvPr/>
            </p:nvSpPr>
            <p:spPr>
              <a:xfrm>
                <a:off x="10517983" y="987425"/>
                <a:ext cx="53975" cy="139700"/>
              </a:xfrm>
              <a:custGeom>
                <a:avLst/>
                <a:gdLst>
                  <a:gd name="txL" fmla="*/ 0 w 7"/>
                  <a:gd name="txT" fmla="*/ 0 h 18"/>
                  <a:gd name="txR" fmla="*/ 7 w 7"/>
                  <a:gd name="txB" fmla="*/ 18 h 18"/>
                </a:gdLst>
                <a:ahLst/>
                <a:cxnLst>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7" h="18">
                    <a:moveTo>
                      <a:pt x="6" y="3"/>
                    </a:moveTo>
                    <a:cubicBezTo>
                      <a:pt x="6" y="2"/>
                      <a:pt x="6" y="2"/>
                      <a:pt x="6" y="2"/>
                    </a:cubicBezTo>
                    <a:cubicBezTo>
                      <a:pt x="6" y="2"/>
                      <a:pt x="6" y="1"/>
                      <a:pt x="6" y="1"/>
                    </a:cubicBezTo>
                    <a:cubicBezTo>
                      <a:pt x="4" y="1"/>
                      <a:pt x="3" y="0"/>
                      <a:pt x="1" y="0"/>
                    </a:cubicBezTo>
                    <a:cubicBezTo>
                      <a:pt x="1" y="0"/>
                      <a:pt x="1" y="1"/>
                      <a:pt x="1" y="1"/>
                    </a:cubicBezTo>
                    <a:cubicBezTo>
                      <a:pt x="0" y="3"/>
                      <a:pt x="0" y="6"/>
                      <a:pt x="1" y="8"/>
                    </a:cubicBezTo>
                    <a:cubicBezTo>
                      <a:pt x="1" y="12"/>
                      <a:pt x="3" y="15"/>
                      <a:pt x="4" y="18"/>
                    </a:cubicBezTo>
                    <a:cubicBezTo>
                      <a:pt x="4" y="18"/>
                      <a:pt x="5" y="18"/>
                      <a:pt x="5" y="18"/>
                    </a:cubicBezTo>
                    <a:cubicBezTo>
                      <a:pt x="7" y="18"/>
                      <a:pt x="7" y="16"/>
                      <a:pt x="7" y="15"/>
                    </a:cubicBezTo>
                    <a:cubicBezTo>
                      <a:pt x="6" y="11"/>
                      <a:pt x="6" y="7"/>
                      <a:pt x="6" y="3"/>
                    </a:cubicBezTo>
                    <a:close/>
                    <a:moveTo>
                      <a:pt x="5" y="16"/>
                    </a:moveTo>
                    <a:cubicBezTo>
                      <a:pt x="5" y="16"/>
                      <a:pt x="5" y="16"/>
                      <a:pt x="4" y="15"/>
                    </a:cubicBezTo>
                    <a:cubicBezTo>
                      <a:pt x="4" y="14"/>
                      <a:pt x="4" y="14"/>
                      <a:pt x="4" y="13"/>
                    </a:cubicBezTo>
                    <a:cubicBezTo>
                      <a:pt x="3" y="11"/>
                      <a:pt x="2" y="8"/>
                      <a:pt x="2" y="6"/>
                    </a:cubicBezTo>
                    <a:cubicBezTo>
                      <a:pt x="2" y="5"/>
                      <a:pt x="1" y="3"/>
                      <a:pt x="1" y="3"/>
                    </a:cubicBezTo>
                    <a:cubicBezTo>
                      <a:pt x="2" y="1"/>
                      <a:pt x="4" y="2"/>
                      <a:pt x="5" y="2"/>
                    </a:cubicBezTo>
                    <a:cubicBezTo>
                      <a:pt x="5" y="2"/>
                      <a:pt x="5" y="2"/>
                      <a:pt x="5" y="2"/>
                    </a:cubicBezTo>
                    <a:cubicBezTo>
                      <a:pt x="5" y="5"/>
                      <a:pt x="5" y="8"/>
                      <a:pt x="5" y="12"/>
                    </a:cubicBezTo>
                    <a:cubicBezTo>
                      <a:pt x="5" y="12"/>
                      <a:pt x="6" y="15"/>
                      <a:pt x="5" y="16"/>
                    </a:cubicBezTo>
                    <a:close/>
                  </a:path>
                </a:pathLst>
              </a:custGeom>
              <a:solidFill>
                <a:srgbClr val="FFFFFF">
                  <a:alpha val="100000"/>
                </a:srgbClr>
              </a:solidFill>
              <a:ln w="9525">
                <a:noFill/>
              </a:ln>
            </p:spPr>
            <p:txBody>
              <a:bodyPr/>
              <a:lstStyle/>
              <a:p>
                <a:endParaRPr lang="zh-CN" altLang="en-US"/>
              </a:p>
            </p:txBody>
          </p:sp>
          <p:sp>
            <p:nvSpPr>
              <p:cNvPr id="3471" name="Freeform 35"/>
              <p:cNvSpPr>
                <a:spLocks noEditPoints="1"/>
              </p:cNvSpPr>
              <p:nvPr/>
            </p:nvSpPr>
            <p:spPr>
              <a:xfrm>
                <a:off x="7425533" y="6842125"/>
                <a:ext cx="393700" cy="1095375"/>
              </a:xfrm>
              <a:custGeom>
                <a:avLst/>
                <a:gdLst>
                  <a:gd name="txL" fmla="*/ 0 w 51"/>
                  <a:gd name="txT" fmla="*/ 0 h 142"/>
                  <a:gd name="txR" fmla="*/ 51 w 51"/>
                  <a:gd name="txB" fmla="*/ 142 h 142"/>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51" h="142">
                    <a:moveTo>
                      <a:pt x="51" y="8"/>
                    </a:moveTo>
                    <a:cubicBezTo>
                      <a:pt x="50" y="6"/>
                      <a:pt x="47" y="5"/>
                      <a:pt x="42" y="4"/>
                    </a:cubicBezTo>
                    <a:cubicBezTo>
                      <a:pt x="42" y="4"/>
                      <a:pt x="42" y="4"/>
                      <a:pt x="42" y="4"/>
                    </a:cubicBezTo>
                    <a:cubicBezTo>
                      <a:pt x="41" y="4"/>
                      <a:pt x="0" y="0"/>
                      <a:pt x="7" y="11"/>
                    </a:cubicBezTo>
                    <a:cubicBezTo>
                      <a:pt x="10" y="16"/>
                      <a:pt x="14" y="10"/>
                      <a:pt x="16" y="19"/>
                    </a:cubicBezTo>
                    <a:cubicBezTo>
                      <a:pt x="17" y="28"/>
                      <a:pt x="16" y="37"/>
                      <a:pt x="16" y="46"/>
                    </a:cubicBezTo>
                    <a:cubicBezTo>
                      <a:pt x="17" y="63"/>
                      <a:pt x="17" y="81"/>
                      <a:pt x="18" y="99"/>
                    </a:cubicBezTo>
                    <a:cubicBezTo>
                      <a:pt x="18" y="107"/>
                      <a:pt x="18" y="116"/>
                      <a:pt x="19" y="124"/>
                    </a:cubicBezTo>
                    <a:cubicBezTo>
                      <a:pt x="19" y="128"/>
                      <a:pt x="19" y="133"/>
                      <a:pt x="23" y="136"/>
                    </a:cubicBezTo>
                    <a:cubicBezTo>
                      <a:pt x="32" y="142"/>
                      <a:pt x="42" y="133"/>
                      <a:pt x="42" y="124"/>
                    </a:cubicBezTo>
                    <a:cubicBezTo>
                      <a:pt x="44" y="111"/>
                      <a:pt x="43" y="97"/>
                      <a:pt x="42" y="83"/>
                    </a:cubicBezTo>
                    <a:cubicBezTo>
                      <a:pt x="42" y="69"/>
                      <a:pt x="42" y="55"/>
                      <a:pt x="42" y="40"/>
                    </a:cubicBezTo>
                    <a:cubicBezTo>
                      <a:pt x="42" y="35"/>
                      <a:pt x="42" y="31"/>
                      <a:pt x="41" y="26"/>
                    </a:cubicBezTo>
                    <a:cubicBezTo>
                      <a:pt x="41" y="23"/>
                      <a:pt x="40" y="18"/>
                      <a:pt x="42" y="15"/>
                    </a:cubicBezTo>
                    <a:cubicBezTo>
                      <a:pt x="43" y="12"/>
                      <a:pt x="51" y="12"/>
                      <a:pt x="51" y="8"/>
                    </a:cubicBezTo>
                    <a:close/>
                    <a:moveTo>
                      <a:pt x="40" y="30"/>
                    </a:moveTo>
                    <a:cubicBezTo>
                      <a:pt x="40" y="53"/>
                      <a:pt x="40" y="76"/>
                      <a:pt x="40" y="99"/>
                    </a:cubicBezTo>
                    <a:cubicBezTo>
                      <a:pt x="40" y="104"/>
                      <a:pt x="40" y="109"/>
                      <a:pt x="40" y="115"/>
                    </a:cubicBezTo>
                    <a:cubicBezTo>
                      <a:pt x="40" y="123"/>
                      <a:pt x="42" y="134"/>
                      <a:pt x="31" y="135"/>
                    </a:cubicBezTo>
                    <a:cubicBezTo>
                      <a:pt x="20" y="136"/>
                      <a:pt x="21" y="126"/>
                      <a:pt x="21" y="119"/>
                    </a:cubicBezTo>
                    <a:cubicBezTo>
                      <a:pt x="21" y="112"/>
                      <a:pt x="21" y="105"/>
                      <a:pt x="20" y="98"/>
                    </a:cubicBezTo>
                    <a:cubicBezTo>
                      <a:pt x="20" y="84"/>
                      <a:pt x="20" y="70"/>
                      <a:pt x="19" y="56"/>
                    </a:cubicBezTo>
                    <a:cubicBezTo>
                      <a:pt x="19" y="54"/>
                      <a:pt x="19" y="52"/>
                      <a:pt x="19" y="51"/>
                    </a:cubicBezTo>
                    <a:cubicBezTo>
                      <a:pt x="20" y="52"/>
                      <a:pt x="22" y="52"/>
                      <a:pt x="25" y="52"/>
                    </a:cubicBezTo>
                    <a:cubicBezTo>
                      <a:pt x="29" y="52"/>
                      <a:pt x="34" y="51"/>
                      <a:pt x="38" y="49"/>
                    </a:cubicBezTo>
                    <a:cubicBezTo>
                      <a:pt x="39" y="49"/>
                      <a:pt x="39" y="48"/>
                      <a:pt x="39" y="48"/>
                    </a:cubicBezTo>
                    <a:cubicBezTo>
                      <a:pt x="39" y="44"/>
                      <a:pt x="35" y="42"/>
                      <a:pt x="31" y="43"/>
                    </a:cubicBezTo>
                    <a:cubicBezTo>
                      <a:pt x="27" y="43"/>
                      <a:pt x="22" y="44"/>
                      <a:pt x="19" y="47"/>
                    </a:cubicBezTo>
                    <a:cubicBezTo>
                      <a:pt x="19" y="47"/>
                      <a:pt x="19" y="47"/>
                      <a:pt x="20" y="47"/>
                    </a:cubicBezTo>
                    <a:cubicBezTo>
                      <a:pt x="22" y="46"/>
                      <a:pt x="25" y="45"/>
                      <a:pt x="27" y="45"/>
                    </a:cubicBezTo>
                    <a:cubicBezTo>
                      <a:pt x="29" y="45"/>
                      <a:pt x="39" y="44"/>
                      <a:pt x="35" y="48"/>
                    </a:cubicBezTo>
                    <a:cubicBezTo>
                      <a:pt x="34" y="49"/>
                      <a:pt x="30" y="49"/>
                      <a:pt x="29" y="49"/>
                    </a:cubicBezTo>
                    <a:cubicBezTo>
                      <a:pt x="26" y="50"/>
                      <a:pt x="21" y="51"/>
                      <a:pt x="20" y="48"/>
                    </a:cubicBezTo>
                    <a:cubicBezTo>
                      <a:pt x="20" y="48"/>
                      <a:pt x="20" y="48"/>
                      <a:pt x="19" y="48"/>
                    </a:cubicBezTo>
                    <a:cubicBezTo>
                      <a:pt x="19" y="48"/>
                      <a:pt x="19" y="48"/>
                      <a:pt x="19" y="48"/>
                    </a:cubicBezTo>
                    <a:cubicBezTo>
                      <a:pt x="19" y="44"/>
                      <a:pt x="19" y="40"/>
                      <a:pt x="19" y="36"/>
                    </a:cubicBezTo>
                    <a:cubicBezTo>
                      <a:pt x="19" y="29"/>
                      <a:pt x="19" y="22"/>
                      <a:pt x="18" y="16"/>
                    </a:cubicBezTo>
                    <a:cubicBezTo>
                      <a:pt x="18" y="13"/>
                      <a:pt x="17" y="12"/>
                      <a:pt x="14" y="11"/>
                    </a:cubicBezTo>
                    <a:cubicBezTo>
                      <a:pt x="11" y="10"/>
                      <a:pt x="7" y="10"/>
                      <a:pt x="11" y="7"/>
                    </a:cubicBezTo>
                    <a:cubicBezTo>
                      <a:pt x="14" y="6"/>
                      <a:pt x="19" y="6"/>
                      <a:pt x="22" y="6"/>
                    </a:cubicBezTo>
                    <a:cubicBezTo>
                      <a:pt x="28" y="5"/>
                      <a:pt x="35" y="6"/>
                      <a:pt x="42" y="6"/>
                    </a:cubicBezTo>
                    <a:cubicBezTo>
                      <a:pt x="42" y="6"/>
                      <a:pt x="42" y="6"/>
                      <a:pt x="42" y="6"/>
                    </a:cubicBezTo>
                    <a:cubicBezTo>
                      <a:pt x="43" y="6"/>
                      <a:pt x="43" y="6"/>
                      <a:pt x="44" y="6"/>
                    </a:cubicBezTo>
                    <a:cubicBezTo>
                      <a:pt x="43" y="6"/>
                      <a:pt x="47" y="7"/>
                      <a:pt x="48" y="7"/>
                    </a:cubicBezTo>
                    <a:cubicBezTo>
                      <a:pt x="49" y="10"/>
                      <a:pt x="44" y="10"/>
                      <a:pt x="43" y="11"/>
                    </a:cubicBezTo>
                    <a:cubicBezTo>
                      <a:pt x="37" y="14"/>
                      <a:pt x="40" y="24"/>
                      <a:pt x="40" y="30"/>
                    </a:cubicBezTo>
                    <a:close/>
                  </a:path>
                </a:pathLst>
              </a:custGeom>
              <a:solidFill>
                <a:srgbClr val="FFFFFF">
                  <a:alpha val="100000"/>
                </a:srgbClr>
              </a:solidFill>
              <a:ln w="9525">
                <a:noFill/>
              </a:ln>
            </p:spPr>
            <p:txBody>
              <a:bodyPr/>
              <a:lstStyle/>
              <a:p>
                <a:endParaRPr lang="zh-CN" altLang="en-US"/>
              </a:p>
            </p:txBody>
          </p:sp>
          <p:sp>
            <p:nvSpPr>
              <p:cNvPr id="3472" name="Freeform 46"/>
              <p:cNvSpPr/>
              <p:nvPr/>
            </p:nvSpPr>
            <p:spPr>
              <a:xfrm>
                <a:off x="7509670" y="6896100"/>
                <a:ext cx="255588" cy="61913"/>
              </a:xfrm>
              <a:custGeom>
                <a:avLst/>
                <a:gdLst>
                  <a:gd name="txL" fmla="*/ 0 w 33"/>
                  <a:gd name="txT" fmla="*/ 0 h 8"/>
                  <a:gd name="txR" fmla="*/ 33 w 33"/>
                  <a:gd name="txB" fmla="*/ 8 h 8"/>
                </a:gdLst>
                <a:ahLst/>
                <a:cxnLst>
                  <a:cxn ang="0">
                    <a:pos x="2147483646" y="0"/>
                  </a:cxn>
                  <a:cxn ang="0">
                    <a:pos x="0" y="2147483646"/>
                  </a:cxn>
                  <a:cxn ang="0">
                    <a:pos x="0" y="2147483646"/>
                  </a:cxn>
                  <a:cxn ang="0">
                    <a:pos x="2147483646" y="2147483646"/>
                  </a:cxn>
                  <a:cxn ang="0">
                    <a:pos x="2147483646" y="0"/>
                  </a:cxn>
                </a:cxnLst>
                <a:rect l="txL" t="txT" r="txR" b="txB"/>
                <a:pathLst>
                  <a:path w="33" h="8">
                    <a:moveTo>
                      <a:pt x="32" y="0"/>
                    </a:moveTo>
                    <a:cubicBezTo>
                      <a:pt x="22" y="3"/>
                      <a:pt x="11" y="5"/>
                      <a:pt x="0" y="1"/>
                    </a:cubicBezTo>
                    <a:cubicBezTo>
                      <a:pt x="0" y="1"/>
                      <a:pt x="0" y="2"/>
                      <a:pt x="0" y="2"/>
                    </a:cubicBezTo>
                    <a:cubicBezTo>
                      <a:pt x="8" y="8"/>
                      <a:pt x="24" y="4"/>
                      <a:pt x="32" y="2"/>
                    </a:cubicBezTo>
                    <a:cubicBezTo>
                      <a:pt x="33" y="2"/>
                      <a:pt x="33" y="0"/>
                      <a:pt x="32" y="0"/>
                    </a:cubicBezTo>
                    <a:close/>
                  </a:path>
                </a:pathLst>
              </a:custGeom>
              <a:solidFill>
                <a:srgbClr val="FFFFFF">
                  <a:alpha val="100000"/>
                </a:srgbClr>
              </a:solidFill>
              <a:ln w="9525">
                <a:noFill/>
              </a:ln>
            </p:spPr>
            <p:txBody>
              <a:bodyPr/>
              <a:lstStyle/>
              <a:p>
                <a:endParaRPr lang="zh-CN" altLang="en-US"/>
              </a:p>
            </p:txBody>
          </p:sp>
          <p:sp>
            <p:nvSpPr>
              <p:cNvPr id="3473" name="Freeform 47"/>
              <p:cNvSpPr>
                <a:spLocks noEditPoints="1"/>
              </p:cNvSpPr>
              <p:nvPr/>
            </p:nvSpPr>
            <p:spPr>
              <a:xfrm>
                <a:off x="7665245" y="6973888"/>
                <a:ext cx="53975" cy="161925"/>
              </a:xfrm>
              <a:custGeom>
                <a:avLst/>
                <a:gdLst>
                  <a:gd name="txL" fmla="*/ 0 w 7"/>
                  <a:gd name="txT" fmla="*/ 0 h 21"/>
                  <a:gd name="txR" fmla="*/ 7 w 7"/>
                  <a:gd name="txB" fmla="*/ 21 h 21"/>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7" h="21">
                    <a:moveTo>
                      <a:pt x="6" y="1"/>
                    </a:moveTo>
                    <a:cubicBezTo>
                      <a:pt x="3" y="0"/>
                      <a:pt x="1" y="4"/>
                      <a:pt x="2" y="6"/>
                    </a:cubicBezTo>
                    <a:cubicBezTo>
                      <a:pt x="2" y="6"/>
                      <a:pt x="2" y="6"/>
                      <a:pt x="2" y="6"/>
                    </a:cubicBezTo>
                    <a:cubicBezTo>
                      <a:pt x="2" y="6"/>
                      <a:pt x="2" y="6"/>
                      <a:pt x="2" y="6"/>
                    </a:cubicBezTo>
                    <a:cubicBezTo>
                      <a:pt x="2" y="8"/>
                      <a:pt x="0" y="19"/>
                      <a:pt x="3" y="20"/>
                    </a:cubicBezTo>
                    <a:cubicBezTo>
                      <a:pt x="7" y="21"/>
                      <a:pt x="6" y="12"/>
                      <a:pt x="6" y="11"/>
                    </a:cubicBezTo>
                    <a:cubicBezTo>
                      <a:pt x="6" y="9"/>
                      <a:pt x="6" y="7"/>
                      <a:pt x="6" y="5"/>
                    </a:cubicBezTo>
                    <a:cubicBezTo>
                      <a:pt x="6" y="6"/>
                      <a:pt x="7" y="3"/>
                      <a:pt x="7" y="2"/>
                    </a:cubicBezTo>
                    <a:cubicBezTo>
                      <a:pt x="7" y="1"/>
                      <a:pt x="7" y="1"/>
                      <a:pt x="6" y="1"/>
                    </a:cubicBezTo>
                    <a:close/>
                    <a:moveTo>
                      <a:pt x="5" y="5"/>
                    </a:moveTo>
                    <a:cubicBezTo>
                      <a:pt x="5" y="7"/>
                      <a:pt x="5" y="10"/>
                      <a:pt x="5" y="12"/>
                    </a:cubicBezTo>
                    <a:cubicBezTo>
                      <a:pt x="5" y="13"/>
                      <a:pt x="5" y="15"/>
                      <a:pt x="5" y="16"/>
                    </a:cubicBezTo>
                    <a:cubicBezTo>
                      <a:pt x="4" y="18"/>
                      <a:pt x="3" y="17"/>
                      <a:pt x="3" y="15"/>
                    </a:cubicBezTo>
                    <a:cubicBezTo>
                      <a:pt x="3" y="12"/>
                      <a:pt x="3" y="9"/>
                      <a:pt x="3" y="6"/>
                    </a:cubicBezTo>
                    <a:cubicBezTo>
                      <a:pt x="3" y="6"/>
                      <a:pt x="2" y="6"/>
                      <a:pt x="2" y="6"/>
                    </a:cubicBezTo>
                    <a:cubicBezTo>
                      <a:pt x="2" y="5"/>
                      <a:pt x="4" y="2"/>
                      <a:pt x="5" y="2"/>
                    </a:cubicBezTo>
                    <a:cubicBezTo>
                      <a:pt x="6" y="2"/>
                      <a:pt x="5" y="4"/>
                      <a:pt x="5" y="5"/>
                    </a:cubicBezTo>
                    <a:close/>
                  </a:path>
                </a:pathLst>
              </a:custGeom>
              <a:solidFill>
                <a:srgbClr val="FFFFFF">
                  <a:alpha val="100000"/>
                </a:srgbClr>
              </a:solidFill>
              <a:ln w="9525">
                <a:noFill/>
              </a:ln>
            </p:spPr>
            <p:txBody>
              <a:bodyPr/>
              <a:lstStyle/>
              <a:p>
                <a:endParaRPr lang="zh-CN" altLang="en-US"/>
              </a:p>
            </p:txBody>
          </p:sp>
          <p:sp>
            <p:nvSpPr>
              <p:cNvPr id="3474" name="Freeform 48"/>
              <p:cNvSpPr/>
              <p:nvPr/>
            </p:nvSpPr>
            <p:spPr>
              <a:xfrm>
                <a:off x="7595395" y="7112000"/>
                <a:ext cx="15875" cy="7938"/>
              </a:xfrm>
              <a:custGeom>
                <a:avLst/>
                <a:gdLst>
                  <a:gd name="txL" fmla="*/ 0 w 2"/>
                  <a:gd name="txT" fmla="*/ 0 h 1"/>
                  <a:gd name="txR" fmla="*/ 2 w 2"/>
                  <a:gd name="txB" fmla="*/ 1 h 1"/>
                </a:gdLst>
                <a:ahLst/>
                <a:cxnLst>
                  <a:cxn ang="0">
                    <a:pos x="2147483646" y="0"/>
                  </a:cxn>
                  <a:cxn ang="0">
                    <a:pos x="2147483646" y="0"/>
                  </a:cxn>
                  <a:cxn ang="0">
                    <a:pos x="2147483646" y="2147483646"/>
                  </a:cxn>
                  <a:cxn ang="0">
                    <a:pos x="2147483646" y="2147483646"/>
                  </a:cxn>
                  <a:cxn ang="0">
                    <a:pos x="2147483646" y="0"/>
                  </a:cxn>
                </a:cxnLst>
                <a:rect l="txL" t="txT" r="txR" b="txB"/>
                <a:pathLst>
                  <a:path w="2" h="1">
                    <a:moveTo>
                      <a:pt x="1" y="0"/>
                    </a:moveTo>
                    <a:cubicBezTo>
                      <a:pt x="1" y="0"/>
                      <a:pt x="1" y="0"/>
                      <a:pt x="1" y="0"/>
                    </a:cubicBezTo>
                    <a:cubicBezTo>
                      <a:pt x="1" y="0"/>
                      <a:pt x="1" y="0"/>
                      <a:pt x="1" y="1"/>
                    </a:cubicBezTo>
                    <a:cubicBezTo>
                      <a:pt x="0" y="1"/>
                      <a:pt x="2" y="1"/>
                      <a:pt x="2" y="1"/>
                    </a:cubicBezTo>
                    <a:cubicBezTo>
                      <a:pt x="1" y="0"/>
                      <a:pt x="1" y="0"/>
                      <a:pt x="1" y="0"/>
                    </a:cubicBezTo>
                    <a:close/>
                  </a:path>
                </a:pathLst>
              </a:custGeom>
              <a:solidFill>
                <a:srgbClr val="FFFFFF">
                  <a:alpha val="100000"/>
                </a:srgbClr>
              </a:solidFill>
              <a:ln w="9525">
                <a:noFill/>
              </a:ln>
            </p:spPr>
            <p:txBody>
              <a:bodyPr/>
              <a:lstStyle/>
              <a:p>
                <a:endParaRPr lang="zh-CN" altLang="en-US"/>
              </a:p>
            </p:txBody>
          </p:sp>
          <p:sp>
            <p:nvSpPr>
              <p:cNvPr id="3475" name="Freeform 49"/>
              <p:cNvSpPr/>
              <p:nvPr/>
            </p:nvSpPr>
            <p:spPr>
              <a:xfrm>
                <a:off x="7649370" y="7143750"/>
                <a:ext cx="7938" cy="7938"/>
              </a:xfrm>
              <a:custGeom>
                <a:avLst/>
                <a:gdLst>
                  <a:gd name="txL" fmla="*/ 0 w 1"/>
                  <a:gd name="txT" fmla="*/ 0 h 1"/>
                  <a:gd name="txR" fmla="*/ 1 w 1"/>
                  <a:gd name="txB" fmla="*/ 1 h 1"/>
                </a:gdLst>
                <a:ahLst/>
                <a:cxnLst>
                  <a:cxn ang="0">
                    <a:pos x="2147483646" y="0"/>
                  </a:cxn>
                  <a:cxn ang="0">
                    <a:pos x="0" y="0"/>
                  </a:cxn>
                  <a:cxn ang="0">
                    <a:pos x="0" y="0"/>
                  </a:cxn>
                  <a:cxn ang="0">
                    <a:pos x="2147483646" y="2147483646"/>
                  </a:cxn>
                  <a:cxn ang="0">
                    <a:pos x="2147483646" y="0"/>
                  </a:cxn>
                  <a:cxn ang="0">
                    <a:pos x="2147483646" y="0"/>
                  </a:cxn>
                </a:cxnLst>
                <a:rect l="txL" t="txT" r="txR" b="txB"/>
                <a:pathLst>
                  <a:path w="1" h="1">
                    <a:moveTo>
                      <a:pt x="1" y="0"/>
                    </a:moveTo>
                    <a:cubicBezTo>
                      <a:pt x="1" y="0"/>
                      <a:pt x="1" y="0"/>
                      <a:pt x="0" y="0"/>
                    </a:cubicBezTo>
                    <a:cubicBezTo>
                      <a:pt x="0" y="0"/>
                      <a:pt x="0" y="0"/>
                      <a:pt x="0" y="0"/>
                    </a:cubicBezTo>
                    <a:cubicBezTo>
                      <a:pt x="0" y="1"/>
                      <a:pt x="0" y="1"/>
                      <a:pt x="1" y="1"/>
                    </a:cubicBezTo>
                    <a:cubicBezTo>
                      <a:pt x="1" y="1"/>
                      <a:pt x="1" y="1"/>
                      <a:pt x="1" y="0"/>
                    </a:cubicBezTo>
                    <a:cubicBezTo>
                      <a:pt x="1" y="0"/>
                      <a:pt x="1" y="0"/>
                      <a:pt x="1" y="0"/>
                    </a:cubicBezTo>
                    <a:close/>
                  </a:path>
                </a:pathLst>
              </a:custGeom>
              <a:solidFill>
                <a:srgbClr val="FFFFFF">
                  <a:alpha val="100000"/>
                </a:srgbClr>
              </a:solidFill>
              <a:ln w="9525">
                <a:noFill/>
              </a:ln>
            </p:spPr>
            <p:txBody>
              <a:bodyPr/>
              <a:lstStyle/>
              <a:p>
                <a:endParaRPr lang="zh-CN" altLang="en-US"/>
              </a:p>
            </p:txBody>
          </p:sp>
          <p:sp>
            <p:nvSpPr>
              <p:cNvPr id="3476" name="Freeform 50"/>
              <p:cNvSpPr/>
              <p:nvPr/>
            </p:nvSpPr>
            <p:spPr>
              <a:xfrm>
                <a:off x="7579520" y="7027863"/>
                <a:ext cx="31750" cy="22225"/>
              </a:xfrm>
              <a:custGeom>
                <a:avLst/>
                <a:gdLst>
                  <a:gd name="txL" fmla="*/ 0 w 4"/>
                  <a:gd name="txT" fmla="*/ 0 h 3"/>
                  <a:gd name="txR" fmla="*/ 4 w 4"/>
                  <a:gd name="txB" fmla="*/ 3 h 3"/>
                </a:gdLst>
                <a:ahLst/>
                <a:cxnLst>
                  <a:cxn ang="0">
                    <a:pos x="2147483646" y="0"/>
                  </a:cxn>
                  <a:cxn ang="0">
                    <a:pos x="2147483646" y="2147483646"/>
                  </a:cxn>
                  <a:cxn ang="0">
                    <a:pos x="2147483646" y="0"/>
                  </a:cxn>
                </a:cxnLst>
                <a:rect l="txL" t="txT" r="txR" b="txB"/>
                <a:pathLst>
                  <a:path w="4" h="3">
                    <a:moveTo>
                      <a:pt x="2" y="0"/>
                    </a:moveTo>
                    <a:cubicBezTo>
                      <a:pt x="0" y="0"/>
                      <a:pt x="0" y="3"/>
                      <a:pt x="2" y="3"/>
                    </a:cubicBezTo>
                    <a:cubicBezTo>
                      <a:pt x="4" y="3"/>
                      <a:pt x="4" y="0"/>
                      <a:pt x="2" y="0"/>
                    </a:cubicBezTo>
                    <a:close/>
                  </a:path>
                </a:pathLst>
              </a:custGeom>
              <a:solidFill>
                <a:srgbClr val="FFFFFF">
                  <a:alpha val="100000"/>
                </a:srgbClr>
              </a:solidFill>
              <a:ln w="9525">
                <a:noFill/>
              </a:ln>
            </p:spPr>
            <p:txBody>
              <a:bodyPr/>
              <a:lstStyle/>
              <a:p>
                <a:endParaRPr lang="zh-CN" altLang="en-US"/>
              </a:p>
            </p:txBody>
          </p:sp>
          <p:sp>
            <p:nvSpPr>
              <p:cNvPr id="3477" name="Freeform 51"/>
              <p:cNvSpPr/>
              <p:nvPr/>
            </p:nvSpPr>
            <p:spPr>
              <a:xfrm>
                <a:off x="7617620" y="6973888"/>
                <a:ext cx="15875" cy="7938"/>
              </a:xfrm>
              <a:custGeom>
                <a:avLst/>
                <a:gdLst>
                  <a:gd name="txL" fmla="*/ 0 w 2"/>
                  <a:gd name="txT" fmla="*/ 0 h 1"/>
                  <a:gd name="txR" fmla="*/ 2 w 2"/>
                  <a:gd name="txB" fmla="*/ 1 h 1"/>
                </a:gdLst>
                <a:ahLst/>
                <a:cxnLst>
                  <a:cxn ang="0">
                    <a:pos x="2147483646" y="0"/>
                  </a:cxn>
                  <a:cxn ang="0">
                    <a:pos x="2147483646" y="2147483646"/>
                  </a:cxn>
                  <a:cxn ang="0">
                    <a:pos x="2147483646" y="0"/>
                  </a:cxn>
                </a:cxnLst>
                <a:rect l="txL" t="txT" r="txR" b="txB"/>
                <a:pathLst>
                  <a:path w="2" h="1">
                    <a:moveTo>
                      <a:pt x="1" y="0"/>
                    </a:moveTo>
                    <a:cubicBezTo>
                      <a:pt x="0" y="0"/>
                      <a:pt x="0" y="1"/>
                      <a:pt x="1" y="1"/>
                    </a:cubicBezTo>
                    <a:cubicBezTo>
                      <a:pt x="2" y="1"/>
                      <a:pt x="2" y="0"/>
                      <a:pt x="1" y="0"/>
                    </a:cubicBezTo>
                    <a:close/>
                  </a:path>
                </a:pathLst>
              </a:custGeom>
              <a:solidFill>
                <a:srgbClr val="FFFFFF">
                  <a:alpha val="100000"/>
                </a:srgbClr>
              </a:solidFill>
              <a:ln w="9525">
                <a:noFill/>
              </a:ln>
            </p:spPr>
            <p:txBody>
              <a:bodyPr/>
              <a:lstStyle/>
              <a:p>
                <a:endParaRPr lang="zh-CN" altLang="en-US"/>
              </a:p>
            </p:txBody>
          </p:sp>
          <p:sp>
            <p:nvSpPr>
              <p:cNvPr id="3478" name="Freeform 52"/>
              <p:cNvSpPr/>
              <p:nvPr/>
            </p:nvSpPr>
            <p:spPr>
              <a:xfrm>
                <a:off x="7579520" y="6804025"/>
                <a:ext cx="15875" cy="15875"/>
              </a:xfrm>
              <a:custGeom>
                <a:avLst/>
                <a:gdLst>
                  <a:gd name="txL" fmla="*/ 0 w 2"/>
                  <a:gd name="txT" fmla="*/ 0 h 2"/>
                  <a:gd name="txR" fmla="*/ 2 w 2"/>
                  <a:gd name="txB" fmla="*/ 2 h 2"/>
                </a:gdLst>
                <a:ahLst/>
                <a:cxnLst>
                  <a:cxn ang="0">
                    <a:pos x="0" y="0"/>
                  </a:cxn>
                  <a:cxn ang="0">
                    <a:pos x="2147483646" y="2147483646"/>
                  </a:cxn>
                  <a:cxn ang="0">
                    <a:pos x="2147483646" y="0"/>
                  </a:cxn>
                  <a:cxn ang="0">
                    <a:pos x="2147483646" y="0"/>
                  </a:cxn>
                  <a:cxn ang="0">
                    <a:pos x="0" y="0"/>
                  </a:cxn>
                </a:cxnLst>
                <a:rect l="txL" t="txT" r="txR" b="txB"/>
                <a:pathLst>
                  <a:path w="2" h="2">
                    <a:moveTo>
                      <a:pt x="0" y="0"/>
                    </a:moveTo>
                    <a:cubicBezTo>
                      <a:pt x="0" y="1"/>
                      <a:pt x="0" y="1"/>
                      <a:pt x="1" y="1"/>
                    </a:cubicBezTo>
                    <a:cubicBezTo>
                      <a:pt x="1" y="2"/>
                      <a:pt x="2" y="1"/>
                      <a:pt x="2" y="0"/>
                    </a:cubicBezTo>
                    <a:cubicBezTo>
                      <a:pt x="1" y="0"/>
                      <a:pt x="1" y="0"/>
                      <a:pt x="1" y="0"/>
                    </a:cubicBezTo>
                    <a:cubicBezTo>
                      <a:pt x="0" y="0"/>
                      <a:pt x="0" y="0"/>
                      <a:pt x="0" y="0"/>
                    </a:cubicBezTo>
                    <a:close/>
                  </a:path>
                </a:pathLst>
              </a:custGeom>
              <a:solidFill>
                <a:srgbClr val="FFFFFF">
                  <a:alpha val="100000"/>
                </a:srgbClr>
              </a:solidFill>
              <a:ln w="9525">
                <a:noFill/>
              </a:ln>
            </p:spPr>
            <p:txBody>
              <a:bodyPr/>
              <a:lstStyle/>
              <a:p>
                <a:endParaRPr lang="zh-CN" altLang="en-US"/>
              </a:p>
            </p:txBody>
          </p:sp>
          <p:sp>
            <p:nvSpPr>
              <p:cNvPr id="3479" name="Freeform 53"/>
              <p:cNvSpPr/>
              <p:nvPr/>
            </p:nvSpPr>
            <p:spPr>
              <a:xfrm>
                <a:off x="7657308" y="6819900"/>
                <a:ext cx="7938" cy="6350"/>
              </a:xfrm>
              <a:custGeom>
                <a:avLst/>
                <a:gdLst>
                  <a:gd name="txL" fmla="*/ 0 w 1"/>
                  <a:gd name="txT" fmla="*/ 0 h 1"/>
                  <a:gd name="txR" fmla="*/ 1 w 1"/>
                  <a:gd name="txB" fmla="*/ 1 h 1"/>
                </a:gdLst>
                <a:ahLst/>
                <a:cxnLst>
                  <a:cxn ang="0">
                    <a:pos x="0" y="0"/>
                  </a:cxn>
                  <a:cxn ang="0">
                    <a:pos x="0" y="2147483646"/>
                  </a:cxn>
                  <a:cxn ang="0">
                    <a:pos x="0" y="2147483646"/>
                  </a:cxn>
                  <a:cxn ang="0">
                    <a:pos x="2147483646" y="0"/>
                  </a:cxn>
                  <a:cxn ang="0">
                    <a:pos x="0" y="0"/>
                  </a:cxn>
                </a:cxnLst>
                <a:rect l="txL" t="txT" r="txR" b="txB"/>
                <a:pathLst>
                  <a:path w="1" h="1">
                    <a:moveTo>
                      <a:pt x="0" y="0"/>
                    </a:moveTo>
                    <a:cubicBezTo>
                      <a:pt x="0" y="1"/>
                      <a:pt x="0" y="1"/>
                      <a:pt x="0" y="1"/>
                    </a:cubicBezTo>
                    <a:cubicBezTo>
                      <a:pt x="0" y="1"/>
                      <a:pt x="0" y="1"/>
                      <a:pt x="0" y="1"/>
                    </a:cubicBezTo>
                    <a:cubicBezTo>
                      <a:pt x="1" y="1"/>
                      <a:pt x="1" y="1"/>
                      <a:pt x="1" y="0"/>
                    </a:cubicBezTo>
                    <a:cubicBezTo>
                      <a:pt x="1" y="0"/>
                      <a:pt x="0" y="0"/>
                      <a:pt x="0" y="0"/>
                    </a:cubicBezTo>
                    <a:close/>
                  </a:path>
                </a:pathLst>
              </a:custGeom>
              <a:solidFill>
                <a:srgbClr val="FFFFFF">
                  <a:alpha val="100000"/>
                </a:srgbClr>
              </a:solidFill>
              <a:ln w="9525">
                <a:noFill/>
              </a:ln>
            </p:spPr>
            <p:txBody>
              <a:bodyPr/>
              <a:lstStyle/>
              <a:p>
                <a:endParaRPr lang="zh-CN" altLang="en-US"/>
              </a:p>
            </p:txBody>
          </p:sp>
          <p:sp>
            <p:nvSpPr>
              <p:cNvPr id="3480" name="Freeform 54"/>
              <p:cNvSpPr/>
              <p:nvPr/>
            </p:nvSpPr>
            <p:spPr>
              <a:xfrm>
                <a:off x="7741445" y="6696075"/>
                <a:ext cx="15875" cy="15875"/>
              </a:xfrm>
              <a:custGeom>
                <a:avLst/>
                <a:gdLst>
                  <a:gd name="txL" fmla="*/ 0 w 2"/>
                  <a:gd name="txT" fmla="*/ 0 h 2"/>
                  <a:gd name="txR" fmla="*/ 2 w 2"/>
                  <a:gd name="txB" fmla="*/ 2 h 2"/>
                </a:gdLst>
                <a:ahLst/>
                <a:cxnLst>
                  <a:cxn ang="0">
                    <a:pos x="0" y="0"/>
                  </a:cxn>
                  <a:cxn ang="0">
                    <a:pos x="0" y="2147483646"/>
                  </a:cxn>
                  <a:cxn ang="0">
                    <a:pos x="0" y="2147483646"/>
                  </a:cxn>
                  <a:cxn ang="0">
                    <a:pos x="2147483646" y="2147483646"/>
                  </a:cxn>
                  <a:cxn ang="0">
                    <a:pos x="2147483646" y="0"/>
                  </a:cxn>
                  <a:cxn ang="0">
                    <a:pos x="0" y="0"/>
                  </a:cxn>
                </a:cxnLst>
                <a:rect l="txL" t="txT" r="txR" b="txB"/>
                <a:pathLst>
                  <a:path w="2" h="2">
                    <a:moveTo>
                      <a:pt x="0" y="0"/>
                    </a:moveTo>
                    <a:cubicBezTo>
                      <a:pt x="0" y="0"/>
                      <a:pt x="0" y="1"/>
                      <a:pt x="0" y="1"/>
                    </a:cubicBezTo>
                    <a:cubicBezTo>
                      <a:pt x="0" y="1"/>
                      <a:pt x="0" y="1"/>
                      <a:pt x="0" y="1"/>
                    </a:cubicBezTo>
                    <a:cubicBezTo>
                      <a:pt x="0" y="2"/>
                      <a:pt x="1" y="2"/>
                      <a:pt x="1" y="2"/>
                    </a:cubicBezTo>
                    <a:cubicBezTo>
                      <a:pt x="2" y="1"/>
                      <a:pt x="2" y="0"/>
                      <a:pt x="1" y="0"/>
                    </a:cubicBezTo>
                    <a:cubicBezTo>
                      <a:pt x="1" y="0"/>
                      <a:pt x="1" y="0"/>
                      <a:pt x="0" y="0"/>
                    </a:cubicBezTo>
                    <a:close/>
                  </a:path>
                </a:pathLst>
              </a:custGeom>
              <a:solidFill>
                <a:srgbClr val="FFFFFF">
                  <a:alpha val="100000"/>
                </a:srgbClr>
              </a:solidFill>
              <a:ln w="9525">
                <a:noFill/>
              </a:ln>
            </p:spPr>
            <p:txBody>
              <a:bodyPr/>
              <a:lstStyle/>
              <a:p>
                <a:endParaRPr lang="zh-CN" altLang="en-US"/>
              </a:p>
            </p:txBody>
          </p:sp>
          <p:sp>
            <p:nvSpPr>
              <p:cNvPr id="3481" name="Freeform 55"/>
              <p:cNvSpPr/>
              <p:nvPr/>
            </p:nvSpPr>
            <p:spPr>
              <a:xfrm>
                <a:off x="7563645" y="6726238"/>
                <a:ext cx="7938" cy="7938"/>
              </a:xfrm>
              <a:custGeom>
                <a:avLst/>
                <a:gdLst>
                  <a:gd name="txL" fmla="*/ 0 w 1"/>
                  <a:gd name="txT" fmla="*/ 0 h 1"/>
                  <a:gd name="txR" fmla="*/ 1 w 1"/>
                  <a:gd name="txB" fmla="*/ 1 h 1"/>
                </a:gdLst>
                <a:ahLst/>
                <a:cxnLst>
                  <a:cxn ang="0">
                    <a:pos x="0" y="0"/>
                  </a:cxn>
                  <a:cxn ang="0">
                    <a:pos x="0" y="2147483646"/>
                  </a:cxn>
                  <a:cxn ang="0">
                    <a:pos x="0" y="2147483646"/>
                  </a:cxn>
                  <a:cxn ang="0">
                    <a:pos x="0" y="0"/>
                  </a:cxn>
                  <a:cxn ang="0">
                    <a:pos x="0" y="0"/>
                  </a:cxn>
                </a:cxnLst>
                <a:rect l="txL" t="txT" r="txR" b="txB"/>
                <a:pathLst>
                  <a:path w="1" h="1">
                    <a:moveTo>
                      <a:pt x="0" y="0"/>
                    </a:moveTo>
                    <a:cubicBezTo>
                      <a:pt x="0" y="0"/>
                      <a:pt x="0" y="0"/>
                      <a:pt x="0" y="1"/>
                    </a:cubicBezTo>
                    <a:cubicBezTo>
                      <a:pt x="0" y="1"/>
                      <a:pt x="0" y="1"/>
                      <a:pt x="0" y="1"/>
                    </a:cubicBezTo>
                    <a:cubicBezTo>
                      <a:pt x="1" y="1"/>
                      <a:pt x="1" y="0"/>
                      <a:pt x="0" y="0"/>
                    </a:cubicBezTo>
                    <a:cubicBezTo>
                      <a:pt x="0" y="0"/>
                      <a:pt x="0" y="0"/>
                      <a:pt x="0" y="0"/>
                    </a:cubicBezTo>
                    <a:close/>
                  </a:path>
                </a:pathLst>
              </a:custGeom>
              <a:solidFill>
                <a:srgbClr val="FFFFFF">
                  <a:alpha val="100000"/>
                </a:srgbClr>
              </a:solidFill>
              <a:ln w="9525">
                <a:noFill/>
              </a:ln>
            </p:spPr>
            <p:txBody>
              <a:bodyPr/>
              <a:lstStyle/>
              <a:p>
                <a:endParaRPr lang="zh-CN" altLang="en-US"/>
              </a:p>
            </p:txBody>
          </p:sp>
          <p:sp>
            <p:nvSpPr>
              <p:cNvPr id="3482" name="Freeform 56"/>
              <p:cNvSpPr/>
              <p:nvPr/>
            </p:nvSpPr>
            <p:spPr>
              <a:xfrm>
                <a:off x="7703345" y="6804025"/>
                <a:ext cx="30163" cy="22225"/>
              </a:xfrm>
              <a:custGeom>
                <a:avLst/>
                <a:gdLst>
                  <a:gd name="txL" fmla="*/ 0 w 4"/>
                  <a:gd name="txT" fmla="*/ 0 h 3"/>
                  <a:gd name="txR" fmla="*/ 4 w 4"/>
                  <a:gd name="txB" fmla="*/ 3 h 3"/>
                </a:gdLst>
                <a:ahLst/>
                <a:cxnLst>
                  <a:cxn ang="0">
                    <a:pos x="2147483646" y="2147483646"/>
                  </a:cxn>
                  <a:cxn ang="0">
                    <a:pos x="2147483646" y="0"/>
                  </a:cxn>
                  <a:cxn ang="0">
                    <a:pos x="2147483646" y="2147483646"/>
                  </a:cxn>
                </a:cxnLst>
                <a:rect l="txL" t="txT" r="txR" b="txB"/>
                <a:pathLst>
                  <a:path w="4" h="3">
                    <a:moveTo>
                      <a:pt x="2" y="3"/>
                    </a:moveTo>
                    <a:cubicBezTo>
                      <a:pt x="4" y="3"/>
                      <a:pt x="3" y="0"/>
                      <a:pt x="2" y="0"/>
                    </a:cubicBezTo>
                    <a:cubicBezTo>
                      <a:pt x="0" y="0"/>
                      <a:pt x="0" y="3"/>
                      <a:pt x="2" y="3"/>
                    </a:cubicBezTo>
                    <a:close/>
                  </a:path>
                </a:pathLst>
              </a:custGeom>
              <a:solidFill>
                <a:srgbClr val="FFFFFF">
                  <a:alpha val="100000"/>
                </a:srgbClr>
              </a:solidFill>
              <a:ln w="9525">
                <a:noFill/>
              </a:ln>
            </p:spPr>
            <p:txBody>
              <a:bodyPr/>
              <a:lstStyle/>
              <a:p>
                <a:endParaRPr lang="zh-CN" altLang="en-US"/>
              </a:p>
            </p:txBody>
          </p:sp>
          <p:sp>
            <p:nvSpPr>
              <p:cNvPr id="3483" name="Freeform 57"/>
              <p:cNvSpPr/>
              <p:nvPr/>
            </p:nvSpPr>
            <p:spPr>
              <a:xfrm>
                <a:off x="7657308" y="6711950"/>
                <a:ext cx="7938" cy="6350"/>
              </a:xfrm>
              <a:custGeom>
                <a:avLst/>
                <a:gdLst>
                  <a:gd name="txL" fmla="*/ 0 w 1"/>
                  <a:gd name="txT" fmla="*/ 0 h 1"/>
                  <a:gd name="txR" fmla="*/ 1 w 1"/>
                  <a:gd name="txB" fmla="*/ 1 h 1"/>
                </a:gdLst>
                <a:ahLst/>
                <a:cxnLst>
                  <a:cxn ang="0">
                    <a:pos x="0" y="2147483646"/>
                  </a:cxn>
                  <a:cxn ang="0">
                    <a:pos x="0" y="0"/>
                  </a:cxn>
                  <a:cxn ang="0">
                    <a:pos x="0" y="0"/>
                  </a:cxn>
                  <a:cxn ang="0">
                    <a:pos x="0" y="2147483646"/>
                  </a:cxn>
                  <a:cxn ang="0">
                    <a:pos x="0" y="2147483646"/>
                  </a:cxn>
                </a:cxnLst>
                <a:rect l="txL" t="txT" r="txR" b="txB"/>
                <a:pathLst>
                  <a:path w="1" h="1">
                    <a:moveTo>
                      <a:pt x="0" y="1"/>
                    </a:moveTo>
                    <a:cubicBezTo>
                      <a:pt x="0" y="1"/>
                      <a:pt x="0" y="0"/>
                      <a:pt x="0" y="0"/>
                    </a:cubicBezTo>
                    <a:cubicBezTo>
                      <a:pt x="0" y="0"/>
                      <a:pt x="0" y="0"/>
                      <a:pt x="0" y="0"/>
                    </a:cubicBezTo>
                    <a:cubicBezTo>
                      <a:pt x="0" y="0"/>
                      <a:pt x="0" y="1"/>
                      <a:pt x="0" y="1"/>
                    </a:cubicBezTo>
                    <a:cubicBezTo>
                      <a:pt x="0" y="1"/>
                      <a:pt x="1" y="1"/>
                      <a:pt x="0" y="1"/>
                    </a:cubicBezTo>
                    <a:close/>
                  </a:path>
                </a:pathLst>
              </a:custGeom>
              <a:solidFill>
                <a:srgbClr val="FFFFFF">
                  <a:alpha val="100000"/>
                </a:srgbClr>
              </a:solidFill>
              <a:ln w="9525">
                <a:noFill/>
              </a:ln>
            </p:spPr>
            <p:txBody>
              <a:bodyPr/>
              <a:lstStyle/>
              <a:p>
                <a:endParaRPr lang="zh-CN" altLang="en-US"/>
              </a:p>
            </p:txBody>
          </p:sp>
          <p:sp>
            <p:nvSpPr>
              <p:cNvPr id="3484" name="Freeform 58"/>
              <p:cNvSpPr/>
              <p:nvPr/>
            </p:nvSpPr>
            <p:spPr>
              <a:xfrm>
                <a:off x="7625558" y="6765925"/>
                <a:ext cx="23813" cy="14288"/>
              </a:xfrm>
              <a:custGeom>
                <a:avLst/>
                <a:gdLst>
                  <a:gd name="txL" fmla="*/ 0 w 3"/>
                  <a:gd name="txT" fmla="*/ 0 h 2"/>
                  <a:gd name="txR" fmla="*/ 3 w 3"/>
                  <a:gd name="txB" fmla="*/ 2 h 2"/>
                </a:gdLst>
                <a:ahLst/>
                <a:cxnLst>
                  <a:cxn ang="0">
                    <a:pos x="2147483646" y="2147483646"/>
                  </a:cxn>
                  <a:cxn ang="0">
                    <a:pos x="2147483646" y="0"/>
                  </a:cxn>
                  <a:cxn ang="0">
                    <a:pos x="2147483646" y="2147483646"/>
                  </a:cxn>
                </a:cxnLst>
                <a:rect l="txL" t="txT" r="txR" b="txB"/>
                <a:pathLst>
                  <a:path w="3" h="2">
                    <a:moveTo>
                      <a:pt x="2" y="2"/>
                    </a:moveTo>
                    <a:cubicBezTo>
                      <a:pt x="3" y="2"/>
                      <a:pt x="3" y="0"/>
                      <a:pt x="2" y="0"/>
                    </a:cubicBezTo>
                    <a:cubicBezTo>
                      <a:pt x="0" y="0"/>
                      <a:pt x="0" y="2"/>
                      <a:pt x="2" y="2"/>
                    </a:cubicBezTo>
                    <a:close/>
                  </a:path>
                </a:pathLst>
              </a:custGeom>
              <a:solidFill>
                <a:srgbClr val="FFFFFF">
                  <a:alpha val="100000"/>
                </a:srgbClr>
              </a:solidFill>
              <a:ln w="9525">
                <a:noFill/>
              </a:ln>
            </p:spPr>
            <p:txBody>
              <a:bodyPr/>
              <a:lstStyle/>
              <a:p>
                <a:endParaRPr lang="zh-CN" altLang="en-US"/>
              </a:p>
            </p:txBody>
          </p:sp>
          <p:sp>
            <p:nvSpPr>
              <p:cNvPr id="3485" name="Freeform 59"/>
              <p:cNvSpPr/>
              <p:nvPr/>
            </p:nvSpPr>
            <p:spPr>
              <a:xfrm>
                <a:off x="7695408" y="6757988"/>
                <a:ext cx="23813" cy="14288"/>
              </a:xfrm>
              <a:custGeom>
                <a:avLst/>
                <a:gdLst>
                  <a:gd name="txL" fmla="*/ 0 w 3"/>
                  <a:gd name="txT" fmla="*/ 0 h 2"/>
                  <a:gd name="txR" fmla="*/ 3 w 3"/>
                  <a:gd name="txB" fmla="*/ 2 h 2"/>
                </a:gdLst>
                <a:ahLst/>
                <a:cxnLst>
                  <a:cxn ang="0">
                    <a:pos x="2147483646" y="0"/>
                  </a:cxn>
                  <a:cxn ang="0">
                    <a:pos x="2147483646" y="2147483646"/>
                  </a:cxn>
                  <a:cxn ang="0">
                    <a:pos x="2147483646" y="0"/>
                  </a:cxn>
                </a:cxnLst>
                <a:rect l="txL" t="txT" r="txR" b="txB"/>
                <a:pathLst>
                  <a:path w="3" h="2">
                    <a:moveTo>
                      <a:pt x="2" y="0"/>
                    </a:moveTo>
                    <a:cubicBezTo>
                      <a:pt x="0" y="0"/>
                      <a:pt x="0" y="2"/>
                      <a:pt x="2" y="2"/>
                    </a:cubicBezTo>
                    <a:cubicBezTo>
                      <a:pt x="3" y="2"/>
                      <a:pt x="3" y="0"/>
                      <a:pt x="2" y="0"/>
                    </a:cubicBezTo>
                    <a:close/>
                  </a:path>
                </a:pathLst>
              </a:custGeom>
              <a:solidFill>
                <a:srgbClr val="FFFFFF">
                  <a:alpha val="100000"/>
                </a:srgbClr>
              </a:solidFill>
              <a:ln w="9525">
                <a:noFill/>
              </a:ln>
            </p:spPr>
            <p:txBody>
              <a:bodyPr/>
              <a:lstStyle/>
              <a:p>
                <a:endParaRPr lang="zh-CN" altLang="en-US"/>
              </a:p>
            </p:txBody>
          </p:sp>
          <p:sp>
            <p:nvSpPr>
              <p:cNvPr id="3486" name="Freeform 60"/>
              <p:cNvSpPr>
                <a:spLocks noEditPoints="1"/>
              </p:cNvSpPr>
              <p:nvPr/>
            </p:nvSpPr>
            <p:spPr>
              <a:xfrm>
                <a:off x="7401720" y="6410325"/>
                <a:ext cx="277813" cy="285750"/>
              </a:xfrm>
              <a:custGeom>
                <a:avLst/>
                <a:gdLst>
                  <a:gd name="txL" fmla="*/ 0 w 36"/>
                  <a:gd name="txT" fmla="*/ 0 h 37"/>
                  <a:gd name="txR" fmla="*/ 36 w 36"/>
                  <a:gd name="txB" fmla="*/ 37 h 37"/>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36" h="37">
                    <a:moveTo>
                      <a:pt x="12" y="29"/>
                    </a:moveTo>
                    <a:cubicBezTo>
                      <a:pt x="14" y="30"/>
                      <a:pt x="12" y="30"/>
                      <a:pt x="13" y="32"/>
                    </a:cubicBezTo>
                    <a:cubicBezTo>
                      <a:pt x="13" y="35"/>
                      <a:pt x="17" y="37"/>
                      <a:pt x="20" y="37"/>
                    </a:cubicBezTo>
                    <a:cubicBezTo>
                      <a:pt x="23" y="36"/>
                      <a:pt x="25" y="34"/>
                      <a:pt x="25" y="31"/>
                    </a:cubicBezTo>
                    <a:cubicBezTo>
                      <a:pt x="30" y="35"/>
                      <a:pt x="36" y="30"/>
                      <a:pt x="35" y="23"/>
                    </a:cubicBezTo>
                    <a:cubicBezTo>
                      <a:pt x="35" y="22"/>
                      <a:pt x="33" y="20"/>
                      <a:pt x="33" y="20"/>
                    </a:cubicBezTo>
                    <a:cubicBezTo>
                      <a:pt x="33" y="19"/>
                      <a:pt x="34" y="19"/>
                      <a:pt x="34" y="18"/>
                    </a:cubicBezTo>
                    <a:cubicBezTo>
                      <a:pt x="35" y="15"/>
                      <a:pt x="33" y="11"/>
                      <a:pt x="31" y="9"/>
                    </a:cubicBezTo>
                    <a:cubicBezTo>
                      <a:pt x="29" y="8"/>
                      <a:pt x="28" y="7"/>
                      <a:pt x="26" y="7"/>
                    </a:cubicBezTo>
                    <a:cubicBezTo>
                      <a:pt x="26" y="7"/>
                      <a:pt x="24" y="7"/>
                      <a:pt x="24" y="7"/>
                    </a:cubicBezTo>
                    <a:cubicBezTo>
                      <a:pt x="24" y="7"/>
                      <a:pt x="22" y="5"/>
                      <a:pt x="22" y="5"/>
                    </a:cubicBezTo>
                    <a:cubicBezTo>
                      <a:pt x="21" y="4"/>
                      <a:pt x="19" y="3"/>
                      <a:pt x="18" y="3"/>
                    </a:cubicBezTo>
                    <a:cubicBezTo>
                      <a:pt x="13" y="4"/>
                      <a:pt x="8" y="9"/>
                      <a:pt x="8" y="13"/>
                    </a:cubicBezTo>
                    <a:cubicBezTo>
                      <a:pt x="7" y="13"/>
                      <a:pt x="5" y="13"/>
                      <a:pt x="4" y="15"/>
                    </a:cubicBezTo>
                    <a:cubicBezTo>
                      <a:pt x="0" y="21"/>
                      <a:pt x="6" y="28"/>
                      <a:pt x="12" y="29"/>
                    </a:cubicBezTo>
                    <a:close/>
                    <a:moveTo>
                      <a:pt x="5" y="20"/>
                    </a:moveTo>
                    <a:cubicBezTo>
                      <a:pt x="5" y="18"/>
                      <a:pt x="5" y="11"/>
                      <a:pt x="9" y="16"/>
                    </a:cubicBezTo>
                    <a:cubicBezTo>
                      <a:pt x="10" y="17"/>
                      <a:pt x="11" y="16"/>
                      <a:pt x="11" y="15"/>
                    </a:cubicBezTo>
                    <a:cubicBezTo>
                      <a:pt x="9" y="13"/>
                      <a:pt x="11" y="10"/>
                      <a:pt x="13" y="8"/>
                    </a:cubicBezTo>
                    <a:cubicBezTo>
                      <a:pt x="14" y="7"/>
                      <a:pt x="23" y="0"/>
                      <a:pt x="22" y="8"/>
                    </a:cubicBezTo>
                    <a:cubicBezTo>
                      <a:pt x="22" y="9"/>
                      <a:pt x="23" y="9"/>
                      <a:pt x="23" y="9"/>
                    </a:cubicBezTo>
                    <a:cubicBezTo>
                      <a:pt x="26" y="8"/>
                      <a:pt x="29" y="9"/>
                      <a:pt x="30" y="11"/>
                    </a:cubicBezTo>
                    <a:cubicBezTo>
                      <a:pt x="32" y="13"/>
                      <a:pt x="33" y="15"/>
                      <a:pt x="32" y="18"/>
                    </a:cubicBezTo>
                    <a:cubicBezTo>
                      <a:pt x="31" y="18"/>
                      <a:pt x="31" y="19"/>
                      <a:pt x="31" y="19"/>
                    </a:cubicBezTo>
                    <a:cubicBezTo>
                      <a:pt x="32" y="21"/>
                      <a:pt x="33" y="23"/>
                      <a:pt x="33" y="25"/>
                    </a:cubicBezTo>
                    <a:cubicBezTo>
                      <a:pt x="33" y="29"/>
                      <a:pt x="30" y="30"/>
                      <a:pt x="24" y="29"/>
                    </a:cubicBezTo>
                    <a:cubicBezTo>
                      <a:pt x="24" y="28"/>
                      <a:pt x="23" y="29"/>
                      <a:pt x="23" y="30"/>
                    </a:cubicBezTo>
                    <a:cubicBezTo>
                      <a:pt x="25" y="35"/>
                      <a:pt x="13" y="37"/>
                      <a:pt x="14" y="29"/>
                    </a:cubicBezTo>
                    <a:cubicBezTo>
                      <a:pt x="14" y="29"/>
                      <a:pt x="14" y="29"/>
                      <a:pt x="14" y="29"/>
                    </a:cubicBezTo>
                    <a:cubicBezTo>
                      <a:pt x="13" y="29"/>
                      <a:pt x="13" y="28"/>
                      <a:pt x="12" y="28"/>
                    </a:cubicBezTo>
                    <a:cubicBezTo>
                      <a:pt x="12" y="28"/>
                      <a:pt x="12" y="28"/>
                      <a:pt x="12" y="28"/>
                    </a:cubicBezTo>
                    <a:cubicBezTo>
                      <a:pt x="7" y="26"/>
                      <a:pt x="5" y="24"/>
                      <a:pt x="5" y="20"/>
                    </a:cubicBezTo>
                    <a:close/>
                  </a:path>
                </a:pathLst>
              </a:custGeom>
              <a:solidFill>
                <a:srgbClr val="FFFFFF">
                  <a:alpha val="100000"/>
                </a:srgbClr>
              </a:solidFill>
              <a:ln w="9525">
                <a:noFill/>
              </a:ln>
            </p:spPr>
            <p:txBody>
              <a:bodyPr/>
              <a:lstStyle/>
              <a:p>
                <a:endParaRPr lang="zh-CN" altLang="en-US"/>
              </a:p>
            </p:txBody>
          </p:sp>
          <p:sp>
            <p:nvSpPr>
              <p:cNvPr id="3487" name="Freeform 61"/>
              <p:cNvSpPr>
                <a:spLocks noEditPoints="1"/>
              </p:cNvSpPr>
              <p:nvPr/>
            </p:nvSpPr>
            <p:spPr>
              <a:xfrm>
                <a:off x="7671595" y="6596063"/>
                <a:ext cx="107950" cy="100013"/>
              </a:xfrm>
              <a:custGeom>
                <a:avLst/>
                <a:gdLst>
                  <a:gd name="txL" fmla="*/ 0 w 14"/>
                  <a:gd name="txT" fmla="*/ 0 h 13"/>
                  <a:gd name="txR" fmla="*/ 14 w 14"/>
                  <a:gd name="txB" fmla="*/ 13 h 13"/>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4" h="13">
                    <a:moveTo>
                      <a:pt x="5" y="13"/>
                    </a:moveTo>
                    <a:cubicBezTo>
                      <a:pt x="7" y="13"/>
                      <a:pt x="10" y="11"/>
                      <a:pt x="12" y="12"/>
                    </a:cubicBezTo>
                    <a:cubicBezTo>
                      <a:pt x="12" y="12"/>
                      <a:pt x="13" y="11"/>
                      <a:pt x="13" y="11"/>
                    </a:cubicBezTo>
                    <a:cubicBezTo>
                      <a:pt x="13" y="10"/>
                      <a:pt x="14" y="8"/>
                      <a:pt x="12" y="7"/>
                    </a:cubicBezTo>
                    <a:cubicBezTo>
                      <a:pt x="12" y="7"/>
                      <a:pt x="12" y="6"/>
                      <a:pt x="12" y="6"/>
                    </a:cubicBezTo>
                    <a:cubicBezTo>
                      <a:pt x="13" y="5"/>
                      <a:pt x="13" y="2"/>
                      <a:pt x="11" y="1"/>
                    </a:cubicBezTo>
                    <a:cubicBezTo>
                      <a:pt x="9" y="0"/>
                      <a:pt x="7" y="1"/>
                      <a:pt x="7" y="3"/>
                    </a:cubicBezTo>
                    <a:cubicBezTo>
                      <a:pt x="3" y="3"/>
                      <a:pt x="0" y="7"/>
                      <a:pt x="2" y="10"/>
                    </a:cubicBezTo>
                    <a:cubicBezTo>
                      <a:pt x="2" y="12"/>
                      <a:pt x="3" y="13"/>
                      <a:pt x="5" y="13"/>
                    </a:cubicBezTo>
                    <a:close/>
                    <a:moveTo>
                      <a:pt x="3" y="7"/>
                    </a:moveTo>
                    <a:cubicBezTo>
                      <a:pt x="4" y="5"/>
                      <a:pt x="5" y="5"/>
                      <a:pt x="7" y="4"/>
                    </a:cubicBezTo>
                    <a:cubicBezTo>
                      <a:pt x="7" y="4"/>
                      <a:pt x="7" y="4"/>
                      <a:pt x="7" y="5"/>
                    </a:cubicBezTo>
                    <a:cubicBezTo>
                      <a:pt x="7" y="5"/>
                      <a:pt x="8" y="5"/>
                      <a:pt x="8" y="4"/>
                    </a:cubicBezTo>
                    <a:cubicBezTo>
                      <a:pt x="8" y="4"/>
                      <a:pt x="8" y="3"/>
                      <a:pt x="9" y="2"/>
                    </a:cubicBezTo>
                    <a:cubicBezTo>
                      <a:pt x="11" y="2"/>
                      <a:pt x="11" y="3"/>
                      <a:pt x="11" y="4"/>
                    </a:cubicBezTo>
                    <a:cubicBezTo>
                      <a:pt x="11" y="5"/>
                      <a:pt x="11" y="6"/>
                      <a:pt x="10" y="6"/>
                    </a:cubicBezTo>
                    <a:cubicBezTo>
                      <a:pt x="10" y="6"/>
                      <a:pt x="10" y="6"/>
                      <a:pt x="10" y="6"/>
                    </a:cubicBezTo>
                    <a:cubicBezTo>
                      <a:pt x="10" y="6"/>
                      <a:pt x="9" y="6"/>
                      <a:pt x="9" y="6"/>
                    </a:cubicBezTo>
                    <a:cubicBezTo>
                      <a:pt x="9" y="7"/>
                      <a:pt x="9" y="8"/>
                      <a:pt x="10" y="8"/>
                    </a:cubicBezTo>
                    <a:cubicBezTo>
                      <a:pt x="11" y="8"/>
                      <a:pt x="12" y="9"/>
                      <a:pt x="12" y="10"/>
                    </a:cubicBezTo>
                    <a:cubicBezTo>
                      <a:pt x="9" y="10"/>
                      <a:pt x="7" y="12"/>
                      <a:pt x="5" y="11"/>
                    </a:cubicBezTo>
                    <a:cubicBezTo>
                      <a:pt x="3" y="11"/>
                      <a:pt x="2" y="9"/>
                      <a:pt x="3" y="7"/>
                    </a:cubicBezTo>
                    <a:close/>
                  </a:path>
                </a:pathLst>
              </a:custGeom>
              <a:solidFill>
                <a:srgbClr val="FFFFFF">
                  <a:alpha val="100000"/>
                </a:srgbClr>
              </a:solidFill>
              <a:ln w="9525">
                <a:noFill/>
              </a:ln>
            </p:spPr>
            <p:txBody>
              <a:bodyPr/>
              <a:lstStyle/>
              <a:p>
                <a:endParaRPr lang="zh-CN" altLang="en-US"/>
              </a:p>
            </p:txBody>
          </p:sp>
          <p:sp>
            <p:nvSpPr>
              <p:cNvPr id="3488" name="Freeform 95"/>
              <p:cNvSpPr>
                <a:spLocks noEditPoints="1"/>
              </p:cNvSpPr>
              <p:nvPr/>
            </p:nvSpPr>
            <p:spPr>
              <a:xfrm>
                <a:off x="3385345" y="4497388"/>
                <a:ext cx="647700" cy="617538"/>
              </a:xfrm>
              <a:custGeom>
                <a:avLst/>
                <a:gdLst>
                  <a:gd name="txL" fmla="*/ 0 w 84"/>
                  <a:gd name="txT" fmla="*/ 0 h 80"/>
                  <a:gd name="txR" fmla="*/ 84 w 84"/>
                  <a:gd name="txB" fmla="*/ 80 h 80"/>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84" h="80">
                    <a:moveTo>
                      <a:pt x="2" y="65"/>
                    </a:moveTo>
                    <a:cubicBezTo>
                      <a:pt x="0" y="62"/>
                      <a:pt x="2" y="60"/>
                      <a:pt x="4" y="57"/>
                    </a:cubicBezTo>
                    <a:cubicBezTo>
                      <a:pt x="9" y="49"/>
                      <a:pt x="16" y="41"/>
                      <a:pt x="23" y="33"/>
                    </a:cubicBezTo>
                    <a:cubicBezTo>
                      <a:pt x="29" y="26"/>
                      <a:pt x="33" y="17"/>
                      <a:pt x="40" y="10"/>
                    </a:cubicBezTo>
                    <a:cubicBezTo>
                      <a:pt x="44" y="5"/>
                      <a:pt x="50" y="0"/>
                      <a:pt x="57" y="0"/>
                    </a:cubicBezTo>
                    <a:cubicBezTo>
                      <a:pt x="64" y="1"/>
                      <a:pt x="67" y="12"/>
                      <a:pt x="69" y="18"/>
                    </a:cubicBezTo>
                    <a:cubicBezTo>
                      <a:pt x="69" y="19"/>
                      <a:pt x="69" y="19"/>
                      <a:pt x="69" y="20"/>
                    </a:cubicBezTo>
                    <a:cubicBezTo>
                      <a:pt x="65" y="23"/>
                      <a:pt x="61" y="24"/>
                      <a:pt x="57" y="27"/>
                    </a:cubicBezTo>
                    <a:cubicBezTo>
                      <a:pt x="57" y="27"/>
                      <a:pt x="57" y="27"/>
                      <a:pt x="57" y="27"/>
                    </a:cubicBezTo>
                    <a:cubicBezTo>
                      <a:pt x="58" y="29"/>
                      <a:pt x="59" y="30"/>
                      <a:pt x="60" y="31"/>
                    </a:cubicBezTo>
                    <a:cubicBezTo>
                      <a:pt x="61" y="32"/>
                      <a:pt x="61" y="33"/>
                      <a:pt x="62" y="35"/>
                    </a:cubicBezTo>
                    <a:cubicBezTo>
                      <a:pt x="65" y="33"/>
                      <a:pt x="68" y="31"/>
                      <a:pt x="67" y="28"/>
                    </a:cubicBezTo>
                    <a:cubicBezTo>
                      <a:pt x="67" y="26"/>
                      <a:pt x="66" y="24"/>
                      <a:pt x="65" y="22"/>
                    </a:cubicBezTo>
                    <a:cubicBezTo>
                      <a:pt x="65" y="22"/>
                      <a:pt x="66" y="22"/>
                      <a:pt x="66" y="22"/>
                    </a:cubicBezTo>
                    <a:cubicBezTo>
                      <a:pt x="67" y="24"/>
                      <a:pt x="70" y="28"/>
                      <a:pt x="70" y="31"/>
                    </a:cubicBezTo>
                    <a:cubicBezTo>
                      <a:pt x="69" y="32"/>
                      <a:pt x="68" y="32"/>
                      <a:pt x="67" y="33"/>
                    </a:cubicBezTo>
                    <a:cubicBezTo>
                      <a:pt x="64" y="35"/>
                      <a:pt x="59" y="38"/>
                      <a:pt x="55" y="41"/>
                    </a:cubicBezTo>
                    <a:cubicBezTo>
                      <a:pt x="47" y="47"/>
                      <a:pt x="39" y="54"/>
                      <a:pt x="31" y="62"/>
                    </a:cubicBezTo>
                    <a:cubicBezTo>
                      <a:pt x="48" y="60"/>
                      <a:pt x="62" y="50"/>
                      <a:pt x="78" y="43"/>
                    </a:cubicBezTo>
                    <a:cubicBezTo>
                      <a:pt x="80" y="42"/>
                      <a:pt x="84" y="40"/>
                      <a:pt x="84" y="44"/>
                    </a:cubicBezTo>
                    <a:cubicBezTo>
                      <a:pt x="84" y="50"/>
                      <a:pt x="74" y="54"/>
                      <a:pt x="70" y="56"/>
                    </a:cubicBezTo>
                    <a:cubicBezTo>
                      <a:pt x="55" y="64"/>
                      <a:pt x="39" y="72"/>
                      <a:pt x="22" y="78"/>
                    </a:cubicBezTo>
                    <a:cubicBezTo>
                      <a:pt x="19" y="79"/>
                      <a:pt x="19" y="80"/>
                      <a:pt x="17" y="79"/>
                    </a:cubicBezTo>
                    <a:cubicBezTo>
                      <a:pt x="16" y="78"/>
                      <a:pt x="14" y="74"/>
                      <a:pt x="14" y="72"/>
                    </a:cubicBezTo>
                    <a:cubicBezTo>
                      <a:pt x="14" y="72"/>
                      <a:pt x="14" y="71"/>
                      <a:pt x="14" y="71"/>
                    </a:cubicBezTo>
                    <a:cubicBezTo>
                      <a:pt x="12" y="71"/>
                      <a:pt x="11" y="71"/>
                      <a:pt x="9" y="70"/>
                    </a:cubicBezTo>
                    <a:cubicBezTo>
                      <a:pt x="6" y="70"/>
                      <a:pt x="4" y="67"/>
                      <a:pt x="2" y="65"/>
                    </a:cubicBezTo>
                    <a:close/>
                    <a:moveTo>
                      <a:pt x="60" y="36"/>
                    </a:moveTo>
                    <a:cubicBezTo>
                      <a:pt x="60" y="36"/>
                      <a:pt x="61" y="35"/>
                      <a:pt x="61" y="35"/>
                    </a:cubicBezTo>
                    <a:cubicBezTo>
                      <a:pt x="59" y="33"/>
                      <a:pt x="58" y="30"/>
                      <a:pt x="57" y="28"/>
                    </a:cubicBezTo>
                    <a:cubicBezTo>
                      <a:pt x="56" y="27"/>
                      <a:pt x="56" y="27"/>
                      <a:pt x="57" y="27"/>
                    </a:cubicBezTo>
                    <a:cubicBezTo>
                      <a:pt x="56" y="27"/>
                      <a:pt x="55" y="28"/>
                      <a:pt x="55" y="28"/>
                    </a:cubicBezTo>
                    <a:cubicBezTo>
                      <a:pt x="51" y="32"/>
                      <a:pt x="47" y="35"/>
                      <a:pt x="43" y="39"/>
                    </a:cubicBezTo>
                    <a:cubicBezTo>
                      <a:pt x="36" y="47"/>
                      <a:pt x="32" y="56"/>
                      <a:pt x="25" y="63"/>
                    </a:cubicBezTo>
                    <a:cubicBezTo>
                      <a:pt x="24" y="65"/>
                      <a:pt x="23" y="66"/>
                      <a:pt x="22" y="67"/>
                    </a:cubicBezTo>
                    <a:cubicBezTo>
                      <a:pt x="23" y="67"/>
                      <a:pt x="23" y="66"/>
                      <a:pt x="23" y="66"/>
                    </a:cubicBezTo>
                    <a:cubicBezTo>
                      <a:pt x="23" y="66"/>
                      <a:pt x="23" y="66"/>
                      <a:pt x="24" y="66"/>
                    </a:cubicBezTo>
                    <a:cubicBezTo>
                      <a:pt x="32" y="58"/>
                      <a:pt x="40" y="50"/>
                      <a:pt x="49" y="44"/>
                    </a:cubicBezTo>
                    <a:cubicBezTo>
                      <a:pt x="53" y="41"/>
                      <a:pt x="56" y="38"/>
                      <a:pt x="60" y="36"/>
                    </a:cubicBezTo>
                    <a:close/>
                    <a:moveTo>
                      <a:pt x="16" y="73"/>
                    </a:moveTo>
                    <a:cubicBezTo>
                      <a:pt x="17" y="78"/>
                      <a:pt x="22" y="76"/>
                      <a:pt x="25" y="75"/>
                    </a:cubicBezTo>
                    <a:cubicBezTo>
                      <a:pt x="31" y="72"/>
                      <a:pt x="37" y="70"/>
                      <a:pt x="42" y="67"/>
                    </a:cubicBezTo>
                    <a:cubicBezTo>
                      <a:pt x="54" y="62"/>
                      <a:pt x="65" y="56"/>
                      <a:pt x="76" y="50"/>
                    </a:cubicBezTo>
                    <a:cubicBezTo>
                      <a:pt x="78" y="49"/>
                      <a:pt x="78" y="48"/>
                      <a:pt x="80" y="46"/>
                    </a:cubicBezTo>
                    <a:cubicBezTo>
                      <a:pt x="83" y="41"/>
                      <a:pt x="79" y="45"/>
                      <a:pt x="77" y="46"/>
                    </a:cubicBezTo>
                    <a:cubicBezTo>
                      <a:pt x="75" y="47"/>
                      <a:pt x="72" y="48"/>
                      <a:pt x="70" y="49"/>
                    </a:cubicBezTo>
                    <a:cubicBezTo>
                      <a:pt x="65" y="52"/>
                      <a:pt x="61" y="54"/>
                      <a:pt x="56" y="57"/>
                    </a:cubicBezTo>
                    <a:cubicBezTo>
                      <a:pt x="47" y="61"/>
                      <a:pt x="38" y="64"/>
                      <a:pt x="28" y="64"/>
                    </a:cubicBezTo>
                    <a:cubicBezTo>
                      <a:pt x="28" y="64"/>
                      <a:pt x="28" y="64"/>
                      <a:pt x="28" y="64"/>
                    </a:cubicBezTo>
                    <a:cubicBezTo>
                      <a:pt x="27" y="65"/>
                      <a:pt x="26" y="66"/>
                      <a:pt x="25" y="67"/>
                    </a:cubicBezTo>
                    <a:cubicBezTo>
                      <a:pt x="25" y="67"/>
                      <a:pt x="24" y="67"/>
                      <a:pt x="24" y="67"/>
                    </a:cubicBezTo>
                    <a:cubicBezTo>
                      <a:pt x="23" y="67"/>
                      <a:pt x="22" y="68"/>
                      <a:pt x="21" y="68"/>
                    </a:cubicBezTo>
                    <a:cubicBezTo>
                      <a:pt x="19" y="69"/>
                      <a:pt x="18" y="70"/>
                      <a:pt x="16" y="70"/>
                    </a:cubicBezTo>
                    <a:cubicBezTo>
                      <a:pt x="16" y="71"/>
                      <a:pt x="15" y="72"/>
                      <a:pt x="16" y="73"/>
                    </a:cubicBezTo>
                    <a:close/>
                    <a:moveTo>
                      <a:pt x="17" y="67"/>
                    </a:moveTo>
                    <a:cubicBezTo>
                      <a:pt x="21" y="65"/>
                      <a:pt x="23" y="62"/>
                      <a:pt x="25" y="58"/>
                    </a:cubicBezTo>
                    <a:cubicBezTo>
                      <a:pt x="29" y="53"/>
                      <a:pt x="33" y="47"/>
                      <a:pt x="37" y="42"/>
                    </a:cubicBezTo>
                    <a:cubicBezTo>
                      <a:pt x="40" y="38"/>
                      <a:pt x="44" y="34"/>
                      <a:pt x="48" y="30"/>
                    </a:cubicBezTo>
                    <a:cubicBezTo>
                      <a:pt x="45" y="27"/>
                      <a:pt x="43" y="22"/>
                      <a:pt x="41" y="19"/>
                    </a:cubicBezTo>
                    <a:cubicBezTo>
                      <a:pt x="41" y="18"/>
                      <a:pt x="41" y="18"/>
                      <a:pt x="42" y="18"/>
                    </a:cubicBezTo>
                    <a:cubicBezTo>
                      <a:pt x="44" y="22"/>
                      <a:pt x="47" y="26"/>
                      <a:pt x="49" y="29"/>
                    </a:cubicBezTo>
                    <a:cubicBezTo>
                      <a:pt x="49" y="29"/>
                      <a:pt x="49" y="29"/>
                      <a:pt x="49" y="29"/>
                    </a:cubicBezTo>
                    <a:cubicBezTo>
                      <a:pt x="47" y="25"/>
                      <a:pt x="45" y="21"/>
                      <a:pt x="43" y="18"/>
                    </a:cubicBezTo>
                    <a:cubicBezTo>
                      <a:pt x="43" y="17"/>
                      <a:pt x="44" y="17"/>
                      <a:pt x="44" y="17"/>
                    </a:cubicBezTo>
                    <a:cubicBezTo>
                      <a:pt x="46" y="20"/>
                      <a:pt x="49" y="24"/>
                      <a:pt x="50" y="28"/>
                    </a:cubicBezTo>
                    <a:cubicBezTo>
                      <a:pt x="55" y="23"/>
                      <a:pt x="61" y="20"/>
                      <a:pt x="67" y="18"/>
                    </a:cubicBezTo>
                    <a:cubicBezTo>
                      <a:pt x="66" y="15"/>
                      <a:pt x="65" y="11"/>
                      <a:pt x="64" y="9"/>
                    </a:cubicBezTo>
                    <a:cubicBezTo>
                      <a:pt x="62" y="7"/>
                      <a:pt x="60" y="5"/>
                      <a:pt x="58" y="4"/>
                    </a:cubicBezTo>
                    <a:cubicBezTo>
                      <a:pt x="58" y="4"/>
                      <a:pt x="58" y="4"/>
                      <a:pt x="58" y="4"/>
                    </a:cubicBezTo>
                    <a:cubicBezTo>
                      <a:pt x="56" y="4"/>
                      <a:pt x="55" y="5"/>
                      <a:pt x="54" y="5"/>
                    </a:cubicBezTo>
                    <a:cubicBezTo>
                      <a:pt x="52" y="6"/>
                      <a:pt x="51" y="7"/>
                      <a:pt x="51" y="9"/>
                    </a:cubicBezTo>
                    <a:cubicBezTo>
                      <a:pt x="51" y="10"/>
                      <a:pt x="52" y="11"/>
                      <a:pt x="52" y="12"/>
                    </a:cubicBezTo>
                    <a:cubicBezTo>
                      <a:pt x="53" y="15"/>
                      <a:pt x="55" y="18"/>
                      <a:pt x="57" y="21"/>
                    </a:cubicBezTo>
                    <a:cubicBezTo>
                      <a:pt x="57" y="22"/>
                      <a:pt x="56" y="22"/>
                      <a:pt x="56" y="22"/>
                    </a:cubicBezTo>
                    <a:cubicBezTo>
                      <a:pt x="53" y="18"/>
                      <a:pt x="50" y="13"/>
                      <a:pt x="50" y="9"/>
                    </a:cubicBezTo>
                    <a:cubicBezTo>
                      <a:pt x="49" y="7"/>
                      <a:pt x="50" y="6"/>
                      <a:pt x="51" y="5"/>
                    </a:cubicBezTo>
                    <a:cubicBezTo>
                      <a:pt x="52" y="4"/>
                      <a:pt x="55" y="4"/>
                      <a:pt x="57" y="3"/>
                    </a:cubicBezTo>
                    <a:cubicBezTo>
                      <a:pt x="56" y="3"/>
                      <a:pt x="55" y="3"/>
                      <a:pt x="53" y="3"/>
                    </a:cubicBezTo>
                    <a:cubicBezTo>
                      <a:pt x="51" y="3"/>
                      <a:pt x="49" y="5"/>
                      <a:pt x="47" y="6"/>
                    </a:cubicBezTo>
                    <a:cubicBezTo>
                      <a:pt x="41" y="11"/>
                      <a:pt x="37" y="19"/>
                      <a:pt x="33" y="25"/>
                    </a:cubicBezTo>
                    <a:cubicBezTo>
                      <a:pt x="29" y="31"/>
                      <a:pt x="24" y="36"/>
                      <a:pt x="20" y="41"/>
                    </a:cubicBezTo>
                    <a:cubicBezTo>
                      <a:pt x="16" y="47"/>
                      <a:pt x="10" y="52"/>
                      <a:pt x="7" y="58"/>
                    </a:cubicBezTo>
                    <a:cubicBezTo>
                      <a:pt x="6" y="60"/>
                      <a:pt x="6" y="63"/>
                      <a:pt x="6" y="65"/>
                    </a:cubicBezTo>
                    <a:cubicBezTo>
                      <a:pt x="8" y="69"/>
                      <a:pt x="14" y="68"/>
                      <a:pt x="17" y="67"/>
                    </a:cubicBezTo>
                    <a:close/>
                  </a:path>
                </a:pathLst>
              </a:custGeom>
              <a:solidFill>
                <a:srgbClr val="FFFFFF">
                  <a:alpha val="100000"/>
                </a:srgbClr>
              </a:solidFill>
              <a:ln w="9525">
                <a:noFill/>
              </a:ln>
            </p:spPr>
            <p:txBody>
              <a:bodyPr/>
              <a:lstStyle/>
              <a:p>
                <a:endParaRPr lang="zh-CN" altLang="en-US"/>
              </a:p>
            </p:txBody>
          </p:sp>
          <p:sp>
            <p:nvSpPr>
              <p:cNvPr id="3489" name="Freeform 96"/>
              <p:cNvSpPr/>
              <p:nvPr/>
            </p:nvSpPr>
            <p:spPr>
              <a:xfrm>
                <a:off x="3709195" y="4589463"/>
                <a:ext cx="76200" cy="107950"/>
              </a:xfrm>
              <a:custGeom>
                <a:avLst/>
                <a:gdLst>
                  <a:gd name="txL" fmla="*/ 0 w 10"/>
                  <a:gd name="txT" fmla="*/ 0 h 14"/>
                  <a:gd name="txR" fmla="*/ 10 w 10"/>
                  <a:gd name="txB" fmla="*/ 14 h 14"/>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0" h="14">
                    <a:moveTo>
                      <a:pt x="4" y="3"/>
                    </a:moveTo>
                    <a:cubicBezTo>
                      <a:pt x="4" y="5"/>
                      <a:pt x="6" y="7"/>
                      <a:pt x="7" y="9"/>
                    </a:cubicBezTo>
                    <a:cubicBezTo>
                      <a:pt x="8" y="10"/>
                      <a:pt x="9" y="12"/>
                      <a:pt x="10" y="13"/>
                    </a:cubicBezTo>
                    <a:cubicBezTo>
                      <a:pt x="10" y="14"/>
                      <a:pt x="9" y="14"/>
                      <a:pt x="9" y="14"/>
                    </a:cubicBezTo>
                    <a:cubicBezTo>
                      <a:pt x="8" y="12"/>
                      <a:pt x="7" y="11"/>
                      <a:pt x="6" y="10"/>
                    </a:cubicBezTo>
                    <a:cubicBezTo>
                      <a:pt x="5" y="8"/>
                      <a:pt x="4" y="5"/>
                      <a:pt x="2" y="4"/>
                    </a:cubicBezTo>
                    <a:cubicBezTo>
                      <a:pt x="0" y="3"/>
                      <a:pt x="4" y="0"/>
                      <a:pt x="4" y="3"/>
                    </a:cubicBezTo>
                    <a:close/>
                  </a:path>
                </a:pathLst>
              </a:custGeom>
              <a:solidFill>
                <a:srgbClr val="FFFFFF">
                  <a:alpha val="100000"/>
                </a:srgbClr>
              </a:solidFill>
              <a:ln w="9525">
                <a:noFill/>
              </a:ln>
            </p:spPr>
            <p:txBody>
              <a:bodyPr/>
              <a:lstStyle/>
              <a:p>
                <a:endParaRPr lang="zh-CN" altLang="en-US"/>
              </a:p>
            </p:txBody>
          </p:sp>
          <p:sp>
            <p:nvSpPr>
              <p:cNvPr id="3490" name="Freeform 97"/>
              <p:cNvSpPr/>
              <p:nvPr/>
            </p:nvSpPr>
            <p:spPr>
              <a:xfrm>
                <a:off x="3669508" y="4659313"/>
                <a:ext cx="61913" cy="84138"/>
              </a:xfrm>
              <a:custGeom>
                <a:avLst/>
                <a:gdLst>
                  <a:gd name="txL" fmla="*/ 0 w 8"/>
                  <a:gd name="txT" fmla="*/ 0 h 11"/>
                  <a:gd name="txR" fmla="*/ 8 w 8"/>
                  <a:gd name="txB" fmla="*/ 11 h 11"/>
                </a:gdLst>
                <a:ahLst/>
                <a:cxnLst>
                  <a:cxn ang="0">
                    <a:pos x="2147483646" y="2147483646"/>
                  </a:cxn>
                  <a:cxn ang="0">
                    <a:pos x="2147483646" y="2147483646"/>
                  </a:cxn>
                  <a:cxn ang="0">
                    <a:pos x="2147483646" y="2147483646"/>
                  </a:cxn>
                  <a:cxn ang="0">
                    <a:pos x="2147483646" y="2147483646"/>
                  </a:cxn>
                  <a:cxn ang="0">
                    <a:pos x="2147483646" y="2147483646"/>
                  </a:cxn>
                </a:cxnLst>
                <a:rect l="txL" t="txT" r="txR" b="txB"/>
                <a:pathLst>
                  <a:path w="8" h="11">
                    <a:moveTo>
                      <a:pt x="4" y="2"/>
                    </a:moveTo>
                    <a:cubicBezTo>
                      <a:pt x="5" y="5"/>
                      <a:pt x="7" y="7"/>
                      <a:pt x="8" y="10"/>
                    </a:cubicBezTo>
                    <a:cubicBezTo>
                      <a:pt x="8" y="11"/>
                      <a:pt x="8" y="11"/>
                      <a:pt x="7" y="11"/>
                    </a:cubicBezTo>
                    <a:cubicBezTo>
                      <a:pt x="5" y="9"/>
                      <a:pt x="4" y="5"/>
                      <a:pt x="2" y="3"/>
                    </a:cubicBezTo>
                    <a:cubicBezTo>
                      <a:pt x="0" y="2"/>
                      <a:pt x="3" y="0"/>
                      <a:pt x="4" y="2"/>
                    </a:cubicBezTo>
                    <a:close/>
                  </a:path>
                </a:pathLst>
              </a:custGeom>
              <a:solidFill>
                <a:srgbClr val="FFFFFF">
                  <a:alpha val="100000"/>
                </a:srgbClr>
              </a:solidFill>
              <a:ln w="9525">
                <a:noFill/>
              </a:ln>
            </p:spPr>
            <p:txBody>
              <a:bodyPr/>
              <a:lstStyle/>
              <a:p>
                <a:endParaRPr lang="zh-CN" altLang="en-US"/>
              </a:p>
            </p:txBody>
          </p:sp>
          <p:sp>
            <p:nvSpPr>
              <p:cNvPr id="3491" name="Freeform 98"/>
              <p:cNvSpPr>
                <a:spLocks noEditPoints="1"/>
              </p:cNvSpPr>
              <p:nvPr/>
            </p:nvSpPr>
            <p:spPr>
              <a:xfrm>
                <a:off x="8219283" y="787400"/>
                <a:ext cx="571500" cy="655638"/>
              </a:xfrm>
              <a:custGeom>
                <a:avLst/>
                <a:gdLst>
                  <a:gd name="txL" fmla="*/ 0 w 74"/>
                  <a:gd name="txT" fmla="*/ 0 h 85"/>
                  <a:gd name="txR" fmla="*/ 74 w 74"/>
                  <a:gd name="txB" fmla="*/ 85 h 85"/>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74" h="85">
                    <a:moveTo>
                      <a:pt x="18" y="1"/>
                    </a:moveTo>
                    <a:cubicBezTo>
                      <a:pt x="21" y="0"/>
                      <a:pt x="23" y="2"/>
                      <a:pt x="25" y="4"/>
                    </a:cubicBezTo>
                    <a:cubicBezTo>
                      <a:pt x="33" y="11"/>
                      <a:pt x="39" y="19"/>
                      <a:pt x="46" y="27"/>
                    </a:cubicBezTo>
                    <a:cubicBezTo>
                      <a:pt x="52" y="34"/>
                      <a:pt x="60" y="40"/>
                      <a:pt x="66" y="48"/>
                    </a:cubicBezTo>
                    <a:cubicBezTo>
                      <a:pt x="70" y="53"/>
                      <a:pt x="74" y="60"/>
                      <a:pt x="72" y="66"/>
                    </a:cubicBezTo>
                    <a:cubicBezTo>
                      <a:pt x="71" y="73"/>
                      <a:pt x="59" y="74"/>
                      <a:pt x="52" y="74"/>
                    </a:cubicBezTo>
                    <a:cubicBezTo>
                      <a:pt x="52" y="74"/>
                      <a:pt x="51" y="74"/>
                      <a:pt x="51" y="74"/>
                    </a:cubicBezTo>
                    <a:cubicBezTo>
                      <a:pt x="48" y="70"/>
                      <a:pt x="47" y="65"/>
                      <a:pt x="46" y="61"/>
                    </a:cubicBezTo>
                    <a:cubicBezTo>
                      <a:pt x="46" y="61"/>
                      <a:pt x="46" y="61"/>
                      <a:pt x="45" y="61"/>
                    </a:cubicBezTo>
                    <a:cubicBezTo>
                      <a:pt x="44" y="62"/>
                      <a:pt x="42" y="62"/>
                      <a:pt x="41" y="63"/>
                    </a:cubicBezTo>
                    <a:cubicBezTo>
                      <a:pt x="40" y="63"/>
                      <a:pt x="38" y="64"/>
                      <a:pt x="37" y="64"/>
                    </a:cubicBezTo>
                    <a:cubicBezTo>
                      <a:pt x="38" y="67"/>
                      <a:pt x="39" y="71"/>
                      <a:pt x="43" y="71"/>
                    </a:cubicBezTo>
                    <a:cubicBezTo>
                      <a:pt x="44" y="71"/>
                      <a:pt x="47" y="70"/>
                      <a:pt x="49" y="70"/>
                    </a:cubicBezTo>
                    <a:cubicBezTo>
                      <a:pt x="49" y="70"/>
                      <a:pt x="49" y="70"/>
                      <a:pt x="49" y="71"/>
                    </a:cubicBezTo>
                    <a:cubicBezTo>
                      <a:pt x="47" y="71"/>
                      <a:pt x="42" y="74"/>
                      <a:pt x="39" y="73"/>
                    </a:cubicBezTo>
                    <a:cubicBezTo>
                      <a:pt x="39" y="72"/>
                      <a:pt x="38" y="71"/>
                      <a:pt x="38" y="70"/>
                    </a:cubicBezTo>
                    <a:cubicBezTo>
                      <a:pt x="36" y="66"/>
                      <a:pt x="34" y="61"/>
                      <a:pt x="32" y="57"/>
                    </a:cubicBezTo>
                    <a:cubicBezTo>
                      <a:pt x="27" y="47"/>
                      <a:pt x="22" y="38"/>
                      <a:pt x="16" y="29"/>
                    </a:cubicBezTo>
                    <a:cubicBezTo>
                      <a:pt x="14" y="46"/>
                      <a:pt x="22" y="62"/>
                      <a:pt x="26" y="78"/>
                    </a:cubicBezTo>
                    <a:cubicBezTo>
                      <a:pt x="27" y="80"/>
                      <a:pt x="28" y="85"/>
                      <a:pt x="23" y="84"/>
                    </a:cubicBezTo>
                    <a:cubicBezTo>
                      <a:pt x="18" y="83"/>
                      <a:pt x="16" y="72"/>
                      <a:pt x="14" y="68"/>
                    </a:cubicBezTo>
                    <a:cubicBezTo>
                      <a:pt x="9" y="52"/>
                      <a:pt x="4" y="35"/>
                      <a:pt x="1" y="18"/>
                    </a:cubicBezTo>
                    <a:cubicBezTo>
                      <a:pt x="0" y="15"/>
                      <a:pt x="0" y="15"/>
                      <a:pt x="1" y="13"/>
                    </a:cubicBezTo>
                    <a:cubicBezTo>
                      <a:pt x="2" y="12"/>
                      <a:pt x="7" y="11"/>
                      <a:pt x="9" y="11"/>
                    </a:cubicBezTo>
                    <a:cubicBezTo>
                      <a:pt x="9" y="11"/>
                      <a:pt x="9" y="11"/>
                      <a:pt x="10" y="11"/>
                    </a:cubicBezTo>
                    <a:cubicBezTo>
                      <a:pt x="10" y="10"/>
                      <a:pt x="10" y="8"/>
                      <a:pt x="11" y="7"/>
                    </a:cubicBezTo>
                    <a:cubicBezTo>
                      <a:pt x="13" y="4"/>
                      <a:pt x="15" y="2"/>
                      <a:pt x="18" y="1"/>
                    </a:cubicBezTo>
                    <a:close/>
                    <a:moveTo>
                      <a:pt x="36" y="62"/>
                    </a:moveTo>
                    <a:cubicBezTo>
                      <a:pt x="36" y="63"/>
                      <a:pt x="37" y="63"/>
                      <a:pt x="37" y="64"/>
                    </a:cubicBezTo>
                    <a:cubicBezTo>
                      <a:pt x="39" y="62"/>
                      <a:pt x="43" y="61"/>
                      <a:pt x="45" y="61"/>
                    </a:cubicBezTo>
                    <a:cubicBezTo>
                      <a:pt x="45" y="60"/>
                      <a:pt x="45" y="61"/>
                      <a:pt x="46" y="61"/>
                    </a:cubicBezTo>
                    <a:cubicBezTo>
                      <a:pt x="45" y="60"/>
                      <a:pt x="45" y="59"/>
                      <a:pt x="45" y="59"/>
                    </a:cubicBezTo>
                    <a:cubicBezTo>
                      <a:pt x="42" y="54"/>
                      <a:pt x="39" y="49"/>
                      <a:pt x="36" y="45"/>
                    </a:cubicBezTo>
                    <a:cubicBezTo>
                      <a:pt x="29" y="37"/>
                      <a:pt x="22" y="31"/>
                      <a:pt x="15" y="24"/>
                    </a:cubicBezTo>
                    <a:cubicBezTo>
                      <a:pt x="14" y="23"/>
                      <a:pt x="13" y="22"/>
                      <a:pt x="12" y="20"/>
                    </a:cubicBezTo>
                    <a:cubicBezTo>
                      <a:pt x="12" y="21"/>
                      <a:pt x="12" y="21"/>
                      <a:pt x="12" y="21"/>
                    </a:cubicBezTo>
                    <a:cubicBezTo>
                      <a:pt x="13" y="21"/>
                      <a:pt x="13" y="21"/>
                      <a:pt x="13" y="22"/>
                    </a:cubicBezTo>
                    <a:cubicBezTo>
                      <a:pt x="20" y="31"/>
                      <a:pt x="26" y="40"/>
                      <a:pt x="31" y="50"/>
                    </a:cubicBezTo>
                    <a:cubicBezTo>
                      <a:pt x="33" y="54"/>
                      <a:pt x="34" y="58"/>
                      <a:pt x="36" y="62"/>
                    </a:cubicBezTo>
                    <a:close/>
                    <a:moveTo>
                      <a:pt x="7" y="13"/>
                    </a:moveTo>
                    <a:cubicBezTo>
                      <a:pt x="2" y="13"/>
                      <a:pt x="3" y="18"/>
                      <a:pt x="3" y="22"/>
                    </a:cubicBezTo>
                    <a:cubicBezTo>
                      <a:pt x="5" y="27"/>
                      <a:pt x="6" y="33"/>
                      <a:pt x="8" y="39"/>
                    </a:cubicBezTo>
                    <a:cubicBezTo>
                      <a:pt x="11" y="51"/>
                      <a:pt x="15" y="63"/>
                      <a:pt x="19" y="75"/>
                    </a:cubicBezTo>
                    <a:cubicBezTo>
                      <a:pt x="20" y="77"/>
                      <a:pt x="20" y="78"/>
                      <a:pt x="22" y="79"/>
                    </a:cubicBezTo>
                    <a:cubicBezTo>
                      <a:pt x="26" y="83"/>
                      <a:pt x="24" y="79"/>
                      <a:pt x="23" y="77"/>
                    </a:cubicBezTo>
                    <a:cubicBezTo>
                      <a:pt x="22" y="74"/>
                      <a:pt x="22" y="72"/>
                      <a:pt x="21" y="69"/>
                    </a:cubicBezTo>
                    <a:cubicBezTo>
                      <a:pt x="19" y="64"/>
                      <a:pt x="18" y="59"/>
                      <a:pt x="16" y="54"/>
                    </a:cubicBezTo>
                    <a:cubicBezTo>
                      <a:pt x="14" y="45"/>
                      <a:pt x="12" y="36"/>
                      <a:pt x="14" y="26"/>
                    </a:cubicBezTo>
                    <a:cubicBezTo>
                      <a:pt x="14" y="26"/>
                      <a:pt x="14" y="26"/>
                      <a:pt x="14" y="26"/>
                    </a:cubicBezTo>
                    <a:cubicBezTo>
                      <a:pt x="13" y="25"/>
                      <a:pt x="12" y="24"/>
                      <a:pt x="11" y="23"/>
                    </a:cubicBezTo>
                    <a:cubicBezTo>
                      <a:pt x="11" y="22"/>
                      <a:pt x="11" y="22"/>
                      <a:pt x="12" y="22"/>
                    </a:cubicBezTo>
                    <a:cubicBezTo>
                      <a:pt x="12" y="21"/>
                      <a:pt x="12" y="20"/>
                      <a:pt x="11" y="18"/>
                    </a:cubicBezTo>
                    <a:cubicBezTo>
                      <a:pt x="11" y="17"/>
                      <a:pt x="10" y="15"/>
                      <a:pt x="10" y="14"/>
                    </a:cubicBezTo>
                    <a:cubicBezTo>
                      <a:pt x="9" y="13"/>
                      <a:pt x="8" y="12"/>
                      <a:pt x="7" y="13"/>
                    </a:cubicBezTo>
                    <a:close/>
                    <a:moveTo>
                      <a:pt x="13" y="15"/>
                    </a:moveTo>
                    <a:cubicBezTo>
                      <a:pt x="14" y="19"/>
                      <a:pt x="17" y="22"/>
                      <a:pt x="20" y="25"/>
                    </a:cubicBezTo>
                    <a:cubicBezTo>
                      <a:pt x="25" y="29"/>
                      <a:pt x="30" y="34"/>
                      <a:pt x="35" y="39"/>
                    </a:cubicBezTo>
                    <a:cubicBezTo>
                      <a:pt x="38" y="43"/>
                      <a:pt x="41" y="47"/>
                      <a:pt x="44" y="51"/>
                    </a:cubicBezTo>
                    <a:cubicBezTo>
                      <a:pt x="48" y="49"/>
                      <a:pt x="53" y="48"/>
                      <a:pt x="57" y="47"/>
                    </a:cubicBezTo>
                    <a:cubicBezTo>
                      <a:pt x="57" y="47"/>
                      <a:pt x="58" y="48"/>
                      <a:pt x="57" y="48"/>
                    </a:cubicBezTo>
                    <a:cubicBezTo>
                      <a:pt x="53" y="49"/>
                      <a:pt x="49" y="52"/>
                      <a:pt x="45" y="52"/>
                    </a:cubicBezTo>
                    <a:cubicBezTo>
                      <a:pt x="45" y="53"/>
                      <a:pt x="45" y="53"/>
                      <a:pt x="45" y="53"/>
                    </a:cubicBezTo>
                    <a:cubicBezTo>
                      <a:pt x="50" y="52"/>
                      <a:pt x="54" y="51"/>
                      <a:pt x="58" y="49"/>
                    </a:cubicBezTo>
                    <a:cubicBezTo>
                      <a:pt x="58" y="49"/>
                      <a:pt x="58" y="50"/>
                      <a:pt x="58" y="50"/>
                    </a:cubicBezTo>
                    <a:cubicBezTo>
                      <a:pt x="54" y="52"/>
                      <a:pt x="50" y="53"/>
                      <a:pt x="46" y="54"/>
                    </a:cubicBezTo>
                    <a:cubicBezTo>
                      <a:pt x="50" y="60"/>
                      <a:pt x="52" y="67"/>
                      <a:pt x="53" y="73"/>
                    </a:cubicBezTo>
                    <a:cubicBezTo>
                      <a:pt x="56" y="72"/>
                      <a:pt x="60" y="72"/>
                      <a:pt x="62" y="71"/>
                    </a:cubicBezTo>
                    <a:cubicBezTo>
                      <a:pt x="65" y="70"/>
                      <a:pt x="67" y="68"/>
                      <a:pt x="69" y="66"/>
                    </a:cubicBezTo>
                    <a:cubicBezTo>
                      <a:pt x="69" y="66"/>
                      <a:pt x="69" y="66"/>
                      <a:pt x="69" y="66"/>
                    </a:cubicBezTo>
                    <a:cubicBezTo>
                      <a:pt x="68" y="65"/>
                      <a:pt x="68" y="63"/>
                      <a:pt x="68" y="62"/>
                    </a:cubicBezTo>
                    <a:cubicBezTo>
                      <a:pt x="67" y="61"/>
                      <a:pt x="67" y="59"/>
                      <a:pt x="65" y="59"/>
                    </a:cubicBezTo>
                    <a:cubicBezTo>
                      <a:pt x="64" y="59"/>
                      <a:pt x="62" y="59"/>
                      <a:pt x="61" y="59"/>
                    </a:cubicBezTo>
                    <a:cubicBezTo>
                      <a:pt x="58" y="60"/>
                      <a:pt x="55" y="61"/>
                      <a:pt x="52" y="62"/>
                    </a:cubicBezTo>
                    <a:cubicBezTo>
                      <a:pt x="51" y="63"/>
                      <a:pt x="50" y="61"/>
                      <a:pt x="51" y="61"/>
                    </a:cubicBezTo>
                    <a:cubicBezTo>
                      <a:pt x="55" y="59"/>
                      <a:pt x="60" y="57"/>
                      <a:pt x="65" y="57"/>
                    </a:cubicBezTo>
                    <a:cubicBezTo>
                      <a:pt x="67" y="58"/>
                      <a:pt x="68" y="58"/>
                      <a:pt x="69" y="59"/>
                    </a:cubicBezTo>
                    <a:cubicBezTo>
                      <a:pt x="69" y="61"/>
                      <a:pt x="69" y="64"/>
                      <a:pt x="69" y="65"/>
                    </a:cubicBezTo>
                    <a:cubicBezTo>
                      <a:pt x="70" y="64"/>
                      <a:pt x="70" y="63"/>
                      <a:pt x="71" y="62"/>
                    </a:cubicBezTo>
                    <a:cubicBezTo>
                      <a:pt x="71" y="60"/>
                      <a:pt x="69" y="57"/>
                      <a:pt x="69" y="55"/>
                    </a:cubicBezTo>
                    <a:cubicBezTo>
                      <a:pt x="65" y="48"/>
                      <a:pt x="58" y="43"/>
                      <a:pt x="52" y="38"/>
                    </a:cubicBezTo>
                    <a:cubicBezTo>
                      <a:pt x="47" y="33"/>
                      <a:pt x="43" y="28"/>
                      <a:pt x="38" y="22"/>
                    </a:cubicBezTo>
                    <a:cubicBezTo>
                      <a:pt x="34" y="17"/>
                      <a:pt x="29" y="11"/>
                      <a:pt x="24" y="7"/>
                    </a:cubicBezTo>
                    <a:cubicBezTo>
                      <a:pt x="22" y="6"/>
                      <a:pt x="20" y="5"/>
                      <a:pt x="17" y="5"/>
                    </a:cubicBezTo>
                    <a:cubicBezTo>
                      <a:pt x="13" y="6"/>
                      <a:pt x="13" y="12"/>
                      <a:pt x="13" y="15"/>
                    </a:cubicBezTo>
                    <a:close/>
                  </a:path>
                </a:pathLst>
              </a:custGeom>
              <a:solidFill>
                <a:srgbClr val="FFFFFF">
                  <a:alpha val="100000"/>
                </a:srgbClr>
              </a:solidFill>
              <a:ln w="9525">
                <a:noFill/>
              </a:ln>
            </p:spPr>
            <p:txBody>
              <a:bodyPr/>
              <a:lstStyle/>
              <a:p>
                <a:endParaRPr lang="zh-CN" altLang="en-US"/>
              </a:p>
            </p:txBody>
          </p:sp>
          <p:sp>
            <p:nvSpPr>
              <p:cNvPr id="3492" name="Freeform 99"/>
              <p:cNvSpPr/>
              <p:nvPr/>
            </p:nvSpPr>
            <p:spPr>
              <a:xfrm>
                <a:off x="8590758" y="1165225"/>
                <a:ext cx="107950" cy="53975"/>
              </a:xfrm>
              <a:custGeom>
                <a:avLst/>
                <a:gdLst>
                  <a:gd name="txL" fmla="*/ 0 w 14"/>
                  <a:gd name="txT" fmla="*/ 0 h 7"/>
                  <a:gd name="txR" fmla="*/ 14 w 14"/>
                  <a:gd name="txB" fmla="*/ 7 h 7"/>
                </a:gdLst>
                <a:ahLst/>
                <a:cxnLst>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Lst>
                <a:rect l="txL" t="txT" r="txR" b="txB"/>
                <a:pathLst>
                  <a:path w="14" h="7">
                    <a:moveTo>
                      <a:pt x="12" y="4"/>
                    </a:moveTo>
                    <a:cubicBezTo>
                      <a:pt x="10" y="4"/>
                      <a:pt x="7" y="5"/>
                      <a:pt x="5" y="6"/>
                    </a:cubicBezTo>
                    <a:cubicBezTo>
                      <a:pt x="4" y="6"/>
                      <a:pt x="2" y="7"/>
                      <a:pt x="0" y="7"/>
                    </a:cubicBezTo>
                    <a:cubicBezTo>
                      <a:pt x="0" y="7"/>
                      <a:pt x="0" y="7"/>
                      <a:pt x="0" y="7"/>
                    </a:cubicBezTo>
                    <a:cubicBezTo>
                      <a:pt x="1" y="6"/>
                      <a:pt x="3" y="5"/>
                      <a:pt x="5" y="5"/>
                    </a:cubicBezTo>
                    <a:cubicBezTo>
                      <a:pt x="6" y="4"/>
                      <a:pt x="10" y="3"/>
                      <a:pt x="11" y="2"/>
                    </a:cubicBezTo>
                    <a:cubicBezTo>
                      <a:pt x="12" y="0"/>
                      <a:pt x="14" y="5"/>
                      <a:pt x="12" y="4"/>
                    </a:cubicBezTo>
                    <a:close/>
                  </a:path>
                </a:pathLst>
              </a:custGeom>
              <a:solidFill>
                <a:srgbClr val="FFFFFF">
                  <a:alpha val="100000"/>
                </a:srgbClr>
              </a:solidFill>
              <a:ln w="9525">
                <a:noFill/>
              </a:ln>
            </p:spPr>
            <p:txBody>
              <a:bodyPr/>
              <a:lstStyle/>
              <a:p>
                <a:endParaRPr lang="zh-CN" altLang="en-US"/>
              </a:p>
            </p:txBody>
          </p:sp>
          <p:sp>
            <p:nvSpPr>
              <p:cNvPr id="3493" name="Freeform 100"/>
              <p:cNvSpPr/>
              <p:nvPr/>
            </p:nvSpPr>
            <p:spPr>
              <a:xfrm>
                <a:off x="8551070" y="1119188"/>
                <a:ext cx="93663" cy="46038"/>
              </a:xfrm>
              <a:custGeom>
                <a:avLst/>
                <a:gdLst>
                  <a:gd name="txL" fmla="*/ 0 w 12"/>
                  <a:gd name="txT" fmla="*/ 0 h 6"/>
                  <a:gd name="txR" fmla="*/ 12 w 12"/>
                  <a:gd name="txB" fmla="*/ 6 h 6"/>
                </a:gdLst>
                <a:ahLst/>
                <a:cxnLst>
                  <a:cxn ang="0">
                    <a:pos x="2147483646" y="2147483646"/>
                  </a:cxn>
                  <a:cxn ang="0">
                    <a:pos x="2147483646" y="2147483646"/>
                  </a:cxn>
                  <a:cxn ang="0">
                    <a:pos x="0" y="2147483646"/>
                  </a:cxn>
                  <a:cxn ang="0">
                    <a:pos x="2147483646" y="2147483646"/>
                  </a:cxn>
                  <a:cxn ang="0">
                    <a:pos x="2147483646" y="2147483646"/>
                  </a:cxn>
                </a:cxnLst>
                <a:rect l="txL" t="txT" r="txR" b="txB"/>
                <a:pathLst>
                  <a:path w="12" h="6">
                    <a:moveTo>
                      <a:pt x="10" y="3"/>
                    </a:moveTo>
                    <a:cubicBezTo>
                      <a:pt x="6" y="3"/>
                      <a:pt x="4" y="6"/>
                      <a:pt x="1" y="6"/>
                    </a:cubicBezTo>
                    <a:cubicBezTo>
                      <a:pt x="0" y="6"/>
                      <a:pt x="0" y="5"/>
                      <a:pt x="0" y="5"/>
                    </a:cubicBezTo>
                    <a:cubicBezTo>
                      <a:pt x="3" y="3"/>
                      <a:pt x="6" y="3"/>
                      <a:pt x="9" y="1"/>
                    </a:cubicBezTo>
                    <a:cubicBezTo>
                      <a:pt x="11" y="0"/>
                      <a:pt x="12" y="3"/>
                      <a:pt x="10" y="3"/>
                    </a:cubicBezTo>
                    <a:close/>
                  </a:path>
                </a:pathLst>
              </a:custGeom>
              <a:solidFill>
                <a:srgbClr val="FFFFFF">
                  <a:alpha val="100000"/>
                </a:srgbClr>
              </a:solidFill>
              <a:ln w="9525">
                <a:noFill/>
              </a:ln>
            </p:spPr>
            <p:txBody>
              <a:bodyPr/>
              <a:lstStyle/>
              <a:p>
                <a:endParaRPr lang="zh-CN" altLang="en-US"/>
              </a:p>
            </p:txBody>
          </p:sp>
          <p:sp>
            <p:nvSpPr>
              <p:cNvPr id="3494" name="Freeform 101"/>
              <p:cNvSpPr/>
              <p:nvPr/>
            </p:nvSpPr>
            <p:spPr>
              <a:xfrm>
                <a:off x="3253583" y="5384800"/>
                <a:ext cx="555625" cy="447675"/>
              </a:xfrm>
              <a:custGeom>
                <a:avLst/>
                <a:gdLst>
                  <a:gd name="txL" fmla="*/ 0 w 72"/>
                  <a:gd name="txT" fmla="*/ 0 h 58"/>
                  <a:gd name="txR" fmla="*/ 72 w 72"/>
                  <a:gd name="txB" fmla="*/ 58 h 58"/>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72" h="58">
                    <a:moveTo>
                      <a:pt x="37" y="11"/>
                    </a:moveTo>
                    <a:cubicBezTo>
                      <a:pt x="37" y="7"/>
                      <a:pt x="40" y="3"/>
                      <a:pt x="43" y="2"/>
                    </a:cubicBezTo>
                    <a:cubicBezTo>
                      <a:pt x="46" y="0"/>
                      <a:pt x="50" y="0"/>
                      <a:pt x="54" y="1"/>
                    </a:cubicBezTo>
                    <a:cubicBezTo>
                      <a:pt x="59" y="1"/>
                      <a:pt x="64" y="3"/>
                      <a:pt x="67" y="6"/>
                    </a:cubicBezTo>
                    <a:cubicBezTo>
                      <a:pt x="70" y="10"/>
                      <a:pt x="72" y="15"/>
                      <a:pt x="70" y="19"/>
                    </a:cubicBezTo>
                    <a:cubicBezTo>
                      <a:pt x="69" y="22"/>
                      <a:pt x="66" y="24"/>
                      <a:pt x="64" y="26"/>
                    </a:cubicBezTo>
                    <a:cubicBezTo>
                      <a:pt x="61" y="28"/>
                      <a:pt x="59" y="30"/>
                      <a:pt x="57" y="33"/>
                    </a:cubicBezTo>
                    <a:cubicBezTo>
                      <a:pt x="56" y="36"/>
                      <a:pt x="56" y="39"/>
                      <a:pt x="58" y="42"/>
                    </a:cubicBezTo>
                    <a:cubicBezTo>
                      <a:pt x="60" y="44"/>
                      <a:pt x="64" y="43"/>
                      <a:pt x="66" y="45"/>
                    </a:cubicBezTo>
                    <a:cubicBezTo>
                      <a:pt x="69" y="48"/>
                      <a:pt x="69" y="52"/>
                      <a:pt x="66" y="55"/>
                    </a:cubicBezTo>
                    <a:cubicBezTo>
                      <a:pt x="63" y="57"/>
                      <a:pt x="59" y="58"/>
                      <a:pt x="56" y="57"/>
                    </a:cubicBezTo>
                    <a:cubicBezTo>
                      <a:pt x="54" y="56"/>
                      <a:pt x="52" y="56"/>
                      <a:pt x="50" y="54"/>
                    </a:cubicBezTo>
                    <a:cubicBezTo>
                      <a:pt x="48" y="53"/>
                      <a:pt x="47" y="50"/>
                      <a:pt x="45" y="48"/>
                    </a:cubicBezTo>
                    <a:cubicBezTo>
                      <a:pt x="41" y="45"/>
                      <a:pt x="35" y="46"/>
                      <a:pt x="30" y="48"/>
                    </a:cubicBezTo>
                    <a:cubicBezTo>
                      <a:pt x="25" y="50"/>
                      <a:pt x="21" y="52"/>
                      <a:pt x="16" y="53"/>
                    </a:cubicBezTo>
                    <a:cubicBezTo>
                      <a:pt x="14" y="53"/>
                      <a:pt x="12" y="53"/>
                      <a:pt x="10" y="52"/>
                    </a:cubicBezTo>
                    <a:cubicBezTo>
                      <a:pt x="5" y="50"/>
                      <a:pt x="3" y="44"/>
                      <a:pt x="5" y="40"/>
                    </a:cubicBezTo>
                    <a:cubicBezTo>
                      <a:pt x="5" y="39"/>
                      <a:pt x="6" y="39"/>
                      <a:pt x="6" y="38"/>
                    </a:cubicBezTo>
                    <a:cubicBezTo>
                      <a:pt x="7" y="38"/>
                      <a:pt x="8" y="38"/>
                      <a:pt x="8" y="38"/>
                    </a:cubicBezTo>
                    <a:cubicBezTo>
                      <a:pt x="10" y="38"/>
                      <a:pt x="12" y="39"/>
                      <a:pt x="14" y="40"/>
                    </a:cubicBezTo>
                    <a:cubicBezTo>
                      <a:pt x="16" y="40"/>
                      <a:pt x="19" y="39"/>
                      <a:pt x="19" y="37"/>
                    </a:cubicBezTo>
                    <a:cubicBezTo>
                      <a:pt x="20" y="35"/>
                      <a:pt x="18" y="32"/>
                      <a:pt x="15" y="31"/>
                    </a:cubicBezTo>
                    <a:cubicBezTo>
                      <a:pt x="12" y="29"/>
                      <a:pt x="9" y="27"/>
                      <a:pt x="6" y="25"/>
                    </a:cubicBezTo>
                    <a:cubicBezTo>
                      <a:pt x="4" y="23"/>
                      <a:pt x="2" y="22"/>
                      <a:pt x="1" y="19"/>
                    </a:cubicBezTo>
                    <a:cubicBezTo>
                      <a:pt x="0" y="16"/>
                      <a:pt x="2" y="13"/>
                      <a:pt x="5" y="12"/>
                    </a:cubicBezTo>
                    <a:cubicBezTo>
                      <a:pt x="7" y="11"/>
                      <a:pt x="11" y="12"/>
                      <a:pt x="13" y="14"/>
                    </a:cubicBezTo>
                    <a:cubicBezTo>
                      <a:pt x="15" y="16"/>
                      <a:pt x="16" y="20"/>
                      <a:pt x="18" y="22"/>
                    </a:cubicBezTo>
                    <a:cubicBezTo>
                      <a:pt x="20" y="23"/>
                      <a:pt x="22" y="24"/>
                      <a:pt x="24" y="24"/>
                    </a:cubicBezTo>
                    <a:cubicBezTo>
                      <a:pt x="25" y="24"/>
                      <a:pt x="25" y="23"/>
                      <a:pt x="26" y="23"/>
                    </a:cubicBezTo>
                    <a:cubicBezTo>
                      <a:pt x="27" y="22"/>
                      <a:pt x="27" y="21"/>
                      <a:pt x="27" y="20"/>
                    </a:cubicBezTo>
                    <a:cubicBezTo>
                      <a:pt x="26" y="17"/>
                      <a:pt x="23" y="14"/>
                      <a:pt x="20" y="12"/>
                    </a:cubicBezTo>
                    <a:cubicBezTo>
                      <a:pt x="19" y="11"/>
                      <a:pt x="18" y="10"/>
                      <a:pt x="18" y="8"/>
                    </a:cubicBezTo>
                    <a:cubicBezTo>
                      <a:pt x="18" y="7"/>
                      <a:pt x="19" y="5"/>
                      <a:pt x="21" y="4"/>
                    </a:cubicBezTo>
                    <a:cubicBezTo>
                      <a:pt x="22" y="3"/>
                      <a:pt x="24" y="3"/>
                      <a:pt x="26" y="3"/>
                    </a:cubicBezTo>
                    <a:cubicBezTo>
                      <a:pt x="26" y="3"/>
                      <a:pt x="28" y="3"/>
                      <a:pt x="28" y="3"/>
                    </a:cubicBezTo>
                    <a:cubicBezTo>
                      <a:pt x="30" y="4"/>
                      <a:pt x="31" y="6"/>
                      <a:pt x="31" y="8"/>
                    </a:cubicBezTo>
                    <a:cubicBezTo>
                      <a:pt x="31" y="10"/>
                      <a:pt x="30" y="12"/>
                      <a:pt x="30" y="14"/>
                    </a:cubicBezTo>
                    <a:cubicBezTo>
                      <a:pt x="30" y="16"/>
                      <a:pt x="32" y="18"/>
                      <a:pt x="34" y="18"/>
                    </a:cubicBezTo>
                    <a:cubicBezTo>
                      <a:pt x="35" y="18"/>
                      <a:pt x="37" y="16"/>
                      <a:pt x="37" y="15"/>
                    </a:cubicBezTo>
                  </a:path>
                </a:pathLst>
              </a:custGeom>
              <a:solidFill>
                <a:srgbClr val="FFFFFF">
                  <a:alpha val="100000"/>
                </a:srgbClr>
              </a:solidFill>
              <a:ln w="9525">
                <a:noFill/>
              </a:ln>
            </p:spPr>
            <p:txBody>
              <a:bodyPr/>
              <a:lstStyle/>
              <a:p>
                <a:endParaRPr lang="zh-CN" altLang="en-US"/>
              </a:p>
            </p:txBody>
          </p:sp>
          <p:sp>
            <p:nvSpPr>
              <p:cNvPr id="3495" name="Freeform 102"/>
              <p:cNvSpPr/>
              <p:nvPr/>
            </p:nvSpPr>
            <p:spPr>
              <a:xfrm>
                <a:off x="3099595" y="5376863"/>
                <a:ext cx="100013" cy="84138"/>
              </a:xfrm>
              <a:custGeom>
                <a:avLst/>
                <a:gdLst>
                  <a:gd name="txL" fmla="*/ 0 w 13"/>
                  <a:gd name="txT" fmla="*/ 0 h 11"/>
                  <a:gd name="txR" fmla="*/ 13 w 13"/>
                  <a:gd name="txB" fmla="*/ 11 h 11"/>
                </a:gdLst>
                <a:ahLst/>
                <a:cxnLst>
                  <a:cxn ang="0">
                    <a:pos x="2147483646" y="0"/>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0"/>
                  </a:cxn>
                </a:cxnLst>
                <a:rect l="txL" t="txT" r="txR" b="txB"/>
                <a:pathLst>
                  <a:path w="13" h="11">
                    <a:moveTo>
                      <a:pt x="9" y="0"/>
                    </a:moveTo>
                    <a:cubicBezTo>
                      <a:pt x="10" y="0"/>
                      <a:pt x="11" y="0"/>
                      <a:pt x="12" y="2"/>
                    </a:cubicBezTo>
                    <a:cubicBezTo>
                      <a:pt x="13" y="3"/>
                      <a:pt x="13" y="5"/>
                      <a:pt x="12" y="7"/>
                    </a:cubicBezTo>
                    <a:cubicBezTo>
                      <a:pt x="12" y="7"/>
                      <a:pt x="12" y="8"/>
                      <a:pt x="11" y="9"/>
                    </a:cubicBezTo>
                    <a:cubicBezTo>
                      <a:pt x="10" y="10"/>
                      <a:pt x="9" y="10"/>
                      <a:pt x="7" y="11"/>
                    </a:cubicBezTo>
                    <a:cubicBezTo>
                      <a:pt x="5" y="11"/>
                      <a:pt x="3" y="11"/>
                      <a:pt x="1" y="9"/>
                    </a:cubicBezTo>
                    <a:cubicBezTo>
                      <a:pt x="1" y="9"/>
                      <a:pt x="1" y="8"/>
                      <a:pt x="0" y="7"/>
                    </a:cubicBezTo>
                    <a:cubicBezTo>
                      <a:pt x="0" y="5"/>
                      <a:pt x="0" y="4"/>
                      <a:pt x="1" y="3"/>
                    </a:cubicBezTo>
                    <a:cubicBezTo>
                      <a:pt x="2" y="3"/>
                      <a:pt x="3" y="3"/>
                      <a:pt x="4" y="3"/>
                    </a:cubicBezTo>
                    <a:cubicBezTo>
                      <a:pt x="5" y="4"/>
                      <a:pt x="6" y="3"/>
                      <a:pt x="6" y="3"/>
                    </a:cubicBezTo>
                    <a:cubicBezTo>
                      <a:pt x="6" y="2"/>
                      <a:pt x="6" y="2"/>
                      <a:pt x="6" y="2"/>
                    </a:cubicBezTo>
                    <a:cubicBezTo>
                      <a:pt x="6" y="1"/>
                      <a:pt x="7" y="0"/>
                      <a:pt x="8" y="0"/>
                    </a:cubicBezTo>
                  </a:path>
                </a:pathLst>
              </a:custGeom>
              <a:solidFill>
                <a:srgbClr val="FFFFFF">
                  <a:alpha val="100000"/>
                </a:srgbClr>
              </a:solidFill>
              <a:ln w="9525">
                <a:noFill/>
              </a:ln>
            </p:spPr>
            <p:txBody>
              <a:bodyPr/>
              <a:lstStyle/>
              <a:p>
                <a:endParaRPr lang="zh-CN" altLang="en-US"/>
              </a:p>
            </p:txBody>
          </p:sp>
          <p:sp>
            <p:nvSpPr>
              <p:cNvPr id="3496" name="Freeform 103"/>
              <p:cNvSpPr/>
              <p:nvPr/>
            </p:nvSpPr>
            <p:spPr>
              <a:xfrm>
                <a:off x="3145633" y="5284788"/>
                <a:ext cx="30163" cy="38100"/>
              </a:xfrm>
              <a:custGeom>
                <a:avLst/>
                <a:gdLst>
                  <a:gd name="txL" fmla="*/ 0 w 4"/>
                  <a:gd name="txT" fmla="*/ 0 h 5"/>
                  <a:gd name="txR" fmla="*/ 4 w 4"/>
                  <a:gd name="txB" fmla="*/ 5 h 5"/>
                </a:gdLst>
                <a:ahLst/>
                <a:cxnLst>
                  <a:cxn ang="0">
                    <a:pos x="2147483646" y="0"/>
                  </a:cxn>
                  <a:cxn ang="0">
                    <a:pos x="2147483646" y="0"/>
                  </a:cxn>
                  <a:cxn ang="0">
                    <a:pos x="2147483646" y="2147483646"/>
                  </a:cxn>
                  <a:cxn ang="0">
                    <a:pos x="2147483646" y="2147483646"/>
                  </a:cxn>
                  <a:cxn ang="0">
                    <a:pos x="0" y="2147483646"/>
                  </a:cxn>
                  <a:cxn ang="0">
                    <a:pos x="2147483646" y="0"/>
                  </a:cxn>
                </a:cxnLst>
                <a:rect l="txL" t="txT" r="txR" b="txB"/>
                <a:pathLst>
                  <a:path w="4" h="5">
                    <a:moveTo>
                      <a:pt x="2" y="0"/>
                    </a:moveTo>
                    <a:cubicBezTo>
                      <a:pt x="2" y="0"/>
                      <a:pt x="3" y="0"/>
                      <a:pt x="3" y="0"/>
                    </a:cubicBezTo>
                    <a:cubicBezTo>
                      <a:pt x="4" y="1"/>
                      <a:pt x="4" y="2"/>
                      <a:pt x="4" y="2"/>
                    </a:cubicBezTo>
                    <a:cubicBezTo>
                      <a:pt x="4" y="3"/>
                      <a:pt x="3" y="4"/>
                      <a:pt x="2" y="4"/>
                    </a:cubicBezTo>
                    <a:cubicBezTo>
                      <a:pt x="1" y="5"/>
                      <a:pt x="0" y="4"/>
                      <a:pt x="0" y="3"/>
                    </a:cubicBezTo>
                    <a:cubicBezTo>
                      <a:pt x="0" y="2"/>
                      <a:pt x="0" y="0"/>
                      <a:pt x="2" y="0"/>
                    </a:cubicBezTo>
                  </a:path>
                </a:pathLst>
              </a:custGeom>
              <a:solidFill>
                <a:srgbClr val="FFFFFF">
                  <a:alpha val="100000"/>
                </a:srgbClr>
              </a:solidFill>
              <a:ln w="9525">
                <a:noFill/>
              </a:ln>
            </p:spPr>
            <p:txBody>
              <a:bodyPr/>
              <a:lstStyle/>
              <a:p>
                <a:endParaRPr lang="zh-CN" altLang="en-US"/>
              </a:p>
            </p:txBody>
          </p:sp>
          <p:sp>
            <p:nvSpPr>
              <p:cNvPr id="3497" name="Freeform 104"/>
              <p:cNvSpPr/>
              <p:nvPr/>
            </p:nvSpPr>
            <p:spPr>
              <a:xfrm>
                <a:off x="3121820" y="5554663"/>
                <a:ext cx="31750" cy="30163"/>
              </a:xfrm>
              <a:custGeom>
                <a:avLst/>
                <a:gdLst>
                  <a:gd name="txL" fmla="*/ 0 w 4"/>
                  <a:gd name="txT" fmla="*/ 0 h 4"/>
                  <a:gd name="txR" fmla="*/ 4 w 4"/>
                  <a:gd name="txB" fmla="*/ 4 h 4"/>
                </a:gdLst>
                <a:ahLst/>
                <a:cxnLst>
                  <a:cxn ang="0">
                    <a:pos x="2147483646" y="0"/>
                  </a:cxn>
                  <a:cxn ang="0">
                    <a:pos x="2147483646" y="2147483646"/>
                  </a:cxn>
                  <a:cxn ang="0">
                    <a:pos x="2147483646" y="2147483646"/>
                  </a:cxn>
                  <a:cxn ang="0">
                    <a:pos x="2147483646" y="0"/>
                  </a:cxn>
                </a:cxnLst>
                <a:rect l="txL" t="txT" r="txR" b="txB"/>
                <a:pathLst>
                  <a:path w="4" h="4">
                    <a:moveTo>
                      <a:pt x="2" y="0"/>
                    </a:moveTo>
                    <a:cubicBezTo>
                      <a:pt x="3" y="0"/>
                      <a:pt x="4" y="1"/>
                      <a:pt x="3" y="2"/>
                    </a:cubicBezTo>
                    <a:cubicBezTo>
                      <a:pt x="3" y="3"/>
                      <a:pt x="1" y="4"/>
                      <a:pt x="1" y="3"/>
                    </a:cubicBezTo>
                    <a:cubicBezTo>
                      <a:pt x="0" y="2"/>
                      <a:pt x="1" y="0"/>
                      <a:pt x="2" y="0"/>
                    </a:cubicBezTo>
                  </a:path>
                </a:pathLst>
              </a:custGeom>
              <a:solidFill>
                <a:srgbClr val="FFFFFF">
                  <a:alpha val="100000"/>
                </a:srgbClr>
              </a:solidFill>
              <a:ln w="9525">
                <a:noFill/>
              </a:ln>
            </p:spPr>
            <p:txBody>
              <a:bodyPr/>
              <a:lstStyle/>
              <a:p>
                <a:endParaRPr lang="zh-CN" altLang="en-US"/>
              </a:p>
            </p:txBody>
          </p:sp>
          <p:sp>
            <p:nvSpPr>
              <p:cNvPr id="3498" name="Freeform 105"/>
              <p:cNvSpPr/>
              <p:nvPr/>
            </p:nvSpPr>
            <p:spPr>
              <a:xfrm>
                <a:off x="3223420" y="5816600"/>
                <a:ext cx="53975" cy="46038"/>
              </a:xfrm>
              <a:custGeom>
                <a:avLst/>
                <a:gdLst>
                  <a:gd name="txL" fmla="*/ 0 w 7"/>
                  <a:gd name="txT" fmla="*/ 0 h 6"/>
                  <a:gd name="txR" fmla="*/ 7 w 7"/>
                  <a:gd name="txB" fmla="*/ 6 h 6"/>
                </a:gdLst>
                <a:ahLst/>
                <a:cxnLst>
                  <a:cxn ang="0">
                    <a:pos x="2147483646" y="0"/>
                  </a:cxn>
                  <a:cxn ang="0">
                    <a:pos x="2147483646" y="0"/>
                  </a:cxn>
                  <a:cxn ang="0">
                    <a:pos x="2147483646" y="2147483646"/>
                  </a:cxn>
                  <a:cxn ang="0">
                    <a:pos x="2147483646" y="2147483646"/>
                  </a:cxn>
                  <a:cxn ang="0">
                    <a:pos x="2147483646" y="0"/>
                  </a:cxn>
                </a:cxnLst>
                <a:rect l="txL" t="txT" r="txR" b="txB"/>
                <a:pathLst>
                  <a:path w="7" h="6">
                    <a:moveTo>
                      <a:pt x="4" y="0"/>
                    </a:moveTo>
                    <a:cubicBezTo>
                      <a:pt x="4" y="0"/>
                      <a:pt x="5" y="0"/>
                      <a:pt x="5" y="0"/>
                    </a:cubicBezTo>
                    <a:cubicBezTo>
                      <a:pt x="7" y="1"/>
                      <a:pt x="7" y="3"/>
                      <a:pt x="5" y="4"/>
                    </a:cubicBezTo>
                    <a:cubicBezTo>
                      <a:pt x="4" y="6"/>
                      <a:pt x="2" y="5"/>
                      <a:pt x="1" y="3"/>
                    </a:cubicBezTo>
                    <a:cubicBezTo>
                      <a:pt x="0" y="2"/>
                      <a:pt x="2" y="0"/>
                      <a:pt x="4" y="0"/>
                    </a:cubicBezTo>
                  </a:path>
                </a:pathLst>
              </a:custGeom>
              <a:solidFill>
                <a:srgbClr val="FFFFFF">
                  <a:alpha val="100000"/>
                </a:srgbClr>
              </a:solidFill>
              <a:ln w="9525">
                <a:noFill/>
              </a:ln>
            </p:spPr>
            <p:txBody>
              <a:bodyPr/>
              <a:lstStyle/>
              <a:p>
                <a:endParaRPr lang="zh-CN" altLang="en-US"/>
              </a:p>
            </p:txBody>
          </p:sp>
          <p:sp>
            <p:nvSpPr>
              <p:cNvPr id="3499" name="Freeform 106"/>
              <p:cNvSpPr/>
              <p:nvPr/>
            </p:nvSpPr>
            <p:spPr>
              <a:xfrm>
                <a:off x="3825083" y="5862638"/>
                <a:ext cx="38100" cy="38100"/>
              </a:xfrm>
              <a:custGeom>
                <a:avLst/>
                <a:gdLst>
                  <a:gd name="txL" fmla="*/ 0 w 5"/>
                  <a:gd name="txT" fmla="*/ 0 h 5"/>
                  <a:gd name="txR" fmla="*/ 5 w 5"/>
                  <a:gd name="txB" fmla="*/ 5 h 5"/>
                </a:gdLst>
                <a:ahLst/>
                <a:cxnLst>
                  <a:cxn ang="0">
                    <a:pos x="2147483646" y="2147483646"/>
                  </a:cxn>
                  <a:cxn ang="0">
                    <a:pos x="2147483646" y="2147483646"/>
                  </a:cxn>
                  <a:cxn ang="0">
                    <a:pos x="2147483646" y="2147483646"/>
                  </a:cxn>
                  <a:cxn ang="0">
                    <a:pos x="2147483646" y="2147483646"/>
                  </a:cxn>
                </a:cxnLst>
                <a:rect l="txL" t="txT" r="txR" b="txB"/>
                <a:pathLst>
                  <a:path w="5" h="5">
                    <a:moveTo>
                      <a:pt x="2" y="1"/>
                    </a:moveTo>
                    <a:cubicBezTo>
                      <a:pt x="3" y="0"/>
                      <a:pt x="4" y="1"/>
                      <a:pt x="5" y="2"/>
                    </a:cubicBezTo>
                    <a:cubicBezTo>
                      <a:pt x="5" y="3"/>
                      <a:pt x="4" y="5"/>
                      <a:pt x="2" y="5"/>
                    </a:cubicBezTo>
                    <a:cubicBezTo>
                      <a:pt x="1" y="5"/>
                      <a:pt x="0" y="3"/>
                      <a:pt x="1" y="2"/>
                    </a:cubicBezTo>
                  </a:path>
                </a:pathLst>
              </a:custGeom>
              <a:solidFill>
                <a:srgbClr val="FFFFFF">
                  <a:alpha val="100000"/>
                </a:srgbClr>
              </a:solidFill>
              <a:ln w="9525">
                <a:noFill/>
              </a:ln>
            </p:spPr>
            <p:txBody>
              <a:bodyPr/>
              <a:lstStyle/>
              <a:p>
                <a:endParaRPr lang="zh-CN" altLang="en-US"/>
              </a:p>
            </p:txBody>
          </p:sp>
          <p:sp>
            <p:nvSpPr>
              <p:cNvPr id="3500" name="Freeform 107"/>
              <p:cNvSpPr/>
              <p:nvPr/>
            </p:nvSpPr>
            <p:spPr>
              <a:xfrm>
                <a:off x="3893345" y="5754688"/>
                <a:ext cx="85725" cy="84138"/>
              </a:xfrm>
              <a:custGeom>
                <a:avLst/>
                <a:gdLst>
                  <a:gd name="txL" fmla="*/ 0 w 11"/>
                  <a:gd name="txT" fmla="*/ 0 h 11"/>
                  <a:gd name="txR" fmla="*/ 11 w 11"/>
                  <a:gd name="txB" fmla="*/ 11 h 11"/>
                </a:gdLst>
                <a:ahLst/>
                <a:cxnLst>
                  <a:cxn ang="0">
                    <a:pos x="2147483646" y="2147483646"/>
                  </a:cxn>
                  <a:cxn ang="0">
                    <a:pos x="2147483646" y="0"/>
                  </a:cxn>
                  <a:cxn ang="0">
                    <a:pos x="2147483646" y="2147483646"/>
                  </a:cxn>
                  <a:cxn ang="0">
                    <a:pos x="2147483646" y="2147483646"/>
                  </a:cxn>
                  <a:cxn ang="0">
                    <a:pos x="2147483646" y="2147483646"/>
                  </a:cxn>
                  <a:cxn ang="0">
                    <a:pos x="2147483646" y="2147483646"/>
                  </a:cxn>
                  <a:cxn ang="0">
                    <a:pos x="0" y="2147483646"/>
                  </a:cxn>
                  <a:cxn ang="0">
                    <a:pos x="0" y="2147483646"/>
                  </a:cxn>
                  <a:cxn ang="0">
                    <a:pos x="2147483646" y="2147483646"/>
                  </a:cxn>
                </a:cxnLst>
                <a:rect l="txL" t="txT" r="txR" b="txB"/>
                <a:pathLst>
                  <a:path w="11" h="11">
                    <a:moveTo>
                      <a:pt x="1" y="5"/>
                    </a:moveTo>
                    <a:cubicBezTo>
                      <a:pt x="1" y="2"/>
                      <a:pt x="4" y="0"/>
                      <a:pt x="6" y="0"/>
                    </a:cubicBezTo>
                    <a:cubicBezTo>
                      <a:pt x="9" y="0"/>
                      <a:pt x="11" y="2"/>
                      <a:pt x="11" y="4"/>
                    </a:cubicBezTo>
                    <a:cubicBezTo>
                      <a:pt x="11" y="5"/>
                      <a:pt x="11" y="6"/>
                      <a:pt x="11" y="7"/>
                    </a:cubicBezTo>
                    <a:cubicBezTo>
                      <a:pt x="10" y="8"/>
                      <a:pt x="10" y="9"/>
                      <a:pt x="9" y="10"/>
                    </a:cubicBezTo>
                    <a:cubicBezTo>
                      <a:pt x="8" y="11"/>
                      <a:pt x="6" y="11"/>
                      <a:pt x="4" y="11"/>
                    </a:cubicBezTo>
                    <a:cubicBezTo>
                      <a:pt x="3" y="11"/>
                      <a:pt x="1" y="10"/>
                      <a:pt x="0" y="8"/>
                    </a:cubicBezTo>
                    <a:cubicBezTo>
                      <a:pt x="0" y="7"/>
                      <a:pt x="0" y="6"/>
                      <a:pt x="0" y="6"/>
                    </a:cubicBezTo>
                    <a:cubicBezTo>
                      <a:pt x="0" y="5"/>
                      <a:pt x="1" y="4"/>
                      <a:pt x="2" y="4"/>
                    </a:cubicBezTo>
                  </a:path>
                </a:pathLst>
              </a:custGeom>
              <a:solidFill>
                <a:srgbClr val="FFFFFF">
                  <a:alpha val="100000"/>
                </a:srgbClr>
              </a:solidFill>
              <a:ln w="9525">
                <a:noFill/>
              </a:ln>
            </p:spPr>
            <p:txBody>
              <a:bodyPr/>
              <a:lstStyle/>
              <a:p>
                <a:endParaRPr lang="zh-CN" altLang="en-US"/>
              </a:p>
            </p:txBody>
          </p:sp>
          <p:sp>
            <p:nvSpPr>
              <p:cNvPr id="3501" name="Freeform 108"/>
              <p:cNvSpPr/>
              <p:nvPr/>
            </p:nvSpPr>
            <p:spPr>
              <a:xfrm>
                <a:off x="3315495" y="5284788"/>
                <a:ext cx="92075" cy="100013"/>
              </a:xfrm>
              <a:custGeom>
                <a:avLst/>
                <a:gdLst>
                  <a:gd name="txL" fmla="*/ 0 w 12"/>
                  <a:gd name="txT" fmla="*/ 0 h 13"/>
                  <a:gd name="txR" fmla="*/ 12 w 12"/>
                  <a:gd name="txB" fmla="*/ 13 h 13"/>
                </a:gdLst>
                <a:ahLst/>
                <a:cxnLst>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2" h="13">
                    <a:moveTo>
                      <a:pt x="2" y="11"/>
                    </a:moveTo>
                    <a:cubicBezTo>
                      <a:pt x="1" y="10"/>
                      <a:pt x="0" y="8"/>
                      <a:pt x="1" y="6"/>
                    </a:cubicBezTo>
                    <a:cubicBezTo>
                      <a:pt x="1" y="4"/>
                      <a:pt x="2" y="2"/>
                      <a:pt x="4" y="1"/>
                    </a:cubicBezTo>
                    <a:cubicBezTo>
                      <a:pt x="5" y="0"/>
                      <a:pt x="6" y="0"/>
                      <a:pt x="7" y="0"/>
                    </a:cubicBezTo>
                    <a:cubicBezTo>
                      <a:pt x="9" y="0"/>
                      <a:pt x="10" y="0"/>
                      <a:pt x="11" y="1"/>
                    </a:cubicBezTo>
                    <a:cubicBezTo>
                      <a:pt x="12" y="2"/>
                      <a:pt x="12" y="4"/>
                      <a:pt x="10" y="5"/>
                    </a:cubicBezTo>
                    <a:cubicBezTo>
                      <a:pt x="9" y="5"/>
                      <a:pt x="8" y="5"/>
                      <a:pt x="7" y="5"/>
                    </a:cubicBezTo>
                    <a:cubicBezTo>
                      <a:pt x="6" y="5"/>
                      <a:pt x="5" y="5"/>
                      <a:pt x="4" y="6"/>
                    </a:cubicBezTo>
                    <a:cubicBezTo>
                      <a:pt x="4" y="8"/>
                      <a:pt x="7" y="10"/>
                      <a:pt x="6" y="12"/>
                    </a:cubicBezTo>
                    <a:cubicBezTo>
                      <a:pt x="6" y="13"/>
                      <a:pt x="4" y="13"/>
                      <a:pt x="3" y="13"/>
                    </a:cubicBezTo>
                    <a:cubicBezTo>
                      <a:pt x="2" y="12"/>
                      <a:pt x="2" y="11"/>
                      <a:pt x="1" y="10"/>
                    </a:cubicBezTo>
                  </a:path>
                </a:pathLst>
              </a:custGeom>
              <a:solidFill>
                <a:srgbClr val="FFFFFF">
                  <a:alpha val="100000"/>
                </a:srgbClr>
              </a:solidFill>
              <a:ln w="9525">
                <a:noFill/>
              </a:ln>
            </p:spPr>
            <p:txBody>
              <a:bodyPr/>
              <a:lstStyle/>
              <a:p>
                <a:endParaRPr lang="zh-CN" altLang="en-US"/>
              </a:p>
            </p:txBody>
          </p:sp>
          <p:sp>
            <p:nvSpPr>
              <p:cNvPr id="3502" name="Freeform 109"/>
              <p:cNvSpPr/>
              <p:nvPr/>
            </p:nvSpPr>
            <p:spPr>
              <a:xfrm>
                <a:off x="3229770" y="5230813"/>
                <a:ext cx="47625" cy="46038"/>
              </a:xfrm>
              <a:custGeom>
                <a:avLst/>
                <a:gdLst>
                  <a:gd name="txL" fmla="*/ 0 w 6"/>
                  <a:gd name="txT" fmla="*/ 0 h 6"/>
                  <a:gd name="txR" fmla="*/ 6 w 6"/>
                  <a:gd name="txB" fmla="*/ 6 h 6"/>
                </a:gdLst>
                <a:ahLst/>
                <a:cxnLst>
                  <a:cxn ang="0">
                    <a:pos x="2147483646" y="2147483646"/>
                  </a:cxn>
                  <a:cxn ang="0">
                    <a:pos x="2147483646" y="0"/>
                  </a:cxn>
                  <a:cxn ang="0">
                    <a:pos x="2147483646" y="2147483646"/>
                  </a:cxn>
                  <a:cxn ang="0">
                    <a:pos x="2147483646" y="2147483646"/>
                  </a:cxn>
                  <a:cxn ang="0">
                    <a:pos x="0" y="2147483646"/>
                  </a:cxn>
                  <a:cxn ang="0">
                    <a:pos x="2147483646" y="2147483646"/>
                  </a:cxn>
                </a:cxnLst>
                <a:rect l="txL" t="txT" r="txR" b="txB"/>
                <a:pathLst>
                  <a:path w="6" h="6">
                    <a:moveTo>
                      <a:pt x="1" y="1"/>
                    </a:moveTo>
                    <a:cubicBezTo>
                      <a:pt x="2" y="0"/>
                      <a:pt x="3" y="0"/>
                      <a:pt x="4" y="0"/>
                    </a:cubicBezTo>
                    <a:cubicBezTo>
                      <a:pt x="4" y="0"/>
                      <a:pt x="5" y="1"/>
                      <a:pt x="6" y="1"/>
                    </a:cubicBezTo>
                    <a:cubicBezTo>
                      <a:pt x="6" y="3"/>
                      <a:pt x="6" y="5"/>
                      <a:pt x="4" y="6"/>
                    </a:cubicBezTo>
                    <a:cubicBezTo>
                      <a:pt x="3" y="6"/>
                      <a:pt x="1" y="5"/>
                      <a:pt x="0" y="4"/>
                    </a:cubicBezTo>
                    <a:cubicBezTo>
                      <a:pt x="0" y="3"/>
                      <a:pt x="0" y="2"/>
                      <a:pt x="1" y="1"/>
                    </a:cubicBezTo>
                  </a:path>
                </a:pathLst>
              </a:custGeom>
              <a:solidFill>
                <a:srgbClr val="FFFFFF">
                  <a:alpha val="100000"/>
                </a:srgbClr>
              </a:solidFill>
              <a:ln w="9525">
                <a:noFill/>
              </a:ln>
            </p:spPr>
            <p:txBody>
              <a:bodyPr/>
              <a:lstStyle/>
              <a:p>
                <a:endParaRPr lang="zh-CN" altLang="en-US"/>
              </a:p>
            </p:txBody>
          </p:sp>
          <p:sp>
            <p:nvSpPr>
              <p:cNvPr id="3503" name="Freeform 110"/>
              <p:cNvSpPr/>
              <p:nvPr/>
            </p:nvSpPr>
            <p:spPr>
              <a:xfrm>
                <a:off x="3493295" y="5276850"/>
                <a:ext cx="38100" cy="38100"/>
              </a:xfrm>
              <a:custGeom>
                <a:avLst/>
                <a:gdLst>
                  <a:gd name="txL" fmla="*/ 0 w 5"/>
                  <a:gd name="txT" fmla="*/ 0 h 5"/>
                  <a:gd name="txR" fmla="*/ 5 w 5"/>
                  <a:gd name="txB" fmla="*/ 5 h 5"/>
                </a:gdLst>
                <a:ahLst/>
                <a:cxnLst>
                  <a:cxn ang="0">
                    <a:pos x="2147483646" y="0"/>
                  </a:cxn>
                  <a:cxn ang="0">
                    <a:pos x="2147483646" y="2147483646"/>
                  </a:cxn>
                  <a:cxn ang="0">
                    <a:pos x="2147483646" y="2147483646"/>
                  </a:cxn>
                  <a:cxn ang="0">
                    <a:pos x="2147483646" y="2147483646"/>
                  </a:cxn>
                  <a:cxn ang="0">
                    <a:pos x="0" y="2147483646"/>
                  </a:cxn>
                  <a:cxn ang="0">
                    <a:pos x="2147483646" y="0"/>
                  </a:cxn>
                </a:cxnLst>
                <a:rect l="txL" t="txT" r="txR" b="txB"/>
                <a:pathLst>
                  <a:path w="5" h="5">
                    <a:moveTo>
                      <a:pt x="2" y="0"/>
                    </a:moveTo>
                    <a:cubicBezTo>
                      <a:pt x="4" y="0"/>
                      <a:pt x="5" y="1"/>
                      <a:pt x="5" y="2"/>
                    </a:cubicBezTo>
                    <a:cubicBezTo>
                      <a:pt x="5" y="3"/>
                      <a:pt x="5" y="4"/>
                      <a:pt x="4" y="5"/>
                    </a:cubicBezTo>
                    <a:cubicBezTo>
                      <a:pt x="3" y="5"/>
                      <a:pt x="2" y="5"/>
                      <a:pt x="1" y="4"/>
                    </a:cubicBezTo>
                    <a:cubicBezTo>
                      <a:pt x="1" y="4"/>
                      <a:pt x="0" y="3"/>
                      <a:pt x="0" y="2"/>
                    </a:cubicBezTo>
                    <a:cubicBezTo>
                      <a:pt x="0" y="1"/>
                      <a:pt x="1" y="0"/>
                      <a:pt x="2" y="0"/>
                    </a:cubicBezTo>
                  </a:path>
                </a:pathLst>
              </a:custGeom>
              <a:solidFill>
                <a:srgbClr val="FFFFFF">
                  <a:alpha val="100000"/>
                </a:srgbClr>
              </a:solidFill>
              <a:ln w="9525">
                <a:noFill/>
              </a:ln>
            </p:spPr>
            <p:txBody>
              <a:bodyPr/>
              <a:lstStyle/>
              <a:p>
                <a:endParaRPr lang="zh-CN" altLang="en-US"/>
              </a:p>
            </p:txBody>
          </p:sp>
          <p:sp>
            <p:nvSpPr>
              <p:cNvPr id="3504" name="Freeform 111"/>
              <p:cNvSpPr/>
              <p:nvPr/>
            </p:nvSpPr>
            <p:spPr>
              <a:xfrm>
                <a:off x="3415508" y="5800725"/>
                <a:ext cx="177800" cy="115888"/>
              </a:xfrm>
              <a:custGeom>
                <a:avLst/>
                <a:gdLst>
                  <a:gd name="txL" fmla="*/ 0 w 23"/>
                  <a:gd name="txT" fmla="*/ 0 h 15"/>
                  <a:gd name="txR" fmla="*/ 23 w 23"/>
                  <a:gd name="txB" fmla="*/ 15 h 15"/>
                </a:gdLst>
                <a:ahLst/>
                <a:cxnLst>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23" h="15">
                    <a:moveTo>
                      <a:pt x="5" y="2"/>
                    </a:moveTo>
                    <a:cubicBezTo>
                      <a:pt x="8" y="1"/>
                      <a:pt x="11" y="0"/>
                      <a:pt x="14" y="0"/>
                    </a:cubicBezTo>
                    <a:cubicBezTo>
                      <a:pt x="17" y="0"/>
                      <a:pt x="20" y="2"/>
                      <a:pt x="22" y="5"/>
                    </a:cubicBezTo>
                    <a:cubicBezTo>
                      <a:pt x="23" y="7"/>
                      <a:pt x="23" y="10"/>
                      <a:pt x="22" y="12"/>
                    </a:cubicBezTo>
                    <a:cubicBezTo>
                      <a:pt x="21" y="13"/>
                      <a:pt x="19" y="15"/>
                      <a:pt x="17" y="15"/>
                    </a:cubicBezTo>
                    <a:cubicBezTo>
                      <a:pt x="16" y="14"/>
                      <a:pt x="15" y="14"/>
                      <a:pt x="14" y="13"/>
                    </a:cubicBezTo>
                    <a:cubicBezTo>
                      <a:pt x="14" y="13"/>
                      <a:pt x="14" y="12"/>
                      <a:pt x="14" y="12"/>
                    </a:cubicBezTo>
                    <a:cubicBezTo>
                      <a:pt x="14" y="11"/>
                      <a:pt x="13" y="11"/>
                      <a:pt x="13" y="11"/>
                    </a:cubicBezTo>
                    <a:cubicBezTo>
                      <a:pt x="11" y="10"/>
                      <a:pt x="9" y="10"/>
                      <a:pt x="8" y="11"/>
                    </a:cubicBezTo>
                    <a:cubicBezTo>
                      <a:pt x="6" y="11"/>
                      <a:pt x="5" y="11"/>
                      <a:pt x="3" y="10"/>
                    </a:cubicBezTo>
                    <a:cubicBezTo>
                      <a:pt x="2" y="10"/>
                      <a:pt x="0" y="8"/>
                      <a:pt x="1" y="6"/>
                    </a:cubicBezTo>
                    <a:cubicBezTo>
                      <a:pt x="1" y="5"/>
                      <a:pt x="1" y="4"/>
                      <a:pt x="2" y="4"/>
                    </a:cubicBezTo>
                    <a:cubicBezTo>
                      <a:pt x="3" y="3"/>
                      <a:pt x="4" y="3"/>
                      <a:pt x="6" y="3"/>
                    </a:cubicBezTo>
                  </a:path>
                </a:pathLst>
              </a:custGeom>
              <a:solidFill>
                <a:srgbClr val="FFFFFF">
                  <a:alpha val="100000"/>
                </a:srgbClr>
              </a:solidFill>
              <a:ln w="9525">
                <a:noFill/>
              </a:ln>
            </p:spPr>
            <p:txBody>
              <a:bodyPr/>
              <a:lstStyle/>
              <a:p>
                <a:endParaRPr lang="zh-CN" altLang="en-US"/>
              </a:p>
            </p:txBody>
          </p:sp>
          <p:sp>
            <p:nvSpPr>
              <p:cNvPr id="3505" name="Freeform 112"/>
              <p:cNvSpPr/>
              <p:nvPr/>
            </p:nvSpPr>
            <p:spPr>
              <a:xfrm>
                <a:off x="3377408" y="5924550"/>
                <a:ext cx="53975" cy="46038"/>
              </a:xfrm>
              <a:custGeom>
                <a:avLst/>
                <a:gdLst>
                  <a:gd name="txL" fmla="*/ 0 w 7"/>
                  <a:gd name="txT" fmla="*/ 0 h 6"/>
                  <a:gd name="txR" fmla="*/ 7 w 7"/>
                  <a:gd name="txB" fmla="*/ 6 h 6"/>
                </a:gdLst>
                <a:ahLst/>
                <a:cxnLst>
                  <a:cxn ang="0">
                    <a:pos x="2147483646" y="0"/>
                  </a:cxn>
                  <a:cxn ang="0">
                    <a:pos x="2147483646" y="2147483646"/>
                  </a:cxn>
                  <a:cxn ang="0">
                    <a:pos x="2147483646" y="2147483646"/>
                  </a:cxn>
                  <a:cxn ang="0">
                    <a:pos x="2147483646" y="2147483646"/>
                  </a:cxn>
                  <a:cxn ang="0">
                    <a:pos x="2147483646" y="0"/>
                  </a:cxn>
                </a:cxnLst>
                <a:rect l="txL" t="txT" r="txR" b="txB"/>
                <a:pathLst>
                  <a:path w="7" h="6">
                    <a:moveTo>
                      <a:pt x="2" y="0"/>
                    </a:moveTo>
                    <a:cubicBezTo>
                      <a:pt x="4" y="0"/>
                      <a:pt x="5" y="0"/>
                      <a:pt x="6" y="1"/>
                    </a:cubicBezTo>
                    <a:cubicBezTo>
                      <a:pt x="7" y="3"/>
                      <a:pt x="6" y="5"/>
                      <a:pt x="5" y="6"/>
                    </a:cubicBezTo>
                    <a:cubicBezTo>
                      <a:pt x="3" y="6"/>
                      <a:pt x="1" y="5"/>
                      <a:pt x="1" y="4"/>
                    </a:cubicBezTo>
                    <a:cubicBezTo>
                      <a:pt x="0" y="2"/>
                      <a:pt x="1" y="1"/>
                      <a:pt x="2" y="0"/>
                    </a:cubicBezTo>
                  </a:path>
                </a:pathLst>
              </a:custGeom>
              <a:solidFill>
                <a:srgbClr val="FFFFFF">
                  <a:alpha val="100000"/>
                </a:srgbClr>
              </a:solidFill>
              <a:ln w="9525">
                <a:noFill/>
              </a:ln>
            </p:spPr>
            <p:txBody>
              <a:bodyPr/>
              <a:lstStyle/>
              <a:p>
                <a:endParaRPr lang="zh-CN" altLang="en-US"/>
              </a:p>
            </p:txBody>
          </p:sp>
          <p:sp>
            <p:nvSpPr>
              <p:cNvPr id="3506" name="Freeform 113"/>
              <p:cNvSpPr/>
              <p:nvPr/>
            </p:nvSpPr>
            <p:spPr>
              <a:xfrm>
                <a:off x="3129758" y="5654675"/>
                <a:ext cx="77788" cy="100013"/>
              </a:xfrm>
              <a:custGeom>
                <a:avLst/>
                <a:gdLst>
                  <a:gd name="txL" fmla="*/ 0 w 10"/>
                  <a:gd name="txT" fmla="*/ 0 h 13"/>
                  <a:gd name="txR" fmla="*/ 10 w 10"/>
                  <a:gd name="txB" fmla="*/ 13 h 13"/>
                </a:gdLst>
                <a:ahLst/>
                <a:cxnLst>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0" y="2147483646"/>
                  </a:cxn>
                </a:cxnLst>
                <a:rect l="txL" t="txT" r="txR" b="txB"/>
                <a:pathLst>
                  <a:path w="10" h="13">
                    <a:moveTo>
                      <a:pt x="1" y="3"/>
                    </a:moveTo>
                    <a:cubicBezTo>
                      <a:pt x="1" y="2"/>
                      <a:pt x="3" y="1"/>
                      <a:pt x="5" y="1"/>
                    </a:cubicBezTo>
                    <a:cubicBezTo>
                      <a:pt x="6" y="0"/>
                      <a:pt x="7" y="0"/>
                      <a:pt x="8" y="0"/>
                    </a:cubicBezTo>
                    <a:cubicBezTo>
                      <a:pt x="10" y="1"/>
                      <a:pt x="10" y="3"/>
                      <a:pt x="10" y="5"/>
                    </a:cubicBezTo>
                    <a:cubicBezTo>
                      <a:pt x="9" y="7"/>
                      <a:pt x="8" y="8"/>
                      <a:pt x="8" y="10"/>
                    </a:cubicBezTo>
                    <a:cubicBezTo>
                      <a:pt x="8" y="11"/>
                      <a:pt x="8" y="12"/>
                      <a:pt x="7" y="12"/>
                    </a:cubicBezTo>
                    <a:cubicBezTo>
                      <a:pt x="6" y="13"/>
                      <a:pt x="5" y="13"/>
                      <a:pt x="4" y="12"/>
                    </a:cubicBezTo>
                    <a:cubicBezTo>
                      <a:pt x="1" y="10"/>
                      <a:pt x="0" y="8"/>
                      <a:pt x="0" y="4"/>
                    </a:cubicBezTo>
                  </a:path>
                </a:pathLst>
              </a:custGeom>
              <a:solidFill>
                <a:srgbClr val="FFFFFF">
                  <a:alpha val="100000"/>
                </a:srgbClr>
              </a:solidFill>
              <a:ln w="9525">
                <a:noFill/>
              </a:ln>
            </p:spPr>
            <p:txBody>
              <a:bodyPr/>
              <a:lstStyle/>
              <a:p>
                <a:endParaRPr lang="zh-CN" altLang="en-US"/>
              </a:p>
            </p:txBody>
          </p:sp>
          <p:sp>
            <p:nvSpPr>
              <p:cNvPr id="3507" name="Freeform 114"/>
              <p:cNvSpPr/>
              <p:nvPr/>
            </p:nvSpPr>
            <p:spPr>
              <a:xfrm>
                <a:off x="3785395" y="5608638"/>
                <a:ext cx="93663" cy="84138"/>
              </a:xfrm>
              <a:custGeom>
                <a:avLst/>
                <a:gdLst>
                  <a:gd name="txL" fmla="*/ 0 w 12"/>
                  <a:gd name="txT" fmla="*/ 0 h 11"/>
                  <a:gd name="txR" fmla="*/ 12 w 12"/>
                  <a:gd name="txB" fmla="*/ 11 h 11"/>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2" h="11">
                    <a:moveTo>
                      <a:pt x="5" y="1"/>
                    </a:moveTo>
                    <a:cubicBezTo>
                      <a:pt x="4" y="1"/>
                      <a:pt x="3" y="2"/>
                      <a:pt x="1" y="3"/>
                    </a:cubicBezTo>
                    <a:cubicBezTo>
                      <a:pt x="0" y="3"/>
                      <a:pt x="0" y="5"/>
                      <a:pt x="1" y="7"/>
                    </a:cubicBezTo>
                    <a:cubicBezTo>
                      <a:pt x="2" y="8"/>
                      <a:pt x="4" y="8"/>
                      <a:pt x="5" y="9"/>
                    </a:cubicBezTo>
                    <a:cubicBezTo>
                      <a:pt x="6" y="9"/>
                      <a:pt x="6" y="9"/>
                      <a:pt x="7" y="10"/>
                    </a:cubicBezTo>
                    <a:cubicBezTo>
                      <a:pt x="8" y="11"/>
                      <a:pt x="10" y="10"/>
                      <a:pt x="11" y="9"/>
                    </a:cubicBezTo>
                    <a:cubicBezTo>
                      <a:pt x="12" y="8"/>
                      <a:pt x="12" y="7"/>
                      <a:pt x="11" y="5"/>
                    </a:cubicBezTo>
                    <a:cubicBezTo>
                      <a:pt x="11" y="5"/>
                      <a:pt x="10" y="4"/>
                      <a:pt x="10" y="3"/>
                    </a:cubicBezTo>
                    <a:cubicBezTo>
                      <a:pt x="10" y="3"/>
                      <a:pt x="10" y="2"/>
                      <a:pt x="9" y="1"/>
                    </a:cubicBezTo>
                    <a:cubicBezTo>
                      <a:pt x="8" y="0"/>
                      <a:pt x="7" y="0"/>
                      <a:pt x="6" y="1"/>
                    </a:cubicBezTo>
                  </a:path>
                </a:pathLst>
              </a:custGeom>
              <a:solidFill>
                <a:srgbClr val="FFFFFF">
                  <a:alpha val="100000"/>
                </a:srgbClr>
              </a:solidFill>
              <a:ln w="9525">
                <a:noFill/>
              </a:ln>
            </p:spPr>
            <p:txBody>
              <a:bodyPr/>
              <a:lstStyle/>
              <a:p>
                <a:endParaRPr lang="zh-CN" altLang="en-US"/>
              </a:p>
            </p:txBody>
          </p:sp>
          <p:sp>
            <p:nvSpPr>
              <p:cNvPr id="3508" name="Freeform 115"/>
              <p:cNvSpPr/>
              <p:nvPr/>
            </p:nvSpPr>
            <p:spPr>
              <a:xfrm>
                <a:off x="3879058" y="5476875"/>
                <a:ext cx="46038" cy="38100"/>
              </a:xfrm>
              <a:custGeom>
                <a:avLst/>
                <a:gdLst>
                  <a:gd name="txL" fmla="*/ 0 w 6"/>
                  <a:gd name="txT" fmla="*/ 0 h 5"/>
                  <a:gd name="txR" fmla="*/ 6 w 6"/>
                  <a:gd name="txB" fmla="*/ 5 h 5"/>
                </a:gdLst>
                <a:ahLst/>
                <a:cxnLst>
                  <a:cxn ang="0">
                    <a:pos x="2147483646" y="2147483646"/>
                  </a:cxn>
                  <a:cxn ang="0">
                    <a:pos x="2147483646" y="2147483646"/>
                  </a:cxn>
                  <a:cxn ang="0">
                    <a:pos x="2147483646" y="2147483646"/>
                  </a:cxn>
                  <a:cxn ang="0">
                    <a:pos x="2147483646" y="2147483646"/>
                  </a:cxn>
                  <a:cxn ang="0">
                    <a:pos x="2147483646" y="2147483646"/>
                  </a:cxn>
                </a:cxnLst>
                <a:rect l="txL" t="txT" r="txR" b="txB"/>
                <a:pathLst>
                  <a:path w="6" h="5">
                    <a:moveTo>
                      <a:pt x="2" y="1"/>
                    </a:moveTo>
                    <a:cubicBezTo>
                      <a:pt x="4" y="0"/>
                      <a:pt x="5" y="0"/>
                      <a:pt x="5" y="2"/>
                    </a:cubicBezTo>
                    <a:cubicBezTo>
                      <a:pt x="6" y="3"/>
                      <a:pt x="5" y="4"/>
                      <a:pt x="4" y="5"/>
                    </a:cubicBezTo>
                    <a:cubicBezTo>
                      <a:pt x="3" y="5"/>
                      <a:pt x="1" y="5"/>
                      <a:pt x="1" y="4"/>
                    </a:cubicBezTo>
                    <a:cubicBezTo>
                      <a:pt x="0" y="3"/>
                      <a:pt x="1" y="1"/>
                      <a:pt x="2" y="1"/>
                    </a:cubicBezTo>
                  </a:path>
                </a:pathLst>
              </a:custGeom>
              <a:solidFill>
                <a:srgbClr val="FFFFFF">
                  <a:alpha val="100000"/>
                </a:srgbClr>
              </a:solidFill>
              <a:ln w="9525">
                <a:noFill/>
              </a:ln>
            </p:spPr>
            <p:txBody>
              <a:bodyPr/>
              <a:lstStyle/>
              <a:p>
                <a:endParaRPr lang="zh-CN" altLang="en-US"/>
              </a:p>
            </p:txBody>
          </p:sp>
          <p:sp>
            <p:nvSpPr>
              <p:cNvPr id="3509" name="Freeform 116"/>
              <p:cNvSpPr/>
              <p:nvPr/>
            </p:nvSpPr>
            <p:spPr>
              <a:xfrm>
                <a:off x="3717133" y="5276850"/>
                <a:ext cx="46038" cy="38100"/>
              </a:xfrm>
              <a:custGeom>
                <a:avLst/>
                <a:gdLst>
                  <a:gd name="txL" fmla="*/ 0 w 6"/>
                  <a:gd name="txT" fmla="*/ 0 h 5"/>
                  <a:gd name="txR" fmla="*/ 6 w 6"/>
                  <a:gd name="txB" fmla="*/ 5 h 5"/>
                </a:gdLst>
                <a:ahLst/>
                <a:cxnLst>
                  <a:cxn ang="0">
                    <a:pos x="2147483646" y="2147483646"/>
                  </a:cxn>
                  <a:cxn ang="0">
                    <a:pos x="2147483646" y="2147483646"/>
                  </a:cxn>
                  <a:cxn ang="0">
                    <a:pos x="2147483646" y="2147483646"/>
                  </a:cxn>
                  <a:cxn ang="0">
                    <a:pos x="2147483646" y="2147483646"/>
                  </a:cxn>
                  <a:cxn ang="0">
                    <a:pos x="0" y="2147483646"/>
                  </a:cxn>
                  <a:cxn ang="0">
                    <a:pos x="2147483646" y="2147483646"/>
                  </a:cxn>
                </a:cxnLst>
                <a:rect l="txL" t="txT" r="txR" b="txB"/>
                <a:pathLst>
                  <a:path w="6" h="5">
                    <a:moveTo>
                      <a:pt x="2" y="1"/>
                    </a:moveTo>
                    <a:cubicBezTo>
                      <a:pt x="3" y="0"/>
                      <a:pt x="4" y="0"/>
                      <a:pt x="5" y="1"/>
                    </a:cubicBezTo>
                    <a:cubicBezTo>
                      <a:pt x="6" y="1"/>
                      <a:pt x="6" y="3"/>
                      <a:pt x="5" y="4"/>
                    </a:cubicBezTo>
                    <a:cubicBezTo>
                      <a:pt x="5" y="5"/>
                      <a:pt x="4" y="5"/>
                      <a:pt x="2" y="5"/>
                    </a:cubicBezTo>
                    <a:cubicBezTo>
                      <a:pt x="1" y="5"/>
                      <a:pt x="0" y="4"/>
                      <a:pt x="0" y="3"/>
                    </a:cubicBezTo>
                    <a:cubicBezTo>
                      <a:pt x="0" y="2"/>
                      <a:pt x="0" y="1"/>
                      <a:pt x="1" y="1"/>
                    </a:cubicBezTo>
                  </a:path>
                </a:pathLst>
              </a:custGeom>
              <a:solidFill>
                <a:srgbClr val="FFFFFF">
                  <a:alpha val="100000"/>
                </a:srgbClr>
              </a:solidFill>
              <a:ln w="9525">
                <a:noFill/>
              </a:ln>
            </p:spPr>
            <p:txBody>
              <a:bodyPr/>
              <a:lstStyle/>
              <a:p>
                <a:endParaRPr lang="zh-CN" altLang="en-US"/>
              </a:p>
            </p:txBody>
          </p:sp>
          <p:sp>
            <p:nvSpPr>
              <p:cNvPr id="3510" name="Freeform 117"/>
              <p:cNvSpPr/>
              <p:nvPr/>
            </p:nvSpPr>
            <p:spPr>
              <a:xfrm>
                <a:off x="1051719" y="3805238"/>
                <a:ext cx="417513" cy="461963"/>
              </a:xfrm>
              <a:custGeom>
                <a:avLst/>
                <a:gdLst>
                  <a:gd name="txL" fmla="*/ 0 w 54"/>
                  <a:gd name="txT" fmla="*/ 0 h 60"/>
                  <a:gd name="txR" fmla="*/ 54 w 54"/>
                  <a:gd name="txB" fmla="*/ 60 h 60"/>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54" h="60">
                    <a:moveTo>
                      <a:pt x="44" y="35"/>
                    </a:moveTo>
                    <a:cubicBezTo>
                      <a:pt x="47" y="36"/>
                      <a:pt x="49" y="39"/>
                      <a:pt x="49" y="42"/>
                    </a:cubicBezTo>
                    <a:cubicBezTo>
                      <a:pt x="50" y="45"/>
                      <a:pt x="49" y="48"/>
                      <a:pt x="47" y="51"/>
                    </a:cubicBezTo>
                    <a:cubicBezTo>
                      <a:pt x="45" y="54"/>
                      <a:pt x="43" y="57"/>
                      <a:pt x="39" y="59"/>
                    </a:cubicBezTo>
                    <a:cubicBezTo>
                      <a:pt x="36" y="60"/>
                      <a:pt x="31" y="60"/>
                      <a:pt x="28" y="58"/>
                    </a:cubicBezTo>
                    <a:cubicBezTo>
                      <a:pt x="26" y="56"/>
                      <a:pt x="25" y="53"/>
                      <a:pt x="24" y="51"/>
                    </a:cubicBezTo>
                    <a:cubicBezTo>
                      <a:pt x="24" y="48"/>
                      <a:pt x="23" y="46"/>
                      <a:pt x="21" y="44"/>
                    </a:cubicBezTo>
                    <a:cubicBezTo>
                      <a:pt x="19" y="42"/>
                      <a:pt x="16" y="41"/>
                      <a:pt x="14" y="42"/>
                    </a:cubicBezTo>
                    <a:cubicBezTo>
                      <a:pt x="12" y="43"/>
                      <a:pt x="11" y="46"/>
                      <a:pt x="9" y="47"/>
                    </a:cubicBezTo>
                    <a:cubicBezTo>
                      <a:pt x="6" y="49"/>
                      <a:pt x="3" y="47"/>
                      <a:pt x="1" y="44"/>
                    </a:cubicBezTo>
                    <a:cubicBezTo>
                      <a:pt x="0" y="42"/>
                      <a:pt x="1" y="38"/>
                      <a:pt x="3" y="36"/>
                    </a:cubicBezTo>
                    <a:cubicBezTo>
                      <a:pt x="4" y="35"/>
                      <a:pt x="5" y="33"/>
                      <a:pt x="6" y="33"/>
                    </a:cubicBezTo>
                    <a:cubicBezTo>
                      <a:pt x="8" y="32"/>
                      <a:pt x="10" y="31"/>
                      <a:pt x="12" y="30"/>
                    </a:cubicBezTo>
                    <a:cubicBezTo>
                      <a:pt x="16" y="28"/>
                      <a:pt x="17" y="23"/>
                      <a:pt x="17" y="19"/>
                    </a:cubicBezTo>
                    <a:cubicBezTo>
                      <a:pt x="17" y="15"/>
                      <a:pt x="16" y="11"/>
                      <a:pt x="17" y="7"/>
                    </a:cubicBezTo>
                    <a:cubicBezTo>
                      <a:pt x="17" y="5"/>
                      <a:pt x="18" y="4"/>
                      <a:pt x="19" y="3"/>
                    </a:cubicBezTo>
                    <a:cubicBezTo>
                      <a:pt x="22" y="0"/>
                      <a:pt x="27" y="0"/>
                      <a:pt x="30" y="3"/>
                    </a:cubicBezTo>
                    <a:cubicBezTo>
                      <a:pt x="31" y="3"/>
                      <a:pt x="31" y="3"/>
                      <a:pt x="31" y="4"/>
                    </a:cubicBezTo>
                    <a:cubicBezTo>
                      <a:pt x="31" y="4"/>
                      <a:pt x="31" y="5"/>
                      <a:pt x="31" y="5"/>
                    </a:cubicBezTo>
                    <a:cubicBezTo>
                      <a:pt x="30" y="7"/>
                      <a:pt x="29" y="8"/>
                      <a:pt x="28" y="10"/>
                    </a:cubicBezTo>
                    <a:cubicBezTo>
                      <a:pt x="27" y="11"/>
                      <a:pt x="27" y="13"/>
                      <a:pt x="28" y="14"/>
                    </a:cubicBezTo>
                    <a:cubicBezTo>
                      <a:pt x="30" y="15"/>
                      <a:pt x="32" y="14"/>
                      <a:pt x="34" y="13"/>
                    </a:cubicBezTo>
                    <a:cubicBezTo>
                      <a:pt x="37" y="11"/>
                      <a:pt x="39" y="9"/>
                      <a:pt x="42" y="8"/>
                    </a:cubicBezTo>
                    <a:cubicBezTo>
                      <a:pt x="43" y="6"/>
                      <a:pt x="45" y="5"/>
                      <a:pt x="47" y="5"/>
                    </a:cubicBezTo>
                    <a:cubicBezTo>
                      <a:pt x="50" y="5"/>
                      <a:pt x="52" y="8"/>
                      <a:pt x="52" y="10"/>
                    </a:cubicBezTo>
                    <a:cubicBezTo>
                      <a:pt x="52" y="13"/>
                      <a:pt x="51" y="15"/>
                      <a:pt x="48" y="16"/>
                    </a:cubicBezTo>
                    <a:cubicBezTo>
                      <a:pt x="46" y="17"/>
                      <a:pt x="43" y="16"/>
                      <a:pt x="41" y="17"/>
                    </a:cubicBezTo>
                    <a:cubicBezTo>
                      <a:pt x="39" y="18"/>
                      <a:pt x="38" y="20"/>
                      <a:pt x="37" y="21"/>
                    </a:cubicBezTo>
                    <a:cubicBezTo>
                      <a:pt x="37" y="22"/>
                      <a:pt x="37" y="23"/>
                      <a:pt x="38" y="23"/>
                    </a:cubicBezTo>
                    <a:cubicBezTo>
                      <a:pt x="38" y="24"/>
                      <a:pt x="39" y="24"/>
                      <a:pt x="40" y="24"/>
                    </a:cubicBezTo>
                    <a:cubicBezTo>
                      <a:pt x="42" y="25"/>
                      <a:pt x="45" y="23"/>
                      <a:pt x="48" y="22"/>
                    </a:cubicBezTo>
                    <a:cubicBezTo>
                      <a:pt x="49" y="21"/>
                      <a:pt x="50" y="21"/>
                      <a:pt x="51" y="21"/>
                    </a:cubicBezTo>
                    <a:cubicBezTo>
                      <a:pt x="53" y="22"/>
                      <a:pt x="54" y="23"/>
                      <a:pt x="54" y="24"/>
                    </a:cubicBezTo>
                    <a:cubicBezTo>
                      <a:pt x="54" y="26"/>
                      <a:pt x="54" y="27"/>
                      <a:pt x="53" y="28"/>
                    </a:cubicBezTo>
                    <a:cubicBezTo>
                      <a:pt x="53" y="29"/>
                      <a:pt x="53" y="30"/>
                      <a:pt x="52" y="31"/>
                    </a:cubicBezTo>
                    <a:cubicBezTo>
                      <a:pt x="51" y="32"/>
                      <a:pt x="49" y="31"/>
                      <a:pt x="48" y="31"/>
                    </a:cubicBezTo>
                    <a:cubicBezTo>
                      <a:pt x="46" y="30"/>
                      <a:pt x="45" y="29"/>
                      <a:pt x="43" y="29"/>
                    </a:cubicBezTo>
                    <a:cubicBezTo>
                      <a:pt x="42" y="28"/>
                      <a:pt x="40" y="29"/>
                      <a:pt x="39" y="30"/>
                    </a:cubicBezTo>
                    <a:cubicBezTo>
                      <a:pt x="39" y="32"/>
                      <a:pt x="40" y="33"/>
                      <a:pt x="41" y="34"/>
                    </a:cubicBezTo>
                  </a:path>
                </a:pathLst>
              </a:custGeom>
              <a:solidFill>
                <a:srgbClr val="FFFFFF">
                  <a:alpha val="100000"/>
                </a:srgbClr>
              </a:solidFill>
              <a:ln w="9525">
                <a:noFill/>
              </a:ln>
            </p:spPr>
            <p:txBody>
              <a:bodyPr/>
              <a:lstStyle/>
              <a:p>
                <a:endParaRPr lang="zh-CN" altLang="en-US"/>
              </a:p>
            </p:txBody>
          </p:sp>
          <p:sp>
            <p:nvSpPr>
              <p:cNvPr id="3511" name="Freeform 133"/>
              <p:cNvSpPr>
                <a:spLocks noEditPoints="1"/>
              </p:cNvSpPr>
              <p:nvPr/>
            </p:nvSpPr>
            <p:spPr>
              <a:xfrm>
                <a:off x="8590758" y="3919538"/>
                <a:ext cx="2112963" cy="979488"/>
              </a:xfrm>
              <a:custGeom>
                <a:avLst/>
                <a:gdLst>
                  <a:gd name="txL" fmla="*/ 0 w 274"/>
                  <a:gd name="txT" fmla="*/ 0 h 127"/>
                  <a:gd name="txR" fmla="*/ 274 w 274"/>
                  <a:gd name="txB" fmla="*/ 127 h 127"/>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274" h="127">
                    <a:moveTo>
                      <a:pt x="272" y="72"/>
                    </a:moveTo>
                    <a:cubicBezTo>
                      <a:pt x="271" y="67"/>
                      <a:pt x="272" y="57"/>
                      <a:pt x="268" y="52"/>
                    </a:cubicBezTo>
                    <a:cubicBezTo>
                      <a:pt x="265" y="50"/>
                      <a:pt x="258" y="50"/>
                      <a:pt x="256" y="50"/>
                    </a:cubicBezTo>
                    <a:cubicBezTo>
                      <a:pt x="244" y="49"/>
                      <a:pt x="232" y="50"/>
                      <a:pt x="224" y="38"/>
                    </a:cubicBezTo>
                    <a:cubicBezTo>
                      <a:pt x="217" y="27"/>
                      <a:pt x="218" y="14"/>
                      <a:pt x="204" y="7"/>
                    </a:cubicBezTo>
                    <a:cubicBezTo>
                      <a:pt x="190" y="0"/>
                      <a:pt x="168" y="2"/>
                      <a:pt x="152" y="1"/>
                    </a:cubicBezTo>
                    <a:cubicBezTo>
                      <a:pt x="129" y="0"/>
                      <a:pt x="107" y="0"/>
                      <a:pt x="84" y="1"/>
                    </a:cubicBezTo>
                    <a:cubicBezTo>
                      <a:pt x="67" y="2"/>
                      <a:pt x="43" y="0"/>
                      <a:pt x="27" y="8"/>
                    </a:cubicBezTo>
                    <a:cubicBezTo>
                      <a:pt x="0" y="22"/>
                      <a:pt x="8" y="69"/>
                      <a:pt x="9" y="92"/>
                    </a:cubicBezTo>
                    <a:cubicBezTo>
                      <a:pt x="9" y="92"/>
                      <a:pt x="9" y="92"/>
                      <a:pt x="9" y="92"/>
                    </a:cubicBezTo>
                    <a:cubicBezTo>
                      <a:pt x="8" y="92"/>
                      <a:pt x="8" y="93"/>
                      <a:pt x="8" y="93"/>
                    </a:cubicBezTo>
                    <a:cubicBezTo>
                      <a:pt x="7" y="99"/>
                      <a:pt x="6" y="108"/>
                      <a:pt x="12" y="110"/>
                    </a:cubicBezTo>
                    <a:cubicBezTo>
                      <a:pt x="15" y="112"/>
                      <a:pt x="20" y="113"/>
                      <a:pt x="24" y="113"/>
                    </a:cubicBezTo>
                    <a:cubicBezTo>
                      <a:pt x="27" y="113"/>
                      <a:pt x="33" y="114"/>
                      <a:pt x="35" y="112"/>
                    </a:cubicBezTo>
                    <a:cubicBezTo>
                      <a:pt x="37" y="110"/>
                      <a:pt x="36" y="105"/>
                      <a:pt x="35" y="102"/>
                    </a:cubicBezTo>
                    <a:cubicBezTo>
                      <a:pt x="37" y="92"/>
                      <a:pt x="45" y="83"/>
                      <a:pt x="55" y="82"/>
                    </a:cubicBezTo>
                    <a:cubicBezTo>
                      <a:pt x="71" y="81"/>
                      <a:pt x="80" y="96"/>
                      <a:pt x="81" y="109"/>
                    </a:cubicBezTo>
                    <a:cubicBezTo>
                      <a:pt x="81" y="111"/>
                      <a:pt x="83" y="111"/>
                      <a:pt x="83" y="110"/>
                    </a:cubicBezTo>
                    <a:cubicBezTo>
                      <a:pt x="82" y="96"/>
                      <a:pt x="74" y="81"/>
                      <a:pt x="58" y="81"/>
                    </a:cubicBezTo>
                    <a:cubicBezTo>
                      <a:pt x="46" y="81"/>
                      <a:pt x="36" y="90"/>
                      <a:pt x="34" y="101"/>
                    </a:cubicBezTo>
                    <a:cubicBezTo>
                      <a:pt x="34" y="101"/>
                      <a:pt x="34" y="100"/>
                      <a:pt x="34" y="100"/>
                    </a:cubicBezTo>
                    <a:cubicBezTo>
                      <a:pt x="31" y="98"/>
                      <a:pt x="27" y="97"/>
                      <a:pt x="24" y="96"/>
                    </a:cubicBezTo>
                    <a:cubicBezTo>
                      <a:pt x="19" y="95"/>
                      <a:pt x="15" y="94"/>
                      <a:pt x="10" y="92"/>
                    </a:cubicBezTo>
                    <a:cubicBezTo>
                      <a:pt x="10" y="81"/>
                      <a:pt x="9" y="68"/>
                      <a:pt x="9" y="56"/>
                    </a:cubicBezTo>
                    <a:cubicBezTo>
                      <a:pt x="13" y="55"/>
                      <a:pt x="16" y="56"/>
                      <a:pt x="18" y="52"/>
                    </a:cubicBezTo>
                    <a:cubicBezTo>
                      <a:pt x="20" y="46"/>
                      <a:pt x="21" y="38"/>
                      <a:pt x="22" y="31"/>
                    </a:cubicBezTo>
                    <a:cubicBezTo>
                      <a:pt x="23" y="28"/>
                      <a:pt x="23" y="20"/>
                      <a:pt x="19" y="19"/>
                    </a:cubicBezTo>
                    <a:cubicBezTo>
                      <a:pt x="21" y="16"/>
                      <a:pt x="23" y="14"/>
                      <a:pt x="26" y="12"/>
                    </a:cubicBezTo>
                    <a:cubicBezTo>
                      <a:pt x="26" y="12"/>
                      <a:pt x="26" y="12"/>
                      <a:pt x="26" y="13"/>
                    </a:cubicBezTo>
                    <a:cubicBezTo>
                      <a:pt x="29" y="17"/>
                      <a:pt x="36" y="15"/>
                      <a:pt x="41" y="14"/>
                    </a:cubicBezTo>
                    <a:cubicBezTo>
                      <a:pt x="34" y="14"/>
                      <a:pt x="29" y="14"/>
                      <a:pt x="27" y="12"/>
                    </a:cubicBezTo>
                    <a:cubicBezTo>
                      <a:pt x="27" y="12"/>
                      <a:pt x="27" y="12"/>
                      <a:pt x="27" y="12"/>
                    </a:cubicBezTo>
                    <a:cubicBezTo>
                      <a:pt x="35" y="7"/>
                      <a:pt x="45" y="6"/>
                      <a:pt x="58" y="5"/>
                    </a:cubicBezTo>
                    <a:cubicBezTo>
                      <a:pt x="92" y="3"/>
                      <a:pt x="127" y="2"/>
                      <a:pt x="162" y="4"/>
                    </a:cubicBezTo>
                    <a:cubicBezTo>
                      <a:pt x="176" y="5"/>
                      <a:pt x="190" y="5"/>
                      <a:pt x="201" y="10"/>
                    </a:cubicBezTo>
                    <a:cubicBezTo>
                      <a:pt x="173" y="8"/>
                      <a:pt x="144" y="9"/>
                      <a:pt x="115" y="9"/>
                    </a:cubicBezTo>
                    <a:cubicBezTo>
                      <a:pt x="100" y="10"/>
                      <a:pt x="85" y="10"/>
                      <a:pt x="71" y="11"/>
                    </a:cubicBezTo>
                    <a:cubicBezTo>
                      <a:pt x="67" y="11"/>
                      <a:pt x="58" y="12"/>
                      <a:pt x="49" y="13"/>
                    </a:cubicBezTo>
                    <a:cubicBezTo>
                      <a:pt x="67" y="12"/>
                      <a:pt x="84" y="12"/>
                      <a:pt x="101" y="11"/>
                    </a:cubicBezTo>
                    <a:cubicBezTo>
                      <a:pt x="136" y="10"/>
                      <a:pt x="170" y="12"/>
                      <a:pt x="204" y="12"/>
                    </a:cubicBezTo>
                    <a:cubicBezTo>
                      <a:pt x="210" y="15"/>
                      <a:pt x="215" y="20"/>
                      <a:pt x="218" y="28"/>
                    </a:cubicBezTo>
                    <a:cubicBezTo>
                      <a:pt x="220" y="32"/>
                      <a:pt x="220" y="38"/>
                      <a:pt x="222" y="43"/>
                    </a:cubicBezTo>
                    <a:cubicBezTo>
                      <a:pt x="219" y="42"/>
                      <a:pt x="215" y="41"/>
                      <a:pt x="212" y="40"/>
                    </a:cubicBezTo>
                    <a:cubicBezTo>
                      <a:pt x="211" y="40"/>
                      <a:pt x="211" y="41"/>
                      <a:pt x="212" y="41"/>
                    </a:cubicBezTo>
                    <a:cubicBezTo>
                      <a:pt x="216" y="42"/>
                      <a:pt x="219" y="43"/>
                      <a:pt x="223" y="45"/>
                    </a:cubicBezTo>
                    <a:cubicBezTo>
                      <a:pt x="223" y="46"/>
                      <a:pt x="223" y="46"/>
                      <a:pt x="224" y="47"/>
                    </a:cubicBezTo>
                    <a:cubicBezTo>
                      <a:pt x="220" y="47"/>
                      <a:pt x="217" y="48"/>
                      <a:pt x="213" y="46"/>
                    </a:cubicBezTo>
                    <a:cubicBezTo>
                      <a:pt x="210" y="44"/>
                      <a:pt x="211" y="43"/>
                      <a:pt x="210" y="40"/>
                    </a:cubicBezTo>
                    <a:cubicBezTo>
                      <a:pt x="210" y="38"/>
                      <a:pt x="209" y="36"/>
                      <a:pt x="209" y="34"/>
                    </a:cubicBezTo>
                    <a:cubicBezTo>
                      <a:pt x="208" y="27"/>
                      <a:pt x="206" y="20"/>
                      <a:pt x="203" y="13"/>
                    </a:cubicBezTo>
                    <a:cubicBezTo>
                      <a:pt x="203" y="12"/>
                      <a:pt x="202" y="13"/>
                      <a:pt x="202" y="13"/>
                    </a:cubicBezTo>
                    <a:cubicBezTo>
                      <a:pt x="204" y="19"/>
                      <a:pt x="205" y="24"/>
                      <a:pt x="207" y="30"/>
                    </a:cubicBezTo>
                    <a:cubicBezTo>
                      <a:pt x="208" y="34"/>
                      <a:pt x="207" y="41"/>
                      <a:pt x="209" y="46"/>
                    </a:cubicBezTo>
                    <a:cubicBezTo>
                      <a:pt x="212" y="50"/>
                      <a:pt x="220" y="49"/>
                      <a:pt x="225" y="48"/>
                    </a:cubicBezTo>
                    <a:cubicBezTo>
                      <a:pt x="225" y="48"/>
                      <a:pt x="226" y="49"/>
                      <a:pt x="226" y="49"/>
                    </a:cubicBezTo>
                    <a:cubicBezTo>
                      <a:pt x="240" y="56"/>
                      <a:pt x="254" y="48"/>
                      <a:pt x="263" y="58"/>
                    </a:cubicBezTo>
                    <a:cubicBezTo>
                      <a:pt x="261" y="57"/>
                      <a:pt x="259" y="57"/>
                      <a:pt x="258" y="58"/>
                    </a:cubicBezTo>
                    <a:cubicBezTo>
                      <a:pt x="258" y="58"/>
                      <a:pt x="258" y="58"/>
                      <a:pt x="258" y="58"/>
                    </a:cubicBezTo>
                    <a:cubicBezTo>
                      <a:pt x="258" y="58"/>
                      <a:pt x="257" y="58"/>
                      <a:pt x="257" y="59"/>
                    </a:cubicBezTo>
                    <a:cubicBezTo>
                      <a:pt x="258" y="62"/>
                      <a:pt x="256" y="66"/>
                      <a:pt x="259" y="70"/>
                    </a:cubicBezTo>
                    <a:cubicBezTo>
                      <a:pt x="260" y="71"/>
                      <a:pt x="262" y="72"/>
                      <a:pt x="264" y="71"/>
                    </a:cubicBezTo>
                    <a:cubicBezTo>
                      <a:pt x="265" y="78"/>
                      <a:pt x="266" y="85"/>
                      <a:pt x="268" y="92"/>
                    </a:cubicBezTo>
                    <a:cubicBezTo>
                      <a:pt x="268" y="92"/>
                      <a:pt x="268" y="93"/>
                      <a:pt x="268" y="94"/>
                    </a:cubicBezTo>
                    <a:cubicBezTo>
                      <a:pt x="264" y="93"/>
                      <a:pt x="258" y="93"/>
                      <a:pt x="254" y="96"/>
                    </a:cubicBezTo>
                    <a:cubicBezTo>
                      <a:pt x="253" y="96"/>
                      <a:pt x="252" y="97"/>
                      <a:pt x="252" y="98"/>
                    </a:cubicBezTo>
                    <a:cubicBezTo>
                      <a:pt x="249" y="89"/>
                      <a:pt x="243" y="81"/>
                      <a:pt x="232" y="82"/>
                    </a:cubicBezTo>
                    <a:cubicBezTo>
                      <a:pt x="220" y="82"/>
                      <a:pt x="211" y="92"/>
                      <a:pt x="208" y="103"/>
                    </a:cubicBezTo>
                    <a:cubicBezTo>
                      <a:pt x="208" y="103"/>
                      <a:pt x="208" y="103"/>
                      <a:pt x="208" y="103"/>
                    </a:cubicBezTo>
                    <a:cubicBezTo>
                      <a:pt x="172" y="100"/>
                      <a:pt x="135" y="101"/>
                      <a:pt x="100" y="103"/>
                    </a:cubicBezTo>
                    <a:cubicBezTo>
                      <a:pt x="99" y="103"/>
                      <a:pt x="99" y="103"/>
                      <a:pt x="100" y="103"/>
                    </a:cubicBezTo>
                    <a:cubicBezTo>
                      <a:pt x="135" y="105"/>
                      <a:pt x="172" y="106"/>
                      <a:pt x="208" y="103"/>
                    </a:cubicBezTo>
                    <a:cubicBezTo>
                      <a:pt x="208" y="103"/>
                      <a:pt x="208" y="103"/>
                      <a:pt x="208" y="103"/>
                    </a:cubicBezTo>
                    <a:cubicBezTo>
                      <a:pt x="208" y="106"/>
                      <a:pt x="208" y="108"/>
                      <a:pt x="208" y="110"/>
                    </a:cubicBezTo>
                    <a:cubicBezTo>
                      <a:pt x="208" y="110"/>
                      <a:pt x="208" y="110"/>
                      <a:pt x="207" y="110"/>
                    </a:cubicBezTo>
                    <a:cubicBezTo>
                      <a:pt x="187" y="108"/>
                      <a:pt x="166" y="110"/>
                      <a:pt x="145" y="110"/>
                    </a:cubicBezTo>
                    <a:cubicBezTo>
                      <a:pt x="125" y="110"/>
                      <a:pt x="104" y="109"/>
                      <a:pt x="83" y="110"/>
                    </a:cubicBezTo>
                    <a:cubicBezTo>
                      <a:pt x="83" y="110"/>
                      <a:pt x="83" y="111"/>
                      <a:pt x="83" y="111"/>
                    </a:cubicBezTo>
                    <a:cubicBezTo>
                      <a:pt x="103" y="112"/>
                      <a:pt x="123" y="112"/>
                      <a:pt x="142" y="112"/>
                    </a:cubicBezTo>
                    <a:cubicBezTo>
                      <a:pt x="164" y="112"/>
                      <a:pt x="186" y="113"/>
                      <a:pt x="207" y="111"/>
                    </a:cubicBezTo>
                    <a:cubicBezTo>
                      <a:pt x="208" y="111"/>
                      <a:pt x="208" y="111"/>
                      <a:pt x="208" y="111"/>
                    </a:cubicBezTo>
                    <a:cubicBezTo>
                      <a:pt x="208" y="111"/>
                      <a:pt x="208" y="111"/>
                      <a:pt x="208" y="111"/>
                    </a:cubicBezTo>
                    <a:cubicBezTo>
                      <a:pt x="208" y="112"/>
                      <a:pt x="208" y="112"/>
                      <a:pt x="208" y="111"/>
                    </a:cubicBezTo>
                    <a:cubicBezTo>
                      <a:pt x="208" y="107"/>
                      <a:pt x="209" y="103"/>
                      <a:pt x="211" y="100"/>
                    </a:cubicBezTo>
                    <a:cubicBezTo>
                      <a:pt x="210" y="101"/>
                      <a:pt x="210" y="103"/>
                      <a:pt x="210" y="106"/>
                    </a:cubicBezTo>
                    <a:cubicBezTo>
                      <a:pt x="210" y="117"/>
                      <a:pt x="218" y="125"/>
                      <a:pt x="229" y="126"/>
                    </a:cubicBezTo>
                    <a:cubicBezTo>
                      <a:pt x="241" y="127"/>
                      <a:pt x="249" y="119"/>
                      <a:pt x="251" y="109"/>
                    </a:cubicBezTo>
                    <a:cubicBezTo>
                      <a:pt x="251" y="109"/>
                      <a:pt x="251" y="109"/>
                      <a:pt x="252" y="110"/>
                    </a:cubicBezTo>
                    <a:cubicBezTo>
                      <a:pt x="259" y="110"/>
                      <a:pt x="265" y="110"/>
                      <a:pt x="272" y="110"/>
                    </a:cubicBezTo>
                    <a:cubicBezTo>
                      <a:pt x="273" y="110"/>
                      <a:pt x="274" y="110"/>
                      <a:pt x="274" y="109"/>
                    </a:cubicBezTo>
                    <a:cubicBezTo>
                      <a:pt x="274" y="97"/>
                      <a:pt x="273" y="85"/>
                      <a:pt x="272" y="72"/>
                    </a:cubicBezTo>
                    <a:close/>
                    <a:moveTo>
                      <a:pt x="32" y="102"/>
                    </a:moveTo>
                    <a:cubicBezTo>
                      <a:pt x="34" y="104"/>
                      <a:pt x="36" y="110"/>
                      <a:pt x="32" y="111"/>
                    </a:cubicBezTo>
                    <a:cubicBezTo>
                      <a:pt x="27" y="112"/>
                      <a:pt x="19" y="112"/>
                      <a:pt x="15" y="110"/>
                    </a:cubicBezTo>
                    <a:cubicBezTo>
                      <a:pt x="13" y="109"/>
                      <a:pt x="10" y="107"/>
                      <a:pt x="9" y="105"/>
                    </a:cubicBezTo>
                    <a:cubicBezTo>
                      <a:pt x="8" y="104"/>
                      <a:pt x="9" y="102"/>
                      <a:pt x="9" y="101"/>
                    </a:cubicBezTo>
                    <a:cubicBezTo>
                      <a:pt x="9" y="99"/>
                      <a:pt x="9" y="96"/>
                      <a:pt x="9" y="94"/>
                    </a:cubicBezTo>
                    <a:cubicBezTo>
                      <a:pt x="14" y="95"/>
                      <a:pt x="18" y="96"/>
                      <a:pt x="23" y="98"/>
                    </a:cubicBezTo>
                    <a:cubicBezTo>
                      <a:pt x="27" y="99"/>
                      <a:pt x="30" y="99"/>
                      <a:pt x="32" y="102"/>
                    </a:cubicBezTo>
                    <a:close/>
                    <a:moveTo>
                      <a:pt x="21" y="31"/>
                    </a:moveTo>
                    <a:cubicBezTo>
                      <a:pt x="21" y="33"/>
                      <a:pt x="20" y="35"/>
                      <a:pt x="20" y="36"/>
                    </a:cubicBezTo>
                    <a:cubicBezTo>
                      <a:pt x="19" y="39"/>
                      <a:pt x="19" y="42"/>
                      <a:pt x="18" y="45"/>
                    </a:cubicBezTo>
                    <a:cubicBezTo>
                      <a:pt x="17" y="49"/>
                      <a:pt x="17" y="51"/>
                      <a:pt x="12" y="54"/>
                    </a:cubicBezTo>
                    <a:cubicBezTo>
                      <a:pt x="10" y="55"/>
                      <a:pt x="11" y="54"/>
                      <a:pt x="9" y="55"/>
                    </a:cubicBezTo>
                    <a:cubicBezTo>
                      <a:pt x="9" y="47"/>
                      <a:pt x="10" y="40"/>
                      <a:pt x="12" y="33"/>
                    </a:cubicBezTo>
                    <a:cubicBezTo>
                      <a:pt x="13" y="29"/>
                      <a:pt x="15" y="25"/>
                      <a:pt x="17" y="21"/>
                    </a:cubicBezTo>
                    <a:cubicBezTo>
                      <a:pt x="21" y="24"/>
                      <a:pt x="22" y="27"/>
                      <a:pt x="21" y="31"/>
                    </a:cubicBezTo>
                    <a:close/>
                    <a:moveTo>
                      <a:pt x="258" y="59"/>
                    </a:moveTo>
                    <a:cubicBezTo>
                      <a:pt x="258" y="59"/>
                      <a:pt x="258" y="59"/>
                      <a:pt x="258" y="59"/>
                    </a:cubicBezTo>
                    <a:cubicBezTo>
                      <a:pt x="261" y="59"/>
                      <a:pt x="265" y="59"/>
                      <a:pt x="266" y="62"/>
                    </a:cubicBezTo>
                    <a:cubicBezTo>
                      <a:pt x="266" y="65"/>
                      <a:pt x="266" y="69"/>
                      <a:pt x="263" y="70"/>
                    </a:cubicBezTo>
                    <a:cubicBezTo>
                      <a:pt x="258" y="71"/>
                      <a:pt x="259" y="62"/>
                      <a:pt x="258" y="59"/>
                    </a:cubicBezTo>
                    <a:close/>
                    <a:moveTo>
                      <a:pt x="267" y="81"/>
                    </a:moveTo>
                    <a:cubicBezTo>
                      <a:pt x="267" y="77"/>
                      <a:pt x="266" y="74"/>
                      <a:pt x="265" y="70"/>
                    </a:cubicBezTo>
                    <a:cubicBezTo>
                      <a:pt x="265" y="70"/>
                      <a:pt x="265" y="70"/>
                      <a:pt x="265" y="70"/>
                    </a:cubicBezTo>
                    <a:cubicBezTo>
                      <a:pt x="267" y="69"/>
                      <a:pt x="267" y="67"/>
                      <a:pt x="268" y="66"/>
                    </a:cubicBezTo>
                    <a:cubicBezTo>
                      <a:pt x="268" y="67"/>
                      <a:pt x="268" y="68"/>
                      <a:pt x="269" y="69"/>
                    </a:cubicBezTo>
                    <a:cubicBezTo>
                      <a:pt x="271" y="76"/>
                      <a:pt x="272" y="86"/>
                      <a:pt x="271" y="93"/>
                    </a:cubicBezTo>
                    <a:cubicBezTo>
                      <a:pt x="271" y="93"/>
                      <a:pt x="271" y="93"/>
                      <a:pt x="271" y="93"/>
                    </a:cubicBezTo>
                    <a:cubicBezTo>
                      <a:pt x="270" y="94"/>
                      <a:pt x="267" y="82"/>
                      <a:pt x="267" y="81"/>
                    </a:cubicBezTo>
                    <a:close/>
                    <a:moveTo>
                      <a:pt x="231" y="83"/>
                    </a:moveTo>
                    <a:cubicBezTo>
                      <a:pt x="239" y="83"/>
                      <a:pt x="244" y="87"/>
                      <a:pt x="247" y="92"/>
                    </a:cubicBezTo>
                    <a:cubicBezTo>
                      <a:pt x="243" y="88"/>
                      <a:pt x="238" y="85"/>
                      <a:pt x="232" y="85"/>
                    </a:cubicBezTo>
                    <a:cubicBezTo>
                      <a:pt x="225" y="85"/>
                      <a:pt x="219" y="88"/>
                      <a:pt x="214" y="93"/>
                    </a:cubicBezTo>
                    <a:cubicBezTo>
                      <a:pt x="218" y="88"/>
                      <a:pt x="224" y="84"/>
                      <a:pt x="231" y="83"/>
                    </a:cubicBezTo>
                    <a:close/>
                    <a:moveTo>
                      <a:pt x="231" y="124"/>
                    </a:moveTo>
                    <a:cubicBezTo>
                      <a:pt x="220" y="124"/>
                      <a:pt x="211" y="116"/>
                      <a:pt x="212" y="106"/>
                    </a:cubicBezTo>
                    <a:cubicBezTo>
                      <a:pt x="212" y="95"/>
                      <a:pt x="219" y="88"/>
                      <a:pt x="230" y="87"/>
                    </a:cubicBezTo>
                    <a:cubicBezTo>
                      <a:pt x="241" y="86"/>
                      <a:pt x="249" y="94"/>
                      <a:pt x="249" y="105"/>
                    </a:cubicBezTo>
                    <a:cubicBezTo>
                      <a:pt x="249" y="116"/>
                      <a:pt x="242" y="125"/>
                      <a:pt x="231" y="124"/>
                    </a:cubicBezTo>
                    <a:close/>
                    <a:moveTo>
                      <a:pt x="252" y="107"/>
                    </a:moveTo>
                    <a:cubicBezTo>
                      <a:pt x="251" y="107"/>
                      <a:pt x="251" y="107"/>
                      <a:pt x="251" y="108"/>
                    </a:cubicBezTo>
                    <a:cubicBezTo>
                      <a:pt x="251" y="107"/>
                      <a:pt x="251" y="107"/>
                      <a:pt x="251" y="107"/>
                    </a:cubicBezTo>
                    <a:cubicBezTo>
                      <a:pt x="251" y="107"/>
                      <a:pt x="252" y="107"/>
                      <a:pt x="252" y="106"/>
                    </a:cubicBezTo>
                    <a:cubicBezTo>
                      <a:pt x="251" y="106"/>
                      <a:pt x="251" y="105"/>
                      <a:pt x="251" y="105"/>
                    </a:cubicBezTo>
                    <a:cubicBezTo>
                      <a:pt x="252" y="105"/>
                      <a:pt x="252" y="106"/>
                      <a:pt x="252" y="106"/>
                    </a:cubicBezTo>
                    <a:cubicBezTo>
                      <a:pt x="252" y="107"/>
                      <a:pt x="253" y="107"/>
                      <a:pt x="253" y="106"/>
                    </a:cubicBezTo>
                    <a:cubicBezTo>
                      <a:pt x="253" y="104"/>
                      <a:pt x="253" y="102"/>
                      <a:pt x="252" y="100"/>
                    </a:cubicBezTo>
                    <a:cubicBezTo>
                      <a:pt x="255" y="94"/>
                      <a:pt x="265" y="94"/>
                      <a:pt x="271" y="95"/>
                    </a:cubicBezTo>
                    <a:cubicBezTo>
                      <a:pt x="271" y="95"/>
                      <a:pt x="271" y="96"/>
                      <a:pt x="271" y="96"/>
                    </a:cubicBezTo>
                    <a:cubicBezTo>
                      <a:pt x="269" y="112"/>
                      <a:pt x="264" y="107"/>
                      <a:pt x="252" y="107"/>
                    </a:cubicBezTo>
                    <a:close/>
                  </a:path>
                </a:pathLst>
              </a:custGeom>
              <a:solidFill>
                <a:srgbClr val="FFFFFF">
                  <a:alpha val="100000"/>
                </a:srgbClr>
              </a:solidFill>
              <a:ln w="9525">
                <a:noFill/>
              </a:ln>
            </p:spPr>
            <p:txBody>
              <a:bodyPr/>
              <a:lstStyle/>
              <a:p>
                <a:endParaRPr lang="zh-CN" altLang="en-US"/>
              </a:p>
            </p:txBody>
          </p:sp>
          <p:sp>
            <p:nvSpPr>
              <p:cNvPr id="3512" name="Freeform 134"/>
              <p:cNvSpPr>
                <a:spLocks noEditPoints="1"/>
              </p:cNvSpPr>
              <p:nvPr/>
            </p:nvSpPr>
            <p:spPr>
              <a:xfrm>
                <a:off x="9892508" y="4041775"/>
                <a:ext cx="255588" cy="655638"/>
              </a:xfrm>
              <a:custGeom>
                <a:avLst/>
                <a:gdLst>
                  <a:gd name="txL" fmla="*/ 0 w 33"/>
                  <a:gd name="txT" fmla="*/ 0 h 85"/>
                  <a:gd name="txR" fmla="*/ 33 w 33"/>
                  <a:gd name="txB" fmla="*/ 85 h 85"/>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33" h="85">
                    <a:moveTo>
                      <a:pt x="2" y="84"/>
                    </a:moveTo>
                    <a:cubicBezTo>
                      <a:pt x="11" y="85"/>
                      <a:pt x="20" y="85"/>
                      <a:pt x="29" y="85"/>
                    </a:cubicBezTo>
                    <a:cubicBezTo>
                      <a:pt x="30" y="85"/>
                      <a:pt x="30" y="85"/>
                      <a:pt x="30" y="84"/>
                    </a:cubicBezTo>
                    <a:cubicBezTo>
                      <a:pt x="33" y="57"/>
                      <a:pt x="33" y="29"/>
                      <a:pt x="32" y="2"/>
                    </a:cubicBezTo>
                    <a:cubicBezTo>
                      <a:pt x="32" y="1"/>
                      <a:pt x="32" y="1"/>
                      <a:pt x="32" y="1"/>
                    </a:cubicBezTo>
                    <a:cubicBezTo>
                      <a:pt x="22" y="0"/>
                      <a:pt x="14" y="0"/>
                      <a:pt x="5" y="1"/>
                    </a:cubicBezTo>
                    <a:cubicBezTo>
                      <a:pt x="4" y="1"/>
                      <a:pt x="3" y="1"/>
                      <a:pt x="3" y="2"/>
                    </a:cubicBezTo>
                    <a:cubicBezTo>
                      <a:pt x="4" y="29"/>
                      <a:pt x="2" y="56"/>
                      <a:pt x="1" y="83"/>
                    </a:cubicBezTo>
                    <a:cubicBezTo>
                      <a:pt x="1" y="84"/>
                      <a:pt x="1" y="84"/>
                      <a:pt x="2" y="84"/>
                    </a:cubicBezTo>
                    <a:close/>
                    <a:moveTo>
                      <a:pt x="4" y="52"/>
                    </a:moveTo>
                    <a:cubicBezTo>
                      <a:pt x="5" y="35"/>
                      <a:pt x="6" y="18"/>
                      <a:pt x="5" y="2"/>
                    </a:cubicBezTo>
                    <a:cubicBezTo>
                      <a:pt x="9" y="2"/>
                      <a:pt x="14" y="1"/>
                      <a:pt x="18" y="2"/>
                    </a:cubicBezTo>
                    <a:cubicBezTo>
                      <a:pt x="23" y="2"/>
                      <a:pt x="26" y="4"/>
                      <a:pt x="28" y="6"/>
                    </a:cubicBezTo>
                    <a:cubicBezTo>
                      <a:pt x="28" y="6"/>
                      <a:pt x="28" y="5"/>
                      <a:pt x="27" y="5"/>
                    </a:cubicBezTo>
                    <a:cubicBezTo>
                      <a:pt x="21" y="6"/>
                      <a:pt x="15" y="5"/>
                      <a:pt x="9" y="6"/>
                    </a:cubicBezTo>
                    <a:cubicBezTo>
                      <a:pt x="9" y="6"/>
                      <a:pt x="9" y="6"/>
                      <a:pt x="9" y="6"/>
                    </a:cubicBezTo>
                    <a:cubicBezTo>
                      <a:pt x="9" y="6"/>
                      <a:pt x="9" y="6"/>
                      <a:pt x="9" y="6"/>
                    </a:cubicBezTo>
                    <a:cubicBezTo>
                      <a:pt x="9" y="16"/>
                      <a:pt x="10" y="27"/>
                      <a:pt x="9" y="37"/>
                    </a:cubicBezTo>
                    <a:cubicBezTo>
                      <a:pt x="9" y="37"/>
                      <a:pt x="10" y="37"/>
                      <a:pt x="10" y="37"/>
                    </a:cubicBezTo>
                    <a:cubicBezTo>
                      <a:pt x="16" y="38"/>
                      <a:pt x="21" y="38"/>
                      <a:pt x="27" y="38"/>
                    </a:cubicBezTo>
                    <a:cubicBezTo>
                      <a:pt x="28" y="38"/>
                      <a:pt x="28" y="38"/>
                      <a:pt x="28" y="37"/>
                    </a:cubicBezTo>
                    <a:cubicBezTo>
                      <a:pt x="28" y="27"/>
                      <a:pt x="29" y="17"/>
                      <a:pt x="28" y="6"/>
                    </a:cubicBezTo>
                    <a:cubicBezTo>
                      <a:pt x="30" y="8"/>
                      <a:pt x="30" y="11"/>
                      <a:pt x="31" y="14"/>
                    </a:cubicBezTo>
                    <a:cubicBezTo>
                      <a:pt x="32" y="23"/>
                      <a:pt x="31" y="33"/>
                      <a:pt x="31" y="42"/>
                    </a:cubicBezTo>
                    <a:cubicBezTo>
                      <a:pt x="30" y="52"/>
                      <a:pt x="30" y="61"/>
                      <a:pt x="29" y="71"/>
                    </a:cubicBezTo>
                    <a:cubicBezTo>
                      <a:pt x="30" y="70"/>
                      <a:pt x="29" y="82"/>
                      <a:pt x="28" y="82"/>
                    </a:cubicBezTo>
                    <a:cubicBezTo>
                      <a:pt x="28" y="83"/>
                      <a:pt x="26" y="82"/>
                      <a:pt x="25" y="83"/>
                    </a:cubicBezTo>
                    <a:cubicBezTo>
                      <a:pt x="20" y="85"/>
                      <a:pt x="7" y="83"/>
                      <a:pt x="4" y="80"/>
                    </a:cubicBezTo>
                    <a:cubicBezTo>
                      <a:pt x="0" y="75"/>
                      <a:pt x="4" y="58"/>
                      <a:pt x="4" y="52"/>
                    </a:cubicBezTo>
                    <a:close/>
                    <a:moveTo>
                      <a:pt x="27" y="36"/>
                    </a:moveTo>
                    <a:cubicBezTo>
                      <a:pt x="27" y="36"/>
                      <a:pt x="27" y="36"/>
                      <a:pt x="27" y="36"/>
                    </a:cubicBezTo>
                    <a:cubicBezTo>
                      <a:pt x="26" y="36"/>
                      <a:pt x="26" y="36"/>
                      <a:pt x="26" y="36"/>
                    </a:cubicBezTo>
                    <a:cubicBezTo>
                      <a:pt x="25" y="37"/>
                      <a:pt x="23" y="36"/>
                      <a:pt x="22" y="36"/>
                    </a:cubicBezTo>
                    <a:cubicBezTo>
                      <a:pt x="20" y="36"/>
                      <a:pt x="12" y="37"/>
                      <a:pt x="11" y="36"/>
                    </a:cubicBezTo>
                    <a:cubicBezTo>
                      <a:pt x="10" y="36"/>
                      <a:pt x="11" y="33"/>
                      <a:pt x="11" y="33"/>
                    </a:cubicBezTo>
                    <a:cubicBezTo>
                      <a:pt x="11" y="30"/>
                      <a:pt x="10" y="26"/>
                      <a:pt x="10" y="23"/>
                    </a:cubicBezTo>
                    <a:cubicBezTo>
                      <a:pt x="10" y="18"/>
                      <a:pt x="10" y="12"/>
                      <a:pt x="9" y="7"/>
                    </a:cubicBezTo>
                    <a:cubicBezTo>
                      <a:pt x="14" y="8"/>
                      <a:pt x="19" y="7"/>
                      <a:pt x="23" y="7"/>
                    </a:cubicBezTo>
                    <a:cubicBezTo>
                      <a:pt x="28" y="7"/>
                      <a:pt x="27" y="6"/>
                      <a:pt x="27" y="10"/>
                    </a:cubicBezTo>
                    <a:cubicBezTo>
                      <a:pt x="27" y="15"/>
                      <a:pt x="27" y="20"/>
                      <a:pt x="27" y="25"/>
                    </a:cubicBezTo>
                    <a:cubicBezTo>
                      <a:pt x="27" y="28"/>
                      <a:pt x="28" y="33"/>
                      <a:pt x="27" y="36"/>
                    </a:cubicBezTo>
                    <a:close/>
                  </a:path>
                </a:pathLst>
              </a:custGeom>
              <a:solidFill>
                <a:srgbClr val="FFFFFF">
                  <a:alpha val="100000"/>
                </a:srgbClr>
              </a:solidFill>
              <a:ln w="9525">
                <a:noFill/>
              </a:ln>
            </p:spPr>
            <p:txBody>
              <a:bodyPr/>
              <a:lstStyle/>
              <a:p>
                <a:endParaRPr lang="zh-CN" altLang="en-US"/>
              </a:p>
            </p:txBody>
          </p:sp>
          <p:sp>
            <p:nvSpPr>
              <p:cNvPr id="3513" name="Freeform 135"/>
              <p:cNvSpPr>
                <a:spLocks noEditPoints="1"/>
              </p:cNvSpPr>
              <p:nvPr/>
            </p:nvSpPr>
            <p:spPr>
              <a:xfrm>
                <a:off x="8698708" y="4365625"/>
                <a:ext cx="60325" cy="161925"/>
              </a:xfrm>
              <a:custGeom>
                <a:avLst/>
                <a:gdLst>
                  <a:gd name="txL" fmla="*/ 0 w 8"/>
                  <a:gd name="txT" fmla="*/ 0 h 21"/>
                  <a:gd name="txR" fmla="*/ 8 w 8"/>
                  <a:gd name="txB" fmla="*/ 21 h 21"/>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8" h="21">
                    <a:moveTo>
                      <a:pt x="1" y="17"/>
                    </a:moveTo>
                    <a:cubicBezTo>
                      <a:pt x="1" y="20"/>
                      <a:pt x="3" y="21"/>
                      <a:pt x="7" y="20"/>
                    </a:cubicBezTo>
                    <a:cubicBezTo>
                      <a:pt x="7" y="20"/>
                      <a:pt x="7" y="20"/>
                      <a:pt x="7" y="20"/>
                    </a:cubicBezTo>
                    <a:cubicBezTo>
                      <a:pt x="7" y="17"/>
                      <a:pt x="7" y="13"/>
                      <a:pt x="8" y="10"/>
                    </a:cubicBezTo>
                    <a:cubicBezTo>
                      <a:pt x="8" y="8"/>
                      <a:pt x="8" y="5"/>
                      <a:pt x="7" y="3"/>
                    </a:cubicBezTo>
                    <a:cubicBezTo>
                      <a:pt x="7" y="1"/>
                      <a:pt x="6" y="0"/>
                      <a:pt x="4" y="1"/>
                    </a:cubicBezTo>
                    <a:cubicBezTo>
                      <a:pt x="2" y="1"/>
                      <a:pt x="1" y="2"/>
                      <a:pt x="1" y="5"/>
                    </a:cubicBezTo>
                    <a:cubicBezTo>
                      <a:pt x="1" y="8"/>
                      <a:pt x="0" y="13"/>
                      <a:pt x="1" y="17"/>
                    </a:cubicBezTo>
                    <a:cubicBezTo>
                      <a:pt x="1" y="17"/>
                      <a:pt x="1" y="17"/>
                      <a:pt x="1" y="17"/>
                    </a:cubicBezTo>
                    <a:close/>
                    <a:moveTo>
                      <a:pt x="6" y="16"/>
                    </a:moveTo>
                    <a:cubicBezTo>
                      <a:pt x="6" y="17"/>
                      <a:pt x="6" y="18"/>
                      <a:pt x="6" y="19"/>
                    </a:cubicBezTo>
                    <a:cubicBezTo>
                      <a:pt x="5" y="20"/>
                      <a:pt x="2" y="19"/>
                      <a:pt x="2" y="17"/>
                    </a:cubicBezTo>
                    <a:cubicBezTo>
                      <a:pt x="2" y="17"/>
                      <a:pt x="2" y="17"/>
                      <a:pt x="2" y="17"/>
                    </a:cubicBezTo>
                    <a:cubicBezTo>
                      <a:pt x="2" y="16"/>
                      <a:pt x="2" y="13"/>
                      <a:pt x="2" y="11"/>
                    </a:cubicBezTo>
                    <a:cubicBezTo>
                      <a:pt x="2" y="11"/>
                      <a:pt x="2" y="11"/>
                      <a:pt x="2" y="11"/>
                    </a:cubicBezTo>
                    <a:cubicBezTo>
                      <a:pt x="3" y="10"/>
                      <a:pt x="5" y="11"/>
                      <a:pt x="7" y="11"/>
                    </a:cubicBezTo>
                    <a:cubicBezTo>
                      <a:pt x="7" y="11"/>
                      <a:pt x="7" y="11"/>
                      <a:pt x="7" y="11"/>
                    </a:cubicBezTo>
                    <a:cubicBezTo>
                      <a:pt x="6" y="13"/>
                      <a:pt x="6" y="14"/>
                      <a:pt x="6" y="16"/>
                    </a:cubicBezTo>
                    <a:close/>
                    <a:moveTo>
                      <a:pt x="4" y="2"/>
                    </a:moveTo>
                    <a:cubicBezTo>
                      <a:pt x="8" y="2"/>
                      <a:pt x="7" y="7"/>
                      <a:pt x="7" y="10"/>
                    </a:cubicBezTo>
                    <a:cubicBezTo>
                      <a:pt x="5" y="10"/>
                      <a:pt x="3" y="10"/>
                      <a:pt x="2" y="9"/>
                    </a:cubicBezTo>
                    <a:cubicBezTo>
                      <a:pt x="2" y="9"/>
                      <a:pt x="2" y="9"/>
                      <a:pt x="2" y="9"/>
                    </a:cubicBezTo>
                    <a:cubicBezTo>
                      <a:pt x="2" y="5"/>
                      <a:pt x="2" y="2"/>
                      <a:pt x="4" y="2"/>
                    </a:cubicBezTo>
                    <a:close/>
                  </a:path>
                </a:pathLst>
              </a:custGeom>
              <a:solidFill>
                <a:srgbClr val="FFFFFF">
                  <a:alpha val="100000"/>
                </a:srgbClr>
              </a:solidFill>
              <a:ln w="9525">
                <a:noFill/>
              </a:ln>
            </p:spPr>
            <p:txBody>
              <a:bodyPr/>
              <a:lstStyle/>
              <a:p>
                <a:endParaRPr lang="zh-CN" altLang="en-US"/>
              </a:p>
            </p:txBody>
          </p:sp>
          <p:sp>
            <p:nvSpPr>
              <p:cNvPr id="3514" name="Freeform 136"/>
              <p:cNvSpPr/>
              <p:nvPr/>
            </p:nvSpPr>
            <p:spPr>
              <a:xfrm>
                <a:off x="8906670" y="4019550"/>
                <a:ext cx="61913" cy="7938"/>
              </a:xfrm>
              <a:custGeom>
                <a:avLst/>
                <a:gdLst>
                  <a:gd name="txL" fmla="*/ 0 w 8"/>
                  <a:gd name="txT" fmla="*/ 0 h 1"/>
                  <a:gd name="txR" fmla="*/ 8 w 8"/>
                  <a:gd name="txB" fmla="*/ 1 h 1"/>
                </a:gdLst>
                <a:ahLst/>
                <a:cxnLst>
                  <a:cxn ang="0">
                    <a:pos x="0" y="2147483646"/>
                  </a:cxn>
                  <a:cxn ang="0">
                    <a:pos x="2147483646" y="0"/>
                  </a:cxn>
                  <a:cxn ang="0">
                    <a:pos x="2147483646" y="2147483646"/>
                  </a:cxn>
                  <a:cxn ang="0">
                    <a:pos x="0" y="2147483646"/>
                  </a:cxn>
                </a:cxnLst>
                <a:rect l="txL" t="txT" r="txR" b="txB"/>
                <a:pathLst>
                  <a:path w="8" h="1">
                    <a:moveTo>
                      <a:pt x="0" y="1"/>
                    </a:moveTo>
                    <a:cubicBezTo>
                      <a:pt x="2" y="1"/>
                      <a:pt x="5" y="1"/>
                      <a:pt x="8" y="0"/>
                    </a:cubicBezTo>
                    <a:cubicBezTo>
                      <a:pt x="7" y="1"/>
                      <a:pt x="5" y="1"/>
                      <a:pt x="3" y="1"/>
                    </a:cubicBezTo>
                    <a:cubicBezTo>
                      <a:pt x="2" y="1"/>
                      <a:pt x="1" y="1"/>
                      <a:pt x="0" y="1"/>
                    </a:cubicBezTo>
                    <a:close/>
                  </a:path>
                </a:pathLst>
              </a:custGeom>
              <a:solidFill>
                <a:srgbClr val="FFFFFF">
                  <a:alpha val="100000"/>
                </a:srgbClr>
              </a:solidFill>
              <a:ln w="9525">
                <a:noFill/>
              </a:ln>
            </p:spPr>
            <p:txBody>
              <a:bodyPr/>
              <a:lstStyle/>
              <a:p>
                <a:endParaRPr lang="zh-CN" altLang="en-US"/>
              </a:p>
            </p:txBody>
          </p:sp>
          <p:sp>
            <p:nvSpPr>
              <p:cNvPr id="3515" name="Freeform 137"/>
              <p:cNvSpPr>
                <a:spLocks noEditPoints="1"/>
              </p:cNvSpPr>
              <p:nvPr/>
            </p:nvSpPr>
            <p:spPr>
              <a:xfrm>
                <a:off x="8790783" y="4065588"/>
                <a:ext cx="1117600" cy="254000"/>
              </a:xfrm>
              <a:custGeom>
                <a:avLst/>
                <a:gdLst>
                  <a:gd name="txL" fmla="*/ 0 w 145"/>
                  <a:gd name="txT" fmla="*/ 0 h 33"/>
                  <a:gd name="txR" fmla="*/ 145 w 145"/>
                  <a:gd name="txB" fmla="*/ 33 h 33"/>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45" h="33">
                    <a:moveTo>
                      <a:pt x="0" y="33"/>
                    </a:moveTo>
                    <a:cubicBezTo>
                      <a:pt x="48" y="31"/>
                      <a:pt x="96" y="29"/>
                      <a:pt x="143" y="31"/>
                    </a:cubicBezTo>
                    <a:cubicBezTo>
                      <a:pt x="145" y="31"/>
                      <a:pt x="145" y="30"/>
                      <a:pt x="145" y="29"/>
                    </a:cubicBezTo>
                    <a:cubicBezTo>
                      <a:pt x="145" y="19"/>
                      <a:pt x="143" y="10"/>
                      <a:pt x="142" y="1"/>
                    </a:cubicBezTo>
                    <a:cubicBezTo>
                      <a:pt x="142" y="0"/>
                      <a:pt x="142" y="0"/>
                      <a:pt x="141" y="0"/>
                    </a:cubicBezTo>
                    <a:cubicBezTo>
                      <a:pt x="106" y="0"/>
                      <a:pt x="70" y="1"/>
                      <a:pt x="35" y="3"/>
                    </a:cubicBezTo>
                    <a:cubicBezTo>
                      <a:pt x="28" y="3"/>
                      <a:pt x="14" y="1"/>
                      <a:pt x="9" y="6"/>
                    </a:cubicBezTo>
                    <a:cubicBezTo>
                      <a:pt x="2" y="11"/>
                      <a:pt x="1" y="25"/>
                      <a:pt x="0" y="32"/>
                    </a:cubicBezTo>
                    <a:cubicBezTo>
                      <a:pt x="0" y="32"/>
                      <a:pt x="1" y="32"/>
                      <a:pt x="1" y="32"/>
                    </a:cubicBezTo>
                    <a:cubicBezTo>
                      <a:pt x="1" y="32"/>
                      <a:pt x="0" y="32"/>
                      <a:pt x="0" y="32"/>
                    </a:cubicBezTo>
                    <a:cubicBezTo>
                      <a:pt x="0" y="32"/>
                      <a:pt x="0" y="33"/>
                      <a:pt x="0" y="33"/>
                    </a:cubicBezTo>
                    <a:close/>
                    <a:moveTo>
                      <a:pt x="10" y="19"/>
                    </a:moveTo>
                    <a:cubicBezTo>
                      <a:pt x="10" y="19"/>
                      <a:pt x="10" y="19"/>
                      <a:pt x="10" y="19"/>
                    </a:cubicBezTo>
                    <a:cubicBezTo>
                      <a:pt x="9" y="20"/>
                      <a:pt x="9" y="20"/>
                      <a:pt x="8" y="19"/>
                    </a:cubicBezTo>
                    <a:cubicBezTo>
                      <a:pt x="8" y="19"/>
                      <a:pt x="8" y="19"/>
                      <a:pt x="7" y="19"/>
                    </a:cubicBezTo>
                    <a:cubicBezTo>
                      <a:pt x="7" y="19"/>
                      <a:pt x="7" y="19"/>
                      <a:pt x="7" y="19"/>
                    </a:cubicBezTo>
                    <a:cubicBezTo>
                      <a:pt x="7" y="18"/>
                      <a:pt x="7" y="18"/>
                      <a:pt x="7" y="17"/>
                    </a:cubicBezTo>
                    <a:cubicBezTo>
                      <a:pt x="7" y="17"/>
                      <a:pt x="8" y="17"/>
                      <a:pt x="8" y="17"/>
                    </a:cubicBezTo>
                    <a:cubicBezTo>
                      <a:pt x="8" y="17"/>
                      <a:pt x="8" y="17"/>
                      <a:pt x="8" y="16"/>
                    </a:cubicBezTo>
                    <a:cubicBezTo>
                      <a:pt x="8" y="14"/>
                      <a:pt x="11" y="15"/>
                      <a:pt x="11" y="16"/>
                    </a:cubicBezTo>
                    <a:cubicBezTo>
                      <a:pt x="12" y="17"/>
                      <a:pt x="11" y="18"/>
                      <a:pt x="10" y="19"/>
                    </a:cubicBezTo>
                    <a:cubicBezTo>
                      <a:pt x="10" y="19"/>
                      <a:pt x="10" y="19"/>
                      <a:pt x="10" y="19"/>
                    </a:cubicBezTo>
                    <a:close/>
                    <a:moveTo>
                      <a:pt x="7" y="20"/>
                    </a:moveTo>
                    <a:cubicBezTo>
                      <a:pt x="8" y="20"/>
                      <a:pt x="9" y="20"/>
                      <a:pt x="10" y="20"/>
                    </a:cubicBezTo>
                    <a:cubicBezTo>
                      <a:pt x="10" y="21"/>
                      <a:pt x="11" y="22"/>
                      <a:pt x="12" y="23"/>
                    </a:cubicBezTo>
                    <a:cubicBezTo>
                      <a:pt x="13" y="25"/>
                      <a:pt x="14" y="26"/>
                      <a:pt x="15" y="27"/>
                    </a:cubicBezTo>
                    <a:cubicBezTo>
                      <a:pt x="15" y="27"/>
                      <a:pt x="15" y="27"/>
                      <a:pt x="15" y="27"/>
                    </a:cubicBezTo>
                    <a:cubicBezTo>
                      <a:pt x="15" y="28"/>
                      <a:pt x="15" y="29"/>
                      <a:pt x="15" y="29"/>
                    </a:cubicBezTo>
                    <a:cubicBezTo>
                      <a:pt x="14" y="30"/>
                      <a:pt x="16" y="30"/>
                      <a:pt x="16" y="30"/>
                    </a:cubicBezTo>
                    <a:cubicBezTo>
                      <a:pt x="16" y="28"/>
                      <a:pt x="16" y="27"/>
                      <a:pt x="16" y="25"/>
                    </a:cubicBezTo>
                    <a:cubicBezTo>
                      <a:pt x="17" y="26"/>
                      <a:pt x="18" y="26"/>
                      <a:pt x="19" y="26"/>
                    </a:cubicBezTo>
                    <a:cubicBezTo>
                      <a:pt x="19" y="26"/>
                      <a:pt x="19" y="26"/>
                      <a:pt x="20" y="26"/>
                    </a:cubicBezTo>
                    <a:cubicBezTo>
                      <a:pt x="20" y="26"/>
                      <a:pt x="20" y="27"/>
                      <a:pt x="20" y="27"/>
                    </a:cubicBezTo>
                    <a:cubicBezTo>
                      <a:pt x="20" y="27"/>
                      <a:pt x="20" y="28"/>
                      <a:pt x="20" y="28"/>
                    </a:cubicBezTo>
                    <a:cubicBezTo>
                      <a:pt x="20" y="28"/>
                      <a:pt x="20" y="28"/>
                      <a:pt x="20" y="28"/>
                    </a:cubicBezTo>
                    <a:cubicBezTo>
                      <a:pt x="20" y="29"/>
                      <a:pt x="20" y="29"/>
                      <a:pt x="20" y="30"/>
                    </a:cubicBezTo>
                    <a:cubicBezTo>
                      <a:pt x="15" y="31"/>
                      <a:pt x="11" y="31"/>
                      <a:pt x="6" y="32"/>
                    </a:cubicBezTo>
                    <a:cubicBezTo>
                      <a:pt x="7" y="28"/>
                      <a:pt x="7" y="24"/>
                      <a:pt x="7" y="20"/>
                    </a:cubicBezTo>
                    <a:close/>
                    <a:moveTo>
                      <a:pt x="15" y="23"/>
                    </a:moveTo>
                    <a:cubicBezTo>
                      <a:pt x="14" y="20"/>
                      <a:pt x="14" y="17"/>
                      <a:pt x="17" y="16"/>
                    </a:cubicBezTo>
                    <a:cubicBezTo>
                      <a:pt x="19" y="14"/>
                      <a:pt x="22" y="15"/>
                      <a:pt x="24" y="17"/>
                    </a:cubicBezTo>
                    <a:cubicBezTo>
                      <a:pt x="25" y="19"/>
                      <a:pt x="25" y="21"/>
                      <a:pt x="23" y="22"/>
                    </a:cubicBezTo>
                    <a:cubicBezTo>
                      <a:pt x="22" y="22"/>
                      <a:pt x="21" y="22"/>
                      <a:pt x="20" y="21"/>
                    </a:cubicBezTo>
                    <a:cubicBezTo>
                      <a:pt x="19" y="20"/>
                      <a:pt x="19" y="21"/>
                      <a:pt x="19" y="21"/>
                    </a:cubicBezTo>
                    <a:cubicBezTo>
                      <a:pt x="20" y="23"/>
                      <a:pt x="21" y="23"/>
                      <a:pt x="22" y="24"/>
                    </a:cubicBezTo>
                    <a:cubicBezTo>
                      <a:pt x="22" y="24"/>
                      <a:pt x="21" y="24"/>
                      <a:pt x="21" y="24"/>
                    </a:cubicBezTo>
                    <a:cubicBezTo>
                      <a:pt x="20" y="25"/>
                      <a:pt x="18" y="25"/>
                      <a:pt x="17" y="24"/>
                    </a:cubicBezTo>
                    <a:cubicBezTo>
                      <a:pt x="16" y="24"/>
                      <a:pt x="15" y="23"/>
                      <a:pt x="15" y="23"/>
                    </a:cubicBezTo>
                    <a:close/>
                    <a:moveTo>
                      <a:pt x="27" y="18"/>
                    </a:moveTo>
                    <a:cubicBezTo>
                      <a:pt x="27" y="19"/>
                      <a:pt x="27" y="19"/>
                      <a:pt x="27" y="20"/>
                    </a:cubicBezTo>
                    <a:cubicBezTo>
                      <a:pt x="27" y="20"/>
                      <a:pt x="28" y="20"/>
                      <a:pt x="28" y="20"/>
                    </a:cubicBezTo>
                    <a:cubicBezTo>
                      <a:pt x="30" y="20"/>
                      <a:pt x="30" y="22"/>
                      <a:pt x="29" y="22"/>
                    </a:cubicBezTo>
                    <a:cubicBezTo>
                      <a:pt x="28" y="23"/>
                      <a:pt x="28" y="23"/>
                      <a:pt x="27" y="23"/>
                    </a:cubicBezTo>
                    <a:cubicBezTo>
                      <a:pt x="27" y="23"/>
                      <a:pt x="27" y="22"/>
                      <a:pt x="27" y="22"/>
                    </a:cubicBezTo>
                    <a:cubicBezTo>
                      <a:pt x="26" y="21"/>
                      <a:pt x="26" y="19"/>
                      <a:pt x="27" y="18"/>
                    </a:cubicBezTo>
                    <a:close/>
                    <a:moveTo>
                      <a:pt x="21" y="27"/>
                    </a:moveTo>
                    <a:cubicBezTo>
                      <a:pt x="21" y="26"/>
                      <a:pt x="21" y="26"/>
                      <a:pt x="21" y="26"/>
                    </a:cubicBezTo>
                    <a:cubicBezTo>
                      <a:pt x="21" y="26"/>
                      <a:pt x="21" y="26"/>
                      <a:pt x="21" y="26"/>
                    </a:cubicBezTo>
                    <a:cubicBezTo>
                      <a:pt x="21" y="25"/>
                      <a:pt x="22" y="25"/>
                      <a:pt x="22" y="25"/>
                    </a:cubicBezTo>
                    <a:cubicBezTo>
                      <a:pt x="24" y="24"/>
                      <a:pt x="25" y="22"/>
                      <a:pt x="26" y="20"/>
                    </a:cubicBezTo>
                    <a:cubicBezTo>
                      <a:pt x="26" y="21"/>
                      <a:pt x="26" y="22"/>
                      <a:pt x="26" y="23"/>
                    </a:cubicBezTo>
                    <a:cubicBezTo>
                      <a:pt x="25" y="23"/>
                      <a:pt x="24" y="24"/>
                      <a:pt x="23" y="25"/>
                    </a:cubicBezTo>
                    <a:cubicBezTo>
                      <a:pt x="22" y="25"/>
                      <a:pt x="22" y="26"/>
                      <a:pt x="21" y="27"/>
                    </a:cubicBezTo>
                    <a:close/>
                    <a:moveTo>
                      <a:pt x="36" y="5"/>
                    </a:moveTo>
                    <a:cubicBezTo>
                      <a:pt x="46" y="4"/>
                      <a:pt x="57" y="4"/>
                      <a:pt x="67" y="4"/>
                    </a:cubicBezTo>
                    <a:cubicBezTo>
                      <a:pt x="68" y="9"/>
                      <a:pt x="67" y="15"/>
                      <a:pt x="67" y="20"/>
                    </a:cubicBezTo>
                    <a:cubicBezTo>
                      <a:pt x="67" y="22"/>
                      <a:pt x="66" y="25"/>
                      <a:pt x="67" y="28"/>
                    </a:cubicBezTo>
                    <a:cubicBezTo>
                      <a:pt x="63" y="28"/>
                      <a:pt x="60" y="28"/>
                      <a:pt x="57" y="28"/>
                    </a:cubicBezTo>
                    <a:cubicBezTo>
                      <a:pt x="57" y="27"/>
                      <a:pt x="56" y="26"/>
                      <a:pt x="56" y="26"/>
                    </a:cubicBezTo>
                    <a:cubicBezTo>
                      <a:pt x="56" y="25"/>
                      <a:pt x="55" y="25"/>
                      <a:pt x="55" y="24"/>
                    </a:cubicBezTo>
                    <a:cubicBezTo>
                      <a:pt x="55" y="24"/>
                      <a:pt x="54" y="24"/>
                      <a:pt x="54" y="23"/>
                    </a:cubicBezTo>
                    <a:cubicBezTo>
                      <a:pt x="54" y="23"/>
                      <a:pt x="54" y="23"/>
                      <a:pt x="55" y="23"/>
                    </a:cubicBezTo>
                    <a:cubicBezTo>
                      <a:pt x="55" y="23"/>
                      <a:pt x="56" y="22"/>
                      <a:pt x="57" y="22"/>
                    </a:cubicBezTo>
                    <a:cubicBezTo>
                      <a:pt x="58" y="22"/>
                      <a:pt x="60" y="22"/>
                      <a:pt x="61" y="21"/>
                    </a:cubicBezTo>
                    <a:cubicBezTo>
                      <a:pt x="63" y="19"/>
                      <a:pt x="61" y="15"/>
                      <a:pt x="60" y="13"/>
                    </a:cubicBezTo>
                    <a:cubicBezTo>
                      <a:pt x="59" y="10"/>
                      <a:pt x="56" y="7"/>
                      <a:pt x="53" y="6"/>
                    </a:cubicBezTo>
                    <a:cubicBezTo>
                      <a:pt x="51" y="6"/>
                      <a:pt x="49" y="7"/>
                      <a:pt x="48" y="9"/>
                    </a:cubicBezTo>
                    <a:cubicBezTo>
                      <a:pt x="48" y="8"/>
                      <a:pt x="46" y="8"/>
                      <a:pt x="46" y="9"/>
                    </a:cubicBezTo>
                    <a:cubicBezTo>
                      <a:pt x="46" y="10"/>
                      <a:pt x="44" y="10"/>
                      <a:pt x="43" y="11"/>
                    </a:cubicBezTo>
                    <a:cubicBezTo>
                      <a:pt x="42" y="11"/>
                      <a:pt x="42" y="12"/>
                      <a:pt x="42" y="12"/>
                    </a:cubicBezTo>
                    <a:cubicBezTo>
                      <a:pt x="41" y="14"/>
                      <a:pt x="40" y="17"/>
                      <a:pt x="41" y="19"/>
                    </a:cubicBezTo>
                    <a:cubicBezTo>
                      <a:pt x="41" y="20"/>
                      <a:pt x="42" y="21"/>
                      <a:pt x="43" y="22"/>
                    </a:cubicBezTo>
                    <a:cubicBezTo>
                      <a:pt x="45" y="22"/>
                      <a:pt x="46" y="22"/>
                      <a:pt x="47" y="21"/>
                    </a:cubicBezTo>
                    <a:cubicBezTo>
                      <a:pt x="47" y="21"/>
                      <a:pt x="47" y="21"/>
                      <a:pt x="46" y="21"/>
                    </a:cubicBezTo>
                    <a:cubicBezTo>
                      <a:pt x="42" y="23"/>
                      <a:pt x="41" y="17"/>
                      <a:pt x="42" y="14"/>
                    </a:cubicBezTo>
                    <a:cubicBezTo>
                      <a:pt x="42" y="14"/>
                      <a:pt x="42" y="13"/>
                      <a:pt x="43" y="12"/>
                    </a:cubicBezTo>
                    <a:cubicBezTo>
                      <a:pt x="43" y="11"/>
                      <a:pt x="45" y="11"/>
                      <a:pt x="45" y="11"/>
                    </a:cubicBezTo>
                    <a:cubicBezTo>
                      <a:pt x="46" y="11"/>
                      <a:pt x="47" y="10"/>
                      <a:pt x="47" y="10"/>
                    </a:cubicBezTo>
                    <a:cubicBezTo>
                      <a:pt x="48" y="10"/>
                      <a:pt x="48" y="10"/>
                      <a:pt x="48" y="10"/>
                    </a:cubicBezTo>
                    <a:cubicBezTo>
                      <a:pt x="48" y="10"/>
                      <a:pt x="48" y="10"/>
                      <a:pt x="48" y="10"/>
                    </a:cubicBezTo>
                    <a:cubicBezTo>
                      <a:pt x="48" y="10"/>
                      <a:pt x="48" y="10"/>
                      <a:pt x="48" y="10"/>
                    </a:cubicBezTo>
                    <a:cubicBezTo>
                      <a:pt x="49" y="7"/>
                      <a:pt x="52" y="7"/>
                      <a:pt x="55" y="8"/>
                    </a:cubicBezTo>
                    <a:cubicBezTo>
                      <a:pt x="56" y="9"/>
                      <a:pt x="58" y="11"/>
                      <a:pt x="59" y="12"/>
                    </a:cubicBezTo>
                    <a:cubicBezTo>
                      <a:pt x="60" y="14"/>
                      <a:pt x="60" y="16"/>
                      <a:pt x="60" y="18"/>
                    </a:cubicBezTo>
                    <a:cubicBezTo>
                      <a:pt x="61" y="19"/>
                      <a:pt x="61" y="21"/>
                      <a:pt x="58" y="21"/>
                    </a:cubicBezTo>
                    <a:cubicBezTo>
                      <a:pt x="58" y="21"/>
                      <a:pt x="58" y="21"/>
                      <a:pt x="57" y="21"/>
                    </a:cubicBezTo>
                    <a:cubicBezTo>
                      <a:pt x="58" y="19"/>
                      <a:pt x="59" y="17"/>
                      <a:pt x="58" y="15"/>
                    </a:cubicBezTo>
                    <a:cubicBezTo>
                      <a:pt x="56" y="12"/>
                      <a:pt x="52" y="10"/>
                      <a:pt x="49" y="12"/>
                    </a:cubicBezTo>
                    <a:cubicBezTo>
                      <a:pt x="45" y="14"/>
                      <a:pt x="45" y="18"/>
                      <a:pt x="47" y="21"/>
                    </a:cubicBezTo>
                    <a:cubicBezTo>
                      <a:pt x="47" y="21"/>
                      <a:pt x="47" y="21"/>
                      <a:pt x="47" y="21"/>
                    </a:cubicBezTo>
                    <a:cubicBezTo>
                      <a:pt x="47" y="22"/>
                      <a:pt x="48" y="22"/>
                      <a:pt x="48" y="23"/>
                    </a:cubicBezTo>
                    <a:cubicBezTo>
                      <a:pt x="47" y="24"/>
                      <a:pt x="46" y="27"/>
                      <a:pt x="46" y="28"/>
                    </a:cubicBezTo>
                    <a:cubicBezTo>
                      <a:pt x="42" y="29"/>
                      <a:pt x="39" y="29"/>
                      <a:pt x="35" y="29"/>
                    </a:cubicBezTo>
                    <a:cubicBezTo>
                      <a:pt x="35" y="29"/>
                      <a:pt x="35" y="29"/>
                      <a:pt x="35" y="29"/>
                    </a:cubicBezTo>
                    <a:cubicBezTo>
                      <a:pt x="36" y="21"/>
                      <a:pt x="36" y="13"/>
                      <a:pt x="36" y="5"/>
                    </a:cubicBezTo>
                    <a:close/>
                    <a:moveTo>
                      <a:pt x="47" y="20"/>
                    </a:moveTo>
                    <a:cubicBezTo>
                      <a:pt x="47" y="19"/>
                      <a:pt x="46" y="18"/>
                      <a:pt x="47" y="16"/>
                    </a:cubicBezTo>
                    <a:cubicBezTo>
                      <a:pt x="47" y="15"/>
                      <a:pt x="48" y="14"/>
                      <a:pt x="50" y="13"/>
                    </a:cubicBezTo>
                    <a:cubicBezTo>
                      <a:pt x="53" y="12"/>
                      <a:pt x="56" y="13"/>
                      <a:pt x="57" y="16"/>
                    </a:cubicBezTo>
                    <a:cubicBezTo>
                      <a:pt x="57" y="19"/>
                      <a:pt x="55" y="21"/>
                      <a:pt x="53" y="22"/>
                    </a:cubicBezTo>
                    <a:cubicBezTo>
                      <a:pt x="51" y="23"/>
                      <a:pt x="49" y="22"/>
                      <a:pt x="48" y="20"/>
                    </a:cubicBezTo>
                    <a:cubicBezTo>
                      <a:pt x="47" y="20"/>
                      <a:pt x="47" y="20"/>
                      <a:pt x="47" y="20"/>
                    </a:cubicBezTo>
                    <a:close/>
                    <a:moveTo>
                      <a:pt x="53" y="24"/>
                    </a:moveTo>
                    <a:cubicBezTo>
                      <a:pt x="54" y="24"/>
                      <a:pt x="54" y="26"/>
                      <a:pt x="55" y="26"/>
                    </a:cubicBezTo>
                    <a:cubicBezTo>
                      <a:pt x="55" y="27"/>
                      <a:pt x="55" y="27"/>
                      <a:pt x="55" y="28"/>
                    </a:cubicBezTo>
                    <a:cubicBezTo>
                      <a:pt x="52" y="28"/>
                      <a:pt x="50" y="28"/>
                      <a:pt x="47" y="28"/>
                    </a:cubicBezTo>
                    <a:cubicBezTo>
                      <a:pt x="47" y="28"/>
                      <a:pt x="47" y="27"/>
                      <a:pt x="48" y="27"/>
                    </a:cubicBezTo>
                    <a:cubicBezTo>
                      <a:pt x="48" y="25"/>
                      <a:pt x="49" y="24"/>
                      <a:pt x="49" y="23"/>
                    </a:cubicBezTo>
                    <a:cubicBezTo>
                      <a:pt x="50" y="24"/>
                      <a:pt x="52" y="24"/>
                      <a:pt x="53" y="24"/>
                    </a:cubicBezTo>
                    <a:close/>
                    <a:moveTo>
                      <a:pt x="75" y="15"/>
                    </a:moveTo>
                    <a:cubicBezTo>
                      <a:pt x="74" y="15"/>
                      <a:pt x="73" y="15"/>
                      <a:pt x="73" y="15"/>
                    </a:cubicBezTo>
                    <a:cubicBezTo>
                      <a:pt x="73" y="15"/>
                      <a:pt x="73" y="15"/>
                      <a:pt x="73" y="15"/>
                    </a:cubicBezTo>
                    <a:cubicBezTo>
                      <a:pt x="74" y="14"/>
                      <a:pt x="74" y="14"/>
                      <a:pt x="75" y="14"/>
                    </a:cubicBezTo>
                    <a:cubicBezTo>
                      <a:pt x="75" y="14"/>
                      <a:pt x="75" y="15"/>
                      <a:pt x="75" y="15"/>
                    </a:cubicBezTo>
                    <a:close/>
                    <a:moveTo>
                      <a:pt x="84" y="12"/>
                    </a:moveTo>
                    <a:cubicBezTo>
                      <a:pt x="83" y="12"/>
                      <a:pt x="83" y="12"/>
                      <a:pt x="83" y="12"/>
                    </a:cubicBezTo>
                    <a:cubicBezTo>
                      <a:pt x="83" y="12"/>
                      <a:pt x="83" y="12"/>
                      <a:pt x="83" y="12"/>
                    </a:cubicBezTo>
                    <a:cubicBezTo>
                      <a:pt x="82" y="12"/>
                      <a:pt x="82" y="12"/>
                      <a:pt x="81" y="12"/>
                    </a:cubicBezTo>
                    <a:cubicBezTo>
                      <a:pt x="80" y="12"/>
                      <a:pt x="80" y="12"/>
                      <a:pt x="79" y="12"/>
                    </a:cubicBezTo>
                    <a:cubicBezTo>
                      <a:pt x="78" y="12"/>
                      <a:pt x="77" y="13"/>
                      <a:pt x="76" y="12"/>
                    </a:cubicBezTo>
                    <a:cubicBezTo>
                      <a:pt x="76" y="12"/>
                      <a:pt x="76" y="12"/>
                      <a:pt x="76" y="12"/>
                    </a:cubicBezTo>
                    <a:cubicBezTo>
                      <a:pt x="76" y="11"/>
                      <a:pt x="76" y="11"/>
                      <a:pt x="76" y="10"/>
                    </a:cubicBezTo>
                    <a:cubicBezTo>
                      <a:pt x="77" y="9"/>
                      <a:pt x="79" y="9"/>
                      <a:pt x="81" y="9"/>
                    </a:cubicBezTo>
                    <a:cubicBezTo>
                      <a:pt x="81" y="9"/>
                      <a:pt x="83" y="9"/>
                      <a:pt x="83" y="9"/>
                    </a:cubicBezTo>
                    <a:cubicBezTo>
                      <a:pt x="84" y="10"/>
                      <a:pt x="84" y="11"/>
                      <a:pt x="84" y="12"/>
                    </a:cubicBezTo>
                    <a:close/>
                    <a:moveTo>
                      <a:pt x="76" y="14"/>
                    </a:moveTo>
                    <a:cubicBezTo>
                      <a:pt x="76" y="14"/>
                      <a:pt x="77" y="14"/>
                      <a:pt x="77" y="14"/>
                    </a:cubicBezTo>
                    <a:cubicBezTo>
                      <a:pt x="77" y="13"/>
                      <a:pt x="79" y="13"/>
                      <a:pt x="79" y="13"/>
                    </a:cubicBezTo>
                    <a:cubicBezTo>
                      <a:pt x="80" y="13"/>
                      <a:pt x="81" y="13"/>
                      <a:pt x="81" y="13"/>
                    </a:cubicBezTo>
                    <a:cubicBezTo>
                      <a:pt x="82" y="13"/>
                      <a:pt x="83" y="13"/>
                      <a:pt x="83" y="13"/>
                    </a:cubicBezTo>
                    <a:cubicBezTo>
                      <a:pt x="83" y="13"/>
                      <a:pt x="83" y="13"/>
                      <a:pt x="84" y="14"/>
                    </a:cubicBezTo>
                    <a:cubicBezTo>
                      <a:pt x="84" y="14"/>
                      <a:pt x="85" y="15"/>
                      <a:pt x="85" y="16"/>
                    </a:cubicBezTo>
                    <a:cubicBezTo>
                      <a:pt x="85" y="17"/>
                      <a:pt x="85" y="18"/>
                      <a:pt x="84" y="18"/>
                    </a:cubicBezTo>
                    <a:cubicBezTo>
                      <a:pt x="83" y="19"/>
                      <a:pt x="82" y="19"/>
                      <a:pt x="80" y="19"/>
                    </a:cubicBezTo>
                    <a:cubicBezTo>
                      <a:pt x="80" y="19"/>
                      <a:pt x="80" y="19"/>
                      <a:pt x="80" y="20"/>
                    </a:cubicBezTo>
                    <a:cubicBezTo>
                      <a:pt x="81" y="20"/>
                      <a:pt x="82" y="20"/>
                      <a:pt x="83" y="20"/>
                    </a:cubicBezTo>
                    <a:cubicBezTo>
                      <a:pt x="83" y="20"/>
                      <a:pt x="82" y="21"/>
                      <a:pt x="82" y="21"/>
                    </a:cubicBezTo>
                    <a:cubicBezTo>
                      <a:pt x="77" y="23"/>
                      <a:pt x="74" y="18"/>
                      <a:pt x="76" y="14"/>
                    </a:cubicBezTo>
                    <a:close/>
                    <a:moveTo>
                      <a:pt x="82" y="23"/>
                    </a:moveTo>
                    <a:cubicBezTo>
                      <a:pt x="82" y="23"/>
                      <a:pt x="82" y="23"/>
                      <a:pt x="82" y="23"/>
                    </a:cubicBezTo>
                    <a:cubicBezTo>
                      <a:pt x="82" y="23"/>
                      <a:pt x="83" y="23"/>
                      <a:pt x="83" y="23"/>
                    </a:cubicBezTo>
                    <a:cubicBezTo>
                      <a:pt x="83" y="23"/>
                      <a:pt x="84" y="25"/>
                      <a:pt x="84" y="25"/>
                    </a:cubicBezTo>
                    <a:cubicBezTo>
                      <a:pt x="84" y="26"/>
                      <a:pt x="84" y="27"/>
                      <a:pt x="84" y="28"/>
                    </a:cubicBezTo>
                    <a:cubicBezTo>
                      <a:pt x="82" y="28"/>
                      <a:pt x="80" y="28"/>
                      <a:pt x="78" y="28"/>
                    </a:cubicBezTo>
                    <a:cubicBezTo>
                      <a:pt x="78" y="26"/>
                      <a:pt x="78" y="24"/>
                      <a:pt x="79" y="23"/>
                    </a:cubicBezTo>
                    <a:cubicBezTo>
                      <a:pt x="80" y="23"/>
                      <a:pt x="81" y="23"/>
                      <a:pt x="82" y="23"/>
                    </a:cubicBezTo>
                    <a:close/>
                    <a:moveTo>
                      <a:pt x="112" y="23"/>
                    </a:moveTo>
                    <a:cubicBezTo>
                      <a:pt x="112" y="23"/>
                      <a:pt x="112" y="22"/>
                      <a:pt x="112" y="22"/>
                    </a:cubicBezTo>
                    <a:cubicBezTo>
                      <a:pt x="112" y="22"/>
                      <a:pt x="113" y="23"/>
                      <a:pt x="113" y="23"/>
                    </a:cubicBezTo>
                    <a:cubicBezTo>
                      <a:pt x="113" y="24"/>
                      <a:pt x="114" y="25"/>
                      <a:pt x="114" y="25"/>
                    </a:cubicBezTo>
                    <a:cubicBezTo>
                      <a:pt x="115" y="26"/>
                      <a:pt x="115" y="27"/>
                      <a:pt x="116" y="28"/>
                    </a:cubicBezTo>
                    <a:cubicBezTo>
                      <a:pt x="115" y="28"/>
                      <a:pt x="114" y="28"/>
                      <a:pt x="113" y="28"/>
                    </a:cubicBezTo>
                    <a:cubicBezTo>
                      <a:pt x="113" y="26"/>
                      <a:pt x="112" y="25"/>
                      <a:pt x="112" y="23"/>
                    </a:cubicBezTo>
                    <a:close/>
                    <a:moveTo>
                      <a:pt x="107" y="19"/>
                    </a:moveTo>
                    <a:cubicBezTo>
                      <a:pt x="105" y="19"/>
                      <a:pt x="105" y="17"/>
                      <a:pt x="104" y="15"/>
                    </a:cubicBezTo>
                    <a:cubicBezTo>
                      <a:pt x="104" y="13"/>
                      <a:pt x="106" y="12"/>
                      <a:pt x="108" y="12"/>
                    </a:cubicBezTo>
                    <a:cubicBezTo>
                      <a:pt x="110" y="12"/>
                      <a:pt x="111" y="14"/>
                      <a:pt x="111" y="16"/>
                    </a:cubicBezTo>
                    <a:cubicBezTo>
                      <a:pt x="111" y="18"/>
                      <a:pt x="109" y="19"/>
                      <a:pt x="107" y="19"/>
                    </a:cubicBezTo>
                    <a:close/>
                    <a:moveTo>
                      <a:pt x="105" y="19"/>
                    </a:moveTo>
                    <a:cubicBezTo>
                      <a:pt x="105" y="19"/>
                      <a:pt x="105" y="19"/>
                      <a:pt x="105" y="19"/>
                    </a:cubicBezTo>
                    <a:cubicBezTo>
                      <a:pt x="105" y="19"/>
                      <a:pt x="105" y="19"/>
                      <a:pt x="105" y="19"/>
                    </a:cubicBezTo>
                    <a:cubicBezTo>
                      <a:pt x="105" y="19"/>
                      <a:pt x="105" y="19"/>
                      <a:pt x="105" y="19"/>
                    </a:cubicBezTo>
                    <a:close/>
                    <a:moveTo>
                      <a:pt x="105" y="28"/>
                    </a:moveTo>
                    <a:cubicBezTo>
                      <a:pt x="104" y="26"/>
                      <a:pt x="105" y="25"/>
                      <a:pt x="105" y="24"/>
                    </a:cubicBezTo>
                    <a:cubicBezTo>
                      <a:pt x="105" y="22"/>
                      <a:pt x="105" y="21"/>
                      <a:pt x="105" y="19"/>
                    </a:cubicBezTo>
                    <a:cubicBezTo>
                      <a:pt x="106" y="20"/>
                      <a:pt x="107" y="20"/>
                      <a:pt x="107" y="20"/>
                    </a:cubicBezTo>
                    <a:cubicBezTo>
                      <a:pt x="108" y="20"/>
                      <a:pt x="109" y="20"/>
                      <a:pt x="110" y="19"/>
                    </a:cubicBezTo>
                    <a:cubicBezTo>
                      <a:pt x="110" y="21"/>
                      <a:pt x="110" y="22"/>
                      <a:pt x="111" y="24"/>
                    </a:cubicBezTo>
                    <a:cubicBezTo>
                      <a:pt x="111" y="25"/>
                      <a:pt x="111" y="26"/>
                      <a:pt x="112" y="28"/>
                    </a:cubicBezTo>
                    <a:cubicBezTo>
                      <a:pt x="109" y="28"/>
                      <a:pt x="107" y="28"/>
                      <a:pt x="105" y="28"/>
                    </a:cubicBezTo>
                    <a:close/>
                    <a:moveTo>
                      <a:pt x="129" y="13"/>
                    </a:moveTo>
                    <a:cubicBezTo>
                      <a:pt x="130" y="11"/>
                      <a:pt x="134" y="11"/>
                      <a:pt x="136" y="14"/>
                    </a:cubicBezTo>
                    <a:cubicBezTo>
                      <a:pt x="136" y="14"/>
                      <a:pt x="136" y="15"/>
                      <a:pt x="136" y="16"/>
                    </a:cubicBezTo>
                    <a:cubicBezTo>
                      <a:pt x="136" y="16"/>
                      <a:pt x="136" y="17"/>
                      <a:pt x="136" y="17"/>
                    </a:cubicBezTo>
                    <a:cubicBezTo>
                      <a:pt x="135" y="16"/>
                      <a:pt x="134" y="16"/>
                      <a:pt x="133" y="16"/>
                    </a:cubicBezTo>
                    <a:cubicBezTo>
                      <a:pt x="132" y="16"/>
                      <a:pt x="132" y="17"/>
                      <a:pt x="133" y="17"/>
                    </a:cubicBezTo>
                    <a:cubicBezTo>
                      <a:pt x="133" y="17"/>
                      <a:pt x="134" y="18"/>
                      <a:pt x="135" y="18"/>
                    </a:cubicBezTo>
                    <a:cubicBezTo>
                      <a:pt x="135" y="18"/>
                      <a:pt x="134" y="18"/>
                      <a:pt x="133" y="19"/>
                    </a:cubicBezTo>
                    <a:cubicBezTo>
                      <a:pt x="133" y="19"/>
                      <a:pt x="132" y="18"/>
                      <a:pt x="131" y="18"/>
                    </a:cubicBezTo>
                    <a:cubicBezTo>
                      <a:pt x="130" y="18"/>
                      <a:pt x="129" y="18"/>
                      <a:pt x="129" y="18"/>
                    </a:cubicBezTo>
                    <a:cubicBezTo>
                      <a:pt x="129" y="18"/>
                      <a:pt x="129" y="18"/>
                      <a:pt x="128" y="18"/>
                    </a:cubicBezTo>
                    <a:cubicBezTo>
                      <a:pt x="127" y="16"/>
                      <a:pt x="127" y="14"/>
                      <a:pt x="129" y="13"/>
                    </a:cubicBezTo>
                    <a:close/>
                    <a:moveTo>
                      <a:pt x="128" y="19"/>
                    </a:moveTo>
                    <a:cubicBezTo>
                      <a:pt x="129" y="19"/>
                      <a:pt x="130" y="20"/>
                      <a:pt x="131" y="20"/>
                    </a:cubicBezTo>
                    <a:cubicBezTo>
                      <a:pt x="130" y="21"/>
                      <a:pt x="130" y="22"/>
                      <a:pt x="129" y="24"/>
                    </a:cubicBezTo>
                    <a:cubicBezTo>
                      <a:pt x="129" y="25"/>
                      <a:pt x="129" y="26"/>
                      <a:pt x="129" y="28"/>
                    </a:cubicBezTo>
                    <a:cubicBezTo>
                      <a:pt x="129" y="28"/>
                      <a:pt x="130" y="28"/>
                      <a:pt x="130" y="28"/>
                    </a:cubicBezTo>
                    <a:cubicBezTo>
                      <a:pt x="130" y="27"/>
                      <a:pt x="130" y="25"/>
                      <a:pt x="130" y="24"/>
                    </a:cubicBezTo>
                    <a:cubicBezTo>
                      <a:pt x="131" y="23"/>
                      <a:pt x="131" y="21"/>
                      <a:pt x="131" y="20"/>
                    </a:cubicBezTo>
                    <a:cubicBezTo>
                      <a:pt x="132" y="20"/>
                      <a:pt x="133" y="20"/>
                      <a:pt x="133" y="20"/>
                    </a:cubicBezTo>
                    <a:cubicBezTo>
                      <a:pt x="134" y="20"/>
                      <a:pt x="134" y="20"/>
                      <a:pt x="134" y="20"/>
                    </a:cubicBezTo>
                    <a:cubicBezTo>
                      <a:pt x="135" y="21"/>
                      <a:pt x="135" y="23"/>
                      <a:pt x="135" y="25"/>
                    </a:cubicBezTo>
                    <a:cubicBezTo>
                      <a:pt x="135" y="26"/>
                      <a:pt x="135" y="27"/>
                      <a:pt x="135" y="28"/>
                    </a:cubicBezTo>
                    <a:cubicBezTo>
                      <a:pt x="132" y="28"/>
                      <a:pt x="129" y="28"/>
                      <a:pt x="125" y="28"/>
                    </a:cubicBezTo>
                    <a:cubicBezTo>
                      <a:pt x="126" y="27"/>
                      <a:pt x="126" y="26"/>
                      <a:pt x="126" y="25"/>
                    </a:cubicBezTo>
                    <a:cubicBezTo>
                      <a:pt x="126" y="23"/>
                      <a:pt x="127" y="21"/>
                      <a:pt x="128" y="19"/>
                    </a:cubicBezTo>
                    <a:close/>
                    <a:moveTo>
                      <a:pt x="138" y="4"/>
                    </a:moveTo>
                    <a:cubicBezTo>
                      <a:pt x="144" y="10"/>
                      <a:pt x="142" y="20"/>
                      <a:pt x="143" y="29"/>
                    </a:cubicBezTo>
                    <a:cubicBezTo>
                      <a:pt x="141" y="29"/>
                      <a:pt x="139" y="29"/>
                      <a:pt x="137" y="28"/>
                    </a:cubicBezTo>
                    <a:cubicBezTo>
                      <a:pt x="137" y="26"/>
                      <a:pt x="136" y="24"/>
                      <a:pt x="136" y="22"/>
                    </a:cubicBezTo>
                    <a:cubicBezTo>
                      <a:pt x="135" y="21"/>
                      <a:pt x="135" y="20"/>
                      <a:pt x="134" y="20"/>
                    </a:cubicBezTo>
                    <a:cubicBezTo>
                      <a:pt x="137" y="19"/>
                      <a:pt x="138" y="15"/>
                      <a:pt x="137" y="13"/>
                    </a:cubicBezTo>
                    <a:cubicBezTo>
                      <a:pt x="137" y="12"/>
                      <a:pt x="137" y="12"/>
                      <a:pt x="137" y="12"/>
                    </a:cubicBezTo>
                    <a:cubicBezTo>
                      <a:pt x="137" y="11"/>
                      <a:pt x="136" y="11"/>
                      <a:pt x="136" y="12"/>
                    </a:cubicBezTo>
                    <a:cubicBezTo>
                      <a:pt x="136" y="12"/>
                      <a:pt x="136" y="12"/>
                      <a:pt x="136" y="12"/>
                    </a:cubicBezTo>
                    <a:cubicBezTo>
                      <a:pt x="136" y="12"/>
                      <a:pt x="136" y="12"/>
                      <a:pt x="136" y="12"/>
                    </a:cubicBezTo>
                    <a:cubicBezTo>
                      <a:pt x="136" y="11"/>
                      <a:pt x="136" y="11"/>
                      <a:pt x="136" y="10"/>
                    </a:cubicBezTo>
                    <a:cubicBezTo>
                      <a:pt x="136" y="10"/>
                      <a:pt x="136" y="10"/>
                      <a:pt x="136" y="10"/>
                    </a:cubicBezTo>
                    <a:cubicBezTo>
                      <a:pt x="136" y="11"/>
                      <a:pt x="135" y="11"/>
                      <a:pt x="135" y="11"/>
                    </a:cubicBezTo>
                    <a:cubicBezTo>
                      <a:pt x="135" y="11"/>
                      <a:pt x="135" y="11"/>
                      <a:pt x="135" y="11"/>
                    </a:cubicBezTo>
                    <a:cubicBezTo>
                      <a:pt x="135" y="10"/>
                      <a:pt x="135" y="10"/>
                      <a:pt x="135" y="10"/>
                    </a:cubicBezTo>
                    <a:cubicBezTo>
                      <a:pt x="135" y="9"/>
                      <a:pt x="134" y="9"/>
                      <a:pt x="134" y="10"/>
                    </a:cubicBezTo>
                    <a:cubicBezTo>
                      <a:pt x="134" y="10"/>
                      <a:pt x="134" y="10"/>
                      <a:pt x="134" y="11"/>
                    </a:cubicBezTo>
                    <a:cubicBezTo>
                      <a:pt x="134" y="10"/>
                      <a:pt x="133" y="10"/>
                      <a:pt x="133" y="10"/>
                    </a:cubicBezTo>
                    <a:cubicBezTo>
                      <a:pt x="133" y="10"/>
                      <a:pt x="133" y="10"/>
                      <a:pt x="133" y="9"/>
                    </a:cubicBezTo>
                    <a:cubicBezTo>
                      <a:pt x="133" y="9"/>
                      <a:pt x="132" y="9"/>
                      <a:pt x="132" y="9"/>
                    </a:cubicBezTo>
                    <a:cubicBezTo>
                      <a:pt x="132" y="10"/>
                      <a:pt x="132" y="10"/>
                      <a:pt x="132" y="10"/>
                    </a:cubicBezTo>
                    <a:cubicBezTo>
                      <a:pt x="132" y="10"/>
                      <a:pt x="132" y="10"/>
                      <a:pt x="132" y="10"/>
                    </a:cubicBezTo>
                    <a:cubicBezTo>
                      <a:pt x="132" y="10"/>
                      <a:pt x="132" y="10"/>
                      <a:pt x="132" y="9"/>
                    </a:cubicBezTo>
                    <a:cubicBezTo>
                      <a:pt x="132" y="9"/>
                      <a:pt x="131" y="9"/>
                      <a:pt x="131" y="9"/>
                    </a:cubicBezTo>
                    <a:cubicBezTo>
                      <a:pt x="131" y="10"/>
                      <a:pt x="131" y="10"/>
                      <a:pt x="131" y="10"/>
                    </a:cubicBezTo>
                    <a:cubicBezTo>
                      <a:pt x="131" y="10"/>
                      <a:pt x="131" y="10"/>
                      <a:pt x="130" y="11"/>
                    </a:cubicBezTo>
                    <a:cubicBezTo>
                      <a:pt x="130" y="10"/>
                      <a:pt x="130" y="10"/>
                      <a:pt x="130" y="9"/>
                    </a:cubicBezTo>
                    <a:cubicBezTo>
                      <a:pt x="130" y="9"/>
                      <a:pt x="130" y="9"/>
                      <a:pt x="130" y="9"/>
                    </a:cubicBezTo>
                    <a:cubicBezTo>
                      <a:pt x="130" y="10"/>
                      <a:pt x="130" y="10"/>
                      <a:pt x="130" y="11"/>
                    </a:cubicBezTo>
                    <a:cubicBezTo>
                      <a:pt x="129" y="11"/>
                      <a:pt x="129" y="11"/>
                      <a:pt x="129" y="11"/>
                    </a:cubicBezTo>
                    <a:cubicBezTo>
                      <a:pt x="129" y="11"/>
                      <a:pt x="129" y="10"/>
                      <a:pt x="129" y="10"/>
                    </a:cubicBezTo>
                    <a:cubicBezTo>
                      <a:pt x="129" y="10"/>
                      <a:pt x="129" y="10"/>
                      <a:pt x="129" y="10"/>
                    </a:cubicBezTo>
                    <a:cubicBezTo>
                      <a:pt x="129" y="10"/>
                      <a:pt x="128" y="11"/>
                      <a:pt x="129" y="11"/>
                    </a:cubicBezTo>
                    <a:cubicBezTo>
                      <a:pt x="126" y="13"/>
                      <a:pt x="126" y="16"/>
                      <a:pt x="128" y="18"/>
                    </a:cubicBezTo>
                    <a:cubicBezTo>
                      <a:pt x="128" y="18"/>
                      <a:pt x="128" y="18"/>
                      <a:pt x="128" y="18"/>
                    </a:cubicBezTo>
                    <a:cubicBezTo>
                      <a:pt x="126" y="19"/>
                      <a:pt x="125" y="21"/>
                      <a:pt x="125" y="23"/>
                    </a:cubicBezTo>
                    <a:cubicBezTo>
                      <a:pt x="125" y="24"/>
                      <a:pt x="124" y="27"/>
                      <a:pt x="124" y="28"/>
                    </a:cubicBezTo>
                    <a:cubicBezTo>
                      <a:pt x="123" y="28"/>
                      <a:pt x="121" y="28"/>
                      <a:pt x="120" y="28"/>
                    </a:cubicBezTo>
                    <a:cubicBezTo>
                      <a:pt x="121" y="20"/>
                      <a:pt x="120" y="11"/>
                      <a:pt x="120" y="3"/>
                    </a:cubicBezTo>
                    <a:cubicBezTo>
                      <a:pt x="119" y="2"/>
                      <a:pt x="119" y="2"/>
                      <a:pt x="119" y="3"/>
                    </a:cubicBezTo>
                    <a:cubicBezTo>
                      <a:pt x="119" y="11"/>
                      <a:pt x="118" y="20"/>
                      <a:pt x="119" y="28"/>
                    </a:cubicBezTo>
                    <a:cubicBezTo>
                      <a:pt x="118" y="28"/>
                      <a:pt x="118" y="28"/>
                      <a:pt x="117" y="28"/>
                    </a:cubicBezTo>
                    <a:cubicBezTo>
                      <a:pt x="117" y="27"/>
                      <a:pt x="116" y="26"/>
                      <a:pt x="115" y="25"/>
                    </a:cubicBezTo>
                    <a:cubicBezTo>
                      <a:pt x="115" y="24"/>
                      <a:pt x="114" y="23"/>
                      <a:pt x="114" y="23"/>
                    </a:cubicBezTo>
                    <a:cubicBezTo>
                      <a:pt x="113" y="22"/>
                      <a:pt x="112" y="21"/>
                      <a:pt x="112" y="20"/>
                    </a:cubicBezTo>
                    <a:cubicBezTo>
                      <a:pt x="112" y="20"/>
                      <a:pt x="111" y="20"/>
                      <a:pt x="111" y="20"/>
                    </a:cubicBezTo>
                    <a:cubicBezTo>
                      <a:pt x="111" y="20"/>
                      <a:pt x="111" y="19"/>
                      <a:pt x="111" y="19"/>
                    </a:cubicBezTo>
                    <a:cubicBezTo>
                      <a:pt x="112" y="18"/>
                      <a:pt x="113" y="17"/>
                      <a:pt x="112" y="15"/>
                    </a:cubicBezTo>
                    <a:cubicBezTo>
                      <a:pt x="112" y="13"/>
                      <a:pt x="110" y="10"/>
                      <a:pt x="107" y="11"/>
                    </a:cubicBezTo>
                    <a:cubicBezTo>
                      <a:pt x="105" y="11"/>
                      <a:pt x="104" y="12"/>
                      <a:pt x="103" y="14"/>
                    </a:cubicBezTo>
                    <a:cubicBezTo>
                      <a:pt x="103" y="13"/>
                      <a:pt x="102" y="11"/>
                      <a:pt x="102" y="10"/>
                    </a:cubicBezTo>
                    <a:cubicBezTo>
                      <a:pt x="103" y="10"/>
                      <a:pt x="103" y="9"/>
                      <a:pt x="104" y="8"/>
                    </a:cubicBezTo>
                    <a:cubicBezTo>
                      <a:pt x="104" y="7"/>
                      <a:pt x="103" y="7"/>
                      <a:pt x="103" y="6"/>
                    </a:cubicBezTo>
                    <a:cubicBezTo>
                      <a:pt x="102" y="6"/>
                      <a:pt x="102" y="5"/>
                      <a:pt x="101" y="6"/>
                    </a:cubicBezTo>
                    <a:cubicBezTo>
                      <a:pt x="101" y="5"/>
                      <a:pt x="101" y="5"/>
                      <a:pt x="100" y="5"/>
                    </a:cubicBezTo>
                    <a:cubicBezTo>
                      <a:pt x="99" y="5"/>
                      <a:pt x="99" y="6"/>
                      <a:pt x="99" y="6"/>
                    </a:cubicBezTo>
                    <a:cubicBezTo>
                      <a:pt x="98" y="6"/>
                      <a:pt x="98" y="7"/>
                      <a:pt x="98" y="8"/>
                    </a:cubicBezTo>
                    <a:cubicBezTo>
                      <a:pt x="98" y="9"/>
                      <a:pt x="99" y="10"/>
                      <a:pt x="101" y="10"/>
                    </a:cubicBezTo>
                    <a:cubicBezTo>
                      <a:pt x="101" y="10"/>
                      <a:pt x="101" y="10"/>
                      <a:pt x="101" y="10"/>
                    </a:cubicBezTo>
                    <a:cubicBezTo>
                      <a:pt x="101" y="10"/>
                      <a:pt x="101" y="10"/>
                      <a:pt x="101" y="10"/>
                    </a:cubicBezTo>
                    <a:cubicBezTo>
                      <a:pt x="102" y="12"/>
                      <a:pt x="102" y="13"/>
                      <a:pt x="103" y="15"/>
                    </a:cubicBezTo>
                    <a:cubicBezTo>
                      <a:pt x="103" y="15"/>
                      <a:pt x="103" y="15"/>
                      <a:pt x="103" y="15"/>
                    </a:cubicBezTo>
                    <a:cubicBezTo>
                      <a:pt x="103" y="16"/>
                      <a:pt x="103" y="17"/>
                      <a:pt x="103" y="18"/>
                    </a:cubicBezTo>
                    <a:cubicBezTo>
                      <a:pt x="103" y="18"/>
                      <a:pt x="104" y="19"/>
                      <a:pt x="104" y="19"/>
                    </a:cubicBezTo>
                    <a:cubicBezTo>
                      <a:pt x="104" y="20"/>
                      <a:pt x="104" y="20"/>
                      <a:pt x="104" y="20"/>
                    </a:cubicBezTo>
                    <a:cubicBezTo>
                      <a:pt x="104" y="20"/>
                      <a:pt x="104" y="21"/>
                      <a:pt x="104" y="22"/>
                    </a:cubicBezTo>
                    <a:cubicBezTo>
                      <a:pt x="103" y="24"/>
                      <a:pt x="103" y="26"/>
                      <a:pt x="103" y="28"/>
                    </a:cubicBezTo>
                    <a:cubicBezTo>
                      <a:pt x="101" y="28"/>
                      <a:pt x="99" y="28"/>
                      <a:pt x="97" y="28"/>
                    </a:cubicBezTo>
                    <a:cubicBezTo>
                      <a:pt x="98" y="19"/>
                      <a:pt x="98" y="11"/>
                      <a:pt x="97" y="3"/>
                    </a:cubicBezTo>
                    <a:cubicBezTo>
                      <a:pt x="104" y="2"/>
                      <a:pt x="111" y="2"/>
                      <a:pt x="118" y="2"/>
                    </a:cubicBezTo>
                    <a:cubicBezTo>
                      <a:pt x="124" y="2"/>
                      <a:pt x="132" y="0"/>
                      <a:pt x="138" y="4"/>
                    </a:cubicBezTo>
                    <a:close/>
                    <a:moveTo>
                      <a:pt x="99" y="8"/>
                    </a:moveTo>
                    <a:cubicBezTo>
                      <a:pt x="99" y="8"/>
                      <a:pt x="100" y="8"/>
                      <a:pt x="100" y="7"/>
                    </a:cubicBezTo>
                    <a:cubicBezTo>
                      <a:pt x="100" y="7"/>
                      <a:pt x="100" y="7"/>
                      <a:pt x="100" y="6"/>
                    </a:cubicBezTo>
                    <a:cubicBezTo>
                      <a:pt x="100" y="7"/>
                      <a:pt x="101" y="8"/>
                      <a:pt x="101" y="7"/>
                    </a:cubicBezTo>
                    <a:cubicBezTo>
                      <a:pt x="101" y="7"/>
                      <a:pt x="101" y="7"/>
                      <a:pt x="101" y="7"/>
                    </a:cubicBezTo>
                    <a:cubicBezTo>
                      <a:pt x="101" y="8"/>
                      <a:pt x="102" y="8"/>
                      <a:pt x="103" y="8"/>
                    </a:cubicBezTo>
                    <a:cubicBezTo>
                      <a:pt x="102" y="8"/>
                      <a:pt x="101" y="9"/>
                      <a:pt x="101" y="9"/>
                    </a:cubicBezTo>
                    <a:cubicBezTo>
                      <a:pt x="101" y="9"/>
                      <a:pt x="101" y="9"/>
                      <a:pt x="101" y="9"/>
                    </a:cubicBezTo>
                    <a:cubicBezTo>
                      <a:pt x="100" y="9"/>
                      <a:pt x="99" y="9"/>
                      <a:pt x="99" y="8"/>
                    </a:cubicBezTo>
                    <a:close/>
                    <a:moveTo>
                      <a:pt x="96" y="3"/>
                    </a:moveTo>
                    <a:cubicBezTo>
                      <a:pt x="96" y="11"/>
                      <a:pt x="96" y="19"/>
                      <a:pt x="96" y="28"/>
                    </a:cubicBezTo>
                    <a:cubicBezTo>
                      <a:pt x="93" y="28"/>
                      <a:pt x="89" y="28"/>
                      <a:pt x="86" y="28"/>
                    </a:cubicBezTo>
                    <a:cubicBezTo>
                      <a:pt x="86" y="27"/>
                      <a:pt x="86" y="26"/>
                      <a:pt x="85" y="25"/>
                    </a:cubicBezTo>
                    <a:cubicBezTo>
                      <a:pt x="85" y="24"/>
                      <a:pt x="85" y="24"/>
                      <a:pt x="85" y="23"/>
                    </a:cubicBezTo>
                    <a:cubicBezTo>
                      <a:pt x="85" y="23"/>
                      <a:pt x="84" y="22"/>
                      <a:pt x="84" y="22"/>
                    </a:cubicBezTo>
                    <a:cubicBezTo>
                      <a:pt x="84" y="22"/>
                      <a:pt x="84" y="22"/>
                      <a:pt x="84" y="22"/>
                    </a:cubicBezTo>
                    <a:cubicBezTo>
                      <a:pt x="85" y="21"/>
                      <a:pt x="87" y="19"/>
                      <a:pt x="87" y="17"/>
                    </a:cubicBezTo>
                    <a:cubicBezTo>
                      <a:pt x="87" y="16"/>
                      <a:pt x="86" y="14"/>
                      <a:pt x="86" y="13"/>
                    </a:cubicBezTo>
                    <a:cubicBezTo>
                      <a:pt x="86" y="13"/>
                      <a:pt x="86" y="13"/>
                      <a:pt x="85" y="12"/>
                    </a:cubicBezTo>
                    <a:cubicBezTo>
                      <a:pt x="85" y="12"/>
                      <a:pt x="85" y="12"/>
                      <a:pt x="85" y="12"/>
                    </a:cubicBezTo>
                    <a:cubicBezTo>
                      <a:pt x="85" y="12"/>
                      <a:pt x="85" y="12"/>
                      <a:pt x="85" y="12"/>
                    </a:cubicBezTo>
                    <a:cubicBezTo>
                      <a:pt x="85" y="11"/>
                      <a:pt x="85" y="10"/>
                      <a:pt x="85" y="9"/>
                    </a:cubicBezTo>
                    <a:cubicBezTo>
                      <a:pt x="84" y="8"/>
                      <a:pt x="84" y="8"/>
                      <a:pt x="83" y="8"/>
                    </a:cubicBezTo>
                    <a:cubicBezTo>
                      <a:pt x="80" y="7"/>
                      <a:pt x="77" y="8"/>
                      <a:pt x="75" y="8"/>
                    </a:cubicBezTo>
                    <a:cubicBezTo>
                      <a:pt x="75" y="9"/>
                      <a:pt x="74" y="9"/>
                      <a:pt x="74" y="9"/>
                    </a:cubicBezTo>
                    <a:cubicBezTo>
                      <a:pt x="74" y="10"/>
                      <a:pt x="75" y="11"/>
                      <a:pt x="75" y="12"/>
                    </a:cubicBezTo>
                    <a:cubicBezTo>
                      <a:pt x="74" y="13"/>
                      <a:pt x="73" y="13"/>
                      <a:pt x="72" y="14"/>
                    </a:cubicBezTo>
                    <a:cubicBezTo>
                      <a:pt x="71" y="14"/>
                      <a:pt x="69" y="15"/>
                      <a:pt x="69" y="16"/>
                    </a:cubicBezTo>
                    <a:cubicBezTo>
                      <a:pt x="70" y="16"/>
                      <a:pt x="70" y="16"/>
                      <a:pt x="70" y="16"/>
                    </a:cubicBezTo>
                    <a:cubicBezTo>
                      <a:pt x="70" y="16"/>
                      <a:pt x="70" y="16"/>
                      <a:pt x="70" y="16"/>
                    </a:cubicBezTo>
                    <a:cubicBezTo>
                      <a:pt x="71" y="16"/>
                      <a:pt x="72" y="16"/>
                      <a:pt x="73" y="16"/>
                    </a:cubicBezTo>
                    <a:cubicBezTo>
                      <a:pt x="73" y="17"/>
                      <a:pt x="74" y="17"/>
                      <a:pt x="74" y="17"/>
                    </a:cubicBezTo>
                    <a:cubicBezTo>
                      <a:pt x="74" y="19"/>
                      <a:pt x="76" y="22"/>
                      <a:pt x="78" y="22"/>
                    </a:cubicBezTo>
                    <a:cubicBezTo>
                      <a:pt x="77" y="24"/>
                      <a:pt x="77" y="26"/>
                      <a:pt x="77" y="28"/>
                    </a:cubicBezTo>
                    <a:cubicBezTo>
                      <a:pt x="74" y="28"/>
                      <a:pt x="71" y="28"/>
                      <a:pt x="68" y="28"/>
                    </a:cubicBezTo>
                    <a:cubicBezTo>
                      <a:pt x="69" y="20"/>
                      <a:pt x="67" y="11"/>
                      <a:pt x="69" y="3"/>
                    </a:cubicBezTo>
                    <a:cubicBezTo>
                      <a:pt x="72" y="3"/>
                      <a:pt x="75" y="3"/>
                      <a:pt x="78" y="3"/>
                    </a:cubicBezTo>
                    <a:cubicBezTo>
                      <a:pt x="84" y="3"/>
                      <a:pt x="90" y="3"/>
                      <a:pt x="96" y="3"/>
                    </a:cubicBezTo>
                    <a:close/>
                    <a:moveTo>
                      <a:pt x="35" y="5"/>
                    </a:moveTo>
                    <a:cubicBezTo>
                      <a:pt x="35" y="5"/>
                      <a:pt x="35" y="5"/>
                      <a:pt x="35" y="5"/>
                    </a:cubicBezTo>
                    <a:cubicBezTo>
                      <a:pt x="35" y="13"/>
                      <a:pt x="34" y="21"/>
                      <a:pt x="34" y="29"/>
                    </a:cubicBezTo>
                    <a:cubicBezTo>
                      <a:pt x="34" y="29"/>
                      <a:pt x="34" y="29"/>
                      <a:pt x="35" y="29"/>
                    </a:cubicBezTo>
                    <a:cubicBezTo>
                      <a:pt x="30" y="29"/>
                      <a:pt x="26" y="30"/>
                      <a:pt x="21" y="30"/>
                    </a:cubicBezTo>
                    <a:cubicBezTo>
                      <a:pt x="21" y="30"/>
                      <a:pt x="21" y="29"/>
                      <a:pt x="21" y="29"/>
                    </a:cubicBezTo>
                    <a:cubicBezTo>
                      <a:pt x="21" y="28"/>
                      <a:pt x="21" y="28"/>
                      <a:pt x="21" y="28"/>
                    </a:cubicBezTo>
                    <a:cubicBezTo>
                      <a:pt x="22" y="26"/>
                      <a:pt x="25" y="24"/>
                      <a:pt x="27" y="24"/>
                    </a:cubicBezTo>
                    <a:cubicBezTo>
                      <a:pt x="27" y="24"/>
                      <a:pt x="27" y="23"/>
                      <a:pt x="27" y="23"/>
                    </a:cubicBezTo>
                    <a:cubicBezTo>
                      <a:pt x="28" y="24"/>
                      <a:pt x="31" y="23"/>
                      <a:pt x="31" y="22"/>
                    </a:cubicBezTo>
                    <a:cubicBezTo>
                      <a:pt x="32" y="20"/>
                      <a:pt x="30" y="19"/>
                      <a:pt x="28" y="19"/>
                    </a:cubicBezTo>
                    <a:cubicBezTo>
                      <a:pt x="28" y="18"/>
                      <a:pt x="28" y="18"/>
                      <a:pt x="28" y="17"/>
                    </a:cubicBezTo>
                    <a:cubicBezTo>
                      <a:pt x="28" y="17"/>
                      <a:pt x="28" y="16"/>
                      <a:pt x="28" y="16"/>
                    </a:cubicBezTo>
                    <a:cubicBezTo>
                      <a:pt x="26" y="17"/>
                      <a:pt x="26" y="18"/>
                      <a:pt x="26" y="19"/>
                    </a:cubicBezTo>
                    <a:cubicBezTo>
                      <a:pt x="26" y="18"/>
                      <a:pt x="25" y="17"/>
                      <a:pt x="25" y="17"/>
                    </a:cubicBezTo>
                    <a:cubicBezTo>
                      <a:pt x="23" y="14"/>
                      <a:pt x="19" y="13"/>
                      <a:pt x="16" y="14"/>
                    </a:cubicBezTo>
                    <a:cubicBezTo>
                      <a:pt x="13" y="16"/>
                      <a:pt x="12" y="20"/>
                      <a:pt x="14" y="23"/>
                    </a:cubicBezTo>
                    <a:cubicBezTo>
                      <a:pt x="14" y="23"/>
                      <a:pt x="14" y="23"/>
                      <a:pt x="14" y="23"/>
                    </a:cubicBezTo>
                    <a:cubicBezTo>
                      <a:pt x="15" y="24"/>
                      <a:pt x="15" y="24"/>
                      <a:pt x="16" y="25"/>
                    </a:cubicBezTo>
                    <a:cubicBezTo>
                      <a:pt x="16" y="25"/>
                      <a:pt x="15" y="25"/>
                      <a:pt x="15" y="25"/>
                    </a:cubicBezTo>
                    <a:cubicBezTo>
                      <a:pt x="15" y="25"/>
                      <a:pt x="15" y="26"/>
                      <a:pt x="15" y="27"/>
                    </a:cubicBezTo>
                    <a:cubicBezTo>
                      <a:pt x="14" y="25"/>
                      <a:pt x="14" y="24"/>
                      <a:pt x="13" y="23"/>
                    </a:cubicBezTo>
                    <a:cubicBezTo>
                      <a:pt x="12" y="22"/>
                      <a:pt x="12" y="21"/>
                      <a:pt x="11" y="20"/>
                    </a:cubicBezTo>
                    <a:cubicBezTo>
                      <a:pt x="11" y="20"/>
                      <a:pt x="11" y="20"/>
                      <a:pt x="11" y="20"/>
                    </a:cubicBezTo>
                    <a:cubicBezTo>
                      <a:pt x="13" y="19"/>
                      <a:pt x="13" y="15"/>
                      <a:pt x="11" y="14"/>
                    </a:cubicBezTo>
                    <a:cubicBezTo>
                      <a:pt x="10" y="13"/>
                      <a:pt x="9" y="14"/>
                      <a:pt x="8" y="15"/>
                    </a:cubicBezTo>
                    <a:cubicBezTo>
                      <a:pt x="9" y="12"/>
                      <a:pt x="10" y="9"/>
                      <a:pt x="12" y="7"/>
                    </a:cubicBezTo>
                    <a:cubicBezTo>
                      <a:pt x="13" y="6"/>
                      <a:pt x="14" y="6"/>
                      <a:pt x="15" y="6"/>
                    </a:cubicBezTo>
                    <a:cubicBezTo>
                      <a:pt x="20" y="4"/>
                      <a:pt x="29" y="5"/>
                      <a:pt x="35" y="5"/>
                    </a:cubicBezTo>
                    <a:close/>
                    <a:moveTo>
                      <a:pt x="1" y="32"/>
                    </a:moveTo>
                    <a:cubicBezTo>
                      <a:pt x="3" y="24"/>
                      <a:pt x="3" y="15"/>
                      <a:pt x="9" y="9"/>
                    </a:cubicBezTo>
                    <a:cubicBezTo>
                      <a:pt x="8" y="11"/>
                      <a:pt x="8" y="12"/>
                      <a:pt x="7" y="14"/>
                    </a:cubicBezTo>
                    <a:cubicBezTo>
                      <a:pt x="7" y="15"/>
                      <a:pt x="7" y="15"/>
                      <a:pt x="7" y="16"/>
                    </a:cubicBezTo>
                    <a:cubicBezTo>
                      <a:pt x="6" y="17"/>
                      <a:pt x="5" y="18"/>
                      <a:pt x="6" y="19"/>
                    </a:cubicBezTo>
                    <a:cubicBezTo>
                      <a:pt x="5" y="23"/>
                      <a:pt x="5" y="28"/>
                      <a:pt x="6" y="32"/>
                    </a:cubicBezTo>
                    <a:cubicBezTo>
                      <a:pt x="4" y="32"/>
                      <a:pt x="3" y="32"/>
                      <a:pt x="1" y="32"/>
                    </a:cubicBezTo>
                    <a:cubicBezTo>
                      <a:pt x="1" y="32"/>
                      <a:pt x="1" y="32"/>
                      <a:pt x="1" y="32"/>
                    </a:cubicBezTo>
                    <a:close/>
                  </a:path>
                </a:pathLst>
              </a:custGeom>
              <a:solidFill>
                <a:srgbClr val="FFFFFF">
                  <a:alpha val="100000"/>
                </a:srgbClr>
              </a:solidFill>
              <a:ln w="9525">
                <a:noFill/>
              </a:ln>
            </p:spPr>
            <p:txBody>
              <a:bodyPr/>
              <a:lstStyle/>
              <a:p>
                <a:endParaRPr lang="zh-CN" altLang="en-US"/>
              </a:p>
            </p:txBody>
          </p:sp>
          <p:sp>
            <p:nvSpPr>
              <p:cNvPr id="3516" name="Freeform 138"/>
              <p:cNvSpPr>
                <a:spLocks noEditPoints="1"/>
              </p:cNvSpPr>
              <p:nvPr/>
            </p:nvSpPr>
            <p:spPr>
              <a:xfrm>
                <a:off x="8782845" y="4397375"/>
                <a:ext cx="1049338" cy="76200"/>
              </a:xfrm>
              <a:custGeom>
                <a:avLst/>
                <a:gdLst>
                  <a:gd name="txL" fmla="*/ 0 w 136"/>
                  <a:gd name="txT" fmla="*/ 0 h 10"/>
                  <a:gd name="txR" fmla="*/ 136 w 136"/>
                  <a:gd name="txB" fmla="*/ 10 h 10"/>
                </a:gdLst>
                <a:ahLst/>
                <a:cxnLst>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36" h="10">
                    <a:moveTo>
                      <a:pt x="0" y="3"/>
                    </a:moveTo>
                    <a:cubicBezTo>
                      <a:pt x="11" y="3"/>
                      <a:pt x="22" y="4"/>
                      <a:pt x="33" y="4"/>
                    </a:cubicBezTo>
                    <a:cubicBezTo>
                      <a:pt x="33" y="5"/>
                      <a:pt x="33" y="5"/>
                      <a:pt x="33" y="6"/>
                    </a:cubicBezTo>
                    <a:cubicBezTo>
                      <a:pt x="23" y="6"/>
                      <a:pt x="13" y="6"/>
                      <a:pt x="3" y="7"/>
                    </a:cubicBezTo>
                    <a:cubicBezTo>
                      <a:pt x="3" y="7"/>
                      <a:pt x="3" y="7"/>
                      <a:pt x="3" y="7"/>
                    </a:cubicBezTo>
                    <a:cubicBezTo>
                      <a:pt x="47" y="8"/>
                      <a:pt x="92" y="10"/>
                      <a:pt x="136" y="7"/>
                    </a:cubicBezTo>
                    <a:cubicBezTo>
                      <a:pt x="136" y="7"/>
                      <a:pt x="136" y="7"/>
                      <a:pt x="136" y="7"/>
                    </a:cubicBezTo>
                    <a:cubicBezTo>
                      <a:pt x="118" y="6"/>
                      <a:pt x="100" y="5"/>
                      <a:pt x="82" y="5"/>
                    </a:cubicBezTo>
                    <a:cubicBezTo>
                      <a:pt x="82" y="5"/>
                      <a:pt x="82" y="5"/>
                      <a:pt x="82" y="5"/>
                    </a:cubicBezTo>
                    <a:cubicBezTo>
                      <a:pt x="82" y="5"/>
                      <a:pt x="82" y="5"/>
                      <a:pt x="82" y="4"/>
                    </a:cubicBezTo>
                    <a:cubicBezTo>
                      <a:pt x="96" y="4"/>
                      <a:pt x="109" y="4"/>
                      <a:pt x="123" y="4"/>
                    </a:cubicBezTo>
                    <a:cubicBezTo>
                      <a:pt x="122" y="4"/>
                      <a:pt x="122" y="4"/>
                      <a:pt x="121" y="5"/>
                    </a:cubicBezTo>
                    <a:cubicBezTo>
                      <a:pt x="121" y="5"/>
                      <a:pt x="121" y="5"/>
                      <a:pt x="121" y="5"/>
                    </a:cubicBezTo>
                    <a:cubicBezTo>
                      <a:pt x="123" y="6"/>
                      <a:pt x="125" y="6"/>
                      <a:pt x="125" y="4"/>
                    </a:cubicBezTo>
                    <a:cubicBezTo>
                      <a:pt x="126" y="4"/>
                      <a:pt x="125" y="4"/>
                      <a:pt x="125" y="4"/>
                    </a:cubicBezTo>
                    <a:cubicBezTo>
                      <a:pt x="126" y="4"/>
                      <a:pt x="126" y="4"/>
                      <a:pt x="126" y="4"/>
                    </a:cubicBezTo>
                    <a:cubicBezTo>
                      <a:pt x="127" y="4"/>
                      <a:pt x="127" y="4"/>
                      <a:pt x="127" y="3"/>
                    </a:cubicBezTo>
                    <a:cubicBezTo>
                      <a:pt x="126" y="3"/>
                      <a:pt x="126" y="3"/>
                      <a:pt x="126" y="3"/>
                    </a:cubicBezTo>
                    <a:cubicBezTo>
                      <a:pt x="129" y="3"/>
                      <a:pt x="132" y="3"/>
                      <a:pt x="135" y="3"/>
                    </a:cubicBezTo>
                    <a:cubicBezTo>
                      <a:pt x="135" y="3"/>
                      <a:pt x="135" y="2"/>
                      <a:pt x="135" y="2"/>
                    </a:cubicBezTo>
                    <a:cubicBezTo>
                      <a:pt x="90" y="0"/>
                      <a:pt x="45" y="1"/>
                      <a:pt x="0" y="2"/>
                    </a:cubicBezTo>
                    <a:cubicBezTo>
                      <a:pt x="0" y="2"/>
                      <a:pt x="0" y="3"/>
                      <a:pt x="0" y="3"/>
                    </a:cubicBezTo>
                    <a:close/>
                    <a:moveTo>
                      <a:pt x="122" y="5"/>
                    </a:moveTo>
                    <a:cubicBezTo>
                      <a:pt x="123" y="4"/>
                      <a:pt x="124" y="4"/>
                      <a:pt x="125" y="4"/>
                    </a:cubicBezTo>
                    <a:cubicBezTo>
                      <a:pt x="124" y="4"/>
                      <a:pt x="123" y="5"/>
                      <a:pt x="122" y="5"/>
                    </a:cubicBezTo>
                    <a:close/>
                    <a:moveTo>
                      <a:pt x="34" y="6"/>
                    </a:moveTo>
                    <a:cubicBezTo>
                      <a:pt x="34" y="5"/>
                      <a:pt x="34" y="4"/>
                      <a:pt x="34" y="4"/>
                    </a:cubicBezTo>
                    <a:cubicBezTo>
                      <a:pt x="35" y="4"/>
                      <a:pt x="36" y="4"/>
                      <a:pt x="37" y="4"/>
                    </a:cubicBezTo>
                    <a:cubicBezTo>
                      <a:pt x="37" y="4"/>
                      <a:pt x="37" y="4"/>
                      <a:pt x="38" y="4"/>
                    </a:cubicBezTo>
                    <a:cubicBezTo>
                      <a:pt x="38" y="4"/>
                      <a:pt x="37" y="4"/>
                      <a:pt x="38" y="5"/>
                    </a:cubicBezTo>
                    <a:cubicBezTo>
                      <a:pt x="38" y="5"/>
                      <a:pt x="38" y="5"/>
                      <a:pt x="38" y="5"/>
                    </a:cubicBezTo>
                    <a:cubicBezTo>
                      <a:pt x="38" y="5"/>
                      <a:pt x="38" y="5"/>
                      <a:pt x="38" y="5"/>
                    </a:cubicBezTo>
                    <a:cubicBezTo>
                      <a:pt x="38" y="5"/>
                      <a:pt x="38" y="5"/>
                      <a:pt x="38" y="6"/>
                    </a:cubicBezTo>
                    <a:cubicBezTo>
                      <a:pt x="38" y="6"/>
                      <a:pt x="38" y="6"/>
                      <a:pt x="37" y="6"/>
                    </a:cubicBezTo>
                    <a:cubicBezTo>
                      <a:pt x="37" y="6"/>
                      <a:pt x="36" y="6"/>
                      <a:pt x="35" y="6"/>
                    </a:cubicBezTo>
                    <a:cubicBezTo>
                      <a:pt x="35" y="6"/>
                      <a:pt x="35" y="6"/>
                      <a:pt x="34" y="6"/>
                    </a:cubicBezTo>
                    <a:close/>
                    <a:moveTo>
                      <a:pt x="81" y="5"/>
                    </a:moveTo>
                    <a:cubicBezTo>
                      <a:pt x="81" y="5"/>
                      <a:pt x="81" y="5"/>
                      <a:pt x="81" y="5"/>
                    </a:cubicBezTo>
                    <a:cubicBezTo>
                      <a:pt x="80" y="5"/>
                      <a:pt x="79" y="5"/>
                      <a:pt x="78" y="5"/>
                    </a:cubicBezTo>
                    <a:cubicBezTo>
                      <a:pt x="78" y="5"/>
                      <a:pt x="78" y="5"/>
                      <a:pt x="78" y="5"/>
                    </a:cubicBezTo>
                    <a:cubicBezTo>
                      <a:pt x="79" y="5"/>
                      <a:pt x="79" y="5"/>
                      <a:pt x="79" y="5"/>
                    </a:cubicBezTo>
                    <a:cubicBezTo>
                      <a:pt x="79" y="4"/>
                      <a:pt x="79" y="4"/>
                      <a:pt x="79" y="4"/>
                    </a:cubicBezTo>
                    <a:cubicBezTo>
                      <a:pt x="79" y="5"/>
                      <a:pt x="79" y="5"/>
                      <a:pt x="79" y="5"/>
                    </a:cubicBezTo>
                    <a:cubicBezTo>
                      <a:pt x="79" y="5"/>
                      <a:pt x="80" y="5"/>
                      <a:pt x="80" y="4"/>
                    </a:cubicBezTo>
                    <a:cubicBezTo>
                      <a:pt x="80" y="4"/>
                      <a:pt x="80" y="4"/>
                      <a:pt x="81" y="4"/>
                    </a:cubicBezTo>
                    <a:cubicBezTo>
                      <a:pt x="81" y="5"/>
                      <a:pt x="81" y="5"/>
                      <a:pt x="81" y="5"/>
                    </a:cubicBezTo>
                    <a:close/>
                    <a:moveTo>
                      <a:pt x="78" y="5"/>
                    </a:moveTo>
                    <a:cubicBezTo>
                      <a:pt x="78" y="5"/>
                      <a:pt x="77" y="5"/>
                      <a:pt x="77" y="5"/>
                    </a:cubicBezTo>
                    <a:cubicBezTo>
                      <a:pt x="65" y="5"/>
                      <a:pt x="52" y="6"/>
                      <a:pt x="39" y="6"/>
                    </a:cubicBezTo>
                    <a:cubicBezTo>
                      <a:pt x="40" y="5"/>
                      <a:pt x="40" y="5"/>
                      <a:pt x="39" y="4"/>
                    </a:cubicBezTo>
                    <a:cubicBezTo>
                      <a:pt x="52" y="4"/>
                      <a:pt x="65" y="5"/>
                      <a:pt x="78" y="5"/>
                    </a:cubicBezTo>
                    <a:close/>
                  </a:path>
                </a:pathLst>
              </a:custGeom>
              <a:solidFill>
                <a:srgbClr val="FFFFFF">
                  <a:alpha val="100000"/>
                </a:srgbClr>
              </a:solidFill>
              <a:ln w="9525">
                <a:noFill/>
              </a:ln>
            </p:spPr>
            <p:txBody>
              <a:bodyPr/>
              <a:lstStyle/>
              <a:p>
                <a:endParaRPr lang="zh-CN" altLang="en-US"/>
              </a:p>
            </p:txBody>
          </p:sp>
          <p:sp>
            <p:nvSpPr>
              <p:cNvPr id="3517" name="Freeform 139"/>
              <p:cNvSpPr/>
              <p:nvPr/>
            </p:nvSpPr>
            <p:spPr>
              <a:xfrm>
                <a:off x="8798720" y="4489450"/>
                <a:ext cx="554038" cy="261938"/>
              </a:xfrm>
              <a:custGeom>
                <a:avLst/>
                <a:gdLst>
                  <a:gd name="txL" fmla="*/ 0 w 72"/>
                  <a:gd name="txT" fmla="*/ 0 h 34"/>
                  <a:gd name="txR" fmla="*/ 72 w 72"/>
                  <a:gd name="txB" fmla="*/ 34 h 34"/>
                </a:gdLst>
                <a:ahLst/>
                <a:cxnLst>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Lst>
                <a:rect l="txL" t="txT" r="txR" b="txB"/>
                <a:pathLst>
                  <a:path w="72" h="34">
                    <a:moveTo>
                      <a:pt x="1" y="22"/>
                    </a:moveTo>
                    <a:cubicBezTo>
                      <a:pt x="7" y="8"/>
                      <a:pt x="25" y="1"/>
                      <a:pt x="40" y="3"/>
                    </a:cubicBezTo>
                    <a:cubicBezTo>
                      <a:pt x="57" y="5"/>
                      <a:pt x="67" y="18"/>
                      <a:pt x="70" y="33"/>
                    </a:cubicBezTo>
                    <a:cubicBezTo>
                      <a:pt x="71" y="34"/>
                      <a:pt x="72" y="34"/>
                      <a:pt x="72" y="33"/>
                    </a:cubicBezTo>
                    <a:cubicBezTo>
                      <a:pt x="69" y="17"/>
                      <a:pt x="58" y="4"/>
                      <a:pt x="40" y="2"/>
                    </a:cubicBezTo>
                    <a:cubicBezTo>
                      <a:pt x="25" y="0"/>
                      <a:pt x="6" y="7"/>
                      <a:pt x="0" y="22"/>
                    </a:cubicBezTo>
                    <a:cubicBezTo>
                      <a:pt x="0" y="22"/>
                      <a:pt x="1" y="23"/>
                      <a:pt x="1" y="22"/>
                    </a:cubicBezTo>
                    <a:close/>
                  </a:path>
                </a:pathLst>
              </a:custGeom>
              <a:solidFill>
                <a:srgbClr val="FFFFFF">
                  <a:alpha val="100000"/>
                </a:srgbClr>
              </a:solidFill>
              <a:ln w="9525">
                <a:noFill/>
              </a:ln>
            </p:spPr>
            <p:txBody>
              <a:bodyPr/>
              <a:lstStyle/>
              <a:p>
                <a:endParaRPr lang="zh-CN" altLang="en-US"/>
              </a:p>
            </p:txBody>
          </p:sp>
          <p:sp>
            <p:nvSpPr>
              <p:cNvPr id="3518" name="Freeform 140"/>
              <p:cNvSpPr/>
              <p:nvPr/>
            </p:nvSpPr>
            <p:spPr>
              <a:xfrm>
                <a:off x="10162383" y="4443413"/>
                <a:ext cx="401638" cy="254000"/>
              </a:xfrm>
              <a:custGeom>
                <a:avLst/>
                <a:gdLst>
                  <a:gd name="txL" fmla="*/ 0 w 52"/>
                  <a:gd name="txT" fmla="*/ 0 h 33"/>
                  <a:gd name="txR" fmla="*/ 52 w 52"/>
                  <a:gd name="txB" fmla="*/ 33 h 33"/>
                </a:gdLst>
                <a:ahLst/>
                <a:cxnLst>
                  <a:cxn ang="0">
                    <a:pos x="2147483646" y="2147483646"/>
                  </a:cxn>
                  <a:cxn ang="0">
                    <a:pos x="2147483646" y="2147483646"/>
                  </a:cxn>
                  <a:cxn ang="0">
                    <a:pos x="2147483646" y="2147483646"/>
                  </a:cxn>
                  <a:cxn ang="0">
                    <a:pos x="0" y="2147483646"/>
                  </a:cxn>
                  <a:cxn ang="0">
                    <a:pos x="2147483646" y="2147483646"/>
                  </a:cxn>
                  <a:cxn ang="0">
                    <a:pos x="2147483646" y="2147483646"/>
                  </a:cxn>
                </a:cxnLst>
                <a:rect l="txL" t="txT" r="txR" b="txB"/>
                <a:pathLst>
                  <a:path w="52" h="33">
                    <a:moveTo>
                      <a:pt x="51" y="26"/>
                    </a:moveTo>
                    <a:cubicBezTo>
                      <a:pt x="51" y="27"/>
                      <a:pt x="52" y="26"/>
                      <a:pt x="52" y="26"/>
                    </a:cubicBezTo>
                    <a:cubicBezTo>
                      <a:pt x="50" y="12"/>
                      <a:pt x="33" y="5"/>
                      <a:pt x="20" y="8"/>
                    </a:cubicBezTo>
                    <a:cubicBezTo>
                      <a:pt x="8" y="11"/>
                      <a:pt x="0" y="21"/>
                      <a:pt x="0" y="33"/>
                    </a:cubicBezTo>
                    <a:cubicBezTo>
                      <a:pt x="0" y="33"/>
                      <a:pt x="1" y="33"/>
                      <a:pt x="1" y="33"/>
                    </a:cubicBezTo>
                    <a:cubicBezTo>
                      <a:pt x="2" y="6"/>
                      <a:pt x="42" y="0"/>
                      <a:pt x="51" y="26"/>
                    </a:cubicBezTo>
                    <a:close/>
                  </a:path>
                </a:pathLst>
              </a:custGeom>
              <a:solidFill>
                <a:srgbClr val="FFFFFF">
                  <a:alpha val="100000"/>
                </a:srgbClr>
              </a:solidFill>
              <a:ln w="9525">
                <a:noFill/>
              </a:ln>
            </p:spPr>
            <p:txBody>
              <a:bodyPr/>
              <a:lstStyle/>
              <a:p>
                <a:endParaRPr lang="zh-CN" altLang="en-US"/>
              </a:p>
            </p:txBody>
          </p:sp>
          <p:sp>
            <p:nvSpPr>
              <p:cNvPr id="3519" name="Freeform 141"/>
              <p:cNvSpPr/>
              <p:nvPr/>
            </p:nvSpPr>
            <p:spPr>
              <a:xfrm>
                <a:off x="8936833" y="4195763"/>
                <a:ext cx="7938" cy="7938"/>
              </a:xfrm>
              <a:custGeom>
                <a:avLst/>
                <a:gdLst>
                  <a:gd name="txL" fmla="*/ 0 w 1"/>
                  <a:gd name="txT" fmla="*/ 0 h 1"/>
                  <a:gd name="txR" fmla="*/ 1 w 1"/>
                  <a:gd name="txB" fmla="*/ 1 h 1"/>
                </a:gdLst>
                <a:ahLst/>
                <a:cxnLst>
                  <a:cxn ang="0">
                    <a:pos x="2147483646" y="2147483646"/>
                  </a:cxn>
                  <a:cxn ang="0">
                    <a:pos x="2147483646" y="0"/>
                  </a:cxn>
                  <a:cxn ang="0">
                    <a:pos x="2147483646" y="2147483646"/>
                  </a:cxn>
                </a:cxnLst>
                <a:rect l="txL" t="txT" r="txR" b="txB"/>
                <a:pathLst>
                  <a:path w="1" h="1">
                    <a:moveTo>
                      <a:pt x="1" y="1"/>
                    </a:moveTo>
                    <a:cubicBezTo>
                      <a:pt x="1" y="1"/>
                      <a:pt x="1" y="0"/>
                      <a:pt x="1" y="0"/>
                    </a:cubicBezTo>
                    <a:cubicBezTo>
                      <a:pt x="0" y="0"/>
                      <a:pt x="0" y="1"/>
                      <a:pt x="1" y="1"/>
                    </a:cubicBezTo>
                    <a:close/>
                  </a:path>
                </a:pathLst>
              </a:custGeom>
              <a:solidFill>
                <a:srgbClr val="FFFFFF">
                  <a:alpha val="100000"/>
                </a:srgbClr>
              </a:solidFill>
              <a:ln w="9525">
                <a:noFill/>
              </a:ln>
            </p:spPr>
            <p:txBody>
              <a:bodyPr/>
              <a:lstStyle/>
              <a:p>
                <a:endParaRPr lang="zh-CN" altLang="en-US"/>
              </a:p>
            </p:txBody>
          </p:sp>
          <p:sp>
            <p:nvSpPr>
              <p:cNvPr id="3520" name="Freeform 142"/>
              <p:cNvSpPr/>
              <p:nvPr/>
            </p:nvSpPr>
            <p:spPr>
              <a:xfrm>
                <a:off x="9190833" y="4181475"/>
                <a:ext cx="15875" cy="7938"/>
              </a:xfrm>
              <a:custGeom>
                <a:avLst/>
                <a:gdLst>
                  <a:gd name="txL" fmla="*/ 0 w 2"/>
                  <a:gd name="txT" fmla="*/ 0 h 1"/>
                  <a:gd name="txR" fmla="*/ 2 w 2"/>
                  <a:gd name="txB" fmla="*/ 1 h 1"/>
                </a:gdLst>
                <a:ahLst/>
                <a:cxnLst>
                  <a:cxn ang="0">
                    <a:pos x="2147483646" y="2147483646"/>
                  </a:cxn>
                  <a:cxn ang="0">
                    <a:pos x="2147483646" y="0"/>
                  </a:cxn>
                  <a:cxn ang="0">
                    <a:pos x="2147483646" y="2147483646"/>
                  </a:cxn>
                </a:cxnLst>
                <a:rect l="txL" t="txT" r="txR" b="txB"/>
                <a:pathLst>
                  <a:path w="2" h="1">
                    <a:moveTo>
                      <a:pt x="1" y="1"/>
                    </a:moveTo>
                    <a:cubicBezTo>
                      <a:pt x="2" y="1"/>
                      <a:pt x="2" y="0"/>
                      <a:pt x="1" y="0"/>
                    </a:cubicBezTo>
                    <a:cubicBezTo>
                      <a:pt x="0" y="0"/>
                      <a:pt x="0" y="1"/>
                      <a:pt x="1" y="1"/>
                    </a:cubicBezTo>
                    <a:close/>
                  </a:path>
                </a:pathLst>
              </a:custGeom>
              <a:solidFill>
                <a:srgbClr val="FFFFFF">
                  <a:alpha val="100000"/>
                </a:srgbClr>
              </a:solidFill>
              <a:ln w="9525">
                <a:noFill/>
              </a:ln>
            </p:spPr>
            <p:txBody>
              <a:bodyPr/>
              <a:lstStyle/>
              <a:p>
                <a:endParaRPr lang="zh-CN" altLang="en-US"/>
              </a:p>
            </p:txBody>
          </p:sp>
          <p:sp>
            <p:nvSpPr>
              <p:cNvPr id="3521" name="Freeform 143"/>
              <p:cNvSpPr/>
              <p:nvPr/>
            </p:nvSpPr>
            <p:spPr>
              <a:xfrm>
                <a:off x="9152733" y="4195763"/>
                <a:ext cx="53975" cy="31750"/>
              </a:xfrm>
              <a:custGeom>
                <a:avLst/>
                <a:gdLst>
                  <a:gd name="txL" fmla="*/ 0 w 7"/>
                  <a:gd name="txT" fmla="*/ 0 h 4"/>
                  <a:gd name="txR" fmla="*/ 7 w 7"/>
                  <a:gd name="txB" fmla="*/ 4 h 4"/>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7" h="4">
                    <a:moveTo>
                      <a:pt x="1" y="2"/>
                    </a:moveTo>
                    <a:cubicBezTo>
                      <a:pt x="3" y="3"/>
                      <a:pt x="6" y="4"/>
                      <a:pt x="7" y="1"/>
                    </a:cubicBezTo>
                    <a:cubicBezTo>
                      <a:pt x="7" y="1"/>
                      <a:pt x="7" y="1"/>
                      <a:pt x="6" y="1"/>
                    </a:cubicBezTo>
                    <a:cubicBezTo>
                      <a:pt x="6" y="1"/>
                      <a:pt x="6" y="1"/>
                      <a:pt x="5" y="2"/>
                    </a:cubicBezTo>
                    <a:cubicBezTo>
                      <a:pt x="4" y="2"/>
                      <a:pt x="3" y="2"/>
                      <a:pt x="2" y="1"/>
                    </a:cubicBezTo>
                    <a:cubicBezTo>
                      <a:pt x="1" y="0"/>
                      <a:pt x="0" y="2"/>
                      <a:pt x="1" y="2"/>
                    </a:cubicBezTo>
                    <a:close/>
                  </a:path>
                </a:pathLst>
              </a:custGeom>
              <a:solidFill>
                <a:srgbClr val="FFFFFF">
                  <a:alpha val="100000"/>
                </a:srgbClr>
              </a:solidFill>
              <a:ln w="9525">
                <a:noFill/>
              </a:ln>
            </p:spPr>
            <p:txBody>
              <a:bodyPr/>
              <a:lstStyle/>
              <a:p>
                <a:endParaRPr lang="zh-CN" altLang="en-US"/>
              </a:p>
            </p:txBody>
          </p:sp>
          <p:sp>
            <p:nvSpPr>
              <p:cNvPr id="3522" name="Freeform 144"/>
              <p:cNvSpPr/>
              <p:nvPr/>
            </p:nvSpPr>
            <p:spPr>
              <a:xfrm>
                <a:off x="9392445" y="4173538"/>
                <a:ext cx="22225" cy="7938"/>
              </a:xfrm>
              <a:custGeom>
                <a:avLst/>
                <a:gdLst>
                  <a:gd name="txL" fmla="*/ 0 w 3"/>
                  <a:gd name="txT" fmla="*/ 0 h 1"/>
                  <a:gd name="txR" fmla="*/ 3 w 3"/>
                  <a:gd name="txB" fmla="*/ 1 h 1"/>
                </a:gdLst>
                <a:ahLst/>
                <a:cxnLst>
                  <a:cxn ang="0">
                    <a:pos x="2147483646" y="2147483646"/>
                  </a:cxn>
                  <a:cxn ang="0">
                    <a:pos x="2147483646" y="0"/>
                  </a:cxn>
                  <a:cxn ang="0">
                    <a:pos x="2147483646" y="2147483646"/>
                  </a:cxn>
                </a:cxnLst>
                <a:rect l="txL" t="txT" r="txR" b="txB"/>
                <a:pathLst>
                  <a:path w="3" h="1">
                    <a:moveTo>
                      <a:pt x="1" y="1"/>
                    </a:moveTo>
                    <a:cubicBezTo>
                      <a:pt x="3" y="1"/>
                      <a:pt x="3" y="0"/>
                      <a:pt x="2" y="0"/>
                    </a:cubicBezTo>
                    <a:cubicBezTo>
                      <a:pt x="1" y="0"/>
                      <a:pt x="0" y="1"/>
                      <a:pt x="1" y="1"/>
                    </a:cubicBezTo>
                    <a:close/>
                  </a:path>
                </a:pathLst>
              </a:custGeom>
              <a:solidFill>
                <a:srgbClr val="FFFFFF">
                  <a:alpha val="100000"/>
                </a:srgbClr>
              </a:solidFill>
              <a:ln w="9525">
                <a:noFill/>
              </a:ln>
            </p:spPr>
            <p:txBody>
              <a:bodyPr/>
              <a:lstStyle/>
              <a:p>
                <a:endParaRPr lang="zh-CN" altLang="en-US"/>
              </a:p>
            </p:txBody>
          </p:sp>
          <p:sp>
            <p:nvSpPr>
              <p:cNvPr id="3523" name="Freeform 145"/>
              <p:cNvSpPr/>
              <p:nvPr/>
            </p:nvSpPr>
            <p:spPr>
              <a:xfrm>
                <a:off x="9422608" y="4181475"/>
                <a:ext cx="15875" cy="14288"/>
              </a:xfrm>
              <a:custGeom>
                <a:avLst/>
                <a:gdLst>
                  <a:gd name="txL" fmla="*/ 0 w 2"/>
                  <a:gd name="txT" fmla="*/ 0 h 2"/>
                  <a:gd name="txR" fmla="*/ 2 w 2"/>
                  <a:gd name="txB" fmla="*/ 2 h 2"/>
                </a:gdLst>
                <a:ahLst/>
                <a:cxnLst>
                  <a:cxn ang="0">
                    <a:pos x="2147483646" y="2147483646"/>
                  </a:cxn>
                  <a:cxn ang="0">
                    <a:pos x="2147483646" y="2147483646"/>
                  </a:cxn>
                  <a:cxn ang="0">
                    <a:pos x="2147483646" y="2147483646"/>
                  </a:cxn>
                  <a:cxn ang="0">
                    <a:pos x="2147483646" y="2147483646"/>
                  </a:cxn>
                  <a:cxn ang="0">
                    <a:pos x="2147483646" y="2147483646"/>
                  </a:cxn>
                </a:cxnLst>
                <a:rect l="txL" t="txT" r="txR" b="txB"/>
                <a:pathLst>
                  <a:path w="2" h="2">
                    <a:moveTo>
                      <a:pt x="1" y="1"/>
                    </a:moveTo>
                    <a:cubicBezTo>
                      <a:pt x="1" y="2"/>
                      <a:pt x="1" y="2"/>
                      <a:pt x="1" y="2"/>
                    </a:cubicBezTo>
                    <a:cubicBezTo>
                      <a:pt x="1" y="2"/>
                      <a:pt x="2" y="2"/>
                      <a:pt x="2" y="1"/>
                    </a:cubicBezTo>
                    <a:cubicBezTo>
                      <a:pt x="2" y="1"/>
                      <a:pt x="2" y="1"/>
                      <a:pt x="2" y="1"/>
                    </a:cubicBezTo>
                    <a:cubicBezTo>
                      <a:pt x="2" y="0"/>
                      <a:pt x="0" y="1"/>
                      <a:pt x="1" y="1"/>
                    </a:cubicBezTo>
                    <a:close/>
                  </a:path>
                </a:pathLst>
              </a:custGeom>
              <a:solidFill>
                <a:srgbClr val="FFFFFF">
                  <a:alpha val="100000"/>
                </a:srgbClr>
              </a:solidFill>
              <a:ln w="9525">
                <a:noFill/>
              </a:ln>
            </p:spPr>
            <p:txBody>
              <a:bodyPr/>
              <a:lstStyle/>
              <a:p>
                <a:endParaRPr lang="zh-CN" altLang="en-US"/>
              </a:p>
            </p:txBody>
          </p:sp>
          <p:sp>
            <p:nvSpPr>
              <p:cNvPr id="3524" name="Freeform 146"/>
              <p:cNvSpPr/>
              <p:nvPr/>
            </p:nvSpPr>
            <p:spPr>
              <a:xfrm>
                <a:off x="9160670" y="4181475"/>
                <a:ext cx="15875" cy="7938"/>
              </a:xfrm>
              <a:custGeom>
                <a:avLst/>
                <a:gdLst>
                  <a:gd name="txL" fmla="*/ 0 w 2"/>
                  <a:gd name="txT" fmla="*/ 0 h 1"/>
                  <a:gd name="txR" fmla="*/ 2 w 2"/>
                  <a:gd name="txB" fmla="*/ 1 h 1"/>
                </a:gdLst>
                <a:ahLst/>
                <a:cxnLst>
                  <a:cxn ang="0">
                    <a:pos x="2147483646" y="2147483646"/>
                  </a:cxn>
                  <a:cxn ang="0">
                    <a:pos x="2147483646" y="0"/>
                  </a:cxn>
                  <a:cxn ang="0">
                    <a:pos x="2147483646" y="2147483646"/>
                  </a:cxn>
                </a:cxnLst>
                <a:rect l="txL" t="txT" r="txR" b="txB"/>
                <a:pathLst>
                  <a:path w="2" h="1">
                    <a:moveTo>
                      <a:pt x="1" y="1"/>
                    </a:moveTo>
                    <a:cubicBezTo>
                      <a:pt x="2" y="1"/>
                      <a:pt x="2" y="0"/>
                      <a:pt x="1" y="0"/>
                    </a:cubicBezTo>
                    <a:cubicBezTo>
                      <a:pt x="0" y="0"/>
                      <a:pt x="0" y="1"/>
                      <a:pt x="1" y="1"/>
                    </a:cubicBezTo>
                    <a:close/>
                  </a:path>
                </a:pathLst>
              </a:custGeom>
              <a:solidFill>
                <a:srgbClr val="FFFFFF">
                  <a:alpha val="100000"/>
                </a:srgbClr>
              </a:solidFill>
              <a:ln w="9525">
                <a:noFill/>
              </a:ln>
            </p:spPr>
            <p:txBody>
              <a:bodyPr/>
              <a:lstStyle/>
              <a:p>
                <a:endParaRPr lang="zh-CN" altLang="en-US"/>
              </a:p>
            </p:txBody>
          </p:sp>
          <p:sp>
            <p:nvSpPr>
              <p:cNvPr id="3525" name="Freeform 147"/>
              <p:cNvSpPr/>
              <p:nvPr/>
            </p:nvSpPr>
            <p:spPr>
              <a:xfrm>
                <a:off x="8968583" y="4195763"/>
                <a:ext cx="6350" cy="7938"/>
              </a:xfrm>
              <a:custGeom>
                <a:avLst/>
                <a:gdLst>
                  <a:gd name="txL" fmla="*/ 0 w 1"/>
                  <a:gd name="txT" fmla="*/ 0 h 1"/>
                  <a:gd name="txR" fmla="*/ 1 w 1"/>
                  <a:gd name="txB" fmla="*/ 1 h 1"/>
                </a:gdLst>
                <a:ahLst/>
                <a:cxnLst>
                  <a:cxn ang="0">
                    <a:pos x="0" y="2147483646"/>
                  </a:cxn>
                  <a:cxn ang="0">
                    <a:pos x="0" y="0"/>
                  </a:cxn>
                  <a:cxn ang="0">
                    <a:pos x="0" y="2147483646"/>
                  </a:cxn>
                </a:cxnLst>
                <a:rect l="txL" t="txT" r="txR" b="txB"/>
                <a:pathLst>
                  <a:path w="1" h="1">
                    <a:moveTo>
                      <a:pt x="0" y="1"/>
                    </a:moveTo>
                    <a:cubicBezTo>
                      <a:pt x="1" y="1"/>
                      <a:pt x="1" y="0"/>
                      <a:pt x="0" y="0"/>
                    </a:cubicBezTo>
                    <a:cubicBezTo>
                      <a:pt x="0" y="0"/>
                      <a:pt x="0" y="1"/>
                      <a:pt x="0" y="1"/>
                    </a:cubicBezTo>
                    <a:close/>
                  </a:path>
                </a:pathLst>
              </a:custGeom>
              <a:solidFill>
                <a:srgbClr val="FFFFFF">
                  <a:alpha val="100000"/>
                </a:srgbClr>
              </a:solidFill>
              <a:ln w="9525">
                <a:noFill/>
              </a:ln>
            </p:spPr>
            <p:txBody>
              <a:bodyPr/>
              <a:lstStyle/>
              <a:p>
                <a:endParaRPr lang="zh-CN" altLang="en-US"/>
              </a:p>
            </p:txBody>
          </p:sp>
          <p:sp>
            <p:nvSpPr>
              <p:cNvPr id="3526" name="Freeform 148"/>
              <p:cNvSpPr/>
              <p:nvPr/>
            </p:nvSpPr>
            <p:spPr>
              <a:xfrm>
                <a:off x="9600408" y="4165600"/>
                <a:ext cx="7938" cy="15875"/>
              </a:xfrm>
              <a:custGeom>
                <a:avLst/>
                <a:gdLst>
                  <a:gd name="txL" fmla="*/ 0 w 1"/>
                  <a:gd name="txT" fmla="*/ 0 h 2"/>
                  <a:gd name="txR" fmla="*/ 1 w 1"/>
                  <a:gd name="txB" fmla="*/ 2 h 2"/>
                </a:gdLst>
                <a:ahLst/>
                <a:cxnLst>
                  <a:cxn ang="0">
                    <a:pos x="2147483646" y="2147483646"/>
                  </a:cxn>
                  <a:cxn ang="0">
                    <a:pos x="2147483646" y="2147483646"/>
                  </a:cxn>
                  <a:cxn ang="0">
                    <a:pos x="2147483646" y="0"/>
                  </a:cxn>
                  <a:cxn ang="0">
                    <a:pos x="2147483646" y="0"/>
                  </a:cxn>
                  <a:cxn ang="0">
                    <a:pos x="2147483646" y="2147483646"/>
                  </a:cxn>
                </a:cxnLst>
                <a:rect l="txL" t="txT" r="txR" b="txB"/>
                <a:pathLst>
                  <a:path w="1" h="2">
                    <a:moveTo>
                      <a:pt x="1" y="1"/>
                    </a:moveTo>
                    <a:cubicBezTo>
                      <a:pt x="1" y="1"/>
                      <a:pt x="1" y="1"/>
                      <a:pt x="1" y="1"/>
                    </a:cubicBezTo>
                    <a:cubicBezTo>
                      <a:pt x="1" y="1"/>
                      <a:pt x="1" y="0"/>
                      <a:pt x="1" y="0"/>
                    </a:cubicBezTo>
                    <a:cubicBezTo>
                      <a:pt x="1" y="0"/>
                      <a:pt x="1" y="0"/>
                      <a:pt x="1" y="0"/>
                    </a:cubicBezTo>
                    <a:cubicBezTo>
                      <a:pt x="0" y="1"/>
                      <a:pt x="1" y="2"/>
                      <a:pt x="1" y="1"/>
                    </a:cubicBezTo>
                    <a:close/>
                  </a:path>
                </a:pathLst>
              </a:custGeom>
              <a:solidFill>
                <a:srgbClr val="FFFFFF">
                  <a:alpha val="100000"/>
                </a:srgbClr>
              </a:solidFill>
              <a:ln w="9525">
                <a:noFill/>
              </a:ln>
            </p:spPr>
            <p:txBody>
              <a:bodyPr/>
              <a:lstStyle/>
              <a:p>
                <a:endParaRPr lang="zh-CN" altLang="en-US"/>
              </a:p>
            </p:txBody>
          </p:sp>
          <p:sp>
            <p:nvSpPr>
              <p:cNvPr id="3527" name="Freeform 149"/>
              <p:cNvSpPr/>
              <p:nvPr/>
            </p:nvSpPr>
            <p:spPr>
              <a:xfrm>
                <a:off x="9622633" y="4165600"/>
                <a:ext cx="7938" cy="7938"/>
              </a:xfrm>
              <a:custGeom>
                <a:avLst/>
                <a:gdLst>
                  <a:gd name="txL" fmla="*/ 0 w 1"/>
                  <a:gd name="txT" fmla="*/ 0 h 1"/>
                  <a:gd name="txR" fmla="*/ 1 w 1"/>
                  <a:gd name="txB" fmla="*/ 1 h 1"/>
                </a:gdLst>
                <a:ahLst/>
                <a:cxnLst>
                  <a:cxn ang="0">
                    <a:pos x="0" y="2147483646"/>
                  </a:cxn>
                  <a:cxn ang="0">
                    <a:pos x="0" y="0"/>
                  </a:cxn>
                  <a:cxn ang="0">
                    <a:pos x="0" y="2147483646"/>
                  </a:cxn>
                </a:cxnLst>
                <a:rect l="txL" t="txT" r="txR" b="txB"/>
                <a:pathLst>
                  <a:path w="1" h="1">
                    <a:moveTo>
                      <a:pt x="0" y="1"/>
                    </a:moveTo>
                    <a:cubicBezTo>
                      <a:pt x="1" y="1"/>
                      <a:pt x="1" y="0"/>
                      <a:pt x="0" y="0"/>
                    </a:cubicBezTo>
                    <a:cubicBezTo>
                      <a:pt x="0" y="0"/>
                      <a:pt x="0" y="1"/>
                      <a:pt x="0" y="1"/>
                    </a:cubicBezTo>
                    <a:close/>
                  </a:path>
                </a:pathLst>
              </a:custGeom>
              <a:solidFill>
                <a:srgbClr val="FFFFFF">
                  <a:alpha val="100000"/>
                </a:srgbClr>
              </a:solidFill>
              <a:ln w="9525">
                <a:noFill/>
              </a:ln>
            </p:spPr>
            <p:txBody>
              <a:bodyPr/>
              <a:lstStyle/>
              <a:p>
                <a:endParaRPr lang="zh-CN" altLang="en-US"/>
              </a:p>
            </p:txBody>
          </p:sp>
          <p:sp>
            <p:nvSpPr>
              <p:cNvPr id="3528" name="Freeform 150"/>
              <p:cNvSpPr/>
              <p:nvPr/>
            </p:nvSpPr>
            <p:spPr>
              <a:xfrm>
                <a:off x="9600408" y="4181475"/>
                <a:ext cx="38100" cy="22225"/>
              </a:xfrm>
              <a:custGeom>
                <a:avLst/>
                <a:gdLst>
                  <a:gd name="txL" fmla="*/ 0 w 5"/>
                  <a:gd name="txT" fmla="*/ 0 h 3"/>
                  <a:gd name="txR" fmla="*/ 5 w 5"/>
                  <a:gd name="txB" fmla="*/ 3 h 3"/>
                </a:gdLst>
                <a:ahLst/>
                <a:cxnLst>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Lst>
                <a:rect l="txL" t="txT" r="txR" b="txB"/>
                <a:pathLst>
                  <a:path w="5" h="3">
                    <a:moveTo>
                      <a:pt x="4" y="1"/>
                    </a:moveTo>
                    <a:cubicBezTo>
                      <a:pt x="3" y="2"/>
                      <a:pt x="2" y="2"/>
                      <a:pt x="1" y="1"/>
                    </a:cubicBezTo>
                    <a:cubicBezTo>
                      <a:pt x="1" y="0"/>
                      <a:pt x="0" y="1"/>
                      <a:pt x="0" y="1"/>
                    </a:cubicBezTo>
                    <a:cubicBezTo>
                      <a:pt x="1" y="3"/>
                      <a:pt x="3" y="3"/>
                      <a:pt x="4" y="3"/>
                    </a:cubicBezTo>
                    <a:cubicBezTo>
                      <a:pt x="4" y="2"/>
                      <a:pt x="5" y="2"/>
                      <a:pt x="4" y="2"/>
                    </a:cubicBezTo>
                    <a:cubicBezTo>
                      <a:pt x="4" y="2"/>
                      <a:pt x="4" y="1"/>
                      <a:pt x="4" y="1"/>
                    </a:cubicBezTo>
                    <a:cubicBezTo>
                      <a:pt x="4" y="1"/>
                      <a:pt x="4" y="1"/>
                      <a:pt x="4" y="1"/>
                    </a:cubicBezTo>
                    <a:close/>
                  </a:path>
                </a:pathLst>
              </a:custGeom>
              <a:solidFill>
                <a:srgbClr val="FFFFFF">
                  <a:alpha val="100000"/>
                </a:srgbClr>
              </a:solidFill>
              <a:ln w="9525">
                <a:noFill/>
              </a:ln>
            </p:spPr>
            <p:txBody>
              <a:bodyPr/>
              <a:lstStyle/>
              <a:p>
                <a:endParaRPr lang="zh-CN" altLang="en-US"/>
              </a:p>
            </p:txBody>
          </p:sp>
          <p:sp>
            <p:nvSpPr>
              <p:cNvPr id="3529" name="Freeform 151"/>
              <p:cNvSpPr/>
              <p:nvPr/>
            </p:nvSpPr>
            <p:spPr>
              <a:xfrm>
                <a:off x="9824245" y="4165600"/>
                <a:ext cx="7938" cy="7938"/>
              </a:xfrm>
              <a:custGeom>
                <a:avLst/>
                <a:gdLst>
                  <a:gd name="txL" fmla="*/ 0 w 1"/>
                  <a:gd name="txT" fmla="*/ 0 h 1"/>
                  <a:gd name="txR" fmla="*/ 1 w 1"/>
                  <a:gd name="txB" fmla="*/ 1 h 1"/>
                </a:gdLst>
                <a:ahLst/>
                <a:cxnLst>
                  <a:cxn ang="0">
                    <a:pos x="2147483646" y="2147483646"/>
                  </a:cxn>
                  <a:cxn ang="0">
                    <a:pos x="0" y="2147483646"/>
                  </a:cxn>
                  <a:cxn ang="0">
                    <a:pos x="0" y="0"/>
                  </a:cxn>
                  <a:cxn ang="0">
                    <a:pos x="0" y="2147483646"/>
                  </a:cxn>
                  <a:cxn ang="0">
                    <a:pos x="2147483646" y="2147483646"/>
                  </a:cxn>
                </a:cxnLst>
                <a:rect l="txL" t="txT" r="txR" b="txB"/>
                <a:pathLst>
                  <a:path w="1" h="1">
                    <a:moveTo>
                      <a:pt x="1" y="1"/>
                    </a:moveTo>
                    <a:cubicBezTo>
                      <a:pt x="1" y="1"/>
                      <a:pt x="0" y="1"/>
                      <a:pt x="0" y="1"/>
                    </a:cubicBezTo>
                    <a:cubicBezTo>
                      <a:pt x="0" y="0"/>
                      <a:pt x="0" y="0"/>
                      <a:pt x="0" y="0"/>
                    </a:cubicBezTo>
                    <a:cubicBezTo>
                      <a:pt x="0" y="1"/>
                      <a:pt x="0" y="1"/>
                      <a:pt x="0" y="1"/>
                    </a:cubicBezTo>
                    <a:cubicBezTo>
                      <a:pt x="0" y="1"/>
                      <a:pt x="1" y="1"/>
                      <a:pt x="1" y="1"/>
                    </a:cubicBezTo>
                    <a:close/>
                  </a:path>
                </a:pathLst>
              </a:custGeom>
              <a:solidFill>
                <a:srgbClr val="FFFFFF">
                  <a:alpha val="100000"/>
                </a:srgbClr>
              </a:solidFill>
              <a:ln w="9525">
                <a:noFill/>
              </a:ln>
            </p:spPr>
            <p:txBody>
              <a:bodyPr/>
              <a:lstStyle/>
              <a:p>
                <a:endParaRPr lang="zh-CN" altLang="en-US"/>
              </a:p>
            </p:txBody>
          </p:sp>
          <p:sp>
            <p:nvSpPr>
              <p:cNvPr id="3530" name="Freeform 152"/>
              <p:cNvSpPr/>
              <p:nvPr/>
            </p:nvSpPr>
            <p:spPr>
              <a:xfrm>
                <a:off x="9422608" y="4157663"/>
                <a:ext cx="23813" cy="23813"/>
              </a:xfrm>
              <a:custGeom>
                <a:avLst/>
                <a:gdLst>
                  <a:gd name="txL" fmla="*/ 0 w 3"/>
                  <a:gd name="txT" fmla="*/ 0 h 3"/>
                  <a:gd name="txR" fmla="*/ 3 w 3"/>
                  <a:gd name="txB" fmla="*/ 3 h 3"/>
                </a:gdLst>
                <a:ahLst/>
                <a:cxnLst>
                  <a:cxn ang="0">
                    <a:pos x="2147483646" y="2147483646"/>
                  </a:cxn>
                  <a:cxn ang="0">
                    <a:pos x="2147483646" y="2147483646"/>
                  </a:cxn>
                  <a:cxn ang="0">
                    <a:pos x="0" y="2147483646"/>
                  </a:cxn>
                  <a:cxn ang="0">
                    <a:pos x="0" y="2147483646"/>
                  </a:cxn>
                  <a:cxn ang="0">
                    <a:pos x="2147483646" y="2147483646"/>
                  </a:cxn>
                </a:cxnLst>
                <a:rect l="txL" t="txT" r="txR" b="txB"/>
                <a:pathLst>
                  <a:path w="3" h="3">
                    <a:moveTo>
                      <a:pt x="1" y="3"/>
                    </a:moveTo>
                    <a:cubicBezTo>
                      <a:pt x="1" y="3"/>
                      <a:pt x="1" y="2"/>
                      <a:pt x="1" y="2"/>
                    </a:cubicBezTo>
                    <a:cubicBezTo>
                      <a:pt x="3" y="2"/>
                      <a:pt x="0" y="0"/>
                      <a:pt x="0" y="1"/>
                    </a:cubicBezTo>
                    <a:cubicBezTo>
                      <a:pt x="0" y="1"/>
                      <a:pt x="0" y="1"/>
                      <a:pt x="0" y="2"/>
                    </a:cubicBezTo>
                    <a:cubicBezTo>
                      <a:pt x="0" y="2"/>
                      <a:pt x="0" y="3"/>
                      <a:pt x="1" y="3"/>
                    </a:cubicBezTo>
                    <a:close/>
                  </a:path>
                </a:pathLst>
              </a:custGeom>
              <a:solidFill>
                <a:srgbClr val="FFFFFF">
                  <a:alpha val="100000"/>
                </a:srgbClr>
              </a:solidFill>
              <a:ln w="9525">
                <a:noFill/>
              </a:ln>
            </p:spPr>
            <p:txBody>
              <a:bodyPr/>
              <a:lstStyle/>
              <a:p>
                <a:endParaRPr lang="zh-CN" altLang="en-US"/>
              </a:p>
            </p:txBody>
          </p:sp>
          <p:sp>
            <p:nvSpPr>
              <p:cNvPr id="3531" name="Freeform 153"/>
              <p:cNvSpPr>
                <a:spLocks noEditPoints="1"/>
              </p:cNvSpPr>
              <p:nvPr/>
            </p:nvSpPr>
            <p:spPr>
              <a:xfrm>
                <a:off x="8882858" y="4575175"/>
                <a:ext cx="315913" cy="323850"/>
              </a:xfrm>
              <a:custGeom>
                <a:avLst/>
                <a:gdLst>
                  <a:gd name="txL" fmla="*/ 0 w 41"/>
                  <a:gd name="txT" fmla="*/ 0 h 42"/>
                  <a:gd name="txR" fmla="*/ 41 w 41"/>
                  <a:gd name="txB" fmla="*/ 42 h 42"/>
                </a:gdLst>
                <a:ahLst/>
                <a:cxnLst>
                  <a:cxn ang="0">
                    <a:pos x="2147483646" y="0"/>
                  </a:cxn>
                  <a:cxn ang="0">
                    <a:pos x="0"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Lst>
                <a:rect l="txL" t="txT" r="txR" b="txB"/>
                <a:pathLst>
                  <a:path w="41" h="42">
                    <a:moveTo>
                      <a:pt x="22" y="0"/>
                    </a:moveTo>
                    <a:cubicBezTo>
                      <a:pt x="10" y="0"/>
                      <a:pt x="0" y="8"/>
                      <a:pt x="0" y="21"/>
                    </a:cubicBezTo>
                    <a:cubicBezTo>
                      <a:pt x="0" y="32"/>
                      <a:pt x="8" y="40"/>
                      <a:pt x="19" y="41"/>
                    </a:cubicBezTo>
                    <a:cubicBezTo>
                      <a:pt x="33" y="42"/>
                      <a:pt x="41" y="32"/>
                      <a:pt x="41" y="20"/>
                    </a:cubicBezTo>
                    <a:cubicBezTo>
                      <a:pt x="41" y="9"/>
                      <a:pt x="34" y="0"/>
                      <a:pt x="22" y="0"/>
                    </a:cubicBezTo>
                    <a:close/>
                    <a:moveTo>
                      <a:pt x="21" y="39"/>
                    </a:moveTo>
                    <a:cubicBezTo>
                      <a:pt x="10" y="39"/>
                      <a:pt x="1" y="31"/>
                      <a:pt x="2" y="21"/>
                    </a:cubicBezTo>
                    <a:cubicBezTo>
                      <a:pt x="2" y="10"/>
                      <a:pt x="9" y="3"/>
                      <a:pt x="20" y="2"/>
                    </a:cubicBezTo>
                    <a:cubicBezTo>
                      <a:pt x="31" y="1"/>
                      <a:pt x="39" y="9"/>
                      <a:pt x="39" y="20"/>
                    </a:cubicBezTo>
                    <a:cubicBezTo>
                      <a:pt x="39" y="31"/>
                      <a:pt x="32" y="40"/>
                      <a:pt x="21" y="39"/>
                    </a:cubicBezTo>
                    <a:close/>
                  </a:path>
                </a:pathLst>
              </a:custGeom>
              <a:solidFill>
                <a:srgbClr val="FFFFFF">
                  <a:alpha val="100000"/>
                </a:srgbClr>
              </a:solidFill>
              <a:ln w="9525">
                <a:noFill/>
              </a:ln>
            </p:spPr>
            <p:txBody>
              <a:bodyPr/>
              <a:lstStyle/>
              <a:p>
                <a:endParaRPr lang="zh-CN" altLang="en-US"/>
              </a:p>
            </p:txBody>
          </p:sp>
          <p:sp>
            <p:nvSpPr>
              <p:cNvPr id="3532" name="Freeform 154"/>
              <p:cNvSpPr>
                <a:spLocks noEditPoints="1"/>
              </p:cNvSpPr>
              <p:nvPr/>
            </p:nvSpPr>
            <p:spPr>
              <a:xfrm>
                <a:off x="8928895" y="4621213"/>
                <a:ext cx="223838" cy="223838"/>
              </a:xfrm>
              <a:custGeom>
                <a:avLst/>
                <a:gdLst>
                  <a:gd name="txL" fmla="*/ 0 w 29"/>
                  <a:gd name="txT" fmla="*/ 0 h 29"/>
                  <a:gd name="txR" fmla="*/ 29 w 29"/>
                  <a:gd name="txB" fmla="*/ 29 h 29"/>
                </a:gdLst>
                <a:ahLst/>
                <a:cxnLst>
                  <a:cxn ang="0">
                    <a:pos x="2147483646" y="0"/>
                  </a:cxn>
                  <a:cxn ang="0">
                    <a:pos x="0"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Lst>
                <a:rect l="txL" t="txT" r="txR" b="txB"/>
                <a:pathLst>
                  <a:path w="29" h="29">
                    <a:moveTo>
                      <a:pt x="16" y="0"/>
                    </a:moveTo>
                    <a:cubicBezTo>
                      <a:pt x="7" y="1"/>
                      <a:pt x="0" y="6"/>
                      <a:pt x="0" y="15"/>
                    </a:cubicBezTo>
                    <a:cubicBezTo>
                      <a:pt x="0" y="22"/>
                      <a:pt x="6" y="28"/>
                      <a:pt x="14" y="29"/>
                    </a:cubicBezTo>
                    <a:cubicBezTo>
                      <a:pt x="23" y="29"/>
                      <a:pt x="28" y="23"/>
                      <a:pt x="29" y="14"/>
                    </a:cubicBezTo>
                    <a:cubicBezTo>
                      <a:pt x="28" y="7"/>
                      <a:pt x="23" y="0"/>
                      <a:pt x="16" y="0"/>
                    </a:cubicBezTo>
                    <a:close/>
                    <a:moveTo>
                      <a:pt x="15" y="27"/>
                    </a:moveTo>
                    <a:cubicBezTo>
                      <a:pt x="7" y="27"/>
                      <a:pt x="2" y="22"/>
                      <a:pt x="2" y="15"/>
                    </a:cubicBezTo>
                    <a:cubicBezTo>
                      <a:pt x="2" y="8"/>
                      <a:pt x="7" y="3"/>
                      <a:pt x="14" y="2"/>
                    </a:cubicBezTo>
                    <a:cubicBezTo>
                      <a:pt x="22" y="2"/>
                      <a:pt x="27" y="7"/>
                      <a:pt x="27" y="14"/>
                    </a:cubicBezTo>
                    <a:cubicBezTo>
                      <a:pt x="27" y="21"/>
                      <a:pt x="22" y="27"/>
                      <a:pt x="15" y="27"/>
                    </a:cubicBezTo>
                    <a:close/>
                  </a:path>
                </a:pathLst>
              </a:custGeom>
              <a:solidFill>
                <a:srgbClr val="FFFFFF">
                  <a:alpha val="100000"/>
                </a:srgbClr>
              </a:solidFill>
              <a:ln w="9525">
                <a:noFill/>
              </a:ln>
            </p:spPr>
            <p:txBody>
              <a:bodyPr/>
              <a:lstStyle/>
              <a:p>
                <a:endParaRPr lang="zh-CN" altLang="en-US"/>
              </a:p>
            </p:txBody>
          </p:sp>
          <p:sp>
            <p:nvSpPr>
              <p:cNvPr id="3533" name="Freeform 155"/>
              <p:cNvSpPr>
                <a:spLocks noEditPoints="1"/>
              </p:cNvSpPr>
              <p:nvPr/>
            </p:nvSpPr>
            <p:spPr>
              <a:xfrm>
                <a:off x="10256045" y="4621213"/>
                <a:ext cx="223838" cy="231775"/>
              </a:xfrm>
              <a:custGeom>
                <a:avLst/>
                <a:gdLst>
                  <a:gd name="txL" fmla="*/ 0 w 29"/>
                  <a:gd name="txT" fmla="*/ 0 h 30"/>
                  <a:gd name="txR" fmla="*/ 29 w 29"/>
                  <a:gd name="txB" fmla="*/ 30 h 30"/>
                </a:gdLst>
                <a:ahLst/>
                <a:cxnLst>
                  <a:cxn ang="0">
                    <a:pos x="2147483646" y="0"/>
                  </a:cxn>
                  <a:cxn ang="0">
                    <a:pos x="0"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Lst>
                <a:rect l="txL" t="txT" r="txR" b="txB"/>
                <a:pathLst>
                  <a:path w="29" h="30">
                    <a:moveTo>
                      <a:pt x="16" y="0"/>
                    </a:moveTo>
                    <a:cubicBezTo>
                      <a:pt x="7" y="0"/>
                      <a:pt x="0" y="6"/>
                      <a:pt x="0" y="15"/>
                    </a:cubicBezTo>
                    <a:cubicBezTo>
                      <a:pt x="0" y="22"/>
                      <a:pt x="6" y="29"/>
                      <a:pt x="14" y="29"/>
                    </a:cubicBezTo>
                    <a:cubicBezTo>
                      <a:pt x="23" y="30"/>
                      <a:pt x="29" y="23"/>
                      <a:pt x="29" y="14"/>
                    </a:cubicBezTo>
                    <a:cubicBezTo>
                      <a:pt x="29" y="7"/>
                      <a:pt x="24" y="0"/>
                      <a:pt x="16" y="0"/>
                    </a:cubicBezTo>
                    <a:close/>
                    <a:moveTo>
                      <a:pt x="15" y="28"/>
                    </a:moveTo>
                    <a:cubicBezTo>
                      <a:pt x="7" y="27"/>
                      <a:pt x="1" y="22"/>
                      <a:pt x="1" y="15"/>
                    </a:cubicBezTo>
                    <a:cubicBezTo>
                      <a:pt x="2" y="7"/>
                      <a:pt x="7" y="3"/>
                      <a:pt x="14" y="2"/>
                    </a:cubicBezTo>
                    <a:cubicBezTo>
                      <a:pt x="22" y="1"/>
                      <a:pt x="27" y="7"/>
                      <a:pt x="27" y="14"/>
                    </a:cubicBezTo>
                    <a:cubicBezTo>
                      <a:pt x="27" y="22"/>
                      <a:pt x="23" y="28"/>
                      <a:pt x="15" y="28"/>
                    </a:cubicBezTo>
                    <a:close/>
                  </a:path>
                </a:pathLst>
              </a:custGeom>
              <a:solidFill>
                <a:srgbClr val="FFFFFF">
                  <a:alpha val="100000"/>
                </a:srgbClr>
              </a:solidFill>
              <a:ln w="9525">
                <a:noFill/>
              </a:ln>
            </p:spPr>
            <p:txBody>
              <a:bodyPr/>
              <a:lstStyle/>
              <a:p>
                <a:endParaRPr lang="zh-CN" altLang="en-US"/>
              </a:p>
            </p:txBody>
          </p:sp>
          <p:sp>
            <p:nvSpPr>
              <p:cNvPr id="3534" name="Freeform 157"/>
              <p:cNvSpPr/>
              <p:nvPr/>
            </p:nvSpPr>
            <p:spPr>
              <a:xfrm>
                <a:off x="2166145" y="7937"/>
                <a:ext cx="193675" cy="895350"/>
              </a:xfrm>
              <a:custGeom>
                <a:avLst/>
                <a:gdLst>
                  <a:gd name="txL" fmla="*/ 0 w 25"/>
                  <a:gd name="txT" fmla="*/ 0 h 116"/>
                  <a:gd name="txR" fmla="*/ 25 w 25"/>
                  <a:gd name="txB" fmla="*/ 116 h 116"/>
                </a:gdLst>
                <a:ahLst/>
                <a:cxnLst>
                  <a:cxn ang="0">
                    <a:pos x="2147483646" y="0"/>
                  </a:cxn>
                  <a:cxn ang="0">
                    <a:pos x="0" y="2147483646"/>
                  </a:cxn>
                  <a:cxn ang="0">
                    <a:pos x="2147483646" y="2147483646"/>
                  </a:cxn>
                  <a:cxn ang="0">
                    <a:pos x="2147483646" y="0"/>
                  </a:cxn>
                  <a:cxn ang="0">
                    <a:pos x="2147483646" y="0"/>
                  </a:cxn>
                </a:cxnLst>
                <a:rect l="txL" t="txT" r="txR" b="txB"/>
                <a:pathLst>
                  <a:path w="25" h="116">
                    <a:moveTo>
                      <a:pt x="24" y="0"/>
                    </a:moveTo>
                    <a:cubicBezTo>
                      <a:pt x="15" y="38"/>
                      <a:pt x="7" y="77"/>
                      <a:pt x="0" y="115"/>
                    </a:cubicBezTo>
                    <a:cubicBezTo>
                      <a:pt x="0" y="116"/>
                      <a:pt x="1" y="116"/>
                      <a:pt x="1" y="115"/>
                    </a:cubicBezTo>
                    <a:cubicBezTo>
                      <a:pt x="10" y="77"/>
                      <a:pt x="18" y="39"/>
                      <a:pt x="25" y="0"/>
                    </a:cubicBezTo>
                    <a:cubicBezTo>
                      <a:pt x="25" y="0"/>
                      <a:pt x="24" y="0"/>
                      <a:pt x="24" y="0"/>
                    </a:cubicBezTo>
                    <a:close/>
                  </a:path>
                </a:pathLst>
              </a:custGeom>
              <a:solidFill>
                <a:srgbClr val="FFFFFF">
                  <a:alpha val="100000"/>
                </a:srgbClr>
              </a:solidFill>
              <a:ln w="9525">
                <a:noFill/>
              </a:ln>
            </p:spPr>
            <p:txBody>
              <a:bodyPr/>
              <a:lstStyle/>
              <a:p>
                <a:endParaRPr lang="zh-CN" altLang="en-US"/>
              </a:p>
            </p:txBody>
          </p:sp>
          <p:sp>
            <p:nvSpPr>
              <p:cNvPr id="3535" name="Freeform 158"/>
              <p:cNvSpPr/>
              <p:nvPr/>
            </p:nvSpPr>
            <p:spPr>
              <a:xfrm>
                <a:off x="3507583" y="0"/>
                <a:ext cx="215900" cy="941388"/>
              </a:xfrm>
              <a:custGeom>
                <a:avLst/>
                <a:gdLst>
                  <a:gd name="txL" fmla="*/ 0 w 28"/>
                  <a:gd name="txT" fmla="*/ 0 h 122"/>
                  <a:gd name="txR" fmla="*/ 28 w 28"/>
                  <a:gd name="txB" fmla="*/ 122 h 122"/>
                </a:gdLst>
                <a:ahLst/>
                <a:cxnLst>
                  <a:cxn ang="0">
                    <a:pos x="2147483646" y="0"/>
                  </a:cxn>
                  <a:cxn ang="0">
                    <a:pos x="2147483646" y="2147483646"/>
                  </a:cxn>
                  <a:cxn ang="0">
                    <a:pos x="2147483646" y="2147483646"/>
                  </a:cxn>
                  <a:cxn ang="0">
                    <a:pos x="2147483646" y="2147483646"/>
                  </a:cxn>
                  <a:cxn ang="0">
                    <a:pos x="0" y="2147483646"/>
                  </a:cxn>
                  <a:cxn ang="0">
                    <a:pos x="0" y="2147483646"/>
                  </a:cxn>
                  <a:cxn ang="0">
                    <a:pos x="2147483646" y="2147483646"/>
                  </a:cxn>
                  <a:cxn ang="0">
                    <a:pos x="2147483646" y="0"/>
                  </a:cxn>
                  <a:cxn ang="0">
                    <a:pos x="2147483646" y="0"/>
                  </a:cxn>
                </a:cxnLst>
                <a:rect l="txL" t="txT" r="txR" b="txB"/>
                <a:pathLst>
                  <a:path w="28" h="122">
                    <a:moveTo>
                      <a:pt x="27" y="0"/>
                    </a:moveTo>
                    <a:cubicBezTo>
                      <a:pt x="21" y="20"/>
                      <a:pt x="16" y="40"/>
                      <a:pt x="11" y="60"/>
                    </a:cubicBezTo>
                    <a:cubicBezTo>
                      <a:pt x="9" y="70"/>
                      <a:pt x="7" y="79"/>
                      <a:pt x="5" y="89"/>
                    </a:cubicBezTo>
                    <a:cubicBezTo>
                      <a:pt x="3" y="98"/>
                      <a:pt x="0" y="108"/>
                      <a:pt x="1" y="117"/>
                    </a:cubicBezTo>
                    <a:cubicBezTo>
                      <a:pt x="1" y="116"/>
                      <a:pt x="0" y="116"/>
                      <a:pt x="0" y="117"/>
                    </a:cubicBezTo>
                    <a:cubicBezTo>
                      <a:pt x="0" y="118"/>
                      <a:pt x="0" y="120"/>
                      <a:pt x="0" y="121"/>
                    </a:cubicBezTo>
                    <a:cubicBezTo>
                      <a:pt x="0" y="122"/>
                      <a:pt x="1" y="122"/>
                      <a:pt x="1" y="122"/>
                    </a:cubicBezTo>
                    <a:cubicBezTo>
                      <a:pt x="7" y="81"/>
                      <a:pt x="16" y="40"/>
                      <a:pt x="28" y="0"/>
                    </a:cubicBezTo>
                    <a:cubicBezTo>
                      <a:pt x="28" y="0"/>
                      <a:pt x="27" y="0"/>
                      <a:pt x="27" y="0"/>
                    </a:cubicBezTo>
                    <a:close/>
                  </a:path>
                </a:pathLst>
              </a:custGeom>
              <a:solidFill>
                <a:srgbClr val="FFFFFF">
                  <a:alpha val="100000"/>
                </a:srgbClr>
              </a:solidFill>
              <a:ln w="9525">
                <a:noFill/>
              </a:ln>
            </p:spPr>
            <p:txBody>
              <a:bodyPr/>
              <a:lstStyle/>
              <a:p>
                <a:endParaRPr lang="zh-CN" altLang="en-US"/>
              </a:p>
            </p:txBody>
          </p:sp>
          <p:sp>
            <p:nvSpPr>
              <p:cNvPr id="3536" name="Freeform 159"/>
              <p:cNvSpPr/>
              <p:nvPr/>
            </p:nvSpPr>
            <p:spPr>
              <a:xfrm>
                <a:off x="2189958" y="871538"/>
                <a:ext cx="1241425" cy="31750"/>
              </a:xfrm>
              <a:custGeom>
                <a:avLst/>
                <a:gdLst>
                  <a:gd name="txL" fmla="*/ 0 w 161"/>
                  <a:gd name="txT" fmla="*/ 0 h 4"/>
                  <a:gd name="txR" fmla="*/ 161 w 161"/>
                  <a:gd name="txB" fmla="*/ 4 h 4"/>
                </a:gdLst>
                <a:ahLst/>
                <a:cxnLst>
                  <a:cxn ang="0">
                    <a:pos x="0" y="2147483646"/>
                  </a:cxn>
                  <a:cxn ang="0">
                    <a:pos x="2147483646" y="2147483646"/>
                  </a:cxn>
                  <a:cxn ang="0">
                    <a:pos x="2147483646" y="2147483646"/>
                  </a:cxn>
                  <a:cxn ang="0">
                    <a:pos x="0" y="2147483646"/>
                  </a:cxn>
                  <a:cxn ang="0">
                    <a:pos x="0" y="2147483646"/>
                  </a:cxn>
                </a:cxnLst>
                <a:rect l="txL" t="txT" r="txR" b="txB"/>
                <a:pathLst>
                  <a:path w="161" h="4">
                    <a:moveTo>
                      <a:pt x="0" y="2"/>
                    </a:moveTo>
                    <a:cubicBezTo>
                      <a:pt x="54" y="4"/>
                      <a:pt x="107" y="3"/>
                      <a:pt x="161" y="2"/>
                    </a:cubicBezTo>
                    <a:cubicBezTo>
                      <a:pt x="161" y="2"/>
                      <a:pt x="161" y="2"/>
                      <a:pt x="161" y="2"/>
                    </a:cubicBezTo>
                    <a:cubicBezTo>
                      <a:pt x="107" y="1"/>
                      <a:pt x="54" y="0"/>
                      <a:pt x="0" y="2"/>
                    </a:cubicBezTo>
                    <a:cubicBezTo>
                      <a:pt x="0" y="2"/>
                      <a:pt x="0" y="2"/>
                      <a:pt x="0" y="2"/>
                    </a:cubicBezTo>
                    <a:close/>
                  </a:path>
                </a:pathLst>
              </a:custGeom>
              <a:solidFill>
                <a:srgbClr val="FFFFFF">
                  <a:alpha val="100000"/>
                </a:srgbClr>
              </a:solidFill>
              <a:ln w="9525">
                <a:noFill/>
              </a:ln>
            </p:spPr>
            <p:txBody>
              <a:bodyPr/>
              <a:lstStyle/>
              <a:p>
                <a:endParaRPr lang="zh-CN" altLang="en-US"/>
              </a:p>
            </p:txBody>
          </p:sp>
          <p:sp>
            <p:nvSpPr>
              <p:cNvPr id="3537" name="Freeform 160"/>
              <p:cNvSpPr/>
              <p:nvPr/>
            </p:nvSpPr>
            <p:spPr>
              <a:xfrm>
                <a:off x="1534320" y="895350"/>
                <a:ext cx="639763" cy="300038"/>
              </a:xfrm>
              <a:custGeom>
                <a:avLst/>
                <a:gdLst>
                  <a:gd name="txL" fmla="*/ 0 w 83"/>
                  <a:gd name="txT" fmla="*/ 0 h 39"/>
                  <a:gd name="txR" fmla="*/ 83 w 83"/>
                  <a:gd name="txB" fmla="*/ 39 h 39"/>
                </a:gdLst>
                <a:ahLst/>
                <a:cxnLst>
                  <a:cxn ang="0">
                    <a:pos x="2147483646" y="0"/>
                  </a:cxn>
                  <a:cxn ang="0">
                    <a:pos x="2147483646" y="2147483646"/>
                  </a:cxn>
                  <a:cxn ang="0">
                    <a:pos x="2147483646" y="2147483646"/>
                  </a:cxn>
                  <a:cxn ang="0">
                    <a:pos x="2147483646" y="2147483646"/>
                  </a:cxn>
                  <a:cxn ang="0">
                    <a:pos x="2147483646" y="0"/>
                  </a:cxn>
                </a:cxnLst>
                <a:rect l="txL" t="txT" r="txR" b="txB"/>
                <a:pathLst>
                  <a:path w="83" h="39">
                    <a:moveTo>
                      <a:pt x="82" y="0"/>
                    </a:moveTo>
                    <a:cubicBezTo>
                      <a:pt x="54" y="12"/>
                      <a:pt x="27" y="24"/>
                      <a:pt x="1" y="38"/>
                    </a:cubicBezTo>
                    <a:cubicBezTo>
                      <a:pt x="0" y="38"/>
                      <a:pt x="0" y="39"/>
                      <a:pt x="1" y="39"/>
                    </a:cubicBezTo>
                    <a:cubicBezTo>
                      <a:pt x="28" y="26"/>
                      <a:pt x="55" y="13"/>
                      <a:pt x="82" y="1"/>
                    </a:cubicBezTo>
                    <a:cubicBezTo>
                      <a:pt x="83" y="0"/>
                      <a:pt x="82" y="0"/>
                      <a:pt x="82" y="0"/>
                    </a:cubicBezTo>
                    <a:close/>
                  </a:path>
                </a:pathLst>
              </a:custGeom>
              <a:solidFill>
                <a:srgbClr val="FFFFFF">
                  <a:alpha val="100000"/>
                </a:srgbClr>
              </a:solidFill>
              <a:ln w="9525">
                <a:noFill/>
              </a:ln>
            </p:spPr>
            <p:txBody>
              <a:bodyPr/>
              <a:lstStyle/>
              <a:p>
                <a:endParaRPr lang="zh-CN" altLang="en-US"/>
              </a:p>
            </p:txBody>
          </p:sp>
          <p:sp>
            <p:nvSpPr>
              <p:cNvPr id="3538" name="Freeform 161"/>
              <p:cNvSpPr/>
              <p:nvPr/>
            </p:nvSpPr>
            <p:spPr>
              <a:xfrm>
                <a:off x="1518445" y="1195388"/>
                <a:ext cx="23813" cy="147638"/>
              </a:xfrm>
              <a:custGeom>
                <a:avLst/>
                <a:gdLst>
                  <a:gd name="txL" fmla="*/ 0 w 3"/>
                  <a:gd name="txT" fmla="*/ 0 h 19"/>
                  <a:gd name="txR" fmla="*/ 3 w 3"/>
                  <a:gd name="txB" fmla="*/ 19 h 19"/>
                </a:gdLst>
                <a:ahLst/>
                <a:cxnLst>
                  <a:cxn ang="0">
                    <a:pos x="2147483646" y="0"/>
                  </a:cxn>
                  <a:cxn ang="0">
                    <a:pos x="2147483646" y="2147483646"/>
                  </a:cxn>
                  <a:cxn ang="0">
                    <a:pos x="2147483646" y="2147483646"/>
                  </a:cxn>
                  <a:cxn ang="0">
                    <a:pos x="2147483646" y="0"/>
                  </a:cxn>
                  <a:cxn ang="0">
                    <a:pos x="2147483646" y="0"/>
                  </a:cxn>
                </a:cxnLst>
                <a:rect l="txL" t="txT" r="txR" b="txB"/>
                <a:pathLst>
                  <a:path w="3" h="19">
                    <a:moveTo>
                      <a:pt x="2" y="0"/>
                    </a:moveTo>
                    <a:cubicBezTo>
                      <a:pt x="0" y="6"/>
                      <a:pt x="1" y="13"/>
                      <a:pt x="1" y="19"/>
                    </a:cubicBezTo>
                    <a:cubicBezTo>
                      <a:pt x="1" y="19"/>
                      <a:pt x="2" y="19"/>
                      <a:pt x="2" y="19"/>
                    </a:cubicBezTo>
                    <a:cubicBezTo>
                      <a:pt x="2" y="13"/>
                      <a:pt x="3" y="6"/>
                      <a:pt x="2" y="0"/>
                    </a:cubicBezTo>
                    <a:cubicBezTo>
                      <a:pt x="2" y="0"/>
                      <a:pt x="2" y="0"/>
                      <a:pt x="2" y="0"/>
                    </a:cubicBezTo>
                    <a:close/>
                  </a:path>
                </a:pathLst>
              </a:custGeom>
              <a:solidFill>
                <a:srgbClr val="FFFFFF">
                  <a:alpha val="100000"/>
                </a:srgbClr>
              </a:solidFill>
              <a:ln w="9525">
                <a:noFill/>
              </a:ln>
            </p:spPr>
            <p:txBody>
              <a:bodyPr/>
              <a:lstStyle/>
              <a:p>
                <a:endParaRPr lang="zh-CN" altLang="en-US"/>
              </a:p>
            </p:txBody>
          </p:sp>
          <p:sp>
            <p:nvSpPr>
              <p:cNvPr id="3539" name="Freeform 162"/>
              <p:cNvSpPr/>
              <p:nvPr/>
            </p:nvSpPr>
            <p:spPr>
              <a:xfrm>
                <a:off x="1534320" y="1319213"/>
                <a:ext cx="1395413" cy="30163"/>
              </a:xfrm>
              <a:custGeom>
                <a:avLst/>
                <a:gdLst>
                  <a:gd name="txL" fmla="*/ 0 w 181"/>
                  <a:gd name="txT" fmla="*/ 0 h 4"/>
                  <a:gd name="txR" fmla="*/ 181 w 181"/>
                  <a:gd name="txB" fmla="*/ 4 h 4"/>
                </a:gdLst>
                <a:ahLst/>
                <a:cxnLst>
                  <a:cxn ang="0">
                    <a:pos x="0" y="2147483646"/>
                  </a:cxn>
                  <a:cxn ang="0">
                    <a:pos x="2147483646" y="2147483646"/>
                  </a:cxn>
                  <a:cxn ang="0">
                    <a:pos x="2147483646" y="2147483646"/>
                  </a:cxn>
                  <a:cxn ang="0">
                    <a:pos x="0" y="2147483646"/>
                  </a:cxn>
                  <a:cxn ang="0">
                    <a:pos x="0" y="2147483646"/>
                  </a:cxn>
                </a:cxnLst>
                <a:rect l="txL" t="txT" r="txR" b="txB"/>
                <a:pathLst>
                  <a:path w="181" h="4">
                    <a:moveTo>
                      <a:pt x="0" y="3"/>
                    </a:moveTo>
                    <a:cubicBezTo>
                      <a:pt x="60" y="4"/>
                      <a:pt x="121" y="4"/>
                      <a:pt x="181" y="3"/>
                    </a:cubicBezTo>
                    <a:cubicBezTo>
                      <a:pt x="181" y="3"/>
                      <a:pt x="181" y="2"/>
                      <a:pt x="181" y="2"/>
                    </a:cubicBezTo>
                    <a:cubicBezTo>
                      <a:pt x="121" y="0"/>
                      <a:pt x="60" y="1"/>
                      <a:pt x="0" y="2"/>
                    </a:cubicBezTo>
                    <a:cubicBezTo>
                      <a:pt x="0" y="2"/>
                      <a:pt x="0" y="3"/>
                      <a:pt x="0" y="3"/>
                    </a:cubicBezTo>
                    <a:close/>
                  </a:path>
                </a:pathLst>
              </a:custGeom>
              <a:solidFill>
                <a:srgbClr val="FFFFFF">
                  <a:alpha val="100000"/>
                </a:srgbClr>
              </a:solidFill>
              <a:ln w="9525">
                <a:noFill/>
              </a:ln>
            </p:spPr>
            <p:txBody>
              <a:bodyPr/>
              <a:lstStyle/>
              <a:p>
                <a:endParaRPr lang="zh-CN" altLang="en-US"/>
              </a:p>
            </p:txBody>
          </p:sp>
          <p:sp>
            <p:nvSpPr>
              <p:cNvPr id="3540" name="Freeform 163"/>
              <p:cNvSpPr/>
              <p:nvPr/>
            </p:nvSpPr>
            <p:spPr>
              <a:xfrm>
                <a:off x="2929733" y="933450"/>
                <a:ext cx="585788" cy="409575"/>
              </a:xfrm>
              <a:custGeom>
                <a:avLst/>
                <a:gdLst>
                  <a:gd name="txL" fmla="*/ 0 w 76"/>
                  <a:gd name="txT" fmla="*/ 0 h 53"/>
                  <a:gd name="txR" fmla="*/ 76 w 76"/>
                  <a:gd name="txB" fmla="*/ 53 h 53"/>
                </a:gdLst>
                <a:ahLst/>
                <a:cxnLst>
                  <a:cxn ang="0">
                    <a:pos x="2147483646" y="0"/>
                  </a:cxn>
                  <a:cxn ang="0">
                    <a:pos x="2147483646" y="2147483646"/>
                  </a:cxn>
                  <a:cxn ang="0">
                    <a:pos x="2147483646" y="2147483646"/>
                  </a:cxn>
                  <a:cxn ang="0">
                    <a:pos x="2147483646" y="0"/>
                  </a:cxn>
                  <a:cxn ang="0">
                    <a:pos x="2147483646" y="0"/>
                  </a:cxn>
                </a:cxnLst>
                <a:rect l="txL" t="txT" r="txR" b="txB"/>
                <a:pathLst>
                  <a:path w="76" h="53">
                    <a:moveTo>
                      <a:pt x="76" y="0"/>
                    </a:moveTo>
                    <a:cubicBezTo>
                      <a:pt x="51" y="18"/>
                      <a:pt x="26" y="35"/>
                      <a:pt x="1" y="52"/>
                    </a:cubicBezTo>
                    <a:cubicBezTo>
                      <a:pt x="0" y="52"/>
                      <a:pt x="1" y="53"/>
                      <a:pt x="1" y="52"/>
                    </a:cubicBezTo>
                    <a:cubicBezTo>
                      <a:pt x="27" y="37"/>
                      <a:pt x="52" y="19"/>
                      <a:pt x="76" y="0"/>
                    </a:cubicBezTo>
                    <a:cubicBezTo>
                      <a:pt x="76" y="0"/>
                      <a:pt x="76" y="0"/>
                      <a:pt x="76" y="0"/>
                    </a:cubicBezTo>
                    <a:close/>
                  </a:path>
                </a:pathLst>
              </a:custGeom>
              <a:solidFill>
                <a:srgbClr val="FFFFFF">
                  <a:alpha val="100000"/>
                </a:srgbClr>
              </a:solidFill>
              <a:ln w="9525">
                <a:noFill/>
              </a:ln>
            </p:spPr>
            <p:txBody>
              <a:bodyPr/>
              <a:lstStyle/>
              <a:p>
                <a:endParaRPr lang="zh-CN" altLang="en-US"/>
              </a:p>
            </p:txBody>
          </p:sp>
          <p:sp>
            <p:nvSpPr>
              <p:cNvPr id="3541" name="Freeform 164"/>
              <p:cNvSpPr/>
              <p:nvPr/>
            </p:nvSpPr>
            <p:spPr>
              <a:xfrm>
                <a:off x="2937670" y="879475"/>
                <a:ext cx="508000" cy="331788"/>
              </a:xfrm>
              <a:custGeom>
                <a:avLst/>
                <a:gdLst>
                  <a:gd name="txL" fmla="*/ 0 w 66"/>
                  <a:gd name="txT" fmla="*/ 0 h 43"/>
                  <a:gd name="txR" fmla="*/ 66 w 66"/>
                  <a:gd name="txB" fmla="*/ 43 h 43"/>
                </a:gdLst>
                <a:ahLst/>
                <a:cxnLst>
                  <a:cxn ang="0">
                    <a:pos x="0" y="2147483646"/>
                  </a:cxn>
                  <a:cxn ang="0">
                    <a:pos x="2147483646" y="2147483646"/>
                  </a:cxn>
                  <a:cxn ang="0">
                    <a:pos x="2147483646" y="2147483646"/>
                  </a:cxn>
                  <a:cxn ang="0">
                    <a:pos x="0" y="2147483646"/>
                  </a:cxn>
                  <a:cxn ang="0">
                    <a:pos x="0" y="2147483646"/>
                  </a:cxn>
                </a:cxnLst>
                <a:rect l="txL" t="txT" r="txR" b="txB"/>
                <a:pathLst>
                  <a:path w="66" h="43">
                    <a:moveTo>
                      <a:pt x="0" y="43"/>
                    </a:moveTo>
                    <a:cubicBezTo>
                      <a:pt x="23" y="31"/>
                      <a:pt x="44" y="16"/>
                      <a:pt x="65" y="1"/>
                    </a:cubicBezTo>
                    <a:cubicBezTo>
                      <a:pt x="66" y="1"/>
                      <a:pt x="65" y="0"/>
                      <a:pt x="65" y="1"/>
                    </a:cubicBezTo>
                    <a:cubicBezTo>
                      <a:pt x="44" y="16"/>
                      <a:pt x="22" y="30"/>
                      <a:pt x="0" y="43"/>
                    </a:cubicBezTo>
                    <a:cubicBezTo>
                      <a:pt x="0" y="43"/>
                      <a:pt x="0" y="43"/>
                      <a:pt x="0" y="43"/>
                    </a:cubicBezTo>
                    <a:close/>
                  </a:path>
                </a:pathLst>
              </a:custGeom>
              <a:solidFill>
                <a:srgbClr val="FFFFFF">
                  <a:alpha val="100000"/>
                </a:srgbClr>
              </a:solidFill>
              <a:ln w="9525">
                <a:noFill/>
              </a:ln>
            </p:spPr>
            <p:txBody>
              <a:bodyPr/>
              <a:lstStyle/>
              <a:p>
                <a:endParaRPr lang="zh-CN" altLang="en-US"/>
              </a:p>
            </p:txBody>
          </p:sp>
          <p:sp>
            <p:nvSpPr>
              <p:cNvPr id="3542" name="Freeform 165"/>
              <p:cNvSpPr/>
              <p:nvPr/>
            </p:nvSpPr>
            <p:spPr>
              <a:xfrm>
                <a:off x="1556545" y="1203325"/>
                <a:ext cx="1365250" cy="23813"/>
              </a:xfrm>
              <a:custGeom>
                <a:avLst/>
                <a:gdLst>
                  <a:gd name="txL" fmla="*/ 0 w 177"/>
                  <a:gd name="txT" fmla="*/ 0 h 3"/>
                  <a:gd name="txR" fmla="*/ 177 w 177"/>
                  <a:gd name="txB" fmla="*/ 3 h 3"/>
                </a:gdLst>
                <a:ahLst/>
                <a:cxnLst>
                  <a:cxn ang="0">
                    <a:pos x="0" y="2147483646"/>
                  </a:cxn>
                  <a:cxn ang="0">
                    <a:pos x="2147483646" y="2147483646"/>
                  </a:cxn>
                  <a:cxn ang="0">
                    <a:pos x="2147483646" y="2147483646"/>
                  </a:cxn>
                  <a:cxn ang="0">
                    <a:pos x="0" y="2147483646"/>
                  </a:cxn>
                  <a:cxn ang="0">
                    <a:pos x="0" y="2147483646"/>
                  </a:cxn>
                </a:cxnLst>
                <a:rect l="txL" t="txT" r="txR" b="txB"/>
                <a:pathLst>
                  <a:path w="177" h="3">
                    <a:moveTo>
                      <a:pt x="0" y="2"/>
                    </a:moveTo>
                    <a:cubicBezTo>
                      <a:pt x="59" y="3"/>
                      <a:pt x="118" y="3"/>
                      <a:pt x="177" y="2"/>
                    </a:cubicBezTo>
                    <a:cubicBezTo>
                      <a:pt x="177" y="2"/>
                      <a:pt x="177" y="1"/>
                      <a:pt x="177" y="1"/>
                    </a:cubicBezTo>
                    <a:cubicBezTo>
                      <a:pt x="118" y="0"/>
                      <a:pt x="59" y="0"/>
                      <a:pt x="0" y="1"/>
                    </a:cubicBezTo>
                    <a:cubicBezTo>
                      <a:pt x="0" y="1"/>
                      <a:pt x="0" y="2"/>
                      <a:pt x="0" y="2"/>
                    </a:cubicBezTo>
                    <a:close/>
                  </a:path>
                </a:pathLst>
              </a:custGeom>
              <a:solidFill>
                <a:srgbClr val="FFFFFF">
                  <a:alpha val="100000"/>
                </a:srgbClr>
              </a:solidFill>
              <a:ln w="9525">
                <a:noFill/>
              </a:ln>
            </p:spPr>
            <p:txBody>
              <a:bodyPr/>
              <a:lstStyle/>
              <a:p>
                <a:endParaRPr lang="zh-CN" altLang="en-US"/>
              </a:p>
            </p:txBody>
          </p:sp>
          <p:sp>
            <p:nvSpPr>
              <p:cNvPr id="3543" name="Freeform 166"/>
              <p:cNvSpPr/>
              <p:nvPr/>
            </p:nvSpPr>
            <p:spPr>
              <a:xfrm>
                <a:off x="1912145" y="925513"/>
                <a:ext cx="300038" cy="153988"/>
              </a:xfrm>
              <a:custGeom>
                <a:avLst/>
                <a:gdLst>
                  <a:gd name="txL" fmla="*/ 0 w 39"/>
                  <a:gd name="txT" fmla="*/ 0 h 20"/>
                  <a:gd name="txR" fmla="*/ 39 w 39"/>
                  <a:gd name="txB" fmla="*/ 20 h 20"/>
                </a:gdLst>
                <a:ahLst/>
                <a:cxnLst>
                  <a:cxn ang="0">
                    <a:pos x="2147483646" y="2147483646"/>
                  </a:cxn>
                  <a:cxn ang="0">
                    <a:pos x="2147483646" y="2147483646"/>
                  </a:cxn>
                  <a:cxn ang="0">
                    <a:pos x="2147483646" y="0"/>
                  </a:cxn>
                  <a:cxn ang="0">
                    <a:pos x="2147483646" y="2147483646"/>
                  </a:cxn>
                  <a:cxn ang="0">
                    <a:pos x="2147483646" y="2147483646"/>
                  </a:cxn>
                </a:cxnLst>
                <a:rect l="txL" t="txT" r="txR" b="txB"/>
                <a:pathLst>
                  <a:path w="39" h="20">
                    <a:moveTo>
                      <a:pt x="2" y="19"/>
                    </a:moveTo>
                    <a:cubicBezTo>
                      <a:pt x="14" y="13"/>
                      <a:pt x="26" y="8"/>
                      <a:pt x="38" y="2"/>
                    </a:cubicBezTo>
                    <a:cubicBezTo>
                      <a:pt x="39" y="1"/>
                      <a:pt x="38" y="0"/>
                      <a:pt x="37" y="0"/>
                    </a:cubicBezTo>
                    <a:cubicBezTo>
                      <a:pt x="25" y="6"/>
                      <a:pt x="13" y="12"/>
                      <a:pt x="1" y="18"/>
                    </a:cubicBezTo>
                    <a:cubicBezTo>
                      <a:pt x="0" y="18"/>
                      <a:pt x="1" y="20"/>
                      <a:pt x="2" y="19"/>
                    </a:cubicBezTo>
                    <a:close/>
                  </a:path>
                </a:pathLst>
              </a:custGeom>
              <a:solidFill>
                <a:srgbClr val="FFFFFF">
                  <a:alpha val="100000"/>
                </a:srgbClr>
              </a:solidFill>
              <a:ln w="9525">
                <a:noFill/>
              </a:ln>
            </p:spPr>
            <p:txBody>
              <a:bodyPr/>
              <a:lstStyle/>
              <a:p>
                <a:endParaRPr lang="zh-CN" altLang="en-US"/>
              </a:p>
            </p:txBody>
          </p:sp>
          <p:sp>
            <p:nvSpPr>
              <p:cNvPr id="3544" name="Freeform 167"/>
              <p:cNvSpPr/>
              <p:nvPr/>
            </p:nvSpPr>
            <p:spPr>
              <a:xfrm>
                <a:off x="1996283" y="925513"/>
                <a:ext cx="301625" cy="153988"/>
              </a:xfrm>
              <a:custGeom>
                <a:avLst/>
                <a:gdLst>
                  <a:gd name="txL" fmla="*/ 0 w 39"/>
                  <a:gd name="txT" fmla="*/ 0 h 20"/>
                  <a:gd name="txR" fmla="*/ 39 w 39"/>
                  <a:gd name="txB" fmla="*/ 20 h 20"/>
                </a:gdLst>
                <a:ahLst/>
                <a:cxnLst>
                  <a:cxn ang="0">
                    <a:pos x="2147483646" y="2147483646"/>
                  </a:cxn>
                  <a:cxn ang="0">
                    <a:pos x="2147483646" y="2147483646"/>
                  </a:cxn>
                  <a:cxn ang="0">
                    <a:pos x="2147483646" y="0"/>
                  </a:cxn>
                  <a:cxn ang="0">
                    <a:pos x="2147483646" y="2147483646"/>
                  </a:cxn>
                  <a:cxn ang="0">
                    <a:pos x="2147483646" y="2147483646"/>
                  </a:cxn>
                </a:cxnLst>
                <a:rect l="txL" t="txT" r="txR" b="txB"/>
                <a:pathLst>
                  <a:path w="39" h="20">
                    <a:moveTo>
                      <a:pt x="2" y="19"/>
                    </a:moveTo>
                    <a:cubicBezTo>
                      <a:pt x="14" y="13"/>
                      <a:pt x="26" y="8"/>
                      <a:pt x="38" y="2"/>
                    </a:cubicBezTo>
                    <a:cubicBezTo>
                      <a:pt x="39" y="1"/>
                      <a:pt x="38" y="0"/>
                      <a:pt x="37" y="0"/>
                    </a:cubicBezTo>
                    <a:cubicBezTo>
                      <a:pt x="25" y="6"/>
                      <a:pt x="13" y="12"/>
                      <a:pt x="1" y="18"/>
                    </a:cubicBezTo>
                    <a:cubicBezTo>
                      <a:pt x="0" y="18"/>
                      <a:pt x="1" y="20"/>
                      <a:pt x="2" y="19"/>
                    </a:cubicBezTo>
                    <a:close/>
                  </a:path>
                </a:pathLst>
              </a:custGeom>
              <a:solidFill>
                <a:srgbClr val="FFFFFF">
                  <a:alpha val="100000"/>
                </a:srgbClr>
              </a:solidFill>
              <a:ln w="9525">
                <a:noFill/>
              </a:ln>
            </p:spPr>
            <p:txBody>
              <a:bodyPr/>
              <a:lstStyle/>
              <a:p>
                <a:endParaRPr lang="zh-CN" altLang="en-US"/>
              </a:p>
            </p:txBody>
          </p:sp>
          <p:sp>
            <p:nvSpPr>
              <p:cNvPr id="3545" name="Freeform 168"/>
              <p:cNvSpPr/>
              <p:nvPr/>
            </p:nvSpPr>
            <p:spPr>
              <a:xfrm>
                <a:off x="2089945" y="925513"/>
                <a:ext cx="300038" cy="153988"/>
              </a:xfrm>
              <a:custGeom>
                <a:avLst/>
                <a:gdLst>
                  <a:gd name="txL" fmla="*/ 0 w 39"/>
                  <a:gd name="txT" fmla="*/ 0 h 20"/>
                  <a:gd name="txR" fmla="*/ 39 w 39"/>
                  <a:gd name="txB" fmla="*/ 20 h 20"/>
                </a:gdLst>
                <a:ahLst/>
                <a:cxnLst>
                  <a:cxn ang="0">
                    <a:pos x="2147483646" y="2147483646"/>
                  </a:cxn>
                  <a:cxn ang="0">
                    <a:pos x="2147483646" y="2147483646"/>
                  </a:cxn>
                  <a:cxn ang="0">
                    <a:pos x="2147483646" y="0"/>
                  </a:cxn>
                  <a:cxn ang="0">
                    <a:pos x="2147483646" y="2147483646"/>
                  </a:cxn>
                  <a:cxn ang="0">
                    <a:pos x="2147483646" y="2147483646"/>
                  </a:cxn>
                </a:cxnLst>
                <a:rect l="txL" t="txT" r="txR" b="txB"/>
                <a:pathLst>
                  <a:path w="39" h="20">
                    <a:moveTo>
                      <a:pt x="2" y="19"/>
                    </a:moveTo>
                    <a:cubicBezTo>
                      <a:pt x="14" y="13"/>
                      <a:pt x="26" y="8"/>
                      <a:pt x="38" y="2"/>
                    </a:cubicBezTo>
                    <a:cubicBezTo>
                      <a:pt x="39" y="1"/>
                      <a:pt x="38" y="0"/>
                      <a:pt x="37" y="0"/>
                    </a:cubicBezTo>
                    <a:cubicBezTo>
                      <a:pt x="25" y="6"/>
                      <a:pt x="13" y="12"/>
                      <a:pt x="1" y="18"/>
                    </a:cubicBezTo>
                    <a:cubicBezTo>
                      <a:pt x="0" y="18"/>
                      <a:pt x="1" y="20"/>
                      <a:pt x="2" y="19"/>
                    </a:cubicBezTo>
                    <a:close/>
                  </a:path>
                </a:pathLst>
              </a:custGeom>
              <a:solidFill>
                <a:srgbClr val="FFFFFF">
                  <a:alpha val="100000"/>
                </a:srgbClr>
              </a:solidFill>
              <a:ln w="9525">
                <a:noFill/>
              </a:ln>
            </p:spPr>
            <p:txBody>
              <a:bodyPr/>
              <a:lstStyle/>
              <a:p>
                <a:endParaRPr lang="zh-CN" altLang="en-US"/>
              </a:p>
            </p:txBody>
          </p:sp>
          <p:sp>
            <p:nvSpPr>
              <p:cNvPr id="3546" name="Freeform 169"/>
              <p:cNvSpPr/>
              <p:nvPr/>
            </p:nvSpPr>
            <p:spPr>
              <a:xfrm>
                <a:off x="2174083" y="925513"/>
                <a:ext cx="300038" cy="153988"/>
              </a:xfrm>
              <a:custGeom>
                <a:avLst/>
                <a:gdLst>
                  <a:gd name="txL" fmla="*/ 0 w 39"/>
                  <a:gd name="txT" fmla="*/ 0 h 20"/>
                  <a:gd name="txR" fmla="*/ 39 w 39"/>
                  <a:gd name="txB" fmla="*/ 20 h 20"/>
                </a:gdLst>
                <a:ahLst/>
                <a:cxnLst>
                  <a:cxn ang="0">
                    <a:pos x="2147483646" y="2147483646"/>
                  </a:cxn>
                  <a:cxn ang="0">
                    <a:pos x="2147483646" y="2147483646"/>
                  </a:cxn>
                  <a:cxn ang="0">
                    <a:pos x="2147483646" y="0"/>
                  </a:cxn>
                  <a:cxn ang="0">
                    <a:pos x="2147483646" y="2147483646"/>
                  </a:cxn>
                  <a:cxn ang="0">
                    <a:pos x="2147483646" y="2147483646"/>
                  </a:cxn>
                </a:cxnLst>
                <a:rect l="txL" t="txT" r="txR" b="txB"/>
                <a:pathLst>
                  <a:path w="39" h="20">
                    <a:moveTo>
                      <a:pt x="2" y="19"/>
                    </a:moveTo>
                    <a:cubicBezTo>
                      <a:pt x="14" y="13"/>
                      <a:pt x="26" y="8"/>
                      <a:pt x="38" y="2"/>
                    </a:cubicBezTo>
                    <a:cubicBezTo>
                      <a:pt x="39" y="1"/>
                      <a:pt x="38" y="0"/>
                      <a:pt x="37" y="0"/>
                    </a:cubicBezTo>
                    <a:cubicBezTo>
                      <a:pt x="25" y="6"/>
                      <a:pt x="13" y="12"/>
                      <a:pt x="1" y="18"/>
                    </a:cubicBezTo>
                    <a:cubicBezTo>
                      <a:pt x="0" y="18"/>
                      <a:pt x="1" y="20"/>
                      <a:pt x="2" y="19"/>
                    </a:cubicBezTo>
                    <a:close/>
                  </a:path>
                </a:pathLst>
              </a:custGeom>
              <a:solidFill>
                <a:srgbClr val="FFFFFF">
                  <a:alpha val="100000"/>
                </a:srgbClr>
              </a:solidFill>
              <a:ln w="9525">
                <a:noFill/>
              </a:ln>
            </p:spPr>
            <p:txBody>
              <a:bodyPr/>
              <a:lstStyle/>
              <a:p>
                <a:endParaRPr lang="zh-CN" altLang="en-US"/>
              </a:p>
            </p:txBody>
          </p:sp>
          <p:sp>
            <p:nvSpPr>
              <p:cNvPr id="3547" name="Freeform 170"/>
              <p:cNvSpPr/>
              <p:nvPr/>
            </p:nvSpPr>
            <p:spPr>
              <a:xfrm>
                <a:off x="2266158" y="925513"/>
                <a:ext cx="293688" cy="153988"/>
              </a:xfrm>
              <a:custGeom>
                <a:avLst/>
                <a:gdLst>
                  <a:gd name="txL" fmla="*/ 0 w 38"/>
                  <a:gd name="txT" fmla="*/ 0 h 20"/>
                  <a:gd name="txR" fmla="*/ 38 w 38"/>
                  <a:gd name="txB" fmla="*/ 20 h 20"/>
                </a:gdLst>
                <a:ahLst/>
                <a:cxnLst>
                  <a:cxn ang="0">
                    <a:pos x="2147483646" y="2147483646"/>
                  </a:cxn>
                  <a:cxn ang="0">
                    <a:pos x="2147483646" y="2147483646"/>
                  </a:cxn>
                  <a:cxn ang="0">
                    <a:pos x="2147483646" y="0"/>
                  </a:cxn>
                  <a:cxn ang="0">
                    <a:pos x="2147483646" y="2147483646"/>
                  </a:cxn>
                  <a:cxn ang="0">
                    <a:pos x="2147483646" y="2147483646"/>
                  </a:cxn>
                </a:cxnLst>
                <a:rect l="txL" t="txT" r="txR" b="txB"/>
                <a:pathLst>
                  <a:path w="38" h="20">
                    <a:moveTo>
                      <a:pt x="2" y="19"/>
                    </a:moveTo>
                    <a:cubicBezTo>
                      <a:pt x="14" y="13"/>
                      <a:pt x="26" y="8"/>
                      <a:pt x="37" y="2"/>
                    </a:cubicBezTo>
                    <a:cubicBezTo>
                      <a:pt x="38" y="1"/>
                      <a:pt x="38" y="0"/>
                      <a:pt x="37" y="0"/>
                    </a:cubicBezTo>
                    <a:cubicBezTo>
                      <a:pt x="25" y="6"/>
                      <a:pt x="13" y="12"/>
                      <a:pt x="1" y="18"/>
                    </a:cubicBezTo>
                    <a:cubicBezTo>
                      <a:pt x="0" y="18"/>
                      <a:pt x="1" y="20"/>
                      <a:pt x="2" y="19"/>
                    </a:cubicBezTo>
                    <a:close/>
                  </a:path>
                </a:pathLst>
              </a:custGeom>
              <a:solidFill>
                <a:srgbClr val="FFFFFF">
                  <a:alpha val="100000"/>
                </a:srgbClr>
              </a:solidFill>
              <a:ln w="9525">
                <a:noFill/>
              </a:ln>
            </p:spPr>
            <p:txBody>
              <a:bodyPr/>
              <a:lstStyle/>
              <a:p>
                <a:endParaRPr lang="zh-CN" altLang="en-US"/>
              </a:p>
            </p:txBody>
          </p:sp>
          <p:sp>
            <p:nvSpPr>
              <p:cNvPr id="3548" name="Freeform 171"/>
              <p:cNvSpPr/>
              <p:nvPr/>
            </p:nvSpPr>
            <p:spPr>
              <a:xfrm>
                <a:off x="2351883" y="925513"/>
                <a:ext cx="300038" cy="153988"/>
              </a:xfrm>
              <a:custGeom>
                <a:avLst/>
                <a:gdLst>
                  <a:gd name="txL" fmla="*/ 0 w 39"/>
                  <a:gd name="txT" fmla="*/ 0 h 20"/>
                  <a:gd name="txR" fmla="*/ 39 w 39"/>
                  <a:gd name="txB" fmla="*/ 20 h 20"/>
                </a:gdLst>
                <a:ahLst/>
                <a:cxnLst>
                  <a:cxn ang="0">
                    <a:pos x="2147483646" y="2147483646"/>
                  </a:cxn>
                  <a:cxn ang="0">
                    <a:pos x="2147483646" y="2147483646"/>
                  </a:cxn>
                  <a:cxn ang="0">
                    <a:pos x="2147483646" y="0"/>
                  </a:cxn>
                  <a:cxn ang="0">
                    <a:pos x="2147483646" y="2147483646"/>
                  </a:cxn>
                  <a:cxn ang="0">
                    <a:pos x="2147483646" y="2147483646"/>
                  </a:cxn>
                </a:cxnLst>
                <a:rect l="txL" t="txT" r="txR" b="txB"/>
                <a:pathLst>
                  <a:path w="39" h="20">
                    <a:moveTo>
                      <a:pt x="2" y="19"/>
                    </a:moveTo>
                    <a:cubicBezTo>
                      <a:pt x="14" y="13"/>
                      <a:pt x="26" y="8"/>
                      <a:pt x="38" y="2"/>
                    </a:cubicBezTo>
                    <a:cubicBezTo>
                      <a:pt x="39" y="1"/>
                      <a:pt x="38" y="0"/>
                      <a:pt x="37" y="0"/>
                    </a:cubicBezTo>
                    <a:cubicBezTo>
                      <a:pt x="25" y="6"/>
                      <a:pt x="13" y="12"/>
                      <a:pt x="1" y="18"/>
                    </a:cubicBezTo>
                    <a:cubicBezTo>
                      <a:pt x="0" y="18"/>
                      <a:pt x="1" y="20"/>
                      <a:pt x="2" y="19"/>
                    </a:cubicBezTo>
                    <a:close/>
                  </a:path>
                </a:pathLst>
              </a:custGeom>
              <a:solidFill>
                <a:srgbClr val="FFFFFF">
                  <a:alpha val="100000"/>
                </a:srgbClr>
              </a:solidFill>
              <a:ln w="9525">
                <a:noFill/>
              </a:ln>
            </p:spPr>
            <p:txBody>
              <a:bodyPr/>
              <a:lstStyle/>
              <a:p>
                <a:endParaRPr lang="zh-CN" altLang="en-US"/>
              </a:p>
            </p:txBody>
          </p:sp>
          <p:sp>
            <p:nvSpPr>
              <p:cNvPr id="3549" name="Freeform 172"/>
              <p:cNvSpPr/>
              <p:nvPr/>
            </p:nvSpPr>
            <p:spPr>
              <a:xfrm>
                <a:off x="2443958" y="925513"/>
                <a:ext cx="293688" cy="153988"/>
              </a:xfrm>
              <a:custGeom>
                <a:avLst/>
                <a:gdLst>
                  <a:gd name="txL" fmla="*/ 0 w 38"/>
                  <a:gd name="txT" fmla="*/ 0 h 20"/>
                  <a:gd name="txR" fmla="*/ 38 w 38"/>
                  <a:gd name="txB" fmla="*/ 20 h 20"/>
                </a:gdLst>
                <a:ahLst/>
                <a:cxnLst>
                  <a:cxn ang="0">
                    <a:pos x="2147483646" y="2147483646"/>
                  </a:cxn>
                  <a:cxn ang="0">
                    <a:pos x="2147483646" y="2147483646"/>
                  </a:cxn>
                  <a:cxn ang="0">
                    <a:pos x="2147483646" y="0"/>
                  </a:cxn>
                  <a:cxn ang="0">
                    <a:pos x="2147483646" y="2147483646"/>
                  </a:cxn>
                  <a:cxn ang="0">
                    <a:pos x="2147483646" y="2147483646"/>
                  </a:cxn>
                </a:cxnLst>
                <a:rect l="txL" t="txT" r="txR" b="txB"/>
                <a:pathLst>
                  <a:path w="38" h="20">
                    <a:moveTo>
                      <a:pt x="1" y="19"/>
                    </a:moveTo>
                    <a:cubicBezTo>
                      <a:pt x="13" y="13"/>
                      <a:pt x="25" y="8"/>
                      <a:pt x="37" y="2"/>
                    </a:cubicBezTo>
                    <a:cubicBezTo>
                      <a:pt x="38" y="1"/>
                      <a:pt x="38" y="0"/>
                      <a:pt x="37" y="0"/>
                    </a:cubicBezTo>
                    <a:cubicBezTo>
                      <a:pt x="25" y="6"/>
                      <a:pt x="13" y="12"/>
                      <a:pt x="1" y="18"/>
                    </a:cubicBezTo>
                    <a:cubicBezTo>
                      <a:pt x="0" y="18"/>
                      <a:pt x="0" y="20"/>
                      <a:pt x="1" y="19"/>
                    </a:cubicBezTo>
                    <a:close/>
                  </a:path>
                </a:pathLst>
              </a:custGeom>
              <a:solidFill>
                <a:srgbClr val="FFFFFF">
                  <a:alpha val="100000"/>
                </a:srgbClr>
              </a:solidFill>
              <a:ln w="9525">
                <a:noFill/>
              </a:ln>
            </p:spPr>
            <p:txBody>
              <a:bodyPr/>
              <a:lstStyle/>
              <a:p>
                <a:endParaRPr lang="zh-CN" altLang="en-US"/>
              </a:p>
            </p:txBody>
          </p:sp>
          <p:sp>
            <p:nvSpPr>
              <p:cNvPr id="3550" name="Freeform 173"/>
              <p:cNvSpPr/>
              <p:nvPr/>
            </p:nvSpPr>
            <p:spPr>
              <a:xfrm>
                <a:off x="2528095" y="925513"/>
                <a:ext cx="301625" cy="153988"/>
              </a:xfrm>
              <a:custGeom>
                <a:avLst/>
                <a:gdLst>
                  <a:gd name="txL" fmla="*/ 0 w 39"/>
                  <a:gd name="txT" fmla="*/ 0 h 20"/>
                  <a:gd name="txR" fmla="*/ 39 w 39"/>
                  <a:gd name="txB" fmla="*/ 20 h 20"/>
                </a:gdLst>
                <a:ahLst/>
                <a:cxnLst>
                  <a:cxn ang="0">
                    <a:pos x="2147483646" y="2147483646"/>
                  </a:cxn>
                  <a:cxn ang="0">
                    <a:pos x="2147483646" y="2147483646"/>
                  </a:cxn>
                  <a:cxn ang="0">
                    <a:pos x="2147483646" y="0"/>
                  </a:cxn>
                  <a:cxn ang="0">
                    <a:pos x="2147483646" y="2147483646"/>
                  </a:cxn>
                  <a:cxn ang="0">
                    <a:pos x="2147483646" y="2147483646"/>
                  </a:cxn>
                </a:cxnLst>
                <a:rect l="txL" t="txT" r="txR" b="txB"/>
                <a:pathLst>
                  <a:path w="39" h="20">
                    <a:moveTo>
                      <a:pt x="2" y="19"/>
                    </a:moveTo>
                    <a:cubicBezTo>
                      <a:pt x="14" y="13"/>
                      <a:pt x="26" y="8"/>
                      <a:pt x="38" y="2"/>
                    </a:cubicBezTo>
                    <a:cubicBezTo>
                      <a:pt x="39" y="1"/>
                      <a:pt x="38" y="0"/>
                      <a:pt x="37" y="0"/>
                    </a:cubicBezTo>
                    <a:cubicBezTo>
                      <a:pt x="25" y="6"/>
                      <a:pt x="13" y="12"/>
                      <a:pt x="1" y="18"/>
                    </a:cubicBezTo>
                    <a:cubicBezTo>
                      <a:pt x="0" y="18"/>
                      <a:pt x="1" y="20"/>
                      <a:pt x="2" y="19"/>
                    </a:cubicBezTo>
                    <a:close/>
                  </a:path>
                </a:pathLst>
              </a:custGeom>
              <a:solidFill>
                <a:srgbClr val="FFFFFF">
                  <a:alpha val="100000"/>
                </a:srgbClr>
              </a:solidFill>
              <a:ln w="9525">
                <a:noFill/>
              </a:ln>
            </p:spPr>
            <p:txBody>
              <a:bodyPr/>
              <a:lstStyle/>
              <a:p>
                <a:endParaRPr lang="zh-CN" altLang="en-US"/>
              </a:p>
            </p:txBody>
          </p:sp>
          <p:sp>
            <p:nvSpPr>
              <p:cNvPr id="3551" name="Freeform 174"/>
              <p:cNvSpPr/>
              <p:nvPr/>
            </p:nvSpPr>
            <p:spPr>
              <a:xfrm>
                <a:off x="2621758" y="925513"/>
                <a:ext cx="292100" cy="153988"/>
              </a:xfrm>
              <a:custGeom>
                <a:avLst/>
                <a:gdLst>
                  <a:gd name="txL" fmla="*/ 0 w 38"/>
                  <a:gd name="txT" fmla="*/ 0 h 20"/>
                  <a:gd name="txR" fmla="*/ 38 w 38"/>
                  <a:gd name="txB" fmla="*/ 20 h 20"/>
                </a:gdLst>
                <a:ahLst/>
                <a:cxnLst>
                  <a:cxn ang="0">
                    <a:pos x="2147483646" y="2147483646"/>
                  </a:cxn>
                  <a:cxn ang="0">
                    <a:pos x="2147483646" y="2147483646"/>
                  </a:cxn>
                  <a:cxn ang="0">
                    <a:pos x="2147483646" y="0"/>
                  </a:cxn>
                  <a:cxn ang="0">
                    <a:pos x="2147483646" y="2147483646"/>
                  </a:cxn>
                  <a:cxn ang="0">
                    <a:pos x="2147483646" y="2147483646"/>
                  </a:cxn>
                </a:cxnLst>
                <a:rect l="txL" t="txT" r="txR" b="txB"/>
                <a:pathLst>
                  <a:path w="38" h="20">
                    <a:moveTo>
                      <a:pt x="1" y="19"/>
                    </a:moveTo>
                    <a:cubicBezTo>
                      <a:pt x="13" y="13"/>
                      <a:pt x="25" y="8"/>
                      <a:pt x="37" y="2"/>
                    </a:cubicBezTo>
                    <a:cubicBezTo>
                      <a:pt x="38" y="1"/>
                      <a:pt x="37" y="0"/>
                      <a:pt x="36" y="0"/>
                    </a:cubicBezTo>
                    <a:cubicBezTo>
                      <a:pt x="25" y="6"/>
                      <a:pt x="13" y="12"/>
                      <a:pt x="1" y="18"/>
                    </a:cubicBezTo>
                    <a:cubicBezTo>
                      <a:pt x="0" y="18"/>
                      <a:pt x="0" y="20"/>
                      <a:pt x="1" y="19"/>
                    </a:cubicBezTo>
                    <a:close/>
                  </a:path>
                </a:pathLst>
              </a:custGeom>
              <a:solidFill>
                <a:srgbClr val="FFFFFF">
                  <a:alpha val="100000"/>
                </a:srgbClr>
              </a:solidFill>
              <a:ln w="9525">
                <a:noFill/>
              </a:ln>
            </p:spPr>
            <p:txBody>
              <a:bodyPr/>
              <a:lstStyle/>
              <a:p>
                <a:endParaRPr lang="zh-CN" altLang="en-US"/>
              </a:p>
            </p:txBody>
          </p:sp>
          <p:sp>
            <p:nvSpPr>
              <p:cNvPr id="3552" name="Freeform 175"/>
              <p:cNvSpPr/>
              <p:nvPr/>
            </p:nvSpPr>
            <p:spPr>
              <a:xfrm>
                <a:off x="2705895" y="925513"/>
                <a:ext cx="301625" cy="153988"/>
              </a:xfrm>
              <a:custGeom>
                <a:avLst/>
                <a:gdLst>
                  <a:gd name="txL" fmla="*/ 0 w 39"/>
                  <a:gd name="txT" fmla="*/ 0 h 20"/>
                  <a:gd name="txR" fmla="*/ 39 w 39"/>
                  <a:gd name="txB" fmla="*/ 20 h 20"/>
                </a:gdLst>
                <a:ahLst/>
                <a:cxnLst>
                  <a:cxn ang="0">
                    <a:pos x="2147483646" y="2147483646"/>
                  </a:cxn>
                  <a:cxn ang="0">
                    <a:pos x="2147483646" y="2147483646"/>
                  </a:cxn>
                  <a:cxn ang="0">
                    <a:pos x="2147483646" y="0"/>
                  </a:cxn>
                  <a:cxn ang="0">
                    <a:pos x="2147483646" y="2147483646"/>
                  </a:cxn>
                  <a:cxn ang="0">
                    <a:pos x="2147483646" y="2147483646"/>
                  </a:cxn>
                </a:cxnLst>
                <a:rect l="txL" t="txT" r="txR" b="txB"/>
                <a:pathLst>
                  <a:path w="39" h="20">
                    <a:moveTo>
                      <a:pt x="2" y="19"/>
                    </a:moveTo>
                    <a:cubicBezTo>
                      <a:pt x="14" y="13"/>
                      <a:pt x="26" y="8"/>
                      <a:pt x="38" y="2"/>
                    </a:cubicBezTo>
                    <a:cubicBezTo>
                      <a:pt x="39" y="1"/>
                      <a:pt x="38" y="0"/>
                      <a:pt x="37" y="0"/>
                    </a:cubicBezTo>
                    <a:cubicBezTo>
                      <a:pt x="25" y="6"/>
                      <a:pt x="13" y="12"/>
                      <a:pt x="1" y="18"/>
                    </a:cubicBezTo>
                    <a:cubicBezTo>
                      <a:pt x="0" y="18"/>
                      <a:pt x="1" y="20"/>
                      <a:pt x="2" y="19"/>
                    </a:cubicBezTo>
                    <a:close/>
                  </a:path>
                </a:pathLst>
              </a:custGeom>
              <a:solidFill>
                <a:srgbClr val="FFFFFF">
                  <a:alpha val="100000"/>
                </a:srgbClr>
              </a:solidFill>
              <a:ln w="9525">
                <a:noFill/>
              </a:ln>
            </p:spPr>
            <p:txBody>
              <a:bodyPr/>
              <a:lstStyle/>
              <a:p>
                <a:endParaRPr lang="zh-CN" altLang="en-US"/>
              </a:p>
            </p:txBody>
          </p:sp>
          <p:sp>
            <p:nvSpPr>
              <p:cNvPr id="3553" name="Freeform 176"/>
              <p:cNvSpPr/>
              <p:nvPr/>
            </p:nvSpPr>
            <p:spPr>
              <a:xfrm>
                <a:off x="2791620" y="925513"/>
                <a:ext cx="300038" cy="153988"/>
              </a:xfrm>
              <a:custGeom>
                <a:avLst/>
                <a:gdLst>
                  <a:gd name="txL" fmla="*/ 0 w 39"/>
                  <a:gd name="txT" fmla="*/ 0 h 20"/>
                  <a:gd name="txR" fmla="*/ 39 w 39"/>
                  <a:gd name="txB" fmla="*/ 20 h 20"/>
                </a:gdLst>
                <a:ahLst/>
                <a:cxnLst>
                  <a:cxn ang="0">
                    <a:pos x="2147483646" y="2147483646"/>
                  </a:cxn>
                  <a:cxn ang="0">
                    <a:pos x="2147483646" y="2147483646"/>
                  </a:cxn>
                  <a:cxn ang="0">
                    <a:pos x="2147483646" y="0"/>
                  </a:cxn>
                  <a:cxn ang="0">
                    <a:pos x="2147483646" y="2147483646"/>
                  </a:cxn>
                  <a:cxn ang="0">
                    <a:pos x="2147483646" y="2147483646"/>
                  </a:cxn>
                </a:cxnLst>
                <a:rect l="txL" t="txT" r="txR" b="txB"/>
                <a:pathLst>
                  <a:path w="39" h="20">
                    <a:moveTo>
                      <a:pt x="2" y="19"/>
                    </a:moveTo>
                    <a:cubicBezTo>
                      <a:pt x="14" y="13"/>
                      <a:pt x="26" y="8"/>
                      <a:pt x="38" y="2"/>
                    </a:cubicBezTo>
                    <a:cubicBezTo>
                      <a:pt x="39" y="1"/>
                      <a:pt x="38" y="0"/>
                      <a:pt x="37" y="0"/>
                    </a:cubicBezTo>
                    <a:cubicBezTo>
                      <a:pt x="25" y="6"/>
                      <a:pt x="13" y="12"/>
                      <a:pt x="1" y="18"/>
                    </a:cubicBezTo>
                    <a:cubicBezTo>
                      <a:pt x="0" y="18"/>
                      <a:pt x="1" y="20"/>
                      <a:pt x="2" y="19"/>
                    </a:cubicBezTo>
                    <a:close/>
                  </a:path>
                </a:pathLst>
              </a:custGeom>
              <a:solidFill>
                <a:srgbClr val="FFFFFF">
                  <a:alpha val="100000"/>
                </a:srgbClr>
              </a:solidFill>
              <a:ln w="9525">
                <a:noFill/>
              </a:ln>
            </p:spPr>
            <p:txBody>
              <a:bodyPr/>
              <a:lstStyle/>
              <a:p>
                <a:endParaRPr lang="zh-CN" altLang="en-US"/>
              </a:p>
            </p:txBody>
          </p:sp>
          <p:sp>
            <p:nvSpPr>
              <p:cNvPr id="3554" name="Freeform 177"/>
              <p:cNvSpPr/>
              <p:nvPr/>
            </p:nvSpPr>
            <p:spPr>
              <a:xfrm>
                <a:off x="2883695" y="925513"/>
                <a:ext cx="300038" cy="153988"/>
              </a:xfrm>
              <a:custGeom>
                <a:avLst/>
                <a:gdLst>
                  <a:gd name="txL" fmla="*/ 0 w 39"/>
                  <a:gd name="txT" fmla="*/ 0 h 20"/>
                  <a:gd name="txR" fmla="*/ 39 w 39"/>
                  <a:gd name="txB" fmla="*/ 20 h 20"/>
                </a:gdLst>
                <a:ahLst/>
                <a:cxnLst>
                  <a:cxn ang="0">
                    <a:pos x="2147483646" y="2147483646"/>
                  </a:cxn>
                  <a:cxn ang="0">
                    <a:pos x="2147483646" y="2147483646"/>
                  </a:cxn>
                  <a:cxn ang="0">
                    <a:pos x="2147483646" y="0"/>
                  </a:cxn>
                  <a:cxn ang="0">
                    <a:pos x="2147483646" y="2147483646"/>
                  </a:cxn>
                  <a:cxn ang="0">
                    <a:pos x="2147483646" y="2147483646"/>
                  </a:cxn>
                </a:cxnLst>
                <a:rect l="txL" t="txT" r="txR" b="txB"/>
                <a:pathLst>
                  <a:path w="39" h="20">
                    <a:moveTo>
                      <a:pt x="2" y="19"/>
                    </a:moveTo>
                    <a:cubicBezTo>
                      <a:pt x="14" y="13"/>
                      <a:pt x="26" y="8"/>
                      <a:pt x="38" y="2"/>
                    </a:cubicBezTo>
                    <a:cubicBezTo>
                      <a:pt x="39" y="1"/>
                      <a:pt x="38" y="0"/>
                      <a:pt x="37" y="0"/>
                    </a:cubicBezTo>
                    <a:cubicBezTo>
                      <a:pt x="25" y="6"/>
                      <a:pt x="13" y="12"/>
                      <a:pt x="1" y="18"/>
                    </a:cubicBezTo>
                    <a:cubicBezTo>
                      <a:pt x="0" y="18"/>
                      <a:pt x="1" y="20"/>
                      <a:pt x="2" y="19"/>
                    </a:cubicBezTo>
                    <a:close/>
                  </a:path>
                </a:pathLst>
              </a:custGeom>
              <a:solidFill>
                <a:srgbClr val="FFFFFF">
                  <a:alpha val="100000"/>
                </a:srgbClr>
              </a:solidFill>
              <a:ln w="9525">
                <a:noFill/>
              </a:ln>
            </p:spPr>
            <p:txBody>
              <a:bodyPr/>
              <a:lstStyle/>
              <a:p>
                <a:endParaRPr lang="zh-CN" altLang="en-US"/>
              </a:p>
            </p:txBody>
          </p:sp>
          <p:sp>
            <p:nvSpPr>
              <p:cNvPr id="3555" name="Freeform 178"/>
              <p:cNvSpPr/>
              <p:nvPr/>
            </p:nvSpPr>
            <p:spPr>
              <a:xfrm>
                <a:off x="2967833" y="925513"/>
                <a:ext cx="301625" cy="153988"/>
              </a:xfrm>
              <a:custGeom>
                <a:avLst/>
                <a:gdLst>
                  <a:gd name="txL" fmla="*/ 0 w 39"/>
                  <a:gd name="txT" fmla="*/ 0 h 20"/>
                  <a:gd name="txR" fmla="*/ 39 w 39"/>
                  <a:gd name="txB" fmla="*/ 20 h 20"/>
                </a:gdLst>
                <a:ahLst/>
                <a:cxnLst>
                  <a:cxn ang="0">
                    <a:pos x="2147483646" y="2147483646"/>
                  </a:cxn>
                  <a:cxn ang="0">
                    <a:pos x="2147483646" y="2147483646"/>
                  </a:cxn>
                  <a:cxn ang="0">
                    <a:pos x="2147483646" y="0"/>
                  </a:cxn>
                  <a:cxn ang="0">
                    <a:pos x="2147483646" y="2147483646"/>
                  </a:cxn>
                  <a:cxn ang="0">
                    <a:pos x="2147483646" y="2147483646"/>
                  </a:cxn>
                </a:cxnLst>
                <a:rect l="txL" t="txT" r="txR" b="txB"/>
                <a:pathLst>
                  <a:path w="39" h="20">
                    <a:moveTo>
                      <a:pt x="2" y="19"/>
                    </a:moveTo>
                    <a:cubicBezTo>
                      <a:pt x="14" y="13"/>
                      <a:pt x="26" y="8"/>
                      <a:pt x="38" y="2"/>
                    </a:cubicBezTo>
                    <a:cubicBezTo>
                      <a:pt x="39" y="1"/>
                      <a:pt x="38" y="0"/>
                      <a:pt x="37" y="0"/>
                    </a:cubicBezTo>
                    <a:cubicBezTo>
                      <a:pt x="25" y="6"/>
                      <a:pt x="13" y="12"/>
                      <a:pt x="1" y="18"/>
                    </a:cubicBezTo>
                    <a:cubicBezTo>
                      <a:pt x="0" y="18"/>
                      <a:pt x="1" y="20"/>
                      <a:pt x="2" y="19"/>
                    </a:cubicBezTo>
                    <a:close/>
                  </a:path>
                </a:pathLst>
              </a:custGeom>
              <a:solidFill>
                <a:srgbClr val="FFFFFF">
                  <a:alpha val="100000"/>
                </a:srgbClr>
              </a:solidFill>
              <a:ln w="9525">
                <a:noFill/>
              </a:ln>
            </p:spPr>
            <p:txBody>
              <a:bodyPr/>
              <a:lstStyle/>
              <a:p>
                <a:endParaRPr lang="zh-CN" altLang="en-US"/>
              </a:p>
            </p:txBody>
          </p:sp>
          <p:sp>
            <p:nvSpPr>
              <p:cNvPr id="3556" name="Freeform 179"/>
              <p:cNvSpPr/>
              <p:nvPr/>
            </p:nvSpPr>
            <p:spPr>
              <a:xfrm>
                <a:off x="2189958" y="925513"/>
                <a:ext cx="1071563" cy="15875"/>
              </a:xfrm>
              <a:custGeom>
                <a:avLst/>
                <a:gdLst>
                  <a:gd name="txL" fmla="*/ 0 w 139"/>
                  <a:gd name="txT" fmla="*/ 0 h 2"/>
                  <a:gd name="txR" fmla="*/ 139 w 139"/>
                  <a:gd name="txB" fmla="*/ 2 h 2"/>
                </a:gdLst>
                <a:ahLst/>
                <a:cxnLst>
                  <a:cxn ang="0">
                    <a:pos x="2147483646" y="2147483646"/>
                  </a:cxn>
                  <a:cxn ang="0">
                    <a:pos x="2147483646" y="2147483646"/>
                  </a:cxn>
                  <a:cxn ang="0">
                    <a:pos x="2147483646" y="0"/>
                  </a:cxn>
                  <a:cxn ang="0">
                    <a:pos x="2147483646" y="0"/>
                  </a:cxn>
                  <a:cxn ang="0">
                    <a:pos x="2147483646" y="2147483646"/>
                  </a:cxn>
                </a:cxnLst>
                <a:rect l="txL" t="txT" r="txR" b="txB"/>
                <a:pathLst>
                  <a:path w="139" h="2">
                    <a:moveTo>
                      <a:pt x="1" y="2"/>
                    </a:moveTo>
                    <a:cubicBezTo>
                      <a:pt x="47" y="2"/>
                      <a:pt x="92" y="2"/>
                      <a:pt x="138" y="2"/>
                    </a:cubicBezTo>
                    <a:cubicBezTo>
                      <a:pt x="139" y="2"/>
                      <a:pt x="139" y="0"/>
                      <a:pt x="138" y="0"/>
                    </a:cubicBezTo>
                    <a:cubicBezTo>
                      <a:pt x="92" y="0"/>
                      <a:pt x="47" y="0"/>
                      <a:pt x="1" y="0"/>
                    </a:cubicBezTo>
                    <a:cubicBezTo>
                      <a:pt x="0" y="0"/>
                      <a:pt x="0" y="2"/>
                      <a:pt x="1" y="2"/>
                    </a:cubicBezTo>
                    <a:close/>
                  </a:path>
                </a:pathLst>
              </a:custGeom>
              <a:solidFill>
                <a:srgbClr val="FFFFFF">
                  <a:alpha val="100000"/>
                </a:srgbClr>
              </a:solidFill>
              <a:ln w="9525">
                <a:noFill/>
              </a:ln>
            </p:spPr>
            <p:txBody>
              <a:bodyPr/>
              <a:lstStyle/>
              <a:p>
                <a:endParaRPr lang="zh-CN" altLang="en-US"/>
              </a:p>
            </p:txBody>
          </p:sp>
          <p:sp>
            <p:nvSpPr>
              <p:cNvPr id="3557" name="Freeform 180"/>
              <p:cNvSpPr/>
              <p:nvPr/>
            </p:nvSpPr>
            <p:spPr>
              <a:xfrm>
                <a:off x="2120108" y="965200"/>
                <a:ext cx="1063625" cy="6350"/>
              </a:xfrm>
              <a:custGeom>
                <a:avLst/>
                <a:gdLst>
                  <a:gd name="txL" fmla="*/ 0 w 138"/>
                  <a:gd name="txT" fmla="*/ 0 h 1"/>
                  <a:gd name="txR" fmla="*/ 138 w 138"/>
                  <a:gd name="txB" fmla="*/ 1 h 1"/>
                </a:gdLst>
                <a:ahLst/>
                <a:cxnLst>
                  <a:cxn ang="0">
                    <a:pos x="2147483646" y="2147483646"/>
                  </a:cxn>
                  <a:cxn ang="0">
                    <a:pos x="2147483646" y="2147483646"/>
                  </a:cxn>
                  <a:cxn ang="0">
                    <a:pos x="2147483646" y="0"/>
                  </a:cxn>
                  <a:cxn ang="0">
                    <a:pos x="2147483646" y="0"/>
                  </a:cxn>
                  <a:cxn ang="0">
                    <a:pos x="2147483646" y="2147483646"/>
                  </a:cxn>
                </a:cxnLst>
                <a:rect l="txL" t="txT" r="txR" b="txB"/>
                <a:pathLst>
                  <a:path w="138" h="1">
                    <a:moveTo>
                      <a:pt x="1" y="1"/>
                    </a:moveTo>
                    <a:cubicBezTo>
                      <a:pt x="46" y="1"/>
                      <a:pt x="92" y="1"/>
                      <a:pt x="137" y="1"/>
                    </a:cubicBezTo>
                    <a:cubicBezTo>
                      <a:pt x="138" y="1"/>
                      <a:pt x="138" y="0"/>
                      <a:pt x="137" y="0"/>
                    </a:cubicBezTo>
                    <a:cubicBezTo>
                      <a:pt x="92" y="0"/>
                      <a:pt x="46" y="0"/>
                      <a:pt x="1" y="0"/>
                    </a:cubicBezTo>
                    <a:cubicBezTo>
                      <a:pt x="0" y="0"/>
                      <a:pt x="0" y="1"/>
                      <a:pt x="1" y="1"/>
                    </a:cubicBezTo>
                    <a:close/>
                  </a:path>
                </a:pathLst>
              </a:custGeom>
              <a:solidFill>
                <a:srgbClr val="FFFFFF">
                  <a:alpha val="100000"/>
                </a:srgbClr>
              </a:solidFill>
              <a:ln w="9525">
                <a:noFill/>
              </a:ln>
            </p:spPr>
            <p:txBody>
              <a:bodyPr/>
              <a:lstStyle/>
              <a:p>
                <a:endParaRPr lang="zh-CN" altLang="en-US"/>
              </a:p>
            </p:txBody>
          </p:sp>
          <p:sp>
            <p:nvSpPr>
              <p:cNvPr id="3558" name="Freeform 181"/>
              <p:cNvSpPr/>
              <p:nvPr/>
            </p:nvSpPr>
            <p:spPr>
              <a:xfrm>
                <a:off x="2050258" y="995363"/>
                <a:ext cx="1071563" cy="15875"/>
              </a:xfrm>
              <a:custGeom>
                <a:avLst/>
                <a:gdLst>
                  <a:gd name="txL" fmla="*/ 0 w 139"/>
                  <a:gd name="txT" fmla="*/ 0 h 2"/>
                  <a:gd name="txR" fmla="*/ 139 w 139"/>
                  <a:gd name="txB" fmla="*/ 2 h 2"/>
                </a:gdLst>
                <a:ahLst/>
                <a:cxnLst>
                  <a:cxn ang="0">
                    <a:pos x="2147483646" y="2147483646"/>
                  </a:cxn>
                  <a:cxn ang="0">
                    <a:pos x="2147483646" y="2147483646"/>
                  </a:cxn>
                  <a:cxn ang="0">
                    <a:pos x="2147483646" y="0"/>
                  </a:cxn>
                  <a:cxn ang="0">
                    <a:pos x="2147483646" y="0"/>
                  </a:cxn>
                  <a:cxn ang="0">
                    <a:pos x="2147483646" y="2147483646"/>
                  </a:cxn>
                </a:cxnLst>
                <a:rect l="txL" t="txT" r="txR" b="txB"/>
                <a:pathLst>
                  <a:path w="139" h="2">
                    <a:moveTo>
                      <a:pt x="1" y="2"/>
                    </a:moveTo>
                    <a:cubicBezTo>
                      <a:pt x="47" y="2"/>
                      <a:pt x="92" y="2"/>
                      <a:pt x="138" y="2"/>
                    </a:cubicBezTo>
                    <a:cubicBezTo>
                      <a:pt x="139" y="2"/>
                      <a:pt x="139" y="0"/>
                      <a:pt x="138" y="0"/>
                    </a:cubicBezTo>
                    <a:cubicBezTo>
                      <a:pt x="92" y="0"/>
                      <a:pt x="47" y="0"/>
                      <a:pt x="1" y="0"/>
                    </a:cubicBezTo>
                    <a:cubicBezTo>
                      <a:pt x="0" y="0"/>
                      <a:pt x="0" y="2"/>
                      <a:pt x="1" y="2"/>
                    </a:cubicBezTo>
                    <a:close/>
                  </a:path>
                </a:pathLst>
              </a:custGeom>
              <a:solidFill>
                <a:srgbClr val="FFFFFF">
                  <a:alpha val="100000"/>
                </a:srgbClr>
              </a:solidFill>
              <a:ln w="9525">
                <a:noFill/>
              </a:ln>
            </p:spPr>
            <p:txBody>
              <a:bodyPr/>
              <a:lstStyle/>
              <a:p>
                <a:endParaRPr lang="zh-CN" altLang="en-US"/>
              </a:p>
            </p:txBody>
          </p:sp>
          <p:sp>
            <p:nvSpPr>
              <p:cNvPr id="3559" name="Freeform 182"/>
              <p:cNvSpPr/>
              <p:nvPr/>
            </p:nvSpPr>
            <p:spPr>
              <a:xfrm>
                <a:off x="1974058" y="1033463"/>
                <a:ext cx="1063625" cy="7938"/>
              </a:xfrm>
              <a:custGeom>
                <a:avLst/>
                <a:gdLst>
                  <a:gd name="txL" fmla="*/ 0 w 138"/>
                  <a:gd name="txT" fmla="*/ 0 h 1"/>
                  <a:gd name="txR" fmla="*/ 138 w 138"/>
                  <a:gd name="txB" fmla="*/ 1 h 1"/>
                </a:gdLst>
                <a:ahLst/>
                <a:cxnLst>
                  <a:cxn ang="0">
                    <a:pos x="2147483646" y="2147483646"/>
                  </a:cxn>
                  <a:cxn ang="0">
                    <a:pos x="2147483646" y="2147483646"/>
                  </a:cxn>
                  <a:cxn ang="0">
                    <a:pos x="2147483646" y="0"/>
                  </a:cxn>
                  <a:cxn ang="0">
                    <a:pos x="2147483646" y="0"/>
                  </a:cxn>
                  <a:cxn ang="0">
                    <a:pos x="2147483646" y="2147483646"/>
                  </a:cxn>
                </a:cxnLst>
                <a:rect l="txL" t="txT" r="txR" b="txB"/>
                <a:pathLst>
                  <a:path w="138" h="1">
                    <a:moveTo>
                      <a:pt x="1" y="1"/>
                    </a:moveTo>
                    <a:cubicBezTo>
                      <a:pt x="46" y="1"/>
                      <a:pt x="92" y="1"/>
                      <a:pt x="137" y="1"/>
                    </a:cubicBezTo>
                    <a:cubicBezTo>
                      <a:pt x="138" y="1"/>
                      <a:pt x="138" y="0"/>
                      <a:pt x="137" y="0"/>
                    </a:cubicBezTo>
                    <a:cubicBezTo>
                      <a:pt x="92" y="0"/>
                      <a:pt x="46" y="0"/>
                      <a:pt x="1" y="0"/>
                    </a:cubicBezTo>
                    <a:cubicBezTo>
                      <a:pt x="0" y="0"/>
                      <a:pt x="0" y="1"/>
                      <a:pt x="1" y="1"/>
                    </a:cubicBezTo>
                    <a:close/>
                  </a:path>
                </a:pathLst>
              </a:custGeom>
              <a:solidFill>
                <a:srgbClr val="FFFFFF">
                  <a:alpha val="100000"/>
                </a:srgbClr>
              </a:solidFill>
              <a:ln w="9525">
                <a:noFill/>
              </a:ln>
            </p:spPr>
            <p:txBody>
              <a:bodyPr/>
              <a:lstStyle/>
              <a:p>
                <a:endParaRPr lang="zh-CN" altLang="en-US"/>
              </a:p>
            </p:txBody>
          </p:sp>
          <p:sp>
            <p:nvSpPr>
              <p:cNvPr id="3560" name="Freeform 183"/>
              <p:cNvSpPr/>
              <p:nvPr/>
            </p:nvSpPr>
            <p:spPr>
              <a:xfrm>
                <a:off x="1920083" y="1065213"/>
                <a:ext cx="1079500" cy="7938"/>
              </a:xfrm>
              <a:custGeom>
                <a:avLst/>
                <a:gdLst>
                  <a:gd name="txL" fmla="*/ 0 w 140"/>
                  <a:gd name="txT" fmla="*/ 0 h 1"/>
                  <a:gd name="txR" fmla="*/ 140 w 140"/>
                  <a:gd name="txB" fmla="*/ 1 h 1"/>
                </a:gdLst>
                <a:ahLst/>
                <a:cxnLst>
                  <a:cxn ang="0">
                    <a:pos x="2147483646" y="2147483646"/>
                  </a:cxn>
                  <a:cxn ang="0">
                    <a:pos x="2147483646" y="2147483646"/>
                  </a:cxn>
                  <a:cxn ang="0">
                    <a:pos x="2147483646" y="0"/>
                  </a:cxn>
                  <a:cxn ang="0">
                    <a:pos x="2147483646" y="0"/>
                  </a:cxn>
                  <a:cxn ang="0">
                    <a:pos x="2147483646" y="2147483646"/>
                  </a:cxn>
                </a:cxnLst>
                <a:rect l="txL" t="txT" r="txR" b="txB"/>
                <a:pathLst>
                  <a:path w="140" h="1">
                    <a:moveTo>
                      <a:pt x="1" y="1"/>
                    </a:moveTo>
                    <a:cubicBezTo>
                      <a:pt x="47" y="1"/>
                      <a:pt x="93" y="1"/>
                      <a:pt x="138" y="1"/>
                    </a:cubicBezTo>
                    <a:cubicBezTo>
                      <a:pt x="140" y="1"/>
                      <a:pt x="140" y="0"/>
                      <a:pt x="138" y="0"/>
                    </a:cubicBezTo>
                    <a:cubicBezTo>
                      <a:pt x="93" y="0"/>
                      <a:pt x="47" y="0"/>
                      <a:pt x="1" y="0"/>
                    </a:cubicBezTo>
                    <a:cubicBezTo>
                      <a:pt x="0" y="0"/>
                      <a:pt x="0" y="1"/>
                      <a:pt x="1" y="1"/>
                    </a:cubicBezTo>
                    <a:close/>
                  </a:path>
                </a:pathLst>
              </a:custGeom>
              <a:solidFill>
                <a:srgbClr val="FFFFFF">
                  <a:alpha val="100000"/>
                </a:srgbClr>
              </a:solidFill>
              <a:ln w="9525">
                <a:noFill/>
              </a:ln>
            </p:spPr>
            <p:txBody>
              <a:bodyPr/>
              <a:lstStyle/>
              <a:p>
                <a:endParaRPr lang="zh-CN" altLang="en-US"/>
              </a:p>
            </p:txBody>
          </p:sp>
          <p:sp>
            <p:nvSpPr>
              <p:cNvPr id="3561" name="Freeform 184"/>
              <p:cNvSpPr/>
              <p:nvPr/>
            </p:nvSpPr>
            <p:spPr>
              <a:xfrm>
                <a:off x="2266158" y="85725"/>
                <a:ext cx="153988" cy="723900"/>
              </a:xfrm>
              <a:custGeom>
                <a:avLst/>
                <a:gdLst>
                  <a:gd name="txL" fmla="*/ 0 w 20"/>
                  <a:gd name="txT" fmla="*/ 0 h 94"/>
                  <a:gd name="txR" fmla="*/ 20 w 20"/>
                  <a:gd name="txB" fmla="*/ 94 h 94"/>
                </a:gdLst>
                <a:ahLst/>
                <a:cxnLst>
                  <a:cxn ang="0">
                    <a:pos x="2147483646" y="2147483646"/>
                  </a:cxn>
                  <a:cxn ang="0">
                    <a:pos x="0" y="2147483646"/>
                  </a:cxn>
                  <a:cxn ang="0">
                    <a:pos x="2147483646" y="2147483646"/>
                  </a:cxn>
                  <a:cxn ang="0">
                    <a:pos x="2147483646" y="2147483646"/>
                  </a:cxn>
                  <a:cxn ang="0">
                    <a:pos x="2147483646" y="2147483646"/>
                  </a:cxn>
                </a:cxnLst>
                <a:rect l="txL" t="txT" r="txR" b="txB"/>
                <a:pathLst>
                  <a:path w="20" h="94">
                    <a:moveTo>
                      <a:pt x="18" y="1"/>
                    </a:moveTo>
                    <a:cubicBezTo>
                      <a:pt x="12" y="32"/>
                      <a:pt x="6" y="62"/>
                      <a:pt x="0" y="93"/>
                    </a:cubicBezTo>
                    <a:cubicBezTo>
                      <a:pt x="0" y="94"/>
                      <a:pt x="1" y="94"/>
                      <a:pt x="2" y="93"/>
                    </a:cubicBezTo>
                    <a:cubicBezTo>
                      <a:pt x="8" y="63"/>
                      <a:pt x="14" y="32"/>
                      <a:pt x="20" y="2"/>
                    </a:cubicBezTo>
                    <a:cubicBezTo>
                      <a:pt x="20" y="0"/>
                      <a:pt x="18" y="0"/>
                      <a:pt x="18" y="1"/>
                    </a:cubicBezTo>
                    <a:close/>
                  </a:path>
                </a:pathLst>
              </a:custGeom>
              <a:solidFill>
                <a:srgbClr val="FFFFFF">
                  <a:alpha val="100000"/>
                </a:srgbClr>
              </a:solidFill>
              <a:ln w="9525">
                <a:noFill/>
              </a:ln>
            </p:spPr>
            <p:txBody>
              <a:bodyPr/>
              <a:lstStyle/>
              <a:p>
                <a:endParaRPr lang="zh-CN" altLang="en-US"/>
              </a:p>
            </p:txBody>
          </p:sp>
          <p:sp>
            <p:nvSpPr>
              <p:cNvPr id="3562" name="Freeform 186"/>
              <p:cNvSpPr/>
              <p:nvPr/>
            </p:nvSpPr>
            <p:spPr>
              <a:xfrm>
                <a:off x="3391695" y="77787"/>
                <a:ext cx="209550" cy="731838"/>
              </a:xfrm>
              <a:custGeom>
                <a:avLst/>
                <a:gdLst>
                  <a:gd name="txL" fmla="*/ 0 w 27"/>
                  <a:gd name="txT" fmla="*/ 0 h 95"/>
                  <a:gd name="txR" fmla="*/ 27 w 27"/>
                  <a:gd name="txB" fmla="*/ 95 h 95"/>
                </a:gdLst>
                <a:ahLst/>
                <a:cxnLst>
                  <a:cxn ang="0">
                    <a:pos x="2147483646" y="2147483646"/>
                  </a:cxn>
                  <a:cxn ang="0">
                    <a:pos x="0" y="2147483646"/>
                  </a:cxn>
                  <a:cxn ang="0">
                    <a:pos x="2147483646" y="2147483646"/>
                  </a:cxn>
                  <a:cxn ang="0">
                    <a:pos x="2147483646" y="2147483646"/>
                  </a:cxn>
                  <a:cxn ang="0">
                    <a:pos x="2147483646" y="2147483646"/>
                  </a:cxn>
                </a:cxnLst>
                <a:rect l="txL" t="txT" r="txR" b="txB"/>
                <a:pathLst>
                  <a:path w="27" h="95">
                    <a:moveTo>
                      <a:pt x="25" y="2"/>
                    </a:moveTo>
                    <a:cubicBezTo>
                      <a:pt x="16" y="32"/>
                      <a:pt x="8" y="63"/>
                      <a:pt x="0" y="93"/>
                    </a:cubicBezTo>
                    <a:cubicBezTo>
                      <a:pt x="0" y="94"/>
                      <a:pt x="2" y="95"/>
                      <a:pt x="2" y="94"/>
                    </a:cubicBezTo>
                    <a:cubicBezTo>
                      <a:pt x="9" y="63"/>
                      <a:pt x="18" y="32"/>
                      <a:pt x="27" y="2"/>
                    </a:cubicBezTo>
                    <a:cubicBezTo>
                      <a:pt x="27" y="1"/>
                      <a:pt x="25" y="0"/>
                      <a:pt x="25" y="2"/>
                    </a:cubicBezTo>
                    <a:close/>
                  </a:path>
                </a:pathLst>
              </a:custGeom>
              <a:solidFill>
                <a:srgbClr val="FFFFFF">
                  <a:alpha val="100000"/>
                </a:srgbClr>
              </a:solidFill>
              <a:ln w="9525">
                <a:noFill/>
              </a:ln>
            </p:spPr>
            <p:txBody>
              <a:bodyPr/>
              <a:lstStyle/>
              <a:p>
                <a:endParaRPr lang="zh-CN" altLang="en-US"/>
              </a:p>
            </p:txBody>
          </p:sp>
          <p:sp>
            <p:nvSpPr>
              <p:cNvPr id="3563" name="Freeform 187"/>
              <p:cNvSpPr/>
              <p:nvPr/>
            </p:nvSpPr>
            <p:spPr>
              <a:xfrm>
                <a:off x="2266158" y="801688"/>
                <a:ext cx="15875" cy="15875"/>
              </a:xfrm>
              <a:custGeom>
                <a:avLst/>
                <a:gdLst>
                  <a:gd name="txL" fmla="*/ 0 w 2"/>
                  <a:gd name="txT" fmla="*/ 0 h 2"/>
                  <a:gd name="txR" fmla="*/ 2 w 2"/>
                  <a:gd name="txB" fmla="*/ 2 h 2"/>
                </a:gdLst>
                <a:ahLst/>
                <a:cxnLst>
                  <a:cxn ang="0">
                    <a:pos x="2147483646" y="2147483646"/>
                  </a:cxn>
                  <a:cxn ang="0">
                    <a:pos x="2147483646" y="0"/>
                  </a:cxn>
                  <a:cxn ang="0">
                    <a:pos x="2147483646" y="2147483646"/>
                  </a:cxn>
                </a:cxnLst>
                <a:rect l="txL" t="txT" r="txR" b="txB"/>
                <a:pathLst>
                  <a:path w="2" h="2">
                    <a:moveTo>
                      <a:pt x="1" y="2"/>
                    </a:moveTo>
                    <a:cubicBezTo>
                      <a:pt x="2" y="2"/>
                      <a:pt x="2" y="0"/>
                      <a:pt x="1" y="0"/>
                    </a:cubicBezTo>
                    <a:cubicBezTo>
                      <a:pt x="0" y="0"/>
                      <a:pt x="0" y="2"/>
                      <a:pt x="1" y="2"/>
                    </a:cubicBezTo>
                    <a:close/>
                  </a:path>
                </a:pathLst>
              </a:custGeom>
              <a:solidFill>
                <a:srgbClr val="FFFFFF">
                  <a:alpha val="100000"/>
                </a:srgbClr>
              </a:solidFill>
              <a:ln w="9525">
                <a:noFill/>
              </a:ln>
            </p:spPr>
            <p:txBody>
              <a:bodyPr/>
              <a:lstStyle/>
              <a:p>
                <a:endParaRPr lang="zh-CN" altLang="en-US"/>
              </a:p>
            </p:txBody>
          </p:sp>
          <p:sp>
            <p:nvSpPr>
              <p:cNvPr id="3564" name="Freeform 188"/>
              <p:cNvSpPr/>
              <p:nvPr/>
            </p:nvSpPr>
            <p:spPr>
              <a:xfrm>
                <a:off x="2258220" y="795338"/>
                <a:ext cx="1141413" cy="14288"/>
              </a:xfrm>
              <a:custGeom>
                <a:avLst/>
                <a:gdLst>
                  <a:gd name="txL" fmla="*/ 0 w 148"/>
                  <a:gd name="txT" fmla="*/ 0 h 2"/>
                  <a:gd name="txR" fmla="*/ 148 w 148"/>
                  <a:gd name="txB" fmla="*/ 2 h 2"/>
                </a:gdLst>
                <a:ahLst/>
                <a:cxnLst>
                  <a:cxn ang="0">
                    <a:pos x="2147483646" y="2147483646"/>
                  </a:cxn>
                  <a:cxn ang="0">
                    <a:pos x="2147483646" y="2147483646"/>
                  </a:cxn>
                  <a:cxn ang="0">
                    <a:pos x="2147483646" y="0"/>
                  </a:cxn>
                  <a:cxn ang="0">
                    <a:pos x="2147483646" y="0"/>
                  </a:cxn>
                  <a:cxn ang="0">
                    <a:pos x="2147483646" y="2147483646"/>
                  </a:cxn>
                </a:cxnLst>
                <a:rect l="txL" t="txT" r="txR" b="txB"/>
                <a:pathLst>
                  <a:path w="148" h="2">
                    <a:moveTo>
                      <a:pt x="1" y="2"/>
                    </a:moveTo>
                    <a:cubicBezTo>
                      <a:pt x="49" y="2"/>
                      <a:pt x="98" y="2"/>
                      <a:pt x="146" y="2"/>
                    </a:cubicBezTo>
                    <a:cubicBezTo>
                      <a:pt x="148" y="2"/>
                      <a:pt x="148" y="0"/>
                      <a:pt x="146" y="0"/>
                    </a:cubicBezTo>
                    <a:cubicBezTo>
                      <a:pt x="98" y="0"/>
                      <a:pt x="49" y="0"/>
                      <a:pt x="1" y="0"/>
                    </a:cubicBezTo>
                    <a:cubicBezTo>
                      <a:pt x="0" y="0"/>
                      <a:pt x="0" y="2"/>
                      <a:pt x="1" y="2"/>
                    </a:cubicBezTo>
                    <a:close/>
                  </a:path>
                </a:pathLst>
              </a:custGeom>
              <a:solidFill>
                <a:srgbClr val="FFFFFF">
                  <a:alpha val="100000"/>
                </a:srgbClr>
              </a:solidFill>
              <a:ln w="9525">
                <a:noFill/>
              </a:ln>
            </p:spPr>
            <p:txBody>
              <a:bodyPr/>
              <a:lstStyle/>
              <a:p>
                <a:endParaRPr lang="zh-CN" altLang="en-US"/>
              </a:p>
            </p:txBody>
          </p:sp>
          <p:sp>
            <p:nvSpPr>
              <p:cNvPr id="3565" name="Freeform 189"/>
              <p:cNvSpPr/>
              <p:nvPr/>
            </p:nvSpPr>
            <p:spPr>
              <a:xfrm>
                <a:off x="2204245" y="1087438"/>
                <a:ext cx="401638" cy="100013"/>
              </a:xfrm>
              <a:custGeom>
                <a:avLst/>
                <a:gdLst>
                  <a:gd name="txL" fmla="*/ 0 w 52"/>
                  <a:gd name="txT" fmla="*/ 0 h 13"/>
                  <a:gd name="txR" fmla="*/ 52 w 52"/>
                  <a:gd name="txB" fmla="*/ 13 h 13"/>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52" h="13">
                    <a:moveTo>
                      <a:pt x="33" y="11"/>
                    </a:moveTo>
                    <a:cubicBezTo>
                      <a:pt x="23" y="11"/>
                      <a:pt x="14" y="10"/>
                      <a:pt x="4" y="11"/>
                    </a:cubicBezTo>
                    <a:cubicBezTo>
                      <a:pt x="4" y="11"/>
                      <a:pt x="3" y="11"/>
                      <a:pt x="2" y="11"/>
                    </a:cubicBezTo>
                    <a:cubicBezTo>
                      <a:pt x="0" y="11"/>
                      <a:pt x="2" y="12"/>
                      <a:pt x="2" y="12"/>
                    </a:cubicBezTo>
                    <a:cubicBezTo>
                      <a:pt x="3" y="12"/>
                      <a:pt x="5" y="11"/>
                      <a:pt x="7" y="10"/>
                    </a:cubicBezTo>
                    <a:cubicBezTo>
                      <a:pt x="11" y="8"/>
                      <a:pt x="15" y="4"/>
                      <a:pt x="19" y="3"/>
                    </a:cubicBezTo>
                    <a:cubicBezTo>
                      <a:pt x="28" y="1"/>
                      <a:pt x="39" y="5"/>
                      <a:pt x="48" y="3"/>
                    </a:cubicBezTo>
                    <a:cubicBezTo>
                      <a:pt x="49" y="3"/>
                      <a:pt x="50" y="3"/>
                      <a:pt x="50" y="3"/>
                    </a:cubicBezTo>
                    <a:cubicBezTo>
                      <a:pt x="51" y="3"/>
                      <a:pt x="50" y="2"/>
                      <a:pt x="50" y="2"/>
                    </a:cubicBezTo>
                    <a:cubicBezTo>
                      <a:pt x="48" y="2"/>
                      <a:pt x="46" y="4"/>
                      <a:pt x="45" y="5"/>
                    </a:cubicBezTo>
                    <a:cubicBezTo>
                      <a:pt x="41" y="7"/>
                      <a:pt x="36" y="9"/>
                      <a:pt x="32" y="11"/>
                    </a:cubicBezTo>
                    <a:cubicBezTo>
                      <a:pt x="31" y="12"/>
                      <a:pt x="32" y="13"/>
                      <a:pt x="33" y="13"/>
                    </a:cubicBezTo>
                    <a:cubicBezTo>
                      <a:pt x="39" y="9"/>
                      <a:pt x="45" y="6"/>
                      <a:pt x="51" y="3"/>
                    </a:cubicBezTo>
                    <a:cubicBezTo>
                      <a:pt x="52" y="3"/>
                      <a:pt x="52" y="1"/>
                      <a:pt x="51" y="1"/>
                    </a:cubicBezTo>
                    <a:cubicBezTo>
                      <a:pt x="41" y="1"/>
                      <a:pt x="30" y="0"/>
                      <a:pt x="21" y="1"/>
                    </a:cubicBezTo>
                    <a:cubicBezTo>
                      <a:pt x="14" y="2"/>
                      <a:pt x="7" y="8"/>
                      <a:pt x="1" y="11"/>
                    </a:cubicBezTo>
                    <a:cubicBezTo>
                      <a:pt x="0" y="12"/>
                      <a:pt x="0" y="13"/>
                      <a:pt x="1" y="13"/>
                    </a:cubicBezTo>
                    <a:cubicBezTo>
                      <a:pt x="12" y="13"/>
                      <a:pt x="22" y="13"/>
                      <a:pt x="33" y="13"/>
                    </a:cubicBezTo>
                    <a:cubicBezTo>
                      <a:pt x="34" y="13"/>
                      <a:pt x="34" y="11"/>
                      <a:pt x="33" y="11"/>
                    </a:cubicBezTo>
                    <a:close/>
                  </a:path>
                </a:pathLst>
              </a:custGeom>
              <a:solidFill>
                <a:srgbClr val="FFFFFF">
                  <a:alpha val="100000"/>
                </a:srgbClr>
              </a:solidFill>
              <a:ln w="9525">
                <a:noFill/>
              </a:ln>
            </p:spPr>
            <p:txBody>
              <a:bodyPr/>
              <a:lstStyle/>
              <a:p>
                <a:endParaRPr lang="zh-CN" altLang="en-US"/>
              </a:p>
            </p:txBody>
          </p:sp>
          <p:sp>
            <p:nvSpPr>
              <p:cNvPr id="3566" name="Freeform 190"/>
              <p:cNvSpPr/>
              <p:nvPr/>
            </p:nvSpPr>
            <p:spPr>
              <a:xfrm>
                <a:off x="2929733" y="1227138"/>
                <a:ext cx="15875" cy="100013"/>
              </a:xfrm>
              <a:custGeom>
                <a:avLst/>
                <a:gdLst>
                  <a:gd name="txL" fmla="*/ 0 w 2"/>
                  <a:gd name="txT" fmla="*/ 0 h 13"/>
                  <a:gd name="txR" fmla="*/ 2 w 2"/>
                  <a:gd name="txB" fmla="*/ 13 h 13"/>
                </a:gdLst>
                <a:ahLst/>
                <a:cxnLst>
                  <a:cxn ang="0">
                    <a:pos x="0" y="0"/>
                  </a:cxn>
                  <a:cxn ang="0">
                    <a:pos x="2147483646" y="2147483646"/>
                  </a:cxn>
                  <a:cxn ang="0">
                    <a:pos x="2147483646" y="2147483646"/>
                  </a:cxn>
                  <a:cxn ang="0">
                    <a:pos x="2147483646" y="0"/>
                  </a:cxn>
                  <a:cxn ang="0">
                    <a:pos x="0" y="0"/>
                  </a:cxn>
                </a:cxnLst>
                <a:rect l="txL" t="txT" r="txR" b="txB"/>
                <a:pathLst>
                  <a:path w="2" h="13">
                    <a:moveTo>
                      <a:pt x="0" y="0"/>
                    </a:moveTo>
                    <a:cubicBezTo>
                      <a:pt x="0" y="5"/>
                      <a:pt x="0" y="9"/>
                      <a:pt x="1" y="13"/>
                    </a:cubicBezTo>
                    <a:cubicBezTo>
                      <a:pt x="1" y="13"/>
                      <a:pt x="2" y="13"/>
                      <a:pt x="2" y="13"/>
                    </a:cubicBezTo>
                    <a:cubicBezTo>
                      <a:pt x="1" y="9"/>
                      <a:pt x="1" y="5"/>
                      <a:pt x="1" y="0"/>
                    </a:cubicBezTo>
                    <a:cubicBezTo>
                      <a:pt x="1" y="0"/>
                      <a:pt x="0" y="0"/>
                      <a:pt x="0" y="0"/>
                    </a:cubicBezTo>
                    <a:close/>
                  </a:path>
                </a:pathLst>
              </a:custGeom>
              <a:solidFill>
                <a:srgbClr val="FFFFFF">
                  <a:alpha val="100000"/>
                </a:srgbClr>
              </a:solidFill>
              <a:ln w="9525">
                <a:noFill/>
              </a:ln>
            </p:spPr>
            <p:txBody>
              <a:bodyPr/>
              <a:lstStyle/>
              <a:p>
                <a:endParaRPr lang="zh-CN" altLang="en-US"/>
              </a:p>
            </p:txBody>
          </p:sp>
          <p:sp>
            <p:nvSpPr>
              <p:cNvPr id="3567" name="Freeform 191"/>
              <p:cNvSpPr/>
              <p:nvPr/>
            </p:nvSpPr>
            <p:spPr>
              <a:xfrm>
                <a:off x="3439320" y="879475"/>
                <a:ext cx="76200" cy="46038"/>
              </a:xfrm>
              <a:custGeom>
                <a:avLst/>
                <a:gdLst>
                  <a:gd name="txL" fmla="*/ 0 w 10"/>
                  <a:gd name="txT" fmla="*/ 0 h 6"/>
                  <a:gd name="txR" fmla="*/ 10 w 10"/>
                  <a:gd name="txB" fmla="*/ 6 h 6"/>
                </a:gdLst>
                <a:ahLst/>
                <a:cxnLst>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0" y="0"/>
                  </a:cxn>
                  <a:cxn ang="0">
                    <a:pos x="0" y="2147483646"/>
                  </a:cxn>
                </a:cxnLst>
                <a:rect l="txL" t="txT" r="txR" b="txB"/>
                <a:pathLst>
                  <a:path w="10" h="6">
                    <a:moveTo>
                      <a:pt x="0" y="1"/>
                    </a:moveTo>
                    <a:cubicBezTo>
                      <a:pt x="2" y="1"/>
                      <a:pt x="4" y="1"/>
                      <a:pt x="6" y="1"/>
                    </a:cubicBezTo>
                    <a:cubicBezTo>
                      <a:pt x="7" y="1"/>
                      <a:pt x="8" y="1"/>
                      <a:pt x="8" y="1"/>
                    </a:cubicBezTo>
                    <a:cubicBezTo>
                      <a:pt x="9" y="2"/>
                      <a:pt x="8" y="3"/>
                      <a:pt x="8" y="3"/>
                    </a:cubicBezTo>
                    <a:cubicBezTo>
                      <a:pt x="9" y="4"/>
                      <a:pt x="9" y="5"/>
                      <a:pt x="9" y="6"/>
                    </a:cubicBezTo>
                    <a:cubicBezTo>
                      <a:pt x="9" y="6"/>
                      <a:pt x="9" y="6"/>
                      <a:pt x="9" y="6"/>
                    </a:cubicBezTo>
                    <a:cubicBezTo>
                      <a:pt x="10" y="5"/>
                      <a:pt x="10" y="3"/>
                      <a:pt x="9" y="2"/>
                    </a:cubicBezTo>
                    <a:cubicBezTo>
                      <a:pt x="9" y="2"/>
                      <a:pt x="9" y="1"/>
                      <a:pt x="9" y="1"/>
                    </a:cubicBezTo>
                    <a:cubicBezTo>
                      <a:pt x="8" y="0"/>
                      <a:pt x="6" y="0"/>
                      <a:pt x="5" y="0"/>
                    </a:cubicBezTo>
                    <a:cubicBezTo>
                      <a:pt x="4" y="0"/>
                      <a:pt x="2" y="0"/>
                      <a:pt x="0" y="0"/>
                    </a:cubicBezTo>
                    <a:cubicBezTo>
                      <a:pt x="0" y="0"/>
                      <a:pt x="0" y="1"/>
                      <a:pt x="0" y="1"/>
                    </a:cubicBezTo>
                    <a:close/>
                  </a:path>
                </a:pathLst>
              </a:custGeom>
              <a:solidFill>
                <a:srgbClr val="FFFFFF">
                  <a:alpha val="100000"/>
                </a:srgbClr>
              </a:solidFill>
              <a:ln w="9525">
                <a:noFill/>
              </a:ln>
            </p:spPr>
            <p:txBody>
              <a:bodyPr/>
              <a:lstStyle/>
              <a:p>
                <a:endParaRPr lang="zh-CN" altLang="en-US"/>
              </a:p>
            </p:txBody>
          </p:sp>
          <p:sp>
            <p:nvSpPr>
              <p:cNvPr id="3568" name="Freeform 192"/>
              <p:cNvSpPr/>
              <p:nvPr/>
            </p:nvSpPr>
            <p:spPr>
              <a:xfrm>
                <a:off x="7919245" y="6310313"/>
                <a:ext cx="7938" cy="7938"/>
              </a:xfrm>
              <a:custGeom>
                <a:avLst/>
                <a:gdLst>
                  <a:gd name="txL" fmla="*/ 0 w 1"/>
                  <a:gd name="txT" fmla="*/ 0 h 1"/>
                  <a:gd name="txR" fmla="*/ 1 w 1"/>
                  <a:gd name="txB" fmla="*/ 1 h 1"/>
                </a:gdLst>
                <a:ahLst/>
                <a:cxnLst>
                  <a:cxn ang="0">
                    <a:pos x="2147483646" y="2147483646"/>
                  </a:cxn>
                  <a:cxn ang="0">
                    <a:pos x="0" y="0"/>
                  </a:cxn>
                  <a:cxn ang="0">
                    <a:pos x="2147483646" y="2147483646"/>
                  </a:cxn>
                </a:cxnLst>
                <a:rect l="txL" t="txT" r="txR" b="txB"/>
                <a:pathLst>
                  <a:path w="1" h="1">
                    <a:moveTo>
                      <a:pt x="1" y="1"/>
                    </a:moveTo>
                    <a:cubicBezTo>
                      <a:pt x="1" y="1"/>
                      <a:pt x="1" y="0"/>
                      <a:pt x="0" y="0"/>
                    </a:cubicBezTo>
                    <a:cubicBezTo>
                      <a:pt x="1" y="0"/>
                      <a:pt x="1" y="1"/>
                      <a:pt x="1" y="1"/>
                    </a:cubicBezTo>
                    <a:close/>
                  </a:path>
                </a:pathLst>
              </a:custGeom>
              <a:solidFill>
                <a:srgbClr val="FFFFFF">
                  <a:alpha val="100000"/>
                </a:srgbClr>
              </a:solidFill>
              <a:ln w="9525">
                <a:noFill/>
              </a:ln>
            </p:spPr>
            <p:txBody>
              <a:bodyPr/>
              <a:lstStyle/>
              <a:p>
                <a:endParaRPr lang="zh-CN" altLang="en-US"/>
              </a:p>
            </p:txBody>
          </p:sp>
          <p:sp>
            <p:nvSpPr>
              <p:cNvPr id="3569" name="Freeform 193"/>
              <p:cNvSpPr/>
              <p:nvPr/>
            </p:nvSpPr>
            <p:spPr>
              <a:xfrm>
                <a:off x="7919245" y="6294438"/>
                <a:ext cx="1" cy="15875"/>
              </a:xfrm>
              <a:custGeom>
                <a:avLst/>
                <a:gdLst>
                  <a:gd name="txL" fmla="*/ 0 w 1"/>
                  <a:gd name="txT" fmla="*/ 0 h 2"/>
                  <a:gd name="txR" fmla="*/ 1 w 1"/>
                  <a:gd name="txB" fmla="*/ 2 h 2"/>
                </a:gdLst>
                <a:ahLst/>
                <a:cxnLst>
                  <a:cxn ang="0">
                    <a:pos x="0" y="0"/>
                  </a:cxn>
                  <a:cxn ang="0">
                    <a:pos x="0" y="2147483646"/>
                  </a:cxn>
                  <a:cxn ang="0">
                    <a:pos x="0" y="0"/>
                  </a:cxn>
                </a:cxnLst>
                <a:rect l="txL" t="txT" r="txR" b="txB"/>
                <a:pathLst>
                  <a:path w="1" h="2">
                    <a:moveTo>
                      <a:pt x="0" y="0"/>
                    </a:moveTo>
                    <a:cubicBezTo>
                      <a:pt x="0" y="1"/>
                      <a:pt x="0" y="1"/>
                      <a:pt x="0" y="2"/>
                    </a:cubicBezTo>
                    <a:cubicBezTo>
                      <a:pt x="0" y="1"/>
                      <a:pt x="0" y="1"/>
                      <a:pt x="0" y="0"/>
                    </a:cubicBezTo>
                    <a:close/>
                  </a:path>
                </a:pathLst>
              </a:custGeom>
              <a:solidFill>
                <a:srgbClr val="FFFFFF">
                  <a:alpha val="100000"/>
                </a:srgbClr>
              </a:solidFill>
              <a:ln w="9525">
                <a:noFill/>
              </a:ln>
            </p:spPr>
            <p:txBody>
              <a:bodyPr/>
              <a:lstStyle/>
              <a:p>
                <a:endParaRPr lang="zh-CN" altLang="en-US"/>
              </a:p>
            </p:txBody>
          </p:sp>
          <p:sp>
            <p:nvSpPr>
              <p:cNvPr id="3570" name="Freeform 194"/>
              <p:cNvSpPr>
                <a:spLocks noEditPoints="1"/>
              </p:cNvSpPr>
              <p:nvPr/>
            </p:nvSpPr>
            <p:spPr>
              <a:xfrm>
                <a:off x="7773195" y="5676900"/>
                <a:ext cx="925513" cy="1203325"/>
              </a:xfrm>
              <a:custGeom>
                <a:avLst/>
                <a:gdLst>
                  <a:gd name="txL" fmla="*/ 0 w 120"/>
                  <a:gd name="txT" fmla="*/ 0 h 156"/>
                  <a:gd name="txR" fmla="*/ 120 w 120"/>
                  <a:gd name="txB" fmla="*/ 156 h 156"/>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20" h="156">
                    <a:moveTo>
                      <a:pt x="108" y="33"/>
                    </a:moveTo>
                    <a:cubicBezTo>
                      <a:pt x="98" y="15"/>
                      <a:pt x="80" y="8"/>
                      <a:pt x="61" y="0"/>
                    </a:cubicBezTo>
                    <a:cubicBezTo>
                      <a:pt x="61" y="0"/>
                      <a:pt x="60" y="0"/>
                      <a:pt x="60" y="1"/>
                    </a:cubicBezTo>
                    <a:cubicBezTo>
                      <a:pt x="59" y="4"/>
                      <a:pt x="59" y="6"/>
                      <a:pt x="58" y="9"/>
                    </a:cubicBezTo>
                    <a:cubicBezTo>
                      <a:pt x="58" y="10"/>
                      <a:pt x="59" y="11"/>
                      <a:pt x="60" y="10"/>
                    </a:cubicBezTo>
                    <a:cubicBezTo>
                      <a:pt x="63" y="11"/>
                      <a:pt x="65" y="11"/>
                      <a:pt x="68" y="12"/>
                    </a:cubicBezTo>
                    <a:cubicBezTo>
                      <a:pt x="67" y="14"/>
                      <a:pt x="67" y="15"/>
                      <a:pt x="66" y="17"/>
                    </a:cubicBezTo>
                    <a:cubicBezTo>
                      <a:pt x="65" y="17"/>
                      <a:pt x="64" y="16"/>
                      <a:pt x="63" y="16"/>
                    </a:cubicBezTo>
                    <a:cubicBezTo>
                      <a:pt x="38" y="12"/>
                      <a:pt x="12" y="24"/>
                      <a:pt x="4" y="49"/>
                    </a:cubicBezTo>
                    <a:cubicBezTo>
                      <a:pt x="0" y="63"/>
                      <a:pt x="2" y="78"/>
                      <a:pt x="10" y="91"/>
                    </a:cubicBezTo>
                    <a:cubicBezTo>
                      <a:pt x="10" y="91"/>
                      <a:pt x="10" y="91"/>
                      <a:pt x="10" y="91"/>
                    </a:cubicBezTo>
                    <a:cubicBezTo>
                      <a:pt x="10" y="91"/>
                      <a:pt x="10" y="91"/>
                      <a:pt x="10" y="91"/>
                    </a:cubicBezTo>
                    <a:cubicBezTo>
                      <a:pt x="10" y="91"/>
                      <a:pt x="10" y="91"/>
                      <a:pt x="11" y="91"/>
                    </a:cubicBezTo>
                    <a:cubicBezTo>
                      <a:pt x="16" y="99"/>
                      <a:pt x="23" y="106"/>
                      <a:pt x="32" y="109"/>
                    </a:cubicBezTo>
                    <a:cubicBezTo>
                      <a:pt x="33" y="110"/>
                      <a:pt x="34" y="110"/>
                      <a:pt x="35" y="110"/>
                    </a:cubicBezTo>
                    <a:cubicBezTo>
                      <a:pt x="35" y="110"/>
                      <a:pt x="35" y="111"/>
                      <a:pt x="35" y="111"/>
                    </a:cubicBezTo>
                    <a:cubicBezTo>
                      <a:pt x="36" y="111"/>
                      <a:pt x="36" y="111"/>
                      <a:pt x="36" y="111"/>
                    </a:cubicBezTo>
                    <a:cubicBezTo>
                      <a:pt x="36" y="111"/>
                      <a:pt x="37" y="111"/>
                      <a:pt x="37" y="111"/>
                    </a:cubicBezTo>
                    <a:cubicBezTo>
                      <a:pt x="37" y="111"/>
                      <a:pt x="37" y="111"/>
                      <a:pt x="37" y="111"/>
                    </a:cubicBezTo>
                    <a:cubicBezTo>
                      <a:pt x="36" y="113"/>
                      <a:pt x="35" y="114"/>
                      <a:pt x="35" y="115"/>
                    </a:cubicBezTo>
                    <a:cubicBezTo>
                      <a:pt x="32" y="114"/>
                      <a:pt x="30" y="114"/>
                      <a:pt x="27" y="112"/>
                    </a:cubicBezTo>
                    <a:cubicBezTo>
                      <a:pt x="26" y="112"/>
                      <a:pt x="26" y="112"/>
                      <a:pt x="26" y="113"/>
                    </a:cubicBezTo>
                    <a:cubicBezTo>
                      <a:pt x="25" y="116"/>
                      <a:pt x="24" y="118"/>
                      <a:pt x="23" y="121"/>
                    </a:cubicBezTo>
                    <a:cubicBezTo>
                      <a:pt x="23" y="122"/>
                      <a:pt x="23" y="122"/>
                      <a:pt x="24" y="122"/>
                    </a:cubicBezTo>
                    <a:cubicBezTo>
                      <a:pt x="31" y="125"/>
                      <a:pt x="39" y="127"/>
                      <a:pt x="47" y="127"/>
                    </a:cubicBezTo>
                    <a:cubicBezTo>
                      <a:pt x="45" y="141"/>
                      <a:pt x="33" y="145"/>
                      <a:pt x="22" y="148"/>
                    </a:cubicBezTo>
                    <a:cubicBezTo>
                      <a:pt x="21" y="148"/>
                      <a:pt x="21" y="149"/>
                      <a:pt x="22" y="149"/>
                    </a:cubicBezTo>
                    <a:cubicBezTo>
                      <a:pt x="22" y="149"/>
                      <a:pt x="22" y="149"/>
                      <a:pt x="22" y="149"/>
                    </a:cubicBezTo>
                    <a:cubicBezTo>
                      <a:pt x="22" y="150"/>
                      <a:pt x="22" y="151"/>
                      <a:pt x="22" y="152"/>
                    </a:cubicBezTo>
                    <a:cubicBezTo>
                      <a:pt x="22" y="152"/>
                      <a:pt x="22" y="152"/>
                      <a:pt x="22" y="152"/>
                    </a:cubicBezTo>
                    <a:cubicBezTo>
                      <a:pt x="35" y="156"/>
                      <a:pt x="49" y="156"/>
                      <a:pt x="62" y="155"/>
                    </a:cubicBezTo>
                    <a:cubicBezTo>
                      <a:pt x="68" y="154"/>
                      <a:pt x="76" y="154"/>
                      <a:pt x="76" y="148"/>
                    </a:cubicBezTo>
                    <a:cubicBezTo>
                      <a:pt x="76" y="148"/>
                      <a:pt x="77" y="147"/>
                      <a:pt x="77" y="147"/>
                    </a:cubicBezTo>
                    <a:cubicBezTo>
                      <a:pt x="77" y="146"/>
                      <a:pt x="77" y="146"/>
                      <a:pt x="76" y="146"/>
                    </a:cubicBezTo>
                    <a:cubicBezTo>
                      <a:pt x="75" y="145"/>
                      <a:pt x="74" y="145"/>
                      <a:pt x="73" y="145"/>
                    </a:cubicBezTo>
                    <a:cubicBezTo>
                      <a:pt x="70" y="144"/>
                      <a:pt x="67" y="143"/>
                      <a:pt x="64" y="142"/>
                    </a:cubicBezTo>
                    <a:cubicBezTo>
                      <a:pt x="58" y="139"/>
                      <a:pt x="53" y="134"/>
                      <a:pt x="53" y="128"/>
                    </a:cubicBezTo>
                    <a:cubicBezTo>
                      <a:pt x="78" y="127"/>
                      <a:pt x="101" y="114"/>
                      <a:pt x="112" y="89"/>
                    </a:cubicBezTo>
                    <a:cubicBezTo>
                      <a:pt x="120" y="71"/>
                      <a:pt x="117" y="51"/>
                      <a:pt x="108" y="33"/>
                    </a:cubicBezTo>
                    <a:close/>
                    <a:moveTo>
                      <a:pt x="98" y="78"/>
                    </a:moveTo>
                    <a:cubicBezTo>
                      <a:pt x="98" y="78"/>
                      <a:pt x="98" y="78"/>
                      <a:pt x="98" y="78"/>
                    </a:cubicBezTo>
                    <a:cubicBezTo>
                      <a:pt x="93" y="77"/>
                      <a:pt x="87" y="75"/>
                      <a:pt x="81" y="74"/>
                    </a:cubicBezTo>
                    <a:cubicBezTo>
                      <a:pt x="83" y="66"/>
                      <a:pt x="84" y="58"/>
                      <a:pt x="83" y="50"/>
                    </a:cubicBezTo>
                    <a:cubicBezTo>
                      <a:pt x="89" y="53"/>
                      <a:pt x="95" y="56"/>
                      <a:pt x="100" y="60"/>
                    </a:cubicBezTo>
                    <a:cubicBezTo>
                      <a:pt x="100" y="66"/>
                      <a:pt x="100" y="72"/>
                      <a:pt x="98" y="78"/>
                    </a:cubicBezTo>
                    <a:close/>
                    <a:moveTo>
                      <a:pt x="33" y="108"/>
                    </a:moveTo>
                    <a:cubicBezTo>
                      <a:pt x="33" y="108"/>
                      <a:pt x="33" y="108"/>
                      <a:pt x="33" y="108"/>
                    </a:cubicBezTo>
                    <a:cubicBezTo>
                      <a:pt x="30" y="105"/>
                      <a:pt x="28" y="103"/>
                      <a:pt x="27" y="100"/>
                    </a:cubicBezTo>
                    <a:cubicBezTo>
                      <a:pt x="29" y="101"/>
                      <a:pt x="32" y="102"/>
                      <a:pt x="34" y="103"/>
                    </a:cubicBezTo>
                    <a:cubicBezTo>
                      <a:pt x="34" y="105"/>
                      <a:pt x="35" y="107"/>
                      <a:pt x="35" y="108"/>
                    </a:cubicBezTo>
                    <a:cubicBezTo>
                      <a:pt x="35" y="108"/>
                      <a:pt x="34" y="108"/>
                      <a:pt x="33" y="108"/>
                    </a:cubicBezTo>
                    <a:close/>
                    <a:moveTo>
                      <a:pt x="35" y="103"/>
                    </a:moveTo>
                    <a:cubicBezTo>
                      <a:pt x="37" y="104"/>
                      <a:pt x="40" y="105"/>
                      <a:pt x="43" y="106"/>
                    </a:cubicBezTo>
                    <a:cubicBezTo>
                      <a:pt x="42" y="107"/>
                      <a:pt x="40" y="108"/>
                      <a:pt x="39" y="109"/>
                    </a:cubicBezTo>
                    <a:cubicBezTo>
                      <a:pt x="39" y="110"/>
                      <a:pt x="39" y="110"/>
                      <a:pt x="39" y="110"/>
                    </a:cubicBezTo>
                    <a:cubicBezTo>
                      <a:pt x="38" y="109"/>
                      <a:pt x="37" y="109"/>
                      <a:pt x="36" y="109"/>
                    </a:cubicBezTo>
                    <a:cubicBezTo>
                      <a:pt x="35" y="107"/>
                      <a:pt x="35" y="105"/>
                      <a:pt x="35" y="103"/>
                    </a:cubicBezTo>
                    <a:close/>
                    <a:moveTo>
                      <a:pt x="19" y="78"/>
                    </a:moveTo>
                    <a:cubicBezTo>
                      <a:pt x="18" y="72"/>
                      <a:pt x="19" y="66"/>
                      <a:pt x="20" y="60"/>
                    </a:cubicBezTo>
                    <a:cubicBezTo>
                      <a:pt x="25" y="61"/>
                      <a:pt x="31" y="62"/>
                      <a:pt x="35" y="63"/>
                    </a:cubicBezTo>
                    <a:cubicBezTo>
                      <a:pt x="33" y="70"/>
                      <a:pt x="33" y="77"/>
                      <a:pt x="32" y="84"/>
                    </a:cubicBezTo>
                    <a:cubicBezTo>
                      <a:pt x="28" y="82"/>
                      <a:pt x="23" y="80"/>
                      <a:pt x="19" y="78"/>
                    </a:cubicBezTo>
                    <a:close/>
                    <a:moveTo>
                      <a:pt x="5" y="54"/>
                    </a:moveTo>
                    <a:cubicBezTo>
                      <a:pt x="8" y="56"/>
                      <a:pt x="13" y="58"/>
                      <a:pt x="19" y="60"/>
                    </a:cubicBezTo>
                    <a:cubicBezTo>
                      <a:pt x="18" y="66"/>
                      <a:pt x="18" y="72"/>
                      <a:pt x="19" y="78"/>
                    </a:cubicBezTo>
                    <a:cubicBezTo>
                      <a:pt x="14" y="76"/>
                      <a:pt x="9" y="73"/>
                      <a:pt x="4" y="70"/>
                    </a:cubicBezTo>
                    <a:cubicBezTo>
                      <a:pt x="4" y="65"/>
                      <a:pt x="4" y="59"/>
                      <a:pt x="5" y="54"/>
                    </a:cubicBezTo>
                    <a:close/>
                    <a:moveTo>
                      <a:pt x="44" y="23"/>
                    </a:moveTo>
                    <a:cubicBezTo>
                      <a:pt x="48" y="23"/>
                      <a:pt x="52" y="24"/>
                      <a:pt x="57" y="25"/>
                    </a:cubicBezTo>
                    <a:cubicBezTo>
                      <a:pt x="52" y="28"/>
                      <a:pt x="49" y="33"/>
                      <a:pt x="46" y="38"/>
                    </a:cubicBezTo>
                    <a:cubicBezTo>
                      <a:pt x="40" y="37"/>
                      <a:pt x="35" y="37"/>
                      <a:pt x="30" y="37"/>
                    </a:cubicBezTo>
                    <a:cubicBezTo>
                      <a:pt x="34" y="31"/>
                      <a:pt x="39" y="27"/>
                      <a:pt x="44" y="23"/>
                    </a:cubicBezTo>
                    <a:close/>
                    <a:moveTo>
                      <a:pt x="64" y="18"/>
                    </a:moveTo>
                    <a:cubicBezTo>
                      <a:pt x="64" y="19"/>
                      <a:pt x="64" y="19"/>
                      <a:pt x="64" y="19"/>
                    </a:cubicBezTo>
                    <a:cubicBezTo>
                      <a:pt x="62" y="20"/>
                      <a:pt x="60" y="22"/>
                      <a:pt x="58" y="23"/>
                    </a:cubicBezTo>
                    <a:cubicBezTo>
                      <a:pt x="54" y="23"/>
                      <a:pt x="50" y="22"/>
                      <a:pt x="46" y="22"/>
                    </a:cubicBezTo>
                    <a:cubicBezTo>
                      <a:pt x="51" y="20"/>
                      <a:pt x="57" y="18"/>
                      <a:pt x="64" y="18"/>
                    </a:cubicBezTo>
                    <a:close/>
                    <a:moveTo>
                      <a:pt x="45" y="105"/>
                    </a:moveTo>
                    <a:cubicBezTo>
                      <a:pt x="48" y="101"/>
                      <a:pt x="51" y="96"/>
                      <a:pt x="53" y="92"/>
                    </a:cubicBezTo>
                    <a:cubicBezTo>
                      <a:pt x="58" y="93"/>
                      <a:pt x="63" y="94"/>
                      <a:pt x="67" y="95"/>
                    </a:cubicBezTo>
                    <a:cubicBezTo>
                      <a:pt x="63" y="99"/>
                      <a:pt x="57" y="104"/>
                      <a:pt x="51" y="106"/>
                    </a:cubicBezTo>
                    <a:cubicBezTo>
                      <a:pt x="49" y="106"/>
                      <a:pt x="47" y="105"/>
                      <a:pt x="45" y="105"/>
                    </a:cubicBezTo>
                    <a:close/>
                    <a:moveTo>
                      <a:pt x="48" y="107"/>
                    </a:moveTo>
                    <a:cubicBezTo>
                      <a:pt x="46" y="108"/>
                      <a:pt x="43" y="109"/>
                      <a:pt x="41" y="109"/>
                    </a:cubicBezTo>
                    <a:cubicBezTo>
                      <a:pt x="42" y="108"/>
                      <a:pt x="43" y="107"/>
                      <a:pt x="44" y="106"/>
                    </a:cubicBezTo>
                    <a:cubicBezTo>
                      <a:pt x="45" y="107"/>
                      <a:pt x="47" y="107"/>
                      <a:pt x="48" y="107"/>
                    </a:cubicBezTo>
                    <a:close/>
                    <a:moveTo>
                      <a:pt x="54" y="90"/>
                    </a:moveTo>
                    <a:cubicBezTo>
                      <a:pt x="57" y="84"/>
                      <a:pt x="60" y="77"/>
                      <a:pt x="62" y="70"/>
                    </a:cubicBezTo>
                    <a:cubicBezTo>
                      <a:pt x="68" y="71"/>
                      <a:pt x="74" y="73"/>
                      <a:pt x="80" y="74"/>
                    </a:cubicBezTo>
                    <a:cubicBezTo>
                      <a:pt x="77" y="81"/>
                      <a:pt x="73" y="88"/>
                      <a:pt x="69" y="93"/>
                    </a:cubicBezTo>
                    <a:cubicBezTo>
                      <a:pt x="64" y="92"/>
                      <a:pt x="59" y="91"/>
                      <a:pt x="54" y="90"/>
                    </a:cubicBezTo>
                    <a:close/>
                    <a:moveTo>
                      <a:pt x="62" y="69"/>
                    </a:moveTo>
                    <a:cubicBezTo>
                      <a:pt x="64" y="60"/>
                      <a:pt x="66" y="52"/>
                      <a:pt x="67" y="43"/>
                    </a:cubicBezTo>
                    <a:cubicBezTo>
                      <a:pt x="72" y="45"/>
                      <a:pt x="77" y="47"/>
                      <a:pt x="83" y="50"/>
                    </a:cubicBezTo>
                    <a:cubicBezTo>
                      <a:pt x="83" y="54"/>
                      <a:pt x="83" y="59"/>
                      <a:pt x="82" y="64"/>
                    </a:cubicBezTo>
                    <a:cubicBezTo>
                      <a:pt x="82" y="67"/>
                      <a:pt x="81" y="70"/>
                      <a:pt x="80" y="73"/>
                    </a:cubicBezTo>
                    <a:cubicBezTo>
                      <a:pt x="74" y="72"/>
                      <a:pt x="68" y="70"/>
                      <a:pt x="62" y="69"/>
                    </a:cubicBezTo>
                    <a:close/>
                    <a:moveTo>
                      <a:pt x="61" y="68"/>
                    </a:moveTo>
                    <a:cubicBezTo>
                      <a:pt x="58" y="67"/>
                      <a:pt x="55" y="67"/>
                      <a:pt x="52" y="66"/>
                    </a:cubicBezTo>
                    <a:cubicBezTo>
                      <a:pt x="47" y="64"/>
                      <a:pt x="42" y="63"/>
                      <a:pt x="36" y="62"/>
                    </a:cubicBezTo>
                    <a:cubicBezTo>
                      <a:pt x="39" y="54"/>
                      <a:pt x="42" y="46"/>
                      <a:pt x="46" y="39"/>
                    </a:cubicBezTo>
                    <a:cubicBezTo>
                      <a:pt x="52" y="40"/>
                      <a:pt x="59" y="41"/>
                      <a:pt x="65" y="43"/>
                    </a:cubicBezTo>
                    <a:cubicBezTo>
                      <a:pt x="64" y="51"/>
                      <a:pt x="63" y="60"/>
                      <a:pt x="61" y="68"/>
                    </a:cubicBezTo>
                    <a:close/>
                    <a:moveTo>
                      <a:pt x="67" y="43"/>
                    </a:moveTo>
                    <a:cubicBezTo>
                      <a:pt x="67" y="37"/>
                      <a:pt x="67" y="32"/>
                      <a:pt x="68" y="27"/>
                    </a:cubicBezTo>
                    <a:cubicBezTo>
                      <a:pt x="70" y="28"/>
                      <a:pt x="73" y="29"/>
                      <a:pt x="76" y="30"/>
                    </a:cubicBezTo>
                    <a:cubicBezTo>
                      <a:pt x="79" y="36"/>
                      <a:pt x="81" y="42"/>
                      <a:pt x="82" y="49"/>
                    </a:cubicBezTo>
                    <a:cubicBezTo>
                      <a:pt x="77" y="46"/>
                      <a:pt x="72" y="45"/>
                      <a:pt x="67" y="43"/>
                    </a:cubicBezTo>
                    <a:close/>
                    <a:moveTo>
                      <a:pt x="65" y="43"/>
                    </a:moveTo>
                    <a:cubicBezTo>
                      <a:pt x="63" y="42"/>
                      <a:pt x="61" y="41"/>
                      <a:pt x="59" y="41"/>
                    </a:cubicBezTo>
                    <a:cubicBezTo>
                      <a:pt x="55" y="40"/>
                      <a:pt x="51" y="39"/>
                      <a:pt x="47" y="38"/>
                    </a:cubicBezTo>
                    <a:cubicBezTo>
                      <a:pt x="50" y="33"/>
                      <a:pt x="53" y="29"/>
                      <a:pt x="58" y="25"/>
                    </a:cubicBezTo>
                    <a:cubicBezTo>
                      <a:pt x="61" y="25"/>
                      <a:pt x="64" y="26"/>
                      <a:pt x="67" y="27"/>
                    </a:cubicBezTo>
                    <a:cubicBezTo>
                      <a:pt x="66" y="32"/>
                      <a:pt x="66" y="37"/>
                      <a:pt x="65" y="43"/>
                    </a:cubicBezTo>
                    <a:close/>
                    <a:moveTo>
                      <a:pt x="59" y="24"/>
                    </a:moveTo>
                    <a:cubicBezTo>
                      <a:pt x="61" y="22"/>
                      <a:pt x="63" y="20"/>
                      <a:pt x="66" y="19"/>
                    </a:cubicBezTo>
                    <a:cubicBezTo>
                      <a:pt x="66" y="19"/>
                      <a:pt x="67" y="19"/>
                      <a:pt x="67" y="19"/>
                    </a:cubicBezTo>
                    <a:cubicBezTo>
                      <a:pt x="67" y="21"/>
                      <a:pt x="67" y="23"/>
                      <a:pt x="67" y="25"/>
                    </a:cubicBezTo>
                    <a:cubicBezTo>
                      <a:pt x="64" y="25"/>
                      <a:pt x="62" y="24"/>
                      <a:pt x="59" y="24"/>
                    </a:cubicBezTo>
                    <a:close/>
                    <a:moveTo>
                      <a:pt x="45" y="39"/>
                    </a:moveTo>
                    <a:cubicBezTo>
                      <a:pt x="41" y="46"/>
                      <a:pt x="38" y="53"/>
                      <a:pt x="35" y="61"/>
                    </a:cubicBezTo>
                    <a:cubicBezTo>
                      <a:pt x="34" y="61"/>
                      <a:pt x="33" y="61"/>
                      <a:pt x="32" y="60"/>
                    </a:cubicBezTo>
                    <a:cubicBezTo>
                      <a:pt x="29" y="60"/>
                      <a:pt x="25" y="59"/>
                      <a:pt x="21" y="58"/>
                    </a:cubicBezTo>
                    <a:cubicBezTo>
                      <a:pt x="21" y="58"/>
                      <a:pt x="21" y="57"/>
                      <a:pt x="21" y="57"/>
                    </a:cubicBezTo>
                    <a:cubicBezTo>
                      <a:pt x="23" y="50"/>
                      <a:pt x="25" y="44"/>
                      <a:pt x="29" y="38"/>
                    </a:cubicBezTo>
                    <a:cubicBezTo>
                      <a:pt x="34" y="38"/>
                      <a:pt x="40" y="38"/>
                      <a:pt x="45" y="39"/>
                    </a:cubicBezTo>
                    <a:close/>
                    <a:moveTo>
                      <a:pt x="36" y="63"/>
                    </a:moveTo>
                    <a:cubicBezTo>
                      <a:pt x="38" y="63"/>
                      <a:pt x="40" y="64"/>
                      <a:pt x="42" y="64"/>
                    </a:cubicBezTo>
                    <a:cubicBezTo>
                      <a:pt x="48" y="66"/>
                      <a:pt x="54" y="68"/>
                      <a:pt x="60" y="69"/>
                    </a:cubicBezTo>
                    <a:cubicBezTo>
                      <a:pt x="59" y="76"/>
                      <a:pt x="56" y="84"/>
                      <a:pt x="53" y="90"/>
                    </a:cubicBezTo>
                    <a:cubicBezTo>
                      <a:pt x="46" y="88"/>
                      <a:pt x="40" y="86"/>
                      <a:pt x="33" y="84"/>
                    </a:cubicBezTo>
                    <a:cubicBezTo>
                      <a:pt x="34" y="77"/>
                      <a:pt x="35" y="70"/>
                      <a:pt x="36" y="63"/>
                    </a:cubicBezTo>
                    <a:close/>
                    <a:moveTo>
                      <a:pt x="52" y="92"/>
                    </a:moveTo>
                    <a:cubicBezTo>
                      <a:pt x="50" y="96"/>
                      <a:pt x="47" y="101"/>
                      <a:pt x="44" y="104"/>
                    </a:cubicBezTo>
                    <a:cubicBezTo>
                      <a:pt x="41" y="104"/>
                      <a:pt x="38" y="103"/>
                      <a:pt x="35" y="102"/>
                    </a:cubicBezTo>
                    <a:cubicBezTo>
                      <a:pt x="34" y="96"/>
                      <a:pt x="33" y="91"/>
                      <a:pt x="33" y="86"/>
                    </a:cubicBezTo>
                    <a:cubicBezTo>
                      <a:pt x="40" y="88"/>
                      <a:pt x="46" y="90"/>
                      <a:pt x="52" y="92"/>
                    </a:cubicBezTo>
                    <a:close/>
                    <a:moveTo>
                      <a:pt x="51" y="108"/>
                    </a:moveTo>
                    <a:cubicBezTo>
                      <a:pt x="55" y="109"/>
                      <a:pt x="60" y="109"/>
                      <a:pt x="64" y="110"/>
                    </a:cubicBezTo>
                    <a:cubicBezTo>
                      <a:pt x="57" y="112"/>
                      <a:pt x="50" y="112"/>
                      <a:pt x="42" y="110"/>
                    </a:cubicBezTo>
                    <a:cubicBezTo>
                      <a:pt x="45" y="110"/>
                      <a:pt x="48" y="109"/>
                      <a:pt x="51" y="108"/>
                    </a:cubicBezTo>
                    <a:close/>
                    <a:moveTo>
                      <a:pt x="66" y="109"/>
                    </a:moveTo>
                    <a:cubicBezTo>
                      <a:pt x="62" y="108"/>
                      <a:pt x="57" y="108"/>
                      <a:pt x="53" y="107"/>
                    </a:cubicBezTo>
                    <a:cubicBezTo>
                      <a:pt x="60" y="104"/>
                      <a:pt x="65" y="100"/>
                      <a:pt x="69" y="95"/>
                    </a:cubicBezTo>
                    <a:cubicBezTo>
                      <a:pt x="75" y="96"/>
                      <a:pt x="81" y="96"/>
                      <a:pt x="87" y="96"/>
                    </a:cubicBezTo>
                    <a:cubicBezTo>
                      <a:pt x="81" y="102"/>
                      <a:pt x="74" y="107"/>
                      <a:pt x="66" y="109"/>
                    </a:cubicBezTo>
                    <a:close/>
                    <a:moveTo>
                      <a:pt x="88" y="95"/>
                    </a:moveTo>
                    <a:cubicBezTo>
                      <a:pt x="82" y="95"/>
                      <a:pt x="76" y="94"/>
                      <a:pt x="71" y="93"/>
                    </a:cubicBezTo>
                    <a:cubicBezTo>
                      <a:pt x="75" y="88"/>
                      <a:pt x="78" y="82"/>
                      <a:pt x="81" y="75"/>
                    </a:cubicBezTo>
                    <a:cubicBezTo>
                      <a:pt x="86" y="76"/>
                      <a:pt x="92" y="78"/>
                      <a:pt x="98" y="79"/>
                    </a:cubicBezTo>
                    <a:cubicBezTo>
                      <a:pt x="96" y="85"/>
                      <a:pt x="92" y="91"/>
                      <a:pt x="88" y="95"/>
                    </a:cubicBezTo>
                    <a:close/>
                    <a:moveTo>
                      <a:pt x="83" y="49"/>
                    </a:moveTo>
                    <a:cubicBezTo>
                      <a:pt x="82" y="42"/>
                      <a:pt x="80" y="36"/>
                      <a:pt x="77" y="31"/>
                    </a:cubicBezTo>
                    <a:cubicBezTo>
                      <a:pt x="82" y="33"/>
                      <a:pt x="88" y="36"/>
                      <a:pt x="93" y="39"/>
                    </a:cubicBezTo>
                    <a:cubicBezTo>
                      <a:pt x="96" y="45"/>
                      <a:pt x="99" y="52"/>
                      <a:pt x="100" y="59"/>
                    </a:cubicBezTo>
                    <a:cubicBezTo>
                      <a:pt x="95" y="55"/>
                      <a:pt x="89" y="51"/>
                      <a:pt x="83" y="49"/>
                    </a:cubicBezTo>
                    <a:close/>
                    <a:moveTo>
                      <a:pt x="76" y="28"/>
                    </a:moveTo>
                    <a:cubicBezTo>
                      <a:pt x="74" y="26"/>
                      <a:pt x="72" y="23"/>
                      <a:pt x="70" y="20"/>
                    </a:cubicBezTo>
                    <a:cubicBezTo>
                      <a:pt x="79" y="24"/>
                      <a:pt x="86" y="29"/>
                      <a:pt x="91" y="37"/>
                    </a:cubicBezTo>
                    <a:cubicBezTo>
                      <a:pt x="86" y="33"/>
                      <a:pt x="81" y="31"/>
                      <a:pt x="76" y="28"/>
                    </a:cubicBezTo>
                    <a:close/>
                    <a:moveTo>
                      <a:pt x="70" y="20"/>
                    </a:moveTo>
                    <a:cubicBezTo>
                      <a:pt x="72" y="23"/>
                      <a:pt x="73" y="25"/>
                      <a:pt x="75" y="28"/>
                    </a:cubicBezTo>
                    <a:cubicBezTo>
                      <a:pt x="72" y="27"/>
                      <a:pt x="70" y="26"/>
                      <a:pt x="68" y="26"/>
                    </a:cubicBezTo>
                    <a:cubicBezTo>
                      <a:pt x="68" y="23"/>
                      <a:pt x="68" y="21"/>
                      <a:pt x="68" y="20"/>
                    </a:cubicBezTo>
                    <a:cubicBezTo>
                      <a:pt x="68" y="20"/>
                      <a:pt x="69" y="20"/>
                      <a:pt x="70" y="20"/>
                    </a:cubicBezTo>
                    <a:close/>
                    <a:moveTo>
                      <a:pt x="58" y="17"/>
                    </a:moveTo>
                    <a:cubicBezTo>
                      <a:pt x="52" y="18"/>
                      <a:pt x="47" y="20"/>
                      <a:pt x="43" y="22"/>
                    </a:cubicBezTo>
                    <a:cubicBezTo>
                      <a:pt x="37" y="22"/>
                      <a:pt x="32" y="23"/>
                      <a:pt x="27" y="24"/>
                    </a:cubicBezTo>
                    <a:cubicBezTo>
                      <a:pt x="34" y="19"/>
                      <a:pt x="43" y="17"/>
                      <a:pt x="53" y="17"/>
                    </a:cubicBezTo>
                    <a:cubicBezTo>
                      <a:pt x="54" y="17"/>
                      <a:pt x="56" y="17"/>
                      <a:pt x="58" y="17"/>
                    </a:cubicBezTo>
                    <a:close/>
                    <a:moveTo>
                      <a:pt x="25" y="25"/>
                    </a:moveTo>
                    <a:cubicBezTo>
                      <a:pt x="30" y="24"/>
                      <a:pt x="35" y="23"/>
                      <a:pt x="41" y="23"/>
                    </a:cubicBezTo>
                    <a:cubicBezTo>
                      <a:pt x="36" y="27"/>
                      <a:pt x="31" y="31"/>
                      <a:pt x="28" y="37"/>
                    </a:cubicBezTo>
                    <a:cubicBezTo>
                      <a:pt x="22" y="37"/>
                      <a:pt x="16" y="38"/>
                      <a:pt x="10" y="40"/>
                    </a:cubicBezTo>
                    <a:cubicBezTo>
                      <a:pt x="14" y="34"/>
                      <a:pt x="19" y="29"/>
                      <a:pt x="25" y="25"/>
                    </a:cubicBezTo>
                    <a:close/>
                    <a:moveTo>
                      <a:pt x="10" y="41"/>
                    </a:moveTo>
                    <a:cubicBezTo>
                      <a:pt x="15" y="39"/>
                      <a:pt x="21" y="39"/>
                      <a:pt x="27" y="38"/>
                    </a:cubicBezTo>
                    <a:cubicBezTo>
                      <a:pt x="23" y="44"/>
                      <a:pt x="21" y="51"/>
                      <a:pt x="20" y="58"/>
                    </a:cubicBezTo>
                    <a:cubicBezTo>
                      <a:pt x="14" y="57"/>
                      <a:pt x="9" y="55"/>
                      <a:pt x="5" y="53"/>
                    </a:cubicBezTo>
                    <a:cubicBezTo>
                      <a:pt x="5" y="52"/>
                      <a:pt x="5" y="50"/>
                      <a:pt x="6" y="49"/>
                    </a:cubicBezTo>
                    <a:cubicBezTo>
                      <a:pt x="7" y="46"/>
                      <a:pt x="8" y="43"/>
                      <a:pt x="10" y="41"/>
                    </a:cubicBezTo>
                    <a:close/>
                    <a:moveTo>
                      <a:pt x="5" y="71"/>
                    </a:moveTo>
                    <a:cubicBezTo>
                      <a:pt x="9" y="74"/>
                      <a:pt x="14" y="77"/>
                      <a:pt x="19" y="79"/>
                    </a:cubicBezTo>
                    <a:cubicBezTo>
                      <a:pt x="19" y="80"/>
                      <a:pt x="19" y="80"/>
                      <a:pt x="19" y="80"/>
                    </a:cubicBezTo>
                    <a:cubicBezTo>
                      <a:pt x="19" y="80"/>
                      <a:pt x="19" y="80"/>
                      <a:pt x="19" y="79"/>
                    </a:cubicBezTo>
                    <a:cubicBezTo>
                      <a:pt x="23" y="81"/>
                      <a:pt x="28" y="83"/>
                      <a:pt x="32" y="85"/>
                    </a:cubicBezTo>
                    <a:cubicBezTo>
                      <a:pt x="32" y="91"/>
                      <a:pt x="33" y="96"/>
                      <a:pt x="34" y="101"/>
                    </a:cubicBezTo>
                    <a:cubicBezTo>
                      <a:pt x="31" y="100"/>
                      <a:pt x="28" y="99"/>
                      <a:pt x="26" y="98"/>
                    </a:cubicBezTo>
                    <a:cubicBezTo>
                      <a:pt x="23" y="93"/>
                      <a:pt x="21" y="88"/>
                      <a:pt x="20" y="83"/>
                    </a:cubicBezTo>
                    <a:cubicBezTo>
                      <a:pt x="21" y="88"/>
                      <a:pt x="22" y="93"/>
                      <a:pt x="25" y="98"/>
                    </a:cubicBezTo>
                    <a:cubicBezTo>
                      <a:pt x="21" y="96"/>
                      <a:pt x="17" y="94"/>
                      <a:pt x="14" y="93"/>
                    </a:cubicBezTo>
                    <a:cubicBezTo>
                      <a:pt x="9" y="86"/>
                      <a:pt x="6" y="79"/>
                      <a:pt x="5" y="71"/>
                    </a:cubicBezTo>
                    <a:close/>
                    <a:moveTo>
                      <a:pt x="15" y="94"/>
                    </a:moveTo>
                    <a:cubicBezTo>
                      <a:pt x="18" y="96"/>
                      <a:pt x="22" y="98"/>
                      <a:pt x="26" y="100"/>
                    </a:cubicBezTo>
                    <a:cubicBezTo>
                      <a:pt x="27" y="102"/>
                      <a:pt x="29" y="105"/>
                      <a:pt x="31" y="107"/>
                    </a:cubicBezTo>
                    <a:cubicBezTo>
                      <a:pt x="25" y="104"/>
                      <a:pt x="19" y="99"/>
                      <a:pt x="15" y="94"/>
                    </a:cubicBezTo>
                    <a:close/>
                    <a:moveTo>
                      <a:pt x="37" y="116"/>
                    </a:moveTo>
                    <a:cubicBezTo>
                      <a:pt x="37" y="115"/>
                      <a:pt x="38" y="113"/>
                      <a:pt x="38" y="112"/>
                    </a:cubicBezTo>
                    <a:cubicBezTo>
                      <a:pt x="38" y="112"/>
                      <a:pt x="38" y="112"/>
                      <a:pt x="38" y="111"/>
                    </a:cubicBezTo>
                    <a:cubicBezTo>
                      <a:pt x="38" y="112"/>
                      <a:pt x="38" y="112"/>
                      <a:pt x="39" y="111"/>
                    </a:cubicBezTo>
                    <a:cubicBezTo>
                      <a:pt x="64" y="118"/>
                      <a:pt x="90" y="104"/>
                      <a:pt x="100" y="79"/>
                    </a:cubicBezTo>
                    <a:cubicBezTo>
                      <a:pt x="101" y="73"/>
                      <a:pt x="102" y="67"/>
                      <a:pt x="102" y="62"/>
                    </a:cubicBezTo>
                    <a:cubicBezTo>
                      <a:pt x="102" y="62"/>
                      <a:pt x="102" y="61"/>
                      <a:pt x="102" y="61"/>
                    </a:cubicBezTo>
                    <a:cubicBezTo>
                      <a:pt x="102" y="61"/>
                      <a:pt x="102" y="61"/>
                      <a:pt x="101" y="61"/>
                    </a:cubicBezTo>
                    <a:cubicBezTo>
                      <a:pt x="101" y="54"/>
                      <a:pt x="99" y="47"/>
                      <a:pt x="96" y="41"/>
                    </a:cubicBezTo>
                    <a:cubicBezTo>
                      <a:pt x="96" y="41"/>
                      <a:pt x="96" y="40"/>
                      <a:pt x="96" y="40"/>
                    </a:cubicBezTo>
                    <a:cubicBezTo>
                      <a:pt x="96" y="40"/>
                      <a:pt x="96" y="40"/>
                      <a:pt x="95" y="40"/>
                    </a:cubicBezTo>
                    <a:cubicBezTo>
                      <a:pt x="90" y="29"/>
                      <a:pt x="80" y="20"/>
                      <a:pt x="67" y="17"/>
                    </a:cubicBezTo>
                    <a:cubicBezTo>
                      <a:pt x="68" y="16"/>
                      <a:pt x="69" y="14"/>
                      <a:pt x="69" y="13"/>
                    </a:cubicBezTo>
                    <a:cubicBezTo>
                      <a:pt x="96" y="23"/>
                      <a:pt x="115" y="50"/>
                      <a:pt x="106" y="79"/>
                    </a:cubicBezTo>
                    <a:cubicBezTo>
                      <a:pt x="97" y="109"/>
                      <a:pt x="66" y="124"/>
                      <a:pt x="37" y="116"/>
                    </a:cubicBezTo>
                    <a:cubicBezTo>
                      <a:pt x="37" y="116"/>
                      <a:pt x="37" y="116"/>
                      <a:pt x="37" y="116"/>
                    </a:cubicBezTo>
                    <a:close/>
                    <a:moveTo>
                      <a:pt x="48" y="154"/>
                    </a:moveTo>
                    <a:cubicBezTo>
                      <a:pt x="43" y="154"/>
                      <a:pt x="23" y="156"/>
                      <a:pt x="22" y="149"/>
                    </a:cubicBezTo>
                    <a:cubicBezTo>
                      <a:pt x="29" y="152"/>
                      <a:pt x="37" y="151"/>
                      <a:pt x="44" y="151"/>
                    </a:cubicBezTo>
                    <a:cubicBezTo>
                      <a:pt x="53" y="151"/>
                      <a:pt x="63" y="151"/>
                      <a:pt x="72" y="149"/>
                    </a:cubicBezTo>
                    <a:cubicBezTo>
                      <a:pt x="73" y="149"/>
                      <a:pt x="73" y="149"/>
                      <a:pt x="74" y="149"/>
                    </a:cubicBezTo>
                    <a:cubicBezTo>
                      <a:pt x="71" y="155"/>
                      <a:pt x="53" y="154"/>
                      <a:pt x="48" y="154"/>
                    </a:cubicBezTo>
                    <a:close/>
                    <a:moveTo>
                      <a:pt x="59" y="140"/>
                    </a:moveTo>
                    <a:cubicBezTo>
                      <a:pt x="62" y="142"/>
                      <a:pt x="65" y="144"/>
                      <a:pt x="68" y="145"/>
                    </a:cubicBezTo>
                    <a:cubicBezTo>
                      <a:pt x="69" y="145"/>
                      <a:pt x="74" y="147"/>
                      <a:pt x="74" y="147"/>
                    </a:cubicBezTo>
                    <a:cubicBezTo>
                      <a:pt x="74" y="147"/>
                      <a:pt x="73" y="147"/>
                      <a:pt x="72" y="147"/>
                    </a:cubicBezTo>
                    <a:cubicBezTo>
                      <a:pt x="72" y="147"/>
                      <a:pt x="72" y="147"/>
                      <a:pt x="72" y="147"/>
                    </a:cubicBezTo>
                    <a:cubicBezTo>
                      <a:pt x="62" y="149"/>
                      <a:pt x="53" y="150"/>
                      <a:pt x="43" y="149"/>
                    </a:cubicBezTo>
                    <a:cubicBezTo>
                      <a:pt x="39" y="149"/>
                      <a:pt x="36" y="149"/>
                      <a:pt x="32" y="149"/>
                    </a:cubicBezTo>
                    <a:cubicBezTo>
                      <a:pt x="29" y="149"/>
                      <a:pt x="22" y="150"/>
                      <a:pt x="28" y="147"/>
                    </a:cubicBezTo>
                    <a:cubicBezTo>
                      <a:pt x="37" y="143"/>
                      <a:pt x="48" y="140"/>
                      <a:pt x="48" y="127"/>
                    </a:cubicBezTo>
                    <a:cubicBezTo>
                      <a:pt x="49" y="128"/>
                      <a:pt x="51" y="128"/>
                      <a:pt x="52" y="128"/>
                    </a:cubicBezTo>
                    <a:cubicBezTo>
                      <a:pt x="51" y="133"/>
                      <a:pt x="55" y="137"/>
                      <a:pt x="59" y="140"/>
                    </a:cubicBezTo>
                    <a:close/>
                    <a:moveTo>
                      <a:pt x="94" y="112"/>
                    </a:moveTo>
                    <a:cubicBezTo>
                      <a:pt x="84" y="121"/>
                      <a:pt x="72" y="124"/>
                      <a:pt x="58" y="126"/>
                    </a:cubicBezTo>
                    <a:cubicBezTo>
                      <a:pt x="51" y="126"/>
                      <a:pt x="34" y="128"/>
                      <a:pt x="29" y="123"/>
                    </a:cubicBezTo>
                    <a:cubicBezTo>
                      <a:pt x="22" y="116"/>
                      <a:pt x="29" y="116"/>
                      <a:pt x="35" y="118"/>
                    </a:cubicBezTo>
                    <a:cubicBezTo>
                      <a:pt x="35" y="118"/>
                      <a:pt x="35" y="118"/>
                      <a:pt x="35" y="118"/>
                    </a:cubicBezTo>
                    <a:cubicBezTo>
                      <a:pt x="35" y="118"/>
                      <a:pt x="35" y="118"/>
                      <a:pt x="35" y="118"/>
                    </a:cubicBezTo>
                    <a:cubicBezTo>
                      <a:pt x="37" y="118"/>
                      <a:pt x="39" y="119"/>
                      <a:pt x="40" y="119"/>
                    </a:cubicBezTo>
                    <a:cubicBezTo>
                      <a:pt x="47" y="120"/>
                      <a:pt x="54" y="121"/>
                      <a:pt x="60" y="120"/>
                    </a:cubicBezTo>
                    <a:cubicBezTo>
                      <a:pt x="88" y="116"/>
                      <a:pt x="108" y="94"/>
                      <a:pt x="110" y="67"/>
                    </a:cubicBezTo>
                    <a:cubicBezTo>
                      <a:pt x="112" y="38"/>
                      <a:pt x="88" y="15"/>
                      <a:pt x="60" y="9"/>
                    </a:cubicBezTo>
                    <a:cubicBezTo>
                      <a:pt x="61" y="4"/>
                      <a:pt x="60" y="5"/>
                      <a:pt x="66" y="4"/>
                    </a:cubicBezTo>
                    <a:cubicBezTo>
                      <a:pt x="70" y="4"/>
                      <a:pt x="79" y="10"/>
                      <a:pt x="83" y="12"/>
                    </a:cubicBezTo>
                    <a:cubicBezTo>
                      <a:pt x="96" y="19"/>
                      <a:pt x="105" y="29"/>
                      <a:pt x="110" y="43"/>
                    </a:cubicBezTo>
                    <a:cubicBezTo>
                      <a:pt x="119" y="67"/>
                      <a:pt x="114" y="94"/>
                      <a:pt x="94" y="112"/>
                    </a:cubicBezTo>
                    <a:close/>
                  </a:path>
                </a:pathLst>
              </a:custGeom>
              <a:solidFill>
                <a:srgbClr val="FFFFFF">
                  <a:alpha val="100000"/>
                </a:srgbClr>
              </a:solidFill>
              <a:ln w="9525">
                <a:noFill/>
              </a:ln>
            </p:spPr>
            <p:txBody>
              <a:bodyPr/>
              <a:lstStyle/>
              <a:p>
                <a:endParaRPr lang="zh-CN" altLang="en-US"/>
              </a:p>
            </p:txBody>
          </p:sp>
          <p:sp>
            <p:nvSpPr>
              <p:cNvPr id="3571" name="Freeform 195"/>
              <p:cNvSpPr>
                <a:spLocks noEditPoints="1"/>
              </p:cNvSpPr>
              <p:nvPr/>
            </p:nvSpPr>
            <p:spPr>
              <a:xfrm>
                <a:off x="0" y="2135187"/>
                <a:ext cx="985838" cy="1025525"/>
              </a:xfrm>
              <a:custGeom>
                <a:avLst/>
                <a:gdLst>
                  <a:gd name="txL" fmla="*/ 0 w 128"/>
                  <a:gd name="txT" fmla="*/ 0 h 133"/>
                  <a:gd name="txR" fmla="*/ 128 w 128"/>
                  <a:gd name="txB" fmla="*/ 133 h 133"/>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28" h="133">
                    <a:moveTo>
                      <a:pt x="108" y="32"/>
                    </a:moveTo>
                    <a:cubicBezTo>
                      <a:pt x="107" y="32"/>
                      <a:pt x="107" y="31"/>
                      <a:pt x="107" y="31"/>
                    </a:cubicBezTo>
                    <a:cubicBezTo>
                      <a:pt x="108" y="30"/>
                      <a:pt x="108" y="29"/>
                      <a:pt x="109" y="28"/>
                    </a:cubicBezTo>
                    <a:cubicBezTo>
                      <a:pt x="111" y="29"/>
                      <a:pt x="112" y="30"/>
                      <a:pt x="114" y="31"/>
                    </a:cubicBezTo>
                    <a:cubicBezTo>
                      <a:pt x="114" y="31"/>
                      <a:pt x="115" y="31"/>
                      <a:pt x="115" y="30"/>
                    </a:cubicBezTo>
                    <a:cubicBezTo>
                      <a:pt x="81" y="0"/>
                      <a:pt x="21" y="28"/>
                      <a:pt x="28" y="74"/>
                    </a:cubicBezTo>
                    <a:cubicBezTo>
                      <a:pt x="30" y="84"/>
                      <a:pt x="35" y="94"/>
                      <a:pt x="42" y="101"/>
                    </a:cubicBezTo>
                    <a:cubicBezTo>
                      <a:pt x="43" y="101"/>
                      <a:pt x="45" y="103"/>
                      <a:pt x="47" y="105"/>
                    </a:cubicBezTo>
                    <a:cubicBezTo>
                      <a:pt x="47" y="105"/>
                      <a:pt x="47" y="105"/>
                      <a:pt x="47" y="105"/>
                    </a:cubicBezTo>
                    <a:cubicBezTo>
                      <a:pt x="47" y="105"/>
                      <a:pt x="47" y="105"/>
                      <a:pt x="47" y="105"/>
                    </a:cubicBezTo>
                    <a:cubicBezTo>
                      <a:pt x="50" y="108"/>
                      <a:pt x="52" y="111"/>
                      <a:pt x="46" y="111"/>
                    </a:cubicBezTo>
                    <a:cubicBezTo>
                      <a:pt x="44" y="112"/>
                      <a:pt x="37" y="104"/>
                      <a:pt x="35" y="102"/>
                    </a:cubicBezTo>
                    <a:cubicBezTo>
                      <a:pt x="34" y="101"/>
                      <a:pt x="33" y="99"/>
                      <a:pt x="32" y="98"/>
                    </a:cubicBezTo>
                    <a:cubicBezTo>
                      <a:pt x="32" y="98"/>
                      <a:pt x="32" y="97"/>
                      <a:pt x="32" y="97"/>
                    </a:cubicBezTo>
                    <a:cubicBezTo>
                      <a:pt x="29" y="93"/>
                      <a:pt x="27" y="88"/>
                      <a:pt x="25" y="83"/>
                    </a:cubicBezTo>
                    <a:cubicBezTo>
                      <a:pt x="18" y="59"/>
                      <a:pt x="30" y="33"/>
                      <a:pt x="52" y="21"/>
                    </a:cubicBezTo>
                    <a:cubicBezTo>
                      <a:pt x="61" y="16"/>
                      <a:pt x="73" y="12"/>
                      <a:pt x="84" y="13"/>
                    </a:cubicBezTo>
                    <a:cubicBezTo>
                      <a:pt x="84" y="13"/>
                      <a:pt x="124" y="22"/>
                      <a:pt x="117" y="29"/>
                    </a:cubicBezTo>
                    <a:cubicBezTo>
                      <a:pt x="116" y="30"/>
                      <a:pt x="117" y="32"/>
                      <a:pt x="118" y="31"/>
                    </a:cubicBezTo>
                    <a:cubicBezTo>
                      <a:pt x="119" y="30"/>
                      <a:pt x="121" y="28"/>
                      <a:pt x="122" y="27"/>
                    </a:cubicBezTo>
                    <a:cubicBezTo>
                      <a:pt x="122" y="27"/>
                      <a:pt x="122" y="26"/>
                      <a:pt x="122" y="26"/>
                    </a:cubicBezTo>
                    <a:cubicBezTo>
                      <a:pt x="106" y="16"/>
                      <a:pt x="91" y="8"/>
                      <a:pt x="72" y="12"/>
                    </a:cubicBezTo>
                    <a:cubicBezTo>
                      <a:pt x="57" y="14"/>
                      <a:pt x="41" y="23"/>
                      <a:pt x="32" y="36"/>
                    </a:cubicBezTo>
                    <a:cubicBezTo>
                      <a:pt x="18" y="56"/>
                      <a:pt x="19" y="80"/>
                      <a:pt x="31" y="98"/>
                    </a:cubicBezTo>
                    <a:cubicBezTo>
                      <a:pt x="26" y="101"/>
                      <a:pt x="20" y="100"/>
                      <a:pt x="14" y="97"/>
                    </a:cubicBezTo>
                    <a:cubicBezTo>
                      <a:pt x="12" y="96"/>
                      <a:pt x="9" y="92"/>
                      <a:pt x="6" y="92"/>
                    </a:cubicBezTo>
                    <a:cubicBezTo>
                      <a:pt x="6" y="92"/>
                      <a:pt x="5" y="92"/>
                      <a:pt x="5" y="92"/>
                    </a:cubicBezTo>
                    <a:cubicBezTo>
                      <a:pt x="5" y="92"/>
                      <a:pt x="5" y="93"/>
                      <a:pt x="5" y="93"/>
                    </a:cubicBezTo>
                    <a:cubicBezTo>
                      <a:pt x="0" y="96"/>
                      <a:pt x="4" y="102"/>
                      <a:pt x="7" y="106"/>
                    </a:cubicBezTo>
                    <a:cubicBezTo>
                      <a:pt x="12" y="116"/>
                      <a:pt x="19" y="125"/>
                      <a:pt x="28" y="132"/>
                    </a:cubicBezTo>
                    <a:cubicBezTo>
                      <a:pt x="28" y="132"/>
                      <a:pt x="28" y="132"/>
                      <a:pt x="28" y="132"/>
                    </a:cubicBezTo>
                    <a:cubicBezTo>
                      <a:pt x="29" y="131"/>
                      <a:pt x="30" y="131"/>
                      <a:pt x="30" y="130"/>
                    </a:cubicBezTo>
                    <a:cubicBezTo>
                      <a:pt x="31" y="130"/>
                      <a:pt x="31" y="130"/>
                      <a:pt x="31" y="130"/>
                    </a:cubicBezTo>
                    <a:cubicBezTo>
                      <a:pt x="31" y="130"/>
                      <a:pt x="32" y="130"/>
                      <a:pt x="32" y="129"/>
                    </a:cubicBezTo>
                    <a:cubicBezTo>
                      <a:pt x="28" y="120"/>
                      <a:pt x="26" y="110"/>
                      <a:pt x="34" y="102"/>
                    </a:cubicBezTo>
                    <a:cubicBezTo>
                      <a:pt x="38" y="107"/>
                      <a:pt x="43" y="112"/>
                      <a:pt x="50" y="115"/>
                    </a:cubicBezTo>
                    <a:cubicBezTo>
                      <a:pt x="50" y="115"/>
                      <a:pt x="50" y="115"/>
                      <a:pt x="51" y="115"/>
                    </a:cubicBezTo>
                    <a:cubicBezTo>
                      <a:pt x="52" y="113"/>
                      <a:pt x="54" y="111"/>
                      <a:pt x="56" y="109"/>
                    </a:cubicBezTo>
                    <a:cubicBezTo>
                      <a:pt x="56" y="108"/>
                      <a:pt x="56" y="108"/>
                      <a:pt x="55" y="107"/>
                    </a:cubicBezTo>
                    <a:cubicBezTo>
                      <a:pt x="53" y="106"/>
                      <a:pt x="51" y="105"/>
                      <a:pt x="49" y="104"/>
                    </a:cubicBezTo>
                    <a:cubicBezTo>
                      <a:pt x="49" y="104"/>
                      <a:pt x="49" y="103"/>
                      <a:pt x="49" y="103"/>
                    </a:cubicBezTo>
                    <a:cubicBezTo>
                      <a:pt x="50" y="102"/>
                      <a:pt x="51" y="101"/>
                      <a:pt x="51" y="100"/>
                    </a:cubicBezTo>
                    <a:cubicBezTo>
                      <a:pt x="51" y="100"/>
                      <a:pt x="51" y="100"/>
                      <a:pt x="51" y="100"/>
                    </a:cubicBezTo>
                    <a:cubicBezTo>
                      <a:pt x="51" y="100"/>
                      <a:pt x="52" y="100"/>
                      <a:pt x="52" y="101"/>
                    </a:cubicBezTo>
                    <a:cubicBezTo>
                      <a:pt x="52" y="101"/>
                      <a:pt x="52" y="101"/>
                      <a:pt x="52" y="101"/>
                    </a:cubicBezTo>
                    <a:cubicBezTo>
                      <a:pt x="52" y="101"/>
                      <a:pt x="52" y="101"/>
                      <a:pt x="52" y="101"/>
                    </a:cubicBezTo>
                    <a:cubicBezTo>
                      <a:pt x="52" y="101"/>
                      <a:pt x="53" y="101"/>
                      <a:pt x="53" y="101"/>
                    </a:cubicBezTo>
                    <a:cubicBezTo>
                      <a:pt x="61" y="106"/>
                      <a:pt x="70" y="108"/>
                      <a:pt x="79" y="108"/>
                    </a:cubicBezTo>
                    <a:cubicBezTo>
                      <a:pt x="79" y="108"/>
                      <a:pt x="79" y="108"/>
                      <a:pt x="79" y="108"/>
                    </a:cubicBezTo>
                    <a:cubicBezTo>
                      <a:pt x="80" y="108"/>
                      <a:pt x="80" y="108"/>
                      <a:pt x="80" y="108"/>
                    </a:cubicBezTo>
                    <a:cubicBezTo>
                      <a:pt x="93" y="106"/>
                      <a:pt x="106" y="100"/>
                      <a:pt x="114" y="90"/>
                    </a:cubicBezTo>
                    <a:cubicBezTo>
                      <a:pt x="128" y="71"/>
                      <a:pt x="125" y="47"/>
                      <a:pt x="108" y="32"/>
                    </a:cubicBezTo>
                    <a:close/>
                    <a:moveTo>
                      <a:pt x="12" y="113"/>
                    </a:moveTo>
                    <a:cubicBezTo>
                      <a:pt x="10" y="110"/>
                      <a:pt x="3" y="99"/>
                      <a:pt x="5" y="95"/>
                    </a:cubicBezTo>
                    <a:cubicBezTo>
                      <a:pt x="5" y="95"/>
                      <a:pt x="6" y="96"/>
                      <a:pt x="6" y="96"/>
                    </a:cubicBezTo>
                    <a:cubicBezTo>
                      <a:pt x="8" y="103"/>
                      <a:pt x="13" y="110"/>
                      <a:pt x="18" y="115"/>
                    </a:cubicBezTo>
                    <a:cubicBezTo>
                      <a:pt x="21" y="120"/>
                      <a:pt x="25" y="127"/>
                      <a:pt x="30" y="130"/>
                    </a:cubicBezTo>
                    <a:cubicBezTo>
                      <a:pt x="24" y="133"/>
                      <a:pt x="15" y="117"/>
                      <a:pt x="12" y="113"/>
                    </a:cubicBezTo>
                    <a:close/>
                    <a:moveTo>
                      <a:pt x="28" y="110"/>
                    </a:moveTo>
                    <a:cubicBezTo>
                      <a:pt x="27" y="113"/>
                      <a:pt x="27" y="115"/>
                      <a:pt x="27" y="118"/>
                    </a:cubicBezTo>
                    <a:cubicBezTo>
                      <a:pt x="27" y="120"/>
                      <a:pt x="29" y="124"/>
                      <a:pt x="29" y="126"/>
                    </a:cubicBezTo>
                    <a:cubicBezTo>
                      <a:pt x="29" y="128"/>
                      <a:pt x="30" y="127"/>
                      <a:pt x="28" y="126"/>
                    </a:cubicBezTo>
                    <a:cubicBezTo>
                      <a:pt x="27" y="125"/>
                      <a:pt x="26" y="124"/>
                      <a:pt x="25" y="123"/>
                    </a:cubicBezTo>
                    <a:cubicBezTo>
                      <a:pt x="23" y="119"/>
                      <a:pt x="20" y="116"/>
                      <a:pt x="17" y="113"/>
                    </a:cubicBezTo>
                    <a:cubicBezTo>
                      <a:pt x="14" y="107"/>
                      <a:pt x="10" y="102"/>
                      <a:pt x="7" y="96"/>
                    </a:cubicBezTo>
                    <a:cubicBezTo>
                      <a:pt x="7" y="96"/>
                      <a:pt x="7" y="96"/>
                      <a:pt x="7" y="95"/>
                    </a:cubicBezTo>
                    <a:cubicBezTo>
                      <a:pt x="6" y="93"/>
                      <a:pt x="6" y="93"/>
                      <a:pt x="8" y="95"/>
                    </a:cubicBezTo>
                    <a:cubicBezTo>
                      <a:pt x="9" y="95"/>
                      <a:pt x="10" y="96"/>
                      <a:pt x="11" y="97"/>
                    </a:cubicBezTo>
                    <a:cubicBezTo>
                      <a:pt x="13" y="99"/>
                      <a:pt x="16" y="100"/>
                      <a:pt x="19" y="101"/>
                    </a:cubicBezTo>
                    <a:cubicBezTo>
                      <a:pt x="23" y="102"/>
                      <a:pt x="28" y="102"/>
                      <a:pt x="31" y="99"/>
                    </a:cubicBezTo>
                    <a:cubicBezTo>
                      <a:pt x="32" y="100"/>
                      <a:pt x="33" y="101"/>
                      <a:pt x="34" y="102"/>
                    </a:cubicBezTo>
                    <a:cubicBezTo>
                      <a:pt x="31" y="104"/>
                      <a:pt x="29" y="107"/>
                      <a:pt x="28" y="110"/>
                    </a:cubicBezTo>
                    <a:close/>
                    <a:moveTo>
                      <a:pt x="121" y="61"/>
                    </a:moveTo>
                    <a:cubicBezTo>
                      <a:pt x="119" y="57"/>
                      <a:pt x="117" y="53"/>
                      <a:pt x="115" y="50"/>
                    </a:cubicBezTo>
                    <a:cubicBezTo>
                      <a:pt x="114" y="45"/>
                      <a:pt x="113" y="41"/>
                      <a:pt x="110" y="37"/>
                    </a:cubicBezTo>
                    <a:cubicBezTo>
                      <a:pt x="116" y="44"/>
                      <a:pt x="120" y="52"/>
                      <a:pt x="121" y="61"/>
                    </a:cubicBezTo>
                    <a:close/>
                    <a:moveTo>
                      <a:pt x="110" y="66"/>
                    </a:moveTo>
                    <a:cubicBezTo>
                      <a:pt x="107" y="62"/>
                      <a:pt x="105" y="59"/>
                      <a:pt x="101" y="56"/>
                    </a:cubicBezTo>
                    <a:cubicBezTo>
                      <a:pt x="104" y="51"/>
                      <a:pt x="105" y="47"/>
                      <a:pt x="106" y="42"/>
                    </a:cubicBezTo>
                    <a:cubicBezTo>
                      <a:pt x="108" y="44"/>
                      <a:pt x="111" y="47"/>
                      <a:pt x="113" y="50"/>
                    </a:cubicBezTo>
                    <a:cubicBezTo>
                      <a:pt x="113" y="55"/>
                      <a:pt x="112" y="60"/>
                      <a:pt x="110" y="66"/>
                    </a:cubicBezTo>
                    <a:close/>
                    <a:moveTo>
                      <a:pt x="97" y="101"/>
                    </a:moveTo>
                    <a:cubicBezTo>
                      <a:pt x="93" y="99"/>
                      <a:pt x="89" y="97"/>
                      <a:pt x="85" y="95"/>
                    </a:cubicBezTo>
                    <a:cubicBezTo>
                      <a:pt x="90" y="92"/>
                      <a:pt x="94" y="89"/>
                      <a:pt x="99" y="85"/>
                    </a:cubicBezTo>
                    <a:cubicBezTo>
                      <a:pt x="102" y="88"/>
                      <a:pt x="107" y="91"/>
                      <a:pt x="109" y="92"/>
                    </a:cubicBezTo>
                    <a:cubicBezTo>
                      <a:pt x="106" y="95"/>
                      <a:pt x="102" y="98"/>
                      <a:pt x="97" y="101"/>
                    </a:cubicBezTo>
                    <a:close/>
                    <a:moveTo>
                      <a:pt x="76" y="106"/>
                    </a:moveTo>
                    <a:cubicBezTo>
                      <a:pt x="73" y="105"/>
                      <a:pt x="70" y="103"/>
                      <a:pt x="67" y="101"/>
                    </a:cubicBezTo>
                    <a:cubicBezTo>
                      <a:pt x="73" y="100"/>
                      <a:pt x="78" y="98"/>
                      <a:pt x="84" y="96"/>
                    </a:cubicBezTo>
                    <a:cubicBezTo>
                      <a:pt x="88" y="98"/>
                      <a:pt x="92" y="99"/>
                      <a:pt x="97" y="101"/>
                    </a:cubicBezTo>
                    <a:cubicBezTo>
                      <a:pt x="90" y="104"/>
                      <a:pt x="83" y="106"/>
                      <a:pt x="76" y="106"/>
                    </a:cubicBezTo>
                    <a:close/>
                    <a:moveTo>
                      <a:pt x="58" y="31"/>
                    </a:moveTo>
                    <a:cubicBezTo>
                      <a:pt x="63" y="33"/>
                      <a:pt x="69" y="35"/>
                      <a:pt x="74" y="37"/>
                    </a:cubicBezTo>
                    <a:cubicBezTo>
                      <a:pt x="68" y="41"/>
                      <a:pt x="62" y="45"/>
                      <a:pt x="57" y="51"/>
                    </a:cubicBezTo>
                    <a:cubicBezTo>
                      <a:pt x="53" y="48"/>
                      <a:pt x="49" y="45"/>
                      <a:pt x="45" y="42"/>
                    </a:cubicBezTo>
                    <a:cubicBezTo>
                      <a:pt x="49" y="38"/>
                      <a:pt x="53" y="34"/>
                      <a:pt x="58" y="31"/>
                    </a:cubicBezTo>
                    <a:close/>
                    <a:moveTo>
                      <a:pt x="76" y="25"/>
                    </a:moveTo>
                    <a:cubicBezTo>
                      <a:pt x="82" y="26"/>
                      <a:pt x="86" y="28"/>
                      <a:pt x="91" y="31"/>
                    </a:cubicBezTo>
                    <a:cubicBezTo>
                      <a:pt x="86" y="32"/>
                      <a:pt x="80" y="34"/>
                      <a:pt x="75" y="37"/>
                    </a:cubicBezTo>
                    <a:cubicBezTo>
                      <a:pt x="70" y="34"/>
                      <a:pt x="65" y="32"/>
                      <a:pt x="59" y="31"/>
                    </a:cubicBezTo>
                    <a:cubicBezTo>
                      <a:pt x="65" y="28"/>
                      <a:pt x="70" y="26"/>
                      <a:pt x="76" y="25"/>
                    </a:cubicBezTo>
                    <a:close/>
                    <a:moveTo>
                      <a:pt x="105" y="39"/>
                    </a:moveTo>
                    <a:cubicBezTo>
                      <a:pt x="104" y="38"/>
                      <a:pt x="102" y="36"/>
                      <a:pt x="100" y="35"/>
                    </a:cubicBezTo>
                    <a:cubicBezTo>
                      <a:pt x="102" y="34"/>
                      <a:pt x="103" y="33"/>
                      <a:pt x="105" y="32"/>
                    </a:cubicBezTo>
                    <a:cubicBezTo>
                      <a:pt x="105" y="32"/>
                      <a:pt x="105" y="32"/>
                      <a:pt x="105" y="32"/>
                    </a:cubicBezTo>
                    <a:cubicBezTo>
                      <a:pt x="105" y="32"/>
                      <a:pt x="105" y="32"/>
                      <a:pt x="105" y="32"/>
                    </a:cubicBezTo>
                    <a:cubicBezTo>
                      <a:pt x="105" y="35"/>
                      <a:pt x="105" y="37"/>
                      <a:pt x="105" y="39"/>
                    </a:cubicBezTo>
                    <a:close/>
                    <a:moveTo>
                      <a:pt x="48" y="88"/>
                    </a:moveTo>
                    <a:cubicBezTo>
                      <a:pt x="47" y="82"/>
                      <a:pt x="47" y="77"/>
                      <a:pt x="49" y="71"/>
                    </a:cubicBezTo>
                    <a:cubicBezTo>
                      <a:pt x="51" y="74"/>
                      <a:pt x="54" y="77"/>
                      <a:pt x="57" y="79"/>
                    </a:cubicBezTo>
                    <a:cubicBezTo>
                      <a:pt x="55" y="83"/>
                      <a:pt x="53" y="87"/>
                      <a:pt x="52" y="91"/>
                    </a:cubicBezTo>
                    <a:cubicBezTo>
                      <a:pt x="51" y="90"/>
                      <a:pt x="49" y="89"/>
                      <a:pt x="48" y="88"/>
                    </a:cubicBezTo>
                    <a:close/>
                    <a:moveTo>
                      <a:pt x="51" y="93"/>
                    </a:moveTo>
                    <a:cubicBezTo>
                      <a:pt x="51" y="94"/>
                      <a:pt x="51" y="95"/>
                      <a:pt x="51" y="96"/>
                    </a:cubicBezTo>
                    <a:cubicBezTo>
                      <a:pt x="50" y="95"/>
                      <a:pt x="49" y="93"/>
                      <a:pt x="49" y="91"/>
                    </a:cubicBezTo>
                    <a:cubicBezTo>
                      <a:pt x="49" y="92"/>
                      <a:pt x="50" y="92"/>
                      <a:pt x="51" y="93"/>
                    </a:cubicBezTo>
                    <a:close/>
                    <a:moveTo>
                      <a:pt x="87" y="45"/>
                    </a:moveTo>
                    <a:cubicBezTo>
                      <a:pt x="81" y="50"/>
                      <a:pt x="75" y="55"/>
                      <a:pt x="70" y="61"/>
                    </a:cubicBezTo>
                    <a:cubicBezTo>
                      <a:pt x="66" y="58"/>
                      <a:pt x="62" y="54"/>
                      <a:pt x="58" y="51"/>
                    </a:cubicBezTo>
                    <a:cubicBezTo>
                      <a:pt x="59" y="50"/>
                      <a:pt x="60" y="49"/>
                      <a:pt x="61" y="48"/>
                    </a:cubicBezTo>
                    <a:cubicBezTo>
                      <a:pt x="65" y="43"/>
                      <a:pt x="69" y="40"/>
                      <a:pt x="74" y="37"/>
                    </a:cubicBezTo>
                    <a:cubicBezTo>
                      <a:pt x="79" y="39"/>
                      <a:pt x="83" y="42"/>
                      <a:pt x="87" y="45"/>
                    </a:cubicBezTo>
                    <a:close/>
                    <a:moveTo>
                      <a:pt x="75" y="37"/>
                    </a:moveTo>
                    <a:cubicBezTo>
                      <a:pt x="81" y="34"/>
                      <a:pt x="86" y="33"/>
                      <a:pt x="92" y="32"/>
                    </a:cubicBezTo>
                    <a:cubicBezTo>
                      <a:pt x="94" y="33"/>
                      <a:pt x="96" y="34"/>
                      <a:pt x="98" y="36"/>
                    </a:cubicBezTo>
                    <a:cubicBezTo>
                      <a:pt x="95" y="38"/>
                      <a:pt x="91" y="41"/>
                      <a:pt x="87" y="44"/>
                    </a:cubicBezTo>
                    <a:cubicBezTo>
                      <a:pt x="83" y="42"/>
                      <a:pt x="80" y="39"/>
                      <a:pt x="75" y="37"/>
                    </a:cubicBezTo>
                    <a:close/>
                    <a:moveTo>
                      <a:pt x="70" y="62"/>
                    </a:moveTo>
                    <a:cubicBezTo>
                      <a:pt x="65" y="67"/>
                      <a:pt x="61" y="72"/>
                      <a:pt x="58" y="78"/>
                    </a:cubicBezTo>
                    <a:cubicBezTo>
                      <a:pt x="55" y="75"/>
                      <a:pt x="52" y="72"/>
                      <a:pt x="49" y="69"/>
                    </a:cubicBezTo>
                    <a:cubicBezTo>
                      <a:pt x="51" y="63"/>
                      <a:pt x="54" y="57"/>
                      <a:pt x="57" y="52"/>
                    </a:cubicBezTo>
                    <a:cubicBezTo>
                      <a:pt x="61" y="55"/>
                      <a:pt x="66" y="59"/>
                      <a:pt x="70" y="62"/>
                    </a:cubicBezTo>
                    <a:close/>
                    <a:moveTo>
                      <a:pt x="58" y="80"/>
                    </a:moveTo>
                    <a:cubicBezTo>
                      <a:pt x="62" y="83"/>
                      <a:pt x="67" y="86"/>
                      <a:pt x="72" y="89"/>
                    </a:cubicBezTo>
                    <a:cubicBezTo>
                      <a:pt x="68" y="92"/>
                      <a:pt x="64" y="95"/>
                      <a:pt x="60" y="97"/>
                    </a:cubicBezTo>
                    <a:cubicBezTo>
                      <a:pt x="57" y="95"/>
                      <a:pt x="55" y="93"/>
                      <a:pt x="53" y="92"/>
                    </a:cubicBezTo>
                    <a:cubicBezTo>
                      <a:pt x="54" y="88"/>
                      <a:pt x="56" y="84"/>
                      <a:pt x="58" y="80"/>
                    </a:cubicBezTo>
                    <a:close/>
                    <a:moveTo>
                      <a:pt x="59" y="78"/>
                    </a:moveTo>
                    <a:cubicBezTo>
                      <a:pt x="62" y="73"/>
                      <a:pt x="66" y="67"/>
                      <a:pt x="71" y="62"/>
                    </a:cubicBezTo>
                    <a:cubicBezTo>
                      <a:pt x="76" y="67"/>
                      <a:pt x="82" y="71"/>
                      <a:pt x="88" y="75"/>
                    </a:cubicBezTo>
                    <a:cubicBezTo>
                      <a:pt x="83" y="80"/>
                      <a:pt x="78" y="84"/>
                      <a:pt x="73" y="88"/>
                    </a:cubicBezTo>
                    <a:cubicBezTo>
                      <a:pt x="68" y="85"/>
                      <a:pt x="64" y="82"/>
                      <a:pt x="59" y="78"/>
                    </a:cubicBezTo>
                    <a:close/>
                    <a:moveTo>
                      <a:pt x="76" y="65"/>
                    </a:moveTo>
                    <a:cubicBezTo>
                      <a:pt x="74" y="64"/>
                      <a:pt x="73" y="63"/>
                      <a:pt x="71" y="62"/>
                    </a:cubicBezTo>
                    <a:cubicBezTo>
                      <a:pt x="76" y="56"/>
                      <a:pt x="82" y="50"/>
                      <a:pt x="88" y="45"/>
                    </a:cubicBezTo>
                    <a:cubicBezTo>
                      <a:pt x="92" y="49"/>
                      <a:pt x="96" y="52"/>
                      <a:pt x="100" y="56"/>
                    </a:cubicBezTo>
                    <a:cubicBezTo>
                      <a:pt x="97" y="63"/>
                      <a:pt x="93" y="69"/>
                      <a:pt x="88" y="75"/>
                    </a:cubicBezTo>
                    <a:cubicBezTo>
                      <a:pt x="84" y="71"/>
                      <a:pt x="80" y="68"/>
                      <a:pt x="76" y="65"/>
                    </a:cubicBezTo>
                    <a:close/>
                    <a:moveTo>
                      <a:pt x="94" y="49"/>
                    </a:moveTo>
                    <a:cubicBezTo>
                      <a:pt x="92" y="48"/>
                      <a:pt x="90" y="46"/>
                      <a:pt x="88" y="45"/>
                    </a:cubicBezTo>
                    <a:cubicBezTo>
                      <a:pt x="92" y="42"/>
                      <a:pt x="95" y="39"/>
                      <a:pt x="99" y="36"/>
                    </a:cubicBezTo>
                    <a:cubicBezTo>
                      <a:pt x="101" y="38"/>
                      <a:pt x="103" y="39"/>
                      <a:pt x="105" y="41"/>
                    </a:cubicBezTo>
                    <a:cubicBezTo>
                      <a:pt x="104" y="46"/>
                      <a:pt x="103" y="51"/>
                      <a:pt x="101" y="55"/>
                    </a:cubicBezTo>
                    <a:cubicBezTo>
                      <a:pt x="99" y="53"/>
                      <a:pt x="96" y="51"/>
                      <a:pt x="94" y="49"/>
                    </a:cubicBezTo>
                    <a:close/>
                    <a:moveTo>
                      <a:pt x="100" y="35"/>
                    </a:moveTo>
                    <a:cubicBezTo>
                      <a:pt x="98" y="33"/>
                      <a:pt x="96" y="32"/>
                      <a:pt x="95" y="31"/>
                    </a:cubicBezTo>
                    <a:cubicBezTo>
                      <a:pt x="97" y="31"/>
                      <a:pt x="100" y="31"/>
                      <a:pt x="103" y="31"/>
                    </a:cubicBezTo>
                    <a:cubicBezTo>
                      <a:pt x="103" y="31"/>
                      <a:pt x="104" y="31"/>
                      <a:pt x="104" y="32"/>
                    </a:cubicBezTo>
                    <a:cubicBezTo>
                      <a:pt x="103" y="32"/>
                      <a:pt x="101" y="33"/>
                      <a:pt x="100" y="35"/>
                    </a:cubicBezTo>
                    <a:close/>
                    <a:moveTo>
                      <a:pt x="94" y="31"/>
                    </a:moveTo>
                    <a:cubicBezTo>
                      <a:pt x="89" y="28"/>
                      <a:pt x="85" y="26"/>
                      <a:pt x="80" y="24"/>
                    </a:cubicBezTo>
                    <a:cubicBezTo>
                      <a:pt x="87" y="24"/>
                      <a:pt x="95" y="26"/>
                      <a:pt x="102" y="30"/>
                    </a:cubicBezTo>
                    <a:cubicBezTo>
                      <a:pt x="99" y="30"/>
                      <a:pt x="97" y="30"/>
                      <a:pt x="94" y="31"/>
                    </a:cubicBezTo>
                    <a:close/>
                    <a:moveTo>
                      <a:pt x="45" y="42"/>
                    </a:moveTo>
                    <a:cubicBezTo>
                      <a:pt x="49" y="46"/>
                      <a:pt x="53" y="49"/>
                      <a:pt x="57" y="52"/>
                    </a:cubicBezTo>
                    <a:cubicBezTo>
                      <a:pt x="53" y="57"/>
                      <a:pt x="49" y="62"/>
                      <a:pt x="47" y="68"/>
                    </a:cubicBezTo>
                    <a:cubicBezTo>
                      <a:pt x="44" y="65"/>
                      <a:pt x="41" y="61"/>
                      <a:pt x="38" y="58"/>
                    </a:cubicBezTo>
                    <a:cubicBezTo>
                      <a:pt x="39" y="53"/>
                      <a:pt x="42" y="47"/>
                      <a:pt x="45" y="42"/>
                    </a:cubicBezTo>
                    <a:close/>
                    <a:moveTo>
                      <a:pt x="38" y="59"/>
                    </a:moveTo>
                    <a:cubicBezTo>
                      <a:pt x="41" y="63"/>
                      <a:pt x="44" y="66"/>
                      <a:pt x="47" y="70"/>
                    </a:cubicBezTo>
                    <a:cubicBezTo>
                      <a:pt x="45" y="75"/>
                      <a:pt x="45" y="80"/>
                      <a:pt x="46" y="86"/>
                    </a:cubicBezTo>
                    <a:cubicBezTo>
                      <a:pt x="43" y="84"/>
                      <a:pt x="41" y="82"/>
                      <a:pt x="39" y="80"/>
                    </a:cubicBezTo>
                    <a:cubicBezTo>
                      <a:pt x="37" y="73"/>
                      <a:pt x="37" y="66"/>
                      <a:pt x="38" y="59"/>
                    </a:cubicBezTo>
                    <a:close/>
                    <a:moveTo>
                      <a:pt x="46" y="89"/>
                    </a:moveTo>
                    <a:cubicBezTo>
                      <a:pt x="47" y="92"/>
                      <a:pt x="48" y="94"/>
                      <a:pt x="49" y="97"/>
                    </a:cubicBezTo>
                    <a:cubicBezTo>
                      <a:pt x="44" y="92"/>
                      <a:pt x="41" y="87"/>
                      <a:pt x="39" y="81"/>
                    </a:cubicBezTo>
                    <a:cubicBezTo>
                      <a:pt x="41" y="84"/>
                      <a:pt x="44" y="87"/>
                      <a:pt x="46" y="89"/>
                    </a:cubicBezTo>
                    <a:close/>
                    <a:moveTo>
                      <a:pt x="52" y="98"/>
                    </a:moveTo>
                    <a:cubicBezTo>
                      <a:pt x="51" y="98"/>
                      <a:pt x="51" y="98"/>
                      <a:pt x="51" y="98"/>
                    </a:cubicBezTo>
                    <a:cubicBezTo>
                      <a:pt x="52" y="96"/>
                      <a:pt x="52" y="95"/>
                      <a:pt x="52" y="94"/>
                    </a:cubicBezTo>
                    <a:cubicBezTo>
                      <a:pt x="54" y="95"/>
                      <a:pt x="56" y="96"/>
                      <a:pt x="58" y="98"/>
                    </a:cubicBezTo>
                    <a:cubicBezTo>
                      <a:pt x="56" y="98"/>
                      <a:pt x="55" y="99"/>
                      <a:pt x="53" y="100"/>
                    </a:cubicBezTo>
                    <a:cubicBezTo>
                      <a:pt x="53" y="99"/>
                      <a:pt x="52" y="99"/>
                      <a:pt x="52" y="98"/>
                    </a:cubicBezTo>
                    <a:cubicBezTo>
                      <a:pt x="52" y="98"/>
                      <a:pt x="52" y="98"/>
                      <a:pt x="52" y="98"/>
                    </a:cubicBezTo>
                    <a:close/>
                    <a:moveTo>
                      <a:pt x="54" y="100"/>
                    </a:moveTo>
                    <a:cubicBezTo>
                      <a:pt x="55" y="99"/>
                      <a:pt x="57" y="99"/>
                      <a:pt x="59" y="98"/>
                    </a:cubicBezTo>
                    <a:cubicBezTo>
                      <a:pt x="60" y="99"/>
                      <a:pt x="62" y="100"/>
                      <a:pt x="64" y="101"/>
                    </a:cubicBezTo>
                    <a:cubicBezTo>
                      <a:pt x="61" y="101"/>
                      <a:pt x="59" y="101"/>
                      <a:pt x="56" y="101"/>
                    </a:cubicBezTo>
                    <a:cubicBezTo>
                      <a:pt x="55" y="101"/>
                      <a:pt x="54" y="100"/>
                      <a:pt x="54" y="100"/>
                    </a:cubicBezTo>
                    <a:close/>
                    <a:moveTo>
                      <a:pt x="60" y="97"/>
                    </a:moveTo>
                    <a:cubicBezTo>
                      <a:pt x="65" y="95"/>
                      <a:pt x="69" y="93"/>
                      <a:pt x="73" y="90"/>
                    </a:cubicBezTo>
                    <a:cubicBezTo>
                      <a:pt x="76" y="92"/>
                      <a:pt x="80" y="94"/>
                      <a:pt x="83" y="96"/>
                    </a:cubicBezTo>
                    <a:cubicBezTo>
                      <a:pt x="78" y="98"/>
                      <a:pt x="73" y="100"/>
                      <a:pt x="67" y="101"/>
                    </a:cubicBezTo>
                    <a:cubicBezTo>
                      <a:pt x="64" y="100"/>
                      <a:pt x="62" y="98"/>
                      <a:pt x="60" y="97"/>
                    </a:cubicBezTo>
                    <a:close/>
                    <a:moveTo>
                      <a:pt x="98" y="84"/>
                    </a:moveTo>
                    <a:cubicBezTo>
                      <a:pt x="94" y="89"/>
                      <a:pt x="90" y="92"/>
                      <a:pt x="85" y="95"/>
                    </a:cubicBezTo>
                    <a:cubicBezTo>
                      <a:pt x="81" y="93"/>
                      <a:pt x="78" y="91"/>
                      <a:pt x="74" y="89"/>
                    </a:cubicBezTo>
                    <a:cubicBezTo>
                      <a:pt x="79" y="85"/>
                      <a:pt x="84" y="81"/>
                      <a:pt x="88" y="76"/>
                    </a:cubicBezTo>
                    <a:cubicBezTo>
                      <a:pt x="89" y="77"/>
                      <a:pt x="90" y="77"/>
                      <a:pt x="91" y="78"/>
                    </a:cubicBezTo>
                    <a:cubicBezTo>
                      <a:pt x="92" y="79"/>
                      <a:pt x="95" y="81"/>
                      <a:pt x="98" y="84"/>
                    </a:cubicBezTo>
                    <a:cubicBezTo>
                      <a:pt x="98" y="84"/>
                      <a:pt x="98" y="84"/>
                      <a:pt x="98" y="84"/>
                    </a:cubicBezTo>
                    <a:close/>
                    <a:moveTo>
                      <a:pt x="94" y="79"/>
                    </a:moveTo>
                    <a:cubicBezTo>
                      <a:pt x="92" y="78"/>
                      <a:pt x="91" y="76"/>
                      <a:pt x="89" y="75"/>
                    </a:cubicBezTo>
                    <a:cubicBezTo>
                      <a:pt x="94" y="70"/>
                      <a:pt x="98" y="64"/>
                      <a:pt x="101" y="57"/>
                    </a:cubicBezTo>
                    <a:cubicBezTo>
                      <a:pt x="104" y="60"/>
                      <a:pt x="107" y="64"/>
                      <a:pt x="109" y="67"/>
                    </a:cubicBezTo>
                    <a:cubicBezTo>
                      <a:pt x="106" y="73"/>
                      <a:pt x="103" y="79"/>
                      <a:pt x="99" y="83"/>
                    </a:cubicBezTo>
                    <a:cubicBezTo>
                      <a:pt x="97" y="81"/>
                      <a:pt x="95" y="80"/>
                      <a:pt x="94" y="79"/>
                    </a:cubicBezTo>
                    <a:close/>
                    <a:moveTo>
                      <a:pt x="106" y="40"/>
                    </a:moveTo>
                    <a:cubicBezTo>
                      <a:pt x="106" y="38"/>
                      <a:pt x="106" y="35"/>
                      <a:pt x="106" y="33"/>
                    </a:cubicBezTo>
                    <a:cubicBezTo>
                      <a:pt x="110" y="37"/>
                      <a:pt x="112" y="42"/>
                      <a:pt x="113" y="47"/>
                    </a:cubicBezTo>
                    <a:cubicBezTo>
                      <a:pt x="111" y="44"/>
                      <a:pt x="108" y="42"/>
                      <a:pt x="106" y="40"/>
                    </a:cubicBezTo>
                    <a:close/>
                    <a:moveTo>
                      <a:pt x="48" y="102"/>
                    </a:moveTo>
                    <a:cubicBezTo>
                      <a:pt x="48" y="102"/>
                      <a:pt x="48" y="103"/>
                      <a:pt x="48" y="103"/>
                    </a:cubicBezTo>
                    <a:cubicBezTo>
                      <a:pt x="28" y="87"/>
                      <a:pt x="24" y="60"/>
                      <a:pt x="40" y="39"/>
                    </a:cubicBezTo>
                    <a:cubicBezTo>
                      <a:pt x="56" y="17"/>
                      <a:pt x="86" y="13"/>
                      <a:pt x="108" y="27"/>
                    </a:cubicBezTo>
                    <a:cubicBezTo>
                      <a:pt x="107" y="28"/>
                      <a:pt x="107" y="29"/>
                      <a:pt x="106" y="31"/>
                    </a:cubicBezTo>
                    <a:cubicBezTo>
                      <a:pt x="97" y="23"/>
                      <a:pt x="86" y="21"/>
                      <a:pt x="75" y="23"/>
                    </a:cubicBezTo>
                    <a:cubicBezTo>
                      <a:pt x="75" y="23"/>
                      <a:pt x="75" y="23"/>
                      <a:pt x="75" y="23"/>
                    </a:cubicBezTo>
                    <a:cubicBezTo>
                      <a:pt x="75" y="23"/>
                      <a:pt x="75" y="23"/>
                      <a:pt x="74" y="23"/>
                    </a:cubicBezTo>
                    <a:cubicBezTo>
                      <a:pt x="68" y="24"/>
                      <a:pt x="62" y="27"/>
                      <a:pt x="57" y="30"/>
                    </a:cubicBezTo>
                    <a:cubicBezTo>
                      <a:pt x="57" y="30"/>
                      <a:pt x="57" y="30"/>
                      <a:pt x="56" y="30"/>
                    </a:cubicBezTo>
                    <a:cubicBezTo>
                      <a:pt x="56" y="30"/>
                      <a:pt x="56" y="30"/>
                      <a:pt x="56" y="31"/>
                    </a:cubicBezTo>
                    <a:cubicBezTo>
                      <a:pt x="51" y="33"/>
                      <a:pt x="47" y="37"/>
                      <a:pt x="44" y="41"/>
                    </a:cubicBezTo>
                    <a:cubicBezTo>
                      <a:pt x="44" y="41"/>
                      <a:pt x="44" y="41"/>
                      <a:pt x="44" y="41"/>
                    </a:cubicBezTo>
                    <a:cubicBezTo>
                      <a:pt x="44" y="41"/>
                      <a:pt x="44" y="41"/>
                      <a:pt x="44" y="41"/>
                    </a:cubicBezTo>
                    <a:cubicBezTo>
                      <a:pt x="31" y="60"/>
                      <a:pt x="31" y="85"/>
                      <a:pt x="50" y="99"/>
                    </a:cubicBezTo>
                    <a:cubicBezTo>
                      <a:pt x="50" y="99"/>
                      <a:pt x="50" y="100"/>
                      <a:pt x="50" y="100"/>
                    </a:cubicBezTo>
                    <a:cubicBezTo>
                      <a:pt x="49" y="100"/>
                      <a:pt x="48" y="101"/>
                      <a:pt x="48" y="102"/>
                    </a:cubicBezTo>
                    <a:close/>
                    <a:moveTo>
                      <a:pt x="57" y="102"/>
                    </a:moveTo>
                    <a:cubicBezTo>
                      <a:pt x="57" y="102"/>
                      <a:pt x="57" y="102"/>
                      <a:pt x="57" y="102"/>
                    </a:cubicBezTo>
                    <a:cubicBezTo>
                      <a:pt x="60" y="102"/>
                      <a:pt x="62" y="102"/>
                      <a:pt x="65" y="102"/>
                    </a:cubicBezTo>
                    <a:cubicBezTo>
                      <a:pt x="68" y="103"/>
                      <a:pt x="71" y="105"/>
                      <a:pt x="75" y="106"/>
                    </a:cubicBezTo>
                    <a:cubicBezTo>
                      <a:pt x="69" y="106"/>
                      <a:pt x="63" y="105"/>
                      <a:pt x="57" y="102"/>
                    </a:cubicBezTo>
                    <a:close/>
                    <a:moveTo>
                      <a:pt x="110" y="92"/>
                    </a:moveTo>
                    <a:cubicBezTo>
                      <a:pt x="107" y="91"/>
                      <a:pt x="103" y="87"/>
                      <a:pt x="99" y="84"/>
                    </a:cubicBezTo>
                    <a:cubicBezTo>
                      <a:pt x="104" y="79"/>
                      <a:pt x="108" y="74"/>
                      <a:pt x="110" y="69"/>
                    </a:cubicBezTo>
                    <a:cubicBezTo>
                      <a:pt x="113" y="73"/>
                      <a:pt x="115" y="77"/>
                      <a:pt x="117" y="81"/>
                    </a:cubicBezTo>
                    <a:cubicBezTo>
                      <a:pt x="116" y="83"/>
                      <a:pt x="115" y="84"/>
                      <a:pt x="114" y="86"/>
                    </a:cubicBezTo>
                    <a:cubicBezTo>
                      <a:pt x="113" y="88"/>
                      <a:pt x="111" y="90"/>
                      <a:pt x="110" y="92"/>
                    </a:cubicBezTo>
                    <a:close/>
                    <a:moveTo>
                      <a:pt x="117" y="81"/>
                    </a:moveTo>
                    <a:cubicBezTo>
                      <a:pt x="116" y="76"/>
                      <a:pt x="114" y="72"/>
                      <a:pt x="111" y="68"/>
                    </a:cubicBezTo>
                    <a:cubicBezTo>
                      <a:pt x="113" y="63"/>
                      <a:pt x="115" y="57"/>
                      <a:pt x="115" y="52"/>
                    </a:cubicBezTo>
                    <a:cubicBezTo>
                      <a:pt x="117" y="56"/>
                      <a:pt x="119" y="59"/>
                      <a:pt x="121" y="63"/>
                    </a:cubicBezTo>
                    <a:cubicBezTo>
                      <a:pt x="121" y="69"/>
                      <a:pt x="120" y="75"/>
                      <a:pt x="117" y="81"/>
                    </a:cubicBezTo>
                    <a:close/>
                  </a:path>
                </a:pathLst>
              </a:custGeom>
              <a:solidFill>
                <a:srgbClr val="FFFFFF">
                  <a:alpha val="100000"/>
                </a:srgbClr>
              </a:solidFill>
              <a:ln w="9525">
                <a:noFill/>
              </a:ln>
            </p:spPr>
            <p:txBody>
              <a:bodyPr/>
              <a:lstStyle/>
              <a:p>
                <a:endParaRPr lang="zh-CN" altLang="en-US"/>
              </a:p>
            </p:txBody>
          </p:sp>
          <p:sp>
            <p:nvSpPr>
              <p:cNvPr id="3572" name="Freeform 196"/>
              <p:cNvSpPr>
                <a:spLocks noEditPoints="1"/>
              </p:cNvSpPr>
              <p:nvPr/>
            </p:nvSpPr>
            <p:spPr>
              <a:xfrm>
                <a:off x="7911308" y="1951038"/>
                <a:ext cx="941388" cy="1273175"/>
              </a:xfrm>
              <a:custGeom>
                <a:avLst/>
                <a:gdLst>
                  <a:gd name="txL" fmla="*/ 0 w 122"/>
                  <a:gd name="txT" fmla="*/ 0 h 165"/>
                  <a:gd name="txR" fmla="*/ 122 w 122"/>
                  <a:gd name="txB" fmla="*/ 165 h 165"/>
                </a:gdLst>
                <a:ahLst/>
                <a:cxnLst>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22" h="165">
                    <a:moveTo>
                      <a:pt x="105" y="124"/>
                    </a:moveTo>
                    <a:cubicBezTo>
                      <a:pt x="94" y="107"/>
                      <a:pt x="85" y="89"/>
                      <a:pt x="75" y="72"/>
                    </a:cubicBezTo>
                    <a:cubicBezTo>
                      <a:pt x="70" y="62"/>
                      <a:pt x="73" y="50"/>
                      <a:pt x="73" y="39"/>
                    </a:cubicBezTo>
                    <a:cubicBezTo>
                      <a:pt x="74" y="27"/>
                      <a:pt x="71" y="13"/>
                      <a:pt x="75" y="1"/>
                    </a:cubicBezTo>
                    <a:cubicBezTo>
                      <a:pt x="75" y="1"/>
                      <a:pt x="75" y="0"/>
                      <a:pt x="74" y="0"/>
                    </a:cubicBezTo>
                    <a:cubicBezTo>
                      <a:pt x="70" y="0"/>
                      <a:pt x="65" y="0"/>
                      <a:pt x="61" y="1"/>
                    </a:cubicBezTo>
                    <a:cubicBezTo>
                      <a:pt x="56" y="0"/>
                      <a:pt x="52" y="0"/>
                      <a:pt x="48" y="0"/>
                    </a:cubicBezTo>
                    <a:cubicBezTo>
                      <a:pt x="47" y="0"/>
                      <a:pt x="47" y="1"/>
                      <a:pt x="47" y="1"/>
                    </a:cubicBezTo>
                    <a:cubicBezTo>
                      <a:pt x="50" y="13"/>
                      <a:pt x="48" y="26"/>
                      <a:pt x="48" y="38"/>
                    </a:cubicBezTo>
                    <a:cubicBezTo>
                      <a:pt x="49" y="50"/>
                      <a:pt x="52" y="62"/>
                      <a:pt x="46" y="73"/>
                    </a:cubicBezTo>
                    <a:cubicBezTo>
                      <a:pt x="36" y="90"/>
                      <a:pt x="27" y="107"/>
                      <a:pt x="17" y="124"/>
                    </a:cubicBezTo>
                    <a:cubicBezTo>
                      <a:pt x="12" y="133"/>
                      <a:pt x="0" y="150"/>
                      <a:pt x="8" y="160"/>
                    </a:cubicBezTo>
                    <a:cubicBezTo>
                      <a:pt x="13" y="165"/>
                      <a:pt x="24" y="164"/>
                      <a:pt x="30" y="164"/>
                    </a:cubicBezTo>
                    <a:cubicBezTo>
                      <a:pt x="40" y="164"/>
                      <a:pt x="51" y="163"/>
                      <a:pt x="61" y="163"/>
                    </a:cubicBezTo>
                    <a:cubicBezTo>
                      <a:pt x="72" y="163"/>
                      <a:pt x="83" y="164"/>
                      <a:pt x="93" y="164"/>
                    </a:cubicBezTo>
                    <a:cubicBezTo>
                      <a:pt x="99" y="164"/>
                      <a:pt x="110" y="165"/>
                      <a:pt x="114" y="160"/>
                    </a:cubicBezTo>
                    <a:cubicBezTo>
                      <a:pt x="122" y="149"/>
                      <a:pt x="110" y="133"/>
                      <a:pt x="105" y="124"/>
                    </a:cubicBezTo>
                    <a:close/>
                    <a:moveTo>
                      <a:pt x="104" y="162"/>
                    </a:moveTo>
                    <a:cubicBezTo>
                      <a:pt x="99" y="163"/>
                      <a:pt x="93" y="162"/>
                      <a:pt x="87" y="162"/>
                    </a:cubicBezTo>
                    <a:cubicBezTo>
                      <a:pt x="79" y="162"/>
                      <a:pt x="71" y="161"/>
                      <a:pt x="63" y="161"/>
                    </a:cubicBezTo>
                    <a:cubicBezTo>
                      <a:pt x="63" y="161"/>
                      <a:pt x="63" y="161"/>
                      <a:pt x="62" y="161"/>
                    </a:cubicBezTo>
                    <a:cubicBezTo>
                      <a:pt x="62" y="161"/>
                      <a:pt x="61" y="161"/>
                      <a:pt x="61" y="161"/>
                    </a:cubicBezTo>
                    <a:cubicBezTo>
                      <a:pt x="60" y="161"/>
                      <a:pt x="60" y="161"/>
                      <a:pt x="59" y="161"/>
                    </a:cubicBezTo>
                    <a:cubicBezTo>
                      <a:pt x="59" y="161"/>
                      <a:pt x="59" y="161"/>
                      <a:pt x="59" y="161"/>
                    </a:cubicBezTo>
                    <a:cubicBezTo>
                      <a:pt x="50" y="161"/>
                      <a:pt x="41" y="162"/>
                      <a:pt x="32" y="162"/>
                    </a:cubicBezTo>
                    <a:cubicBezTo>
                      <a:pt x="27" y="162"/>
                      <a:pt x="22" y="162"/>
                      <a:pt x="17" y="162"/>
                    </a:cubicBezTo>
                    <a:cubicBezTo>
                      <a:pt x="6" y="161"/>
                      <a:pt x="7" y="152"/>
                      <a:pt x="9" y="144"/>
                    </a:cubicBezTo>
                    <a:cubicBezTo>
                      <a:pt x="10" y="136"/>
                      <a:pt x="15" y="129"/>
                      <a:pt x="20" y="123"/>
                    </a:cubicBezTo>
                    <a:cubicBezTo>
                      <a:pt x="25" y="114"/>
                      <a:pt x="30" y="106"/>
                      <a:pt x="35" y="97"/>
                    </a:cubicBezTo>
                    <a:cubicBezTo>
                      <a:pt x="37" y="92"/>
                      <a:pt x="40" y="87"/>
                      <a:pt x="43" y="82"/>
                    </a:cubicBezTo>
                    <a:cubicBezTo>
                      <a:pt x="45" y="77"/>
                      <a:pt x="48" y="73"/>
                      <a:pt x="50" y="68"/>
                    </a:cubicBezTo>
                    <a:cubicBezTo>
                      <a:pt x="52" y="60"/>
                      <a:pt x="50" y="50"/>
                      <a:pt x="50" y="42"/>
                    </a:cubicBezTo>
                    <a:cubicBezTo>
                      <a:pt x="50" y="30"/>
                      <a:pt x="49" y="17"/>
                      <a:pt x="49" y="5"/>
                    </a:cubicBezTo>
                    <a:cubicBezTo>
                      <a:pt x="50" y="4"/>
                      <a:pt x="48" y="3"/>
                      <a:pt x="50" y="2"/>
                    </a:cubicBezTo>
                    <a:cubicBezTo>
                      <a:pt x="51" y="1"/>
                      <a:pt x="54" y="2"/>
                      <a:pt x="54" y="2"/>
                    </a:cubicBezTo>
                    <a:cubicBezTo>
                      <a:pt x="57" y="2"/>
                      <a:pt x="59" y="2"/>
                      <a:pt x="61" y="1"/>
                    </a:cubicBezTo>
                    <a:cubicBezTo>
                      <a:pt x="63" y="2"/>
                      <a:pt x="65" y="2"/>
                      <a:pt x="68" y="2"/>
                    </a:cubicBezTo>
                    <a:cubicBezTo>
                      <a:pt x="73" y="1"/>
                      <a:pt x="73" y="3"/>
                      <a:pt x="72" y="8"/>
                    </a:cubicBezTo>
                    <a:cubicBezTo>
                      <a:pt x="71" y="18"/>
                      <a:pt x="72" y="29"/>
                      <a:pt x="72" y="39"/>
                    </a:cubicBezTo>
                    <a:cubicBezTo>
                      <a:pt x="72" y="49"/>
                      <a:pt x="69" y="60"/>
                      <a:pt x="72" y="69"/>
                    </a:cubicBezTo>
                    <a:cubicBezTo>
                      <a:pt x="76" y="78"/>
                      <a:pt x="82" y="86"/>
                      <a:pt x="86" y="95"/>
                    </a:cubicBezTo>
                    <a:cubicBezTo>
                      <a:pt x="91" y="104"/>
                      <a:pt x="96" y="112"/>
                      <a:pt x="101" y="121"/>
                    </a:cubicBezTo>
                    <a:cubicBezTo>
                      <a:pt x="106" y="129"/>
                      <a:pt x="112" y="137"/>
                      <a:pt x="114" y="146"/>
                    </a:cubicBezTo>
                    <a:cubicBezTo>
                      <a:pt x="114" y="148"/>
                      <a:pt x="115" y="150"/>
                      <a:pt x="114" y="153"/>
                    </a:cubicBezTo>
                    <a:cubicBezTo>
                      <a:pt x="114" y="158"/>
                      <a:pt x="109" y="161"/>
                      <a:pt x="104" y="162"/>
                    </a:cubicBezTo>
                    <a:close/>
                  </a:path>
                </a:pathLst>
              </a:custGeom>
              <a:solidFill>
                <a:srgbClr val="FFFFFF">
                  <a:alpha val="100000"/>
                </a:srgbClr>
              </a:solidFill>
              <a:ln w="9525">
                <a:noFill/>
              </a:ln>
            </p:spPr>
            <p:txBody>
              <a:bodyPr/>
              <a:lstStyle/>
              <a:p>
                <a:endParaRPr lang="zh-CN" altLang="en-US"/>
              </a:p>
            </p:txBody>
          </p:sp>
          <p:sp>
            <p:nvSpPr>
              <p:cNvPr id="3573" name="Freeform 197"/>
              <p:cNvSpPr>
                <a:spLocks noEditPoints="1"/>
              </p:cNvSpPr>
              <p:nvPr/>
            </p:nvSpPr>
            <p:spPr>
              <a:xfrm>
                <a:off x="7949408" y="2668588"/>
                <a:ext cx="795338" cy="501650"/>
              </a:xfrm>
              <a:custGeom>
                <a:avLst/>
                <a:gdLst>
                  <a:gd name="txL" fmla="*/ 0 w 103"/>
                  <a:gd name="txT" fmla="*/ 0 h 65"/>
                  <a:gd name="txR" fmla="*/ 103 w 103"/>
                  <a:gd name="txB" fmla="*/ 65 h 65"/>
                </a:gdLst>
                <a:ahLst/>
                <a:cxnLst>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03" h="65">
                    <a:moveTo>
                      <a:pt x="93" y="33"/>
                    </a:moveTo>
                    <a:cubicBezTo>
                      <a:pt x="90" y="29"/>
                      <a:pt x="88" y="23"/>
                      <a:pt x="84" y="19"/>
                    </a:cubicBezTo>
                    <a:cubicBezTo>
                      <a:pt x="81" y="16"/>
                      <a:pt x="80" y="17"/>
                      <a:pt x="76" y="17"/>
                    </a:cubicBezTo>
                    <a:cubicBezTo>
                      <a:pt x="67" y="17"/>
                      <a:pt x="76" y="9"/>
                      <a:pt x="76" y="4"/>
                    </a:cubicBezTo>
                    <a:cubicBezTo>
                      <a:pt x="75" y="2"/>
                      <a:pt x="74" y="1"/>
                      <a:pt x="71" y="0"/>
                    </a:cubicBezTo>
                    <a:cubicBezTo>
                      <a:pt x="68" y="0"/>
                      <a:pt x="65" y="0"/>
                      <a:pt x="63" y="3"/>
                    </a:cubicBezTo>
                    <a:cubicBezTo>
                      <a:pt x="60" y="7"/>
                      <a:pt x="65" y="15"/>
                      <a:pt x="62" y="18"/>
                    </a:cubicBezTo>
                    <a:cubicBezTo>
                      <a:pt x="56" y="23"/>
                      <a:pt x="51" y="9"/>
                      <a:pt x="45" y="14"/>
                    </a:cubicBezTo>
                    <a:cubicBezTo>
                      <a:pt x="44" y="15"/>
                      <a:pt x="42" y="20"/>
                      <a:pt x="40" y="20"/>
                    </a:cubicBezTo>
                    <a:cubicBezTo>
                      <a:pt x="37" y="19"/>
                      <a:pt x="39" y="12"/>
                      <a:pt x="39" y="10"/>
                    </a:cubicBezTo>
                    <a:cubicBezTo>
                      <a:pt x="39" y="8"/>
                      <a:pt x="38" y="6"/>
                      <a:pt x="36" y="6"/>
                    </a:cubicBezTo>
                    <a:cubicBezTo>
                      <a:pt x="33" y="6"/>
                      <a:pt x="31" y="8"/>
                      <a:pt x="30" y="10"/>
                    </a:cubicBezTo>
                    <a:cubicBezTo>
                      <a:pt x="29" y="12"/>
                      <a:pt x="28" y="16"/>
                      <a:pt x="27" y="19"/>
                    </a:cubicBezTo>
                    <a:cubicBezTo>
                      <a:pt x="26" y="23"/>
                      <a:pt x="23" y="26"/>
                      <a:pt x="21" y="30"/>
                    </a:cubicBezTo>
                    <a:cubicBezTo>
                      <a:pt x="14" y="38"/>
                      <a:pt x="2" y="49"/>
                      <a:pt x="6" y="61"/>
                    </a:cubicBezTo>
                    <a:cubicBezTo>
                      <a:pt x="6" y="61"/>
                      <a:pt x="7" y="61"/>
                      <a:pt x="7" y="62"/>
                    </a:cubicBezTo>
                    <a:cubicBezTo>
                      <a:pt x="7" y="62"/>
                      <a:pt x="7" y="62"/>
                      <a:pt x="7" y="62"/>
                    </a:cubicBezTo>
                    <a:cubicBezTo>
                      <a:pt x="23" y="64"/>
                      <a:pt x="40" y="65"/>
                      <a:pt x="56" y="65"/>
                    </a:cubicBezTo>
                    <a:cubicBezTo>
                      <a:pt x="64" y="65"/>
                      <a:pt x="72" y="65"/>
                      <a:pt x="80" y="64"/>
                    </a:cubicBezTo>
                    <a:cubicBezTo>
                      <a:pt x="84" y="64"/>
                      <a:pt x="88" y="64"/>
                      <a:pt x="92" y="63"/>
                    </a:cubicBezTo>
                    <a:cubicBezTo>
                      <a:pt x="94" y="63"/>
                      <a:pt x="98" y="64"/>
                      <a:pt x="100" y="62"/>
                    </a:cubicBezTo>
                    <a:cubicBezTo>
                      <a:pt x="103" y="60"/>
                      <a:pt x="102" y="56"/>
                      <a:pt x="101" y="53"/>
                    </a:cubicBezTo>
                    <a:cubicBezTo>
                      <a:pt x="100" y="46"/>
                      <a:pt x="97" y="39"/>
                      <a:pt x="93" y="33"/>
                    </a:cubicBezTo>
                    <a:close/>
                    <a:moveTo>
                      <a:pt x="93" y="62"/>
                    </a:moveTo>
                    <a:cubicBezTo>
                      <a:pt x="91" y="62"/>
                      <a:pt x="89" y="62"/>
                      <a:pt x="87" y="62"/>
                    </a:cubicBezTo>
                    <a:cubicBezTo>
                      <a:pt x="83" y="62"/>
                      <a:pt x="80" y="63"/>
                      <a:pt x="77" y="63"/>
                    </a:cubicBezTo>
                    <a:cubicBezTo>
                      <a:pt x="69" y="63"/>
                      <a:pt x="62" y="63"/>
                      <a:pt x="55" y="63"/>
                    </a:cubicBezTo>
                    <a:cubicBezTo>
                      <a:pt x="39" y="63"/>
                      <a:pt x="24" y="62"/>
                      <a:pt x="8" y="60"/>
                    </a:cubicBezTo>
                    <a:cubicBezTo>
                      <a:pt x="8" y="60"/>
                      <a:pt x="8" y="60"/>
                      <a:pt x="8" y="60"/>
                    </a:cubicBezTo>
                    <a:cubicBezTo>
                      <a:pt x="0" y="51"/>
                      <a:pt x="20" y="33"/>
                      <a:pt x="24" y="27"/>
                    </a:cubicBezTo>
                    <a:cubicBezTo>
                      <a:pt x="27" y="23"/>
                      <a:pt x="29" y="19"/>
                      <a:pt x="30" y="15"/>
                    </a:cubicBezTo>
                    <a:cubicBezTo>
                      <a:pt x="30" y="13"/>
                      <a:pt x="31" y="11"/>
                      <a:pt x="32" y="10"/>
                    </a:cubicBezTo>
                    <a:cubicBezTo>
                      <a:pt x="35" y="4"/>
                      <a:pt x="38" y="11"/>
                      <a:pt x="37" y="15"/>
                    </a:cubicBezTo>
                    <a:cubicBezTo>
                      <a:pt x="37" y="18"/>
                      <a:pt x="37" y="22"/>
                      <a:pt x="41" y="21"/>
                    </a:cubicBezTo>
                    <a:cubicBezTo>
                      <a:pt x="43" y="20"/>
                      <a:pt x="43" y="19"/>
                      <a:pt x="45" y="18"/>
                    </a:cubicBezTo>
                    <a:cubicBezTo>
                      <a:pt x="50" y="12"/>
                      <a:pt x="52" y="17"/>
                      <a:pt x="56" y="20"/>
                    </a:cubicBezTo>
                    <a:cubicBezTo>
                      <a:pt x="59" y="21"/>
                      <a:pt x="63" y="21"/>
                      <a:pt x="64" y="17"/>
                    </a:cubicBezTo>
                    <a:cubicBezTo>
                      <a:pt x="66" y="12"/>
                      <a:pt x="59" y="1"/>
                      <a:pt x="69" y="1"/>
                    </a:cubicBezTo>
                    <a:cubicBezTo>
                      <a:pt x="81" y="2"/>
                      <a:pt x="69" y="12"/>
                      <a:pt x="70" y="15"/>
                    </a:cubicBezTo>
                    <a:cubicBezTo>
                      <a:pt x="70" y="17"/>
                      <a:pt x="71" y="17"/>
                      <a:pt x="72" y="18"/>
                    </a:cubicBezTo>
                    <a:cubicBezTo>
                      <a:pt x="73" y="18"/>
                      <a:pt x="73" y="19"/>
                      <a:pt x="74" y="19"/>
                    </a:cubicBezTo>
                    <a:cubicBezTo>
                      <a:pt x="79" y="20"/>
                      <a:pt x="82" y="18"/>
                      <a:pt x="84" y="23"/>
                    </a:cubicBezTo>
                    <a:cubicBezTo>
                      <a:pt x="87" y="27"/>
                      <a:pt x="90" y="31"/>
                      <a:pt x="92" y="35"/>
                    </a:cubicBezTo>
                    <a:cubicBezTo>
                      <a:pt x="96" y="41"/>
                      <a:pt x="100" y="49"/>
                      <a:pt x="100" y="56"/>
                    </a:cubicBezTo>
                    <a:cubicBezTo>
                      <a:pt x="100" y="56"/>
                      <a:pt x="100" y="57"/>
                      <a:pt x="100" y="58"/>
                    </a:cubicBezTo>
                    <a:cubicBezTo>
                      <a:pt x="98" y="60"/>
                      <a:pt x="96" y="62"/>
                      <a:pt x="93" y="62"/>
                    </a:cubicBezTo>
                    <a:close/>
                  </a:path>
                </a:pathLst>
              </a:custGeom>
              <a:solidFill>
                <a:srgbClr val="FFFFFF">
                  <a:alpha val="100000"/>
                </a:srgbClr>
              </a:solidFill>
              <a:ln w="9525">
                <a:noFill/>
              </a:ln>
            </p:spPr>
            <p:txBody>
              <a:bodyPr/>
              <a:lstStyle/>
              <a:p>
                <a:endParaRPr lang="zh-CN" altLang="en-US"/>
              </a:p>
            </p:txBody>
          </p:sp>
          <p:sp>
            <p:nvSpPr>
              <p:cNvPr id="3574" name="Freeform 198"/>
              <p:cNvSpPr>
                <a:spLocks noEditPoints="1"/>
              </p:cNvSpPr>
              <p:nvPr/>
            </p:nvSpPr>
            <p:spPr>
              <a:xfrm>
                <a:off x="8258970" y="2646363"/>
                <a:ext cx="46038" cy="46038"/>
              </a:xfrm>
              <a:custGeom>
                <a:avLst/>
                <a:gdLst>
                  <a:gd name="txL" fmla="*/ 0 w 6"/>
                  <a:gd name="txT" fmla="*/ 0 h 6"/>
                  <a:gd name="txR" fmla="*/ 6 w 6"/>
                  <a:gd name="txB" fmla="*/ 6 h 6"/>
                </a:gdLst>
                <a:ahLst/>
                <a:cxnLst>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6" h="6">
                    <a:moveTo>
                      <a:pt x="1" y="5"/>
                    </a:moveTo>
                    <a:cubicBezTo>
                      <a:pt x="3" y="6"/>
                      <a:pt x="5" y="5"/>
                      <a:pt x="5" y="4"/>
                    </a:cubicBezTo>
                    <a:cubicBezTo>
                      <a:pt x="6" y="3"/>
                      <a:pt x="6" y="1"/>
                      <a:pt x="4" y="0"/>
                    </a:cubicBezTo>
                    <a:cubicBezTo>
                      <a:pt x="3" y="0"/>
                      <a:pt x="2" y="0"/>
                      <a:pt x="1" y="2"/>
                    </a:cubicBezTo>
                    <a:cubicBezTo>
                      <a:pt x="1" y="1"/>
                      <a:pt x="1" y="1"/>
                      <a:pt x="1" y="2"/>
                    </a:cubicBezTo>
                    <a:cubicBezTo>
                      <a:pt x="0" y="2"/>
                      <a:pt x="0" y="4"/>
                      <a:pt x="1" y="5"/>
                    </a:cubicBezTo>
                    <a:close/>
                    <a:moveTo>
                      <a:pt x="1" y="2"/>
                    </a:moveTo>
                    <a:cubicBezTo>
                      <a:pt x="2" y="2"/>
                      <a:pt x="2" y="2"/>
                      <a:pt x="2" y="2"/>
                    </a:cubicBezTo>
                    <a:cubicBezTo>
                      <a:pt x="2" y="1"/>
                      <a:pt x="3" y="1"/>
                      <a:pt x="4" y="1"/>
                    </a:cubicBezTo>
                    <a:cubicBezTo>
                      <a:pt x="5" y="2"/>
                      <a:pt x="5" y="3"/>
                      <a:pt x="4" y="3"/>
                    </a:cubicBezTo>
                    <a:cubicBezTo>
                      <a:pt x="3" y="5"/>
                      <a:pt x="1" y="4"/>
                      <a:pt x="1" y="2"/>
                    </a:cubicBezTo>
                    <a:close/>
                  </a:path>
                </a:pathLst>
              </a:custGeom>
              <a:solidFill>
                <a:srgbClr val="FFFFFF">
                  <a:alpha val="100000"/>
                </a:srgbClr>
              </a:solidFill>
              <a:ln w="9525">
                <a:noFill/>
              </a:ln>
            </p:spPr>
            <p:txBody>
              <a:bodyPr/>
              <a:lstStyle/>
              <a:p>
                <a:endParaRPr lang="zh-CN" altLang="en-US"/>
              </a:p>
            </p:txBody>
          </p:sp>
          <p:sp>
            <p:nvSpPr>
              <p:cNvPr id="3575" name="Freeform 199"/>
              <p:cNvSpPr>
                <a:spLocks noEditPoints="1"/>
              </p:cNvSpPr>
              <p:nvPr/>
            </p:nvSpPr>
            <p:spPr>
              <a:xfrm>
                <a:off x="8312945" y="2514600"/>
                <a:ext cx="138113" cy="131763"/>
              </a:xfrm>
              <a:custGeom>
                <a:avLst/>
                <a:gdLst>
                  <a:gd name="txL" fmla="*/ 0 w 18"/>
                  <a:gd name="txT" fmla="*/ 0 h 17"/>
                  <a:gd name="txR" fmla="*/ 18 w 18"/>
                  <a:gd name="txB" fmla="*/ 17 h 17"/>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8" h="17">
                    <a:moveTo>
                      <a:pt x="5" y="3"/>
                    </a:moveTo>
                    <a:cubicBezTo>
                      <a:pt x="4" y="3"/>
                      <a:pt x="4" y="3"/>
                      <a:pt x="4" y="4"/>
                    </a:cubicBezTo>
                    <a:cubicBezTo>
                      <a:pt x="1" y="6"/>
                      <a:pt x="0" y="10"/>
                      <a:pt x="3" y="13"/>
                    </a:cubicBezTo>
                    <a:cubicBezTo>
                      <a:pt x="6" y="17"/>
                      <a:pt x="11" y="15"/>
                      <a:pt x="14" y="13"/>
                    </a:cubicBezTo>
                    <a:cubicBezTo>
                      <a:pt x="17" y="10"/>
                      <a:pt x="17" y="6"/>
                      <a:pt x="14" y="4"/>
                    </a:cubicBezTo>
                    <a:cubicBezTo>
                      <a:pt x="11" y="1"/>
                      <a:pt x="7" y="1"/>
                      <a:pt x="5" y="3"/>
                    </a:cubicBezTo>
                    <a:close/>
                    <a:moveTo>
                      <a:pt x="12" y="12"/>
                    </a:moveTo>
                    <a:cubicBezTo>
                      <a:pt x="10" y="13"/>
                      <a:pt x="7" y="14"/>
                      <a:pt x="5" y="13"/>
                    </a:cubicBezTo>
                    <a:cubicBezTo>
                      <a:pt x="3" y="11"/>
                      <a:pt x="3" y="8"/>
                      <a:pt x="5" y="6"/>
                    </a:cubicBezTo>
                    <a:cubicBezTo>
                      <a:pt x="5" y="6"/>
                      <a:pt x="5" y="6"/>
                      <a:pt x="5" y="6"/>
                    </a:cubicBezTo>
                    <a:cubicBezTo>
                      <a:pt x="10" y="0"/>
                      <a:pt x="18" y="8"/>
                      <a:pt x="12" y="12"/>
                    </a:cubicBezTo>
                    <a:close/>
                  </a:path>
                </a:pathLst>
              </a:custGeom>
              <a:solidFill>
                <a:srgbClr val="FFFFFF">
                  <a:alpha val="100000"/>
                </a:srgbClr>
              </a:solidFill>
              <a:ln w="9525">
                <a:noFill/>
              </a:ln>
            </p:spPr>
            <p:txBody>
              <a:bodyPr/>
              <a:lstStyle/>
              <a:p>
                <a:endParaRPr lang="zh-CN" altLang="en-US"/>
              </a:p>
            </p:txBody>
          </p:sp>
          <p:sp>
            <p:nvSpPr>
              <p:cNvPr id="3576" name="Freeform 200"/>
              <p:cNvSpPr/>
              <p:nvPr/>
            </p:nvSpPr>
            <p:spPr>
              <a:xfrm>
                <a:off x="8312945" y="2414588"/>
                <a:ext cx="38100" cy="30163"/>
              </a:xfrm>
              <a:custGeom>
                <a:avLst/>
                <a:gdLst>
                  <a:gd name="txL" fmla="*/ 0 w 5"/>
                  <a:gd name="txT" fmla="*/ 0 h 4"/>
                  <a:gd name="txR" fmla="*/ 5 w 5"/>
                  <a:gd name="txB" fmla="*/ 4 h 4"/>
                </a:gdLst>
                <a:ahLst/>
                <a:cxnLst>
                  <a:cxn ang="0">
                    <a:pos x="2147483646" y="2147483646"/>
                  </a:cxn>
                  <a:cxn ang="0">
                    <a:pos x="2147483646" y="0"/>
                  </a:cxn>
                  <a:cxn ang="0">
                    <a:pos x="2147483646" y="2147483646"/>
                  </a:cxn>
                  <a:cxn ang="0">
                    <a:pos x="2147483646" y="2147483646"/>
                  </a:cxn>
                  <a:cxn ang="0">
                    <a:pos x="2147483646" y="2147483646"/>
                  </a:cxn>
                  <a:cxn ang="0">
                    <a:pos x="2147483646" y="0"/>
                  </a:cxn>
                  <a:cxn ang="0">
                    <a:pos x="2147483646" y="0"/>
                  </a:cxn>
                  <a:cxn ang="0">
                    <a:pos x="2147483646" y="2147483646"/>
                  </a:cxn>
                </a:cxnLst>
                <a:rect l="txL" t="txT" r="txR" b="txB"/>
                <a:pathLst>
                  <a:path w="5" h="4">
                    <a:moveTo>
                      <a:pt x="4" y="2"/>
                    </a:moveTo>
                    <a:cubicBezTo>
                      <a:pt x="5" y="1"/>
                      <a:pt x="5" y="0"/>
                      <a:pt x="4" y="0"/>
                    </a:cubicBezTo>
                    <a:cubicBezTo>
                      <a:pt x="3" y="0"/>
                      <a:pt x="2" y="0"/>
                      <a:pt x="2" y="1"/>
                    </a:cubicBezTo>
                    <a:cubicBezTo>
                      <a:pt x="2" y="1"/>
                      <a:pt x="2" y="1"/>
                      <a:pt x="2" y="1"/>
                    </a:cubicBezTo>
                    <a:cubicBezTo>
                      <a:pt x="3" y="0"/>
                      <a:pt x="5" y="1"/>
                      <a:pt x="4" y="2"/>
                    </a:cubicBezTo>
                    <a:cubicBezTo>
                      <a:pt x="3" y="3"/>
                      <a:pt x="1" y="1"/>
                      <a:pt x="2" y="0"/>
                    </a:cubicBezTo>
                    <a:cubicBezTo>
                      <a:pt x="2" y="0"/>
                      <a:pt x="2" y="0"/>
                      <a:pt x="1" y="0"/>
                    </a:cubicBezTo>
                    <a:cubicBezTo>
                      <a:pt x="0" y="2"/>
                      <a:pt x="3" y="4"/>
                      <a:pt x="4" y="2"/>
                    </a:cubicBezTo>
                    <a:close/>
                  </a:path>
                </a:pathLst>
              </a:custGeom>
              <a:solidFill>
                <a:srgbClr val="FFFFFF">
                  <a:alpha val="100000"/>
                </a:srgbClr>
              </a:solidFill>
              <a:ln w="9525">
                <a:noFill/>
              </a:ln>
            </p:spPr>
            <p:txBody>
              <a:bodyPr/>
              <a:lstStyle/>
              <a:p>
                <a:endParaRPr lang="zh-CN" altLang="en-US"/>
              </a:p>
            </p:txBody>
          </p:sp>
          <p:sp>
            <p:nvSpPr>
              <p:cNvPr id="3577" name="Freeform 201"/>
              <p:cNvSpPr/>
              <p:nvPr/>
            </p:nvSpPr>
            <p:spPr>
              <a:xfrm>
                <a:off x="8358983" y="2282825"/>
                <a:ext cx="61913" cy="61913"/>
              </a:xfrm>
              <a:custGeom>
                <a:avLst/>
                <a:gdLst>
                  <a:gd name="txL" fmla="*/ 0 w 8"/>
                  <a:gd name="txT" fmla="*/ 0 h 8"/>
                  <a:gd name="txR" fmla="*/ 8 w 8"/>
                  <a:gd name="txB" fmla="*/ 8 h 8"/>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8" h="8">
                    <a:moveTo>
                      <a:pt x="1" y="2"/>
                    </a:moveTo>
                    <a:cubicBezTo>
                      <a:pt x="2" y="1"/>
                      <a:pt x="4" y="0"/>
                      <a:pt x="6" y="2"/>
                    </a:cubicBezTo>
                    <a:cubicBezTo>
                      <a:pt x="7" y="2"/>
                      <a:pt x="7" y="4"/>
                      <a:pt x="6" y="5"/>
                    </a:cubicBezTo>
                    <a:cubicBezTo>
                      <a:pt x="5" y="6"/>
                      <a:pt x="3" y="7"/>
                      <a:pt x="2" y="6"/>
                    </a:cubicBezTo>
                    <a:cubicBezTo>
                      <a:pt x="1" y="5"/>
                      <a:pt x="1" y="3"/>
                      <a:pt x="2" y="3"/>
                    </a:cubicBezTo>
                    <a:cubicBezTo>
                      <a:pt x="2" y="3"/>
                      <a:pt x="2" y="2"/>
                      <a:pt x="2" y="2"/>
                    </a:cubicBezTo>
                    <a:cubicBezTo>
                      <a:pt x="0" y="3"/>
                      <a:pt x="0" y="5"/>
                      <a:pt x="1" y="6"/>
                    </a:cubicBezTo>
                    <a:cubicBezTo>
                      <a:pt x="2" y="8"/>
                      <a:pt x="5" y="7"/>
                      <a:pt x="6" y="6"/>
                    </a:cubicBezTo>
                    <a:cubicBezTo>
                      <a:pt x="8" y="5"/>
                      <a:pt x="8" y="2"/>
                      <a:pt x="6" y="1"/>
                    </a:cubicBezTo>
                    <a:cubicBezTo>
                      <a:pt x="4" y="0"/>
                      <a:pt x="2" y="0"/>
                      <a:pt x="1" y="2"/>
                    </a:cubicBezTo>
                    <a:cubicBezTo>
                      <a:pt x="1" y="2"/>
                      <a:pt x="1" y="2"/>
                      <a:pt x="1" y="2"/>
                    </a:cubicBezTo>
                    <a:close/>
                  </a:path>
                </a:pathLst>
              </a:custGeom>
              <a:solidFill>
                <a:srgbClr val="FFFFFF">
                  <a:alpha val="100000"/>
                </a:srgbClr>
              </a:solidFill>
              <a:ln w="9525">
                <a:noFill/>
              </a:ln>
            </p:spPr>
            <p:txBody>
              <a:bodyPr/>
              <a:lstStyle/>
              <a:p>
                <a:endParaRPr lang="zh-CN" altLang="en-US"/>
              </a:p>
            </p:txBody>
          </p:sp>
          <p:sp>
            <p:nvSpPr>
              <p:cNvPr id="3578" name="Freeform 202"/>
              <p:cNvSpPr>
                <a:spLocks noEditPoints="1"/>
              </p:cNvSpPr>
              <p:nvPr/>
            </p:nvSpPr>
            <p:spPr>
              <a:xfrm>
                <a:off x="8327233" y="2144713"/>
                <a:ext cx="23813" cy="23813"/>
              </a:xfrm>
              <a:custGeom>
                <a:avLst/>
                <a:gdLst>
                  <a:gd name="txL" fmla="*/ 0 w 3"/>
                  <a:gd name="txT" fmla="*/ 0 h 3"/>
                  <a:gd name="txR" fmla="*/ 3 w 3"/>
                  <a:gd name="txB" fmla="*/ 3 h 3"/>
                </a:gdLst>
                <a:ahLst/>
                <a:cxnLst>
                  <a:cxn ang="0">
                    <a:pos x="0" y="2147483646"/>
                  </a:cxn>
                  <a:cxn ang="0">
                    <a:pos x="2147483646" y="2147483646"/>
                  </a:cxn>
                  <a:cxn ang="0">
                    <a:pos x="2147483646" y="2147483646"/>
                  </a:cxn>
                  <a:cxn ang="0">
                    <a:pos x="0"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3" h="3">
                    <a:moveTo>
                      <a:pt x="0" y="2"/>
                    </a:moveTo>
                    <a:cubicBezTo>
                      <a:pt x="0" y="3"/>
                      <a:pt x="1" y="3"/>
                      <a:pt x="2" y="3"/>
                    </a:cubicBezTo>
                    <a:cubicBezTo>
                      <a:pt x="3" y="2"/>
                      <a:pt x="3" y="1"/>
                      <a:pt x="2" y="1"/>
                    </a:cubicBezTo>
                    <a:cubicBezTo>
                      <a:pt x="1" y="0"/>
                      <a:pt x="0" y="0"/>
                      <a:pt x="0" y="1"/>
                    </a:cubicBezTo>
                    <a:cubicBezTo>
                      <a:pt x="0" y="1"/>
                      <a:pt x="0" y="1"/>
                      <a:pt x="0" y="1"/>
                    </a:cubicBezTo>
                    <a:cubicBezTo>
                      <a:pt x="0" y="2"/>
                      <a:pt x="0" y="2"/>
                      <a:pt x="0" y="2"/>
                    </a:cubicBezTo>
                    <a:close/>
                    <a:moveTo>
                      <a:pt x="2" y="2"/>
                    </a:moveTo>
                    <a:cubicBezTo>
                      <a:pt x="1" y="2"/>
                      <a:pt x="1" y="2"/>
                      <a:pt x="1" y="2"/>
                    </a:cubicBezTo>
                    <a:cubicBezTo>
                      <a:pt x="1" y="2"/>
                      <a:pt x="1" y="1"/>
                      <a:pt x="1" y="1"/>
                    </a:cubicBezTo>
                    <a:cubicBezTo>
                      <a:pt x="1" y="1"/>
                      <a:pt x="1" y="1"/>
                      <a:pt x="1" y="1"/>
                    </a:cubicBezTo>
                    <a:cubicBezTo>
                      <a:pt x="2" y="1"/>
                      <a:pt x="2" y="2"/>
                      <a:pt x="2" y="2"/>
                    </a:cubicBezTo>
                    <a:close/>
                  </a:path>
                </a:pathLst>
              </a:custGeom>
              <a:solidFill>
                <a:srgbClr val="FFFFFF">
                  <a:alpha val="100000"/>
                </a:srgbClr>
              </a:solidFill>
              <a:ln w="9525">
                <a:noFill/>
              </a:ln>
            </p:spPr>
            <p:txBody>
              <a:bodyPr/>
              <a:lstStyle/>
              <a:p>
                <a:endParaRPr lang="zh-CN" altLang="en-US"/>
              </a:p>
            </p:txBody>
          </p:sp>
          <p:sp>
            <p:nvSpPr>
              <p:cNvPr id="3579" name="Freeform 203"/>
              <p:cNvSpPr>
                <a:spLocks noEditPoints="1"/>
              </p:cNvSpPr>
              <p:nvPr/>
            </p:nvSpPr>
            <p:spPr>
              <a:xfrm>
                <a:off x="8381208" y="2074863"/>
                <a:ext cx="39688" cy="39688"/>
              </a:xfrm>
              <a:custGeom>
                <a:avLst/>
                <a:gdLst>
                  <a:gd name="txL" fmla="*/ 0 w 5"/>
                  <a:gd name="txT" fmla="*/ 0 h 5"/>
                  <a:gd name="txR" fmla="*/ 5 w 5"/>
                  <a:gd name="txB" fmla="*/ 5 h 5"/>
                </a:gdLst>
                <a:ahLst/>
                <a:cxnLst>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5" h="5">
                    <a:moveTo>
                      <a:pt x="4" y="5"/>
                    </a:moveTo>
                    <a:cubicBezTo>
                      <a:pt x="5" y="4"/>
                      <a:pt x="5" y="2"/>
                      <a:pt x="4" y="1"/>
                    </a:cubicBezTo>
                    <a:cubicBezTo>
                      <a:pt x="3" y="0"/>
                      <a:pt x="2" y="0"/>
                      <a:pt x="1" y="1"/>
                    </a:cubicBezTo>
                    <a:cubicBezTo>
                      <a:pt x="1" y="1"/>
                      <a:pt x="1" y="1"/>
                      <a:pt x="1" y="1"/>
                    </a:cubicBezTo>
                    <a:cubicBezTo>
                      <a:pt x="1" y="2"/>
                      <a:pt x="0" y="2"/>
                      <a:pt x="0" y="3"/>
                    </a:cubicBezTo>
                    <a:cubicBezTo>
                      <a:pt x="1" y="4"/>
                      <a:pt x="2" y="5"/>
                      <a:pt x="4" y="5"/>
                    </a:cubicBezTo>
                    <a:close/>
                    <a:moveTo>
                      <a:pt x="4" y="4"/>
                    </a:moveTo>
                    <a:cubicBezTo>
                      <a:pt x="3" y="5"/>
                      <a:pt x="1" y="4"/>
                      <a:pt x="1" y="3"/>
                    </a:cubicBezTo>
                    <a:cubicBezTo>
                      <a:pt x="1" y="2"/>
                      <a:pt x="2" y="1"/>
                      <a:pt x="3" y="1"/>
                    </a:cubicBezTo>
                    <a:cubicBezTo>
                      <a:pt x="3" y="1"/>
                      <a:pt x="4" y="1"/>
                      <a:pt x="4" y="1"/>
                    </a:cubicBezTo>
                    <a:cubicBezTo>
                      <a:pt x="5" y="2"/>
                      <a:pt x="4" y="3"/>
                      <a:pt x="4" y="4"/>
                    </a:cubicBezTo>
                    <a:close/>
                  </a:path>
                </a:pathLst>
              </a:custGeom>
              <a:solidFill>
                <a:srgbClr val="FFFFFF">
                  <a:alpha val="100000"/>
                </a:srgbClr>
              </a:solidFill>
              <a:ln w="9525">
                <a:noFill/>
              </a:ln>
            </p:spPr>
            <p:txBody>
              <a:bodyPr/>
              <a:lstStyle/>
              <a:p>
                <a:endParaRPr lang="zh-CN" altLang="en-US"/>
              </a:p>
            </p:txBody>
          </p:sp>
          <p:sp>
            <p:nvSpPr>
              <p:cNvPr id="3580" name="Freeform 204"/>
              <p:cNvSpPr>
                <a:spLocks noEditPoints="1"/>
              </p:cNvSpPr>
              <p:nvPr/>
            </p:nvSpPr>
            <p:spPr>
              <a:xfrm>
                <a:off x="8374858" y="2160588"/>
                <a:ext cx="22225" cy="30163"/>
              </a:xfrm>
              <a:custGeom>
                <a:avLst/>
                <a:gdLst>
                  <a:gd name="txL" fmla="*/ 0 w 3"/>
                  <a:gd name="txT" fmla="*/ 0 h 4"/>
                  <a:gd name="txR" fmla="*/ 3 w 3"/>
                  <a:gd name="txB" fmla="*/ 4 h 4"/>
                </a:gdLst>
                <a:ahLst/>
                <a:cxnLst>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3" h="4">
                    <a:moveTo>
                      <a:pt x="2" y="3"/>
                    </a:moveTo>
                    <a:cubicBezTo>
                      <a:pt x="3" y="2"/>
                      <a:pt x="2" y="0"/>
                      <a:pt x="1" y="1"/>
                    </a:cubicBezTo>
                    <a:cubicBezTo>
                      <a:pt x="1" y="1"/>
                      <a:pt x="0" y="1"/>
                      <a:pt x="0" y="1"/>
                    </a:cubicBezTo>
                    <a:cubicBezTo>
                      <a:pt x="0" y="2"/>
                      <a:pt x="1" y="4"/>
                      <a:pt x="2" y="3"/>
                    </a:cubicBezTo>
                    <a:close/>
                    <a:moveTo>
                      <a:pt x="1" y="1"/>
                    </a:moveTo>
                    <a:cubicBezTo>
                      <a:pt x="2" y="1"/>
                      <a:pt x="2" y="2"/>
                      <a:pt x="1" y="2"/>
                    </a:cubicBezTo>
                    <a:cubicBezTo>
                      <a:pt x="1" y="2"/>
                      <a:pt x="1" y="2"/>
                      <a:pt x="1" y="1"/>
                    </a:cubicBezTo>
                    <a:cubicBezTo>
                      <a:pt x="1" y="1"/>
                      <a:pt x="1" y="1"/>
                      <a:pt x="1" y="1"/>
                    </a:cubicBezTo>
                    <a:close/>
                  </a:path>
                </a:pathLst>
              </a:custGeom>
              <a:solidFill>
                <a:srgbClr val="FFFFFF">
                  <a:alpha val="100000"/>
                </a:srgbClr>
              </a:solidFill>
              <a:ln w="9525">
                <a:noFill/>
              </a:ln>
            </p:spPr>
            <p:txBody>
              <a:bodyPr/>
              <a:lstStyle/>
              <a:p>
                <a:endParaRPr lang="zh-CN" altLang="en-US"/>
              </a:p>
            </p:txBody>
          </p:sp>
        </p:grpSp>
        <p:grpSp>
          <p:nvGrpSpPr>
            <p:cNvPr id="3108" name="组合 660"/>
            <p:cNvGrpSpPr/>
            <p:nvPr/>
          </p:nvGrpSpPr>
          <p:grpSpPr>
            <a:xfrm>
              <a:off x="0" y="0"/>
              <a:ext cx="12844462" cy="9318625"/>
              <a:chOff x="0" y="0"/>
              <a:chExt cx="12844462" cy="9318625"/>
            </a:xfrm>
          </p:grpSpPr>
          <p:sp>
            <p:nvSpPr>
              <p:cNvPr id="3327" name="Freeform 206"/>
              <p:cNvSpPr>
                <a:spLocks noEditPoints="1"/>
              </p:cNvSpPr>
              <p:nvPr/>
            </p:nvSpPr>
            <p:spPr>
              <a:xfrm>
                <a:off x="8959850" y="3548062"/>
                <a:ext cx="38100" cy="38100"/>
              </a:xfrm>
              <a:custGeom>
                <a:avLst/>
                <a:gdLst>
                  <a:gd name="txL" fmla="*/ 0 w 5"/>
                  <a:gd name="txT" fmla="*/ 0 h 5"/>
                  <a:gd name="txR" fmla="*/ 5 w 5"/>
                  <a:gd name="txB" fmla="*/ 5 h 5"/>
                </a:gdLst>
                <a:ahLst/>
                <a:cxnLst>
                  <a:cxn ang="0">
                    <a:pos x="0" y="2147483646"/>
                  </a:cxn>
                  <a:cxn ang="0">
                    <a:pos x="2147483646" y="2147483646"/>
                  </a:cxn>
                  <a:cxn ang="0">
                    <a:pos x="2147483646" y="2147483646"/>
                  </a:cxn>
                  <a:cxn ang="0">
                    <a:pos x="2147483646" y="0"/>
                  </a:cxn>
                  <a:cxn ang="0">
                    <a:pos x="2147483646" y="0"/>
                  </a:cxn>
                  <a:cxn ang="0">
                    <a:pos x="2147483646" y="0"/>
                  </a:cxn>
                  <a:cxn ang="0">
                    <a:pos x="0" y="2147483646"/>
                  </a:cxn>
                  <a:cxn ang="0">
                    <a:pos x="2147483646" y="0"/>
                  </a:cxn>
                  <a:cxn ang="0">
                    <a:pos x="2147483646" y="0"/>
                  </a:cxn>
                  <a:cxn ang="0">
                    <a:pos x="2147483646" y="0"/>
                  </a:cxn>
                  <a:cxn ang="0">
                    <a:pos x="2147483646" y="2147483646"/>
                  </a:cxn>
                  <a:cxn ang="0">
                    <a:pos x="2147483646" y="0"/>
                  </a:cxn>
                </a:cxnLst>
                <a:rect l="txL" t="txT" r="txR" b="txB"/>
                <a:pathLst>
                  <a:path w="5" h="5">
                    <a:moveTo>
                      <a:pt x="0" y="2"/>
                    </a:moveTo>
                    <a:cubicBezTo>
                      <a:pt x="1" y="4"/>
                      <a:pt x="2" y="5"/>
                      <a:pt x="3" y="4"/>
                    </a:cubicBezTo>
                    <a:cubicBezTo>
                      <a:pt x="4" y="4"/>
                      <a:pt x="5" y="3"/>
                      <a:pt x="5" y="2"/>
                    </a:cubicBezTo>
                    <a:cubicBezTo>
                      <a:pt x="5" y="1"/>
                      <a:pt x="4" y="0"/>
                      <a:pt x="3" y="0"/>
                    </a:cubicBezTo>
                    <a:cubicBezTo>
                      <a:pt x="2" y="0"/>
                      <a:pt x="2" y="0"/>
                      <a:pt x="2" y="0"/>
                    </a:cubicBezTo>
                    <a:cubicBezTo>
                      <a:pt x="2" y="0"/>
                      <a:pt x="2" y="0"/>
                      <a:pt x="2" y="0"/>
                    </a:cubicBezTo>
                    <a:cubicBezTo>
                      <a:pt x="1" y="0"/>
                      <a:pt x="0" y="1"/>
                      <a:pt x="0" y="2"/>
                    </a:cubicBezTo>
                    <a:close/>
                    <a:moveTo>
                      <a:pt x="2" y="0"/>
                    </a:moveTo>
                    <a:cubicBezTo>
                      <a:pt x="2" y="0"/>
                      <a:pt x="2" y="0"/>
                      <a:pt x="2" y="0"/>
                    </a:cubicBezTo>
                    <a:cubicBezTo>
                      <a:pt x="2" y="0"/>
                      <a:pt x="3" y="0"/>
                      <a:pt x="3" y="0"/>
                    </a:cubicBezTo>
                    <a:cubicBezTo>
                      <a:pt x="5" y="0"/>
                      <a:pt x="5" y="3"/>
                      <a:pt x="3" y="4"/>
                    </a:cubicBezTo>
                    <a:cubicBezTo>
                      <a:pt x="1" y="4"/>
                      <a:pt x="1" y="1"/>
                      <a:pt x="2" y="0"/>
                    </a:cubicBezTo>
                    <a:close/>
                  </a:path>
                </a:pathLst>
              </a:custGeom>
              <a:solidFill>
                <a:srgbClr val="FFFFFF">
                  <a:alpha val="100000"/>
                </a:srgbClr>
              </a:solidFill>
              <a:ln w="9525">
                <a:noFill/>
              </a:ln>
            </p:spPr>
            <p:txBody>
              <a:bodyPr/>
              <a:lstStyle/>
              <a:p>
                <a:endParaRPr lang="zh-CN" altLang="en-US"/>
              </a:p>
            </p:txBody>
          </p:sp>
          <p:sp>
            <p:nvSpPr>
              <p:cNvPr id="3328" name="Freeform 207"/>
              <p:cNvSpPr/>
              <p:nvPr/>
            </p:nvSpPr>
            <p:spPr>
              <a:xfrm>
                <a:off x="9013825" y="3679825"/>
                <a:ext cx="22225" cy="22225"/>
              </a:xfrm>
              <a:custGeom>
                <a:avLst/>
                <a:gdLst>
                  <a:gd name="txL" fmla="*/ 0 w 3"/>
                  <a:gd name="txT" fmla="*/ 0 h 3"/>
                  <a:gd name="txR" fmla="*/ 3 w 3"/>
                  <a:gd name="txB" fmla="*/ 3 h 3"/>
                </a:gdLst>
                <a:ahLst/>
                <a:cxnLst>
                  <a:cxn ang="0">
                    <a:pos x="2147483646" y="2147483646"/>
                  </a:cxn>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Lst>
                <a:rect l="txL" t="txT" r="txR" b="txB"/>
                <a:pathLst>
                  <a:path w="3" h="3">
                    <a:moveTo>
                      <a:pt x="1" y="1"/>
                    </a:moveTo>
                    <a:cubicBezTo>
                      <a:pt x="0" y="1"/>
                      <a:pt x="1" y="3"/>
                      <a:pt x="2" y="3"/>
                    </a:cubicBezTo>
                    <a:cubicBezTo>
                      <a:pt x="3" y="3"/>
                      <a:pt x="3" y="2"/>
                      <a:pt x="3" y="2"/>
                    </a:cubicBezTo>
                    <a:cubicBezTo>
                      <a:pt x="3" y="1"/>
                      <a:pt x="2" y="0"/>
                      <a:pt x="2" y="0"/>
                    </a:cubicBezTo>
                    <a:cubicBezTo>
                      <a:pt x="2" y="0"/>
                      <a:pt x="1" y="0"/>
                      <a:pt x="2" y="0"/>
                    </a:cubicBezTo>
                    <a:cubicBezTo>
                      <a:pt x="2" y="0"/>
                      <a:pt x="3" y="1"/>
                      <a:pt x="2" y="2"/>
                    </a:cubicBezTo>
                    <a:cubicBezTo>
                      <a:pt x="2" y="2"/>
                      <a:pt x="2" y="2"/>
                      <a:pt x="1" y="2"/>
                    </a:cubicBezTo>
                    <a:cubicBezTo>
                      <a:pt x="1" y="2"/>
                      <a:pt x="1" y="1"/>
                      <a:pt x="2" y="1"/>
                    </a:cubicBezTo>
                    <a:cubicBezTo>
                      <a:pt x="2" y="1"/>
                      <a:pt x="2" y="1"/>
                      <a:pt x="1" y="1"/>
                    </a:cubicBezTo>
                    <a:close/>
                  </a:path>
                </a:pathLst>
              </a:custGeom>
              <a:solidFill>
                <a:srgbClr val="FFFFFF">
                  <a:alpha val="100000"/>
                </a:srgbClr>
              </a:solidFill>
              <a:ln w="9525">
                <a:noFill/>
              </a:ln>
            </p:spPr>
            <p:txBody>
              <a:bodyPr/>
              <a:lstStyle/>
              <a:p>
                <a:endParaRPr lang="zh-CN" altLang="en-US"/>
              </a:p>
            </p:txBody>
          </p:sp>
          <p:sp>
            <p:nvSpPr>
              <p:cNvPr id="3329" name="Freeform 208"/>
              <p:cNvSpPr>
                <a:spLocks noEditPoints="1"/>
              </p:cNvSpPr>
              <p:nvPr/>
            </p:nvSpPr>
            <p:spPr>
              <a:xfrm>
                <a:off x="9013825" y="3763962"/>
                <a:ext cx="38100" cy="31750"/>
              </a:xfrm>
              <a:custGeom>
                <a:avLst/>
                <a:gdLst>
                  <a:gd name="txL" fmla="*/ 0 w 5"/>
                  <a:gd name="txT" fmla="*/ 0 h 4"/>
                  <a:gd name="txR" fmla="*/ 5 w 5"/>
                  <a:gd name="txB" fmla="*/ 4 h 4"/>
                </a:gdLst>
                <a:ahLst/>
                <a:cxnLst>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5" h="4">
                    <a:moveTo>
                      <a:pt x="2" y="4"/>
                    </a:moveTo>
                    <a:cubicBezTo>
                      <a:pt x="3" y="4"/>
                      <a:pt x="4" y="4"/>
                      <a:pt x="4" y="3"/>
                    </a:cubicBezTo>
                    <a:cubicBezTo>
                      <a:pt x="5" y="2"/>
                      <a:pt x="5" y="1"/>
                      <a:pt x="4" y="0"/>
                    </a:cubicBezTo>
                    <a:cubicBezTo>
                      <a:pt x="3" y="0"/>
                      <a:pt x="1" y="0"/>
                      <a:pt x="1" y="1"/>
                    </a:cubicBezTo>
                    <a:cubicBezTo>
                      <a:pt x="1" y="1"/>
                      <a:pt x="1" y="1"/>
                      <a:pt x="1" y="1"/>
                    </a:cubicBezTo>
                    <a:cubicBezTo>
                      <a:pt x="1" y="1"/>
                      <a:pt x="1" y="1"/>
                      <a:pt x="1" y="1"/>
                    </a:cubicBezTo>
                    <a:cubicBezTo>
                      <a:pt x="0" y="2"/>
                      <a:pt x="1" y="3"/>
                      <a:pt x="2" y="4"/>
                    </a:cubicBezTo>
                    <a:close/>
                    <a:moveTo>
                      <a:pt x="4" y="2"/>
                    </a:moveTo>
                    <a:cubicBezTo>
                      <a:pt x="3" y="3"/>
                      <a:pt x="3" y="3"/>
                      <a:pt x="2" y="3"/>
                    </a:cubicBezTo>
                    <a:cubicBezTo>
                      <a:pt x="1" y="3"/>
                      <a:pt x="1" y="2"/>
                      <a:pt x="1" y="1"/>
                    </a:cubicBezTo>
                    <a:cubicBezTo>
                      <a:pt x="1" y="1"/>
                      <a:pt x="1" y="1"/>
                      <a:pt x="1" y="1"/>
                    </a:cubicBezTo>
                    <a:cubicBezTo>
                      <a:pt x="1" y="1"/>
                      <a:pt x="1" y="1"/>
                      <a:pt x="1" y="1"/>
                    </a:cubicBezTo>
                    <a:cubicBezTo>
                      <a:pt x="2" y="0"/>
                      <a:pt x="4" y="1"/>
                      <a:pt x="4" y="2"/>
                    </a:cubicBezTo>
                    <a:close/>
                  </a:path>
                </a:pathLst>
              </a:custGeom>
              <a:solidFill>
                <a:srgbClr val="FFFFFF">
                  <a:alpha val="100000"/>
                </a:srgbClr>
              </a:solidFill>
              <a:ln w="9525">
                <a:noFill/>
              </a:ln>
            </p:spPr>
            <p:txBody>
              <a:bodyPr/>
              <a:lstStyle/>
              <a:p>
                <a:endParaRPr lang="zh-CN" altLang="en-US"/>
              </a:p>
            </p:txBody>
          </p:sp>
          <p:sp>
            <p:nvSpPr>
              <p:cNvPr id="3330" name="Freeform 209"/>
              <p:cNvSpPr/>
              <p:nvPr/>
            </p:nvSpPr>
            <p:spPr>
              <a:xfrm>
                <a:off x="9074150" y="3903662"/>
                <a:ext cx="47625" cy="46038"/>
              </a:xfrm>
              <a:custGeom>
                <a:avLst/>
                <a:gdLst>
                  <a:gd name="txL" fmla="*/ 0 w 6"/>
                  <a:gd name="txT" fmla="*/ 0 h 6"/>
                  <a:gd name="txR" fmla="*/ 6 w 6"/>
                  <a:gd name="txB" fmla="*/ 6 h 6"/>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 ang="0">
                    <a:pos x="2147483646" y="2147483646"/>
                  </a:cxn>
                </a:cxnLst>
                <a:rect l="txL" t="txT" r="txR" b="txB"/>
                <a:pathLst>
                  <a:path w="6" h="6">
                    <a:moveTo>
                      <a:pt x="5" y="5"/>
                    </a:moveTo>
                    <a:cubicBezTo>
                      <a:pt x="6" y="4"/>
                      <a:pt x="6" y="2"/>
                      <a:pt x="6" y="1"/>
                    </a:cubicBezTo>
                    <a:cubicBezTo>
                      <a:pt x="5" y="0"/>
                      <a:pt x="4" y="0"/>
                      <a:pt x="3" y="1"/>
                    </a:cubicBezTo>
                    <a:cubicBezTo>
                      <a:pt x="3" y="1"/>
                      <a:pt x="3" y="1"/>
                      <a:pt x="4" y="1"/>
                    </a:cubicBezTo>
                    <a:cubicBezTo>
                      <a:pt x="4" y="0"/>
                      <a:pt x="5" y="1"/>
                      <a:pt x="5" y="2"/>
                    </a:cubicBezTo>
                    <a:cubicBezTo>
                      <a:pt x="5" y="3"/>
                      <a:pt x="5" y="4"/>
                      <a:pt x="5" y="4"/>
                    </a:cubicBezTo>
                    <a:cubicBezTo>
                      <a:pt x="4" y="5"/>
                      <a:pt x="3" y="3"/>
                      <a:pt x="3" y="2"/>
                    </a:cubicBezTo>
                    <a:cubicBezTo>
                      <a:pt x="2" y="2"/>
                      <a:pt x="2" y="1"/>
                      <a:pt x="3" y="0"/>
                    </a:cubicBezTo>
                    <a:cubicBezTo>
                      <a:pt x="3" y="0"/>
                      <a:pt x="3" y="0"/>
                      <a:pt x="3" y="0"/>
                    </a:cubicBezTo>
                    <a:cubicBezTo>
                      <a:pt x="0" y="0"/>
                      <a:pt x="3" y="6"/>
                      <a:pt x="5" y="5"/>
                    </a:cubicBezTo>
                    <a:close/>
                  </a:path>
                </a:pathLst>
              </a:custGeom>
              <a:solidFill>
                <a:srgbClr val="FFFFFF">
                  <a:alpha val="100000"/>
                </a:srgbClr>
              </a:solidFill>
              <a:ln w="9525">
                <a:noFill/>
              </a:ln>
            </p:spPr>
            <p:txBody>
              <a:bodyPr/>
              <a:lstStyle/>
              <a:p>
                <a:endParaRPr lang="zh-CN" altLang="en-US"/>
              </a:p>
            </p:txBody>
          </p:sp>
          <p:sp>
            <p:nvSpPr>
              <p:cNvPr id="3331" name="Freeform 210"/>
              <p:cNvSpPr>
                <a:spLocks noEditPoints="1"/>
              </p:cNvSpPr>
              <p:nvPr/>
            </p:nvSpPr>
            <p:spPr>
              <a:xfrm>
                <a:off x="8943975" y="3286125"/>
                <a:ext cx="69850" cy="53975"/>
              </a:xfrm>
              <a:custGeom>
                <a:avLst/>
                <a:gdLst>
                  <a:gd name="txL" fmla="*/ 0 w 9"/>
                  <a:gd name="txT" fmla="*/ 0 h 7"/>
                  <a:gd name="txR" fmla="*/ 9 w 9"/>
                  <a:gd name="txB" fmla="*/ 7 h 7"/>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9" h="7">
                    <a:moveTo>
                      <a:pt x="6" y="6"/>
                    </a:moveTo>
                    <a:cubicBezTo>
                      <a:pt x="8" y="6"/>
                      <a:pt x="9" y="3"/>
                      <a:pt x="8" y="2"/>
                    </a:cubicBezTo>
                    <a:cubicBezTo>
                      <a:pt x="7" y="0"/>
                      <a:pt x="5" y="0"/>
                      <a:pt x="3" y="1"/>
                    </a:cubicBezTo>
                    <a:cubicBezTo>
                      <a:pt x="3" y="1"/>
                      <a:pt x="3" y="1"/>
                      <a:pt x="3" y="1"/>
                    </a:cubicBezTo>
                    <a:cubicBezTo>
                      <a:pt x="2" y="1"/>
                      <a:pt x="0" y="3"/>
                      <a:pt x="1" y="5"/>
                    </a:cubicBezTo>
                    <a:cubicBezTo>
                      <a:pt x="2" y="7"/>
                      <a:pt x="4" y="7"/>
                      <a:pt x="6" y="6"/>
                    </a:cubicBezTo>
                    <a:close/>
                    <a:moveTo>
                      <a:pt x="4" y="1"/>
                    </a:moveTo>
                    <a:cubicBezTo>
                      <a:pt x="5" y="0"/>
                      <a:pt x="7" y="1"/>
                      <a:pt x="7" y="2"/>
                    </a:cubicBezTo>
                    <a:cubicBezTo>
                      <a:pt x="8" y="3"/>
                      <a:pt x="7" y="5"/>
                      <a:pt x="6" y="6"/>
                    </a:cubicBezTo>
                    <a:cubicBezTo>
                      <a:pt x="4" y="6"/>
                      <a:pt x="3" y="6"/>
                      <a:pt x="2" y="4"/>
                    </a:cubicBezTo>
                    <a:cubicBezTo>
                      <a:pt x="1" y="3"/>
                      <a:pt x="3" y="2"/>
                      <a:pt x="4" y="1"/>
                    </a:cubicBezTo>
                    <a:close/>
                  </a:path>
                </a:pathLst>
              </a:custGeom>
              <a:solidFill>
                <a:srgbClr val="FFFFFF">
                  <a:alpha val="100000"/>
                </a:srgbClr>
              </a:solidFill>
              <a:ln w="9525">
                <a:noFill/>
              </a:ln>
            </p:spPr>
            <p:txBody>
              <a:bodyPr/>
              <a:lstStyle/>
              <a:p>
                <a:endParaRPr lang="zh-CN" altLang="en-US"/>
              </a:p>
            </p:txBody>
          </p:sp>
          <p:sp>
            <p:nvSpPr>
              <p:cNvPr id="3332" name="Freeform 211"/>
              <p:cNvSpPr/>
              <p:nvPr/>
            </p:nvSpPr>
            <p:spPr>
              <a:xfrm>
                <a:off x="9020175" y="3100387"/>
                <a:ext cx="123825" cy="131763"/>
              </a:xfrm>
              <a:custGeom>
                <a:avLst/>
                <a:gdLst>
                  <a:gd name="txL" fmla="*/ 0 w 16"/>
                  <a:gd name="txT" fmla="*/ 0 h 17"/>
                  <a:gd name="txR" fmla="*/ 16 w 16"/>
                  <a:gd name="txB" fmla="*/ 17 h 17"/>
                </a:gdLst>
                <a:ahLst/>
                <a:cxnLst>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Lst>
                <a:rect l="txL" t="txT" r="txR" b="txB"/>
                <a:pathLst>
                  <a:path w="16" h="17">
                    <a:moveTo>
                      <a:pt x="8" y="0"/>
                    </a:moveTo>
                    <a:cubicBezTo>
                      <a:pt x="5" y="1"/>
                      <a:pt x="0" y="3"/>
                      <a:pt x="1" y="7"/>
                    </a:cubicBezTo>
                    <a:cubicBezTo>
                      <a:pt x="1" y="7"/>
                      <a:pt x="1" y="7"/>
                      <a:pt x="1" y="7"/>
                    </a:cubicBezTo>
                    <a:cubicBezTo>
                      <a:pt x="1" y="4"/>
                      <a:pt x="5" y="1"/>
                      <a:pt x="7" y="1"/>
                    </a:cubicBezTo>
                    <a:cubicBezTo>
                      <a:pt x="11" y="0"/>
                      <a:pt x="14" y="2"/>
                      <a:pt x="15" y="6"/>
                    </a:cubicBezTo>
                    <a:cubicBezTo>
                      <a:pt x="16" y="14"/>
                      <a:pt x="2" y="16"/>
                      <a:pt x="1" y="8"/>
                    </a:cubicBezTo>
                    <a:cubicBezTo>
                      <a:pt x="1" y="7"/>
                      <a:pt x="1" y="7"/>
                      <a:pt x="1" y="8"/>
                    </a:cubicBezTo>
                    <a:cubicBezTo>
                      <a:pt x="0" y="17"/>
                      <a:pt x="16" y="16"/>
                      <a:pt x="16" y="7"/>
                    </a:cubicBezTo>
                    <a:cubicBezTo>
                      <a:pt x="16" y="2"/>
                      <a:pt x="13" y="0"/>
                      <a:pt x="8" y="0"/>
                    </a:cubicBezTo>
                    <a:close/>
                  </a:path>
                </a:pathLst>
              </a:custGeom>
              <a:solidFill>
                <a:srgbClr val="FFFFFF">
                  <a:alpha val="100000"/>
                </a:srgbClr>
              </a:solidFill>
              <a:ln w="9525">
                <a:noFill/>
              </a:ln>
            </p:spPr>
            <p:txBody>
              <a:bodyPr/>
              <a:lstStyle/>
              <a:p>
                <a:endParaRPr lang="zh-CN" altLang="en-US"/>
              </a:p>
            </p:txBody>
          </p:sp>
          <p:sp>
            <p:nvSpPr>
              <p:cNvPr id="3333" name="Freeform 212"/>
              <p:cNvSpPr/>
              <p:nvPr/>
            </p:nvSpPr>
            <p:spPr>
              <a:xfrm>
                <a:off x="9074150" y="3108325"/>
                <a:ext cx="31750" cy="31750"/>
              </a:xfrm>
              <a:custGeom>
                <a:avLst/>
                <a:gdLst>
                  <a:gd name="txL" fmla="*/ 0 w 4"/>
                  <a:gd name="txT" fmla="*/ 0 h 4"/>
                  <a:gd name="txR" fmla="*/ 4 w 4"/>
                  <a:gd name="txB" fmla="*/ 4 h 4"/>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4" h="4">
                    <a:moveTo>
                      <a:pt x="1" y="1"/>
                    </a:moveTo>
                    <a:cubicBezTo>
                      <a:pt x="1" y="1"/>
                      <a:pt x="1" y="1"/>
                      <a:pt x="1" y="1"/>
                    </a:cubicBezTo>
                    <a:cubicBezTo>
                      <a:pt x="0" y="2"/>
                      <a:pt x="0" y="2"/>
                      <a:pt x="1" y="3"/>
                    </a:cubicBezTo>
                    <a:cubicBezTo>
                      <a:pt x="1" y="3"/>
                      <a:pt x="1" y="3"/>
                      <a:pt x="1" y="3"/>
                    </a:cubicBezTo>
                    <a:cubicBezTo>
                      <a:pt x="2" y="3"/>
                      <a:pt x="3" y="3"/>
                      <a:pt x="3" y="4"/>
                    </a:cubicBezTo>
                    <a:cubicBezTo>
                      <a:pt x="3" y="4"/>
                      <a:pt x="4" y="4"/>
                      <a:pt x="4" y="4"/>
                    </a:cubicBezTo>
                    <a:cubicBezTo>
                      <a:pt x="4" y="3"/>
                      <a:pt x="4" y="2"/>
                      <a:pt x="3" y="1"/>
                    </a:cubicBezTo>
                    <a:cubicBezTo>
                      <a:pt x="3" y="1"/>
                      <a:pt x="2" y="0"/>
                      <a:pt x="1" y="1"/>
                    </a:cubicBezTo>
                    <a:cubicBezTo>
                      <a:pt x="1" y="1"/>
                      <a:pt x="1" y="1"/>
                      <a:pt x="1" y="1"/>
                    </a:cubicBezTo>
                    <a:cubicBezTo>
                      <a:pt x="2" y="1"/>
                      <a:pt x="3" y="2"/>
                      <a:pt x="3" y="3"/>
                    </a:cubicBezTo>
                    <a:cubicBezTo>
                      <a:pt x="2" y="2"/>
                      <a:pt x="2" y="2"/>
                      <a:pt x="1" y="2"/>
                    </a:cubicBezTo>
                    <a:cubicBezTo>
                      <a:pt x="1" y="2"/>
                      <a:pt x="1" y="1"/>
                      <a:pt x="1" y="1"/>
                    </a:cubicBezTo>
                    <a:close/>
                  </a:path>
                </a:pathLst>
              </a:custGeom>
              <a:solidFill>
                <a:srgbClr val="FFFFFF">
                  <a:alpha val="100000"/>
                </a:srgbClr>
              </a:solidFill>
              <a:ln w="9525">
                <a:noFill/>
              </a:ln>
            </p:spPr>
            <p:txBody>
              <a:bodyPr/>
              <a:lstStyle/>
              <a:p>
                <a:endParaRPr lang="zh-CN" altLang="en-US"/>
              </a:p>
            </p:txBody>
          </p:sp>
          <p:sp>
            <p:nvSpPr>
              <p:cNvPr id="3334" name="Freeform 213"/>
              <p:cNvSpPr>
                <a:spLocks noEditPoints="1"/>
              </p:cNvSpPr>
              <p:nvPr/>
            </p:nvSpPr>
            <p:spPr>
              <a:xfrm>
                <a:off x="8943975" y="3092450"/>
                <a:ext cx="53975" cy="47625"/>
              </a:xfrm>
              <a:custGeom>
                <a:avLst/>
                <a:gdLst>
                  <a:gd name="txL" fmla="*/ 0 w 7"/>
                  <a:gd name="txT" fmla="*/ 0 h 6"/>
                  <a:gd name="txR" fmla="*/ 7 w 7"/>
                  <a:gd name="txB" fmla="*/ 6 h 6"/>
                </a:gdLst>
                <a:ahLst/>
                <a:cxnLst>
                  <a:cxn ang="0">
                    <a:pos x="2147483646" y="2147483646"/>
                  </a:cxn>
                  <a:cxn ang="0">
                    <a:pos x="2147483646" y="2147483646"/>
                  </a:cxn>
                  <a:cxn ang="0">
                    <a:pos x="2147483646" y="0"/>
                  </a:cxn>
                  <a:cxn ang="0">
                    <a:pos x="2147483646" y="0"/>
                  </a:cxn>
                  <a:cxn ang="0">
                    <a:pos x="2147483646" y="0"/>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7" h="6">
                    <a:moveTo>
                      <a:pt x="4" y="6"/>
                    </a:moveTo>
                    <a:cubicBezTo>
                      <a:pt x="6" y="6"/>
                      <a:pt x="7" y="4"/>
                      <a:pt x="6" y="2"/>
                    </a:cubicBezTo>
                    <a:cubicBezTo>
                      <a:pt x="6" y="1"/>
                      <a:pt x="5" y="0"/>
                      <a:pt x="3" y="0"/>
                    </a:cubicBezTo>
                    <a:cubicBezTo>
                      <a:pt x="3" y="0"/>
                      <a:pt x="3" y="0"/>
                      <a:pt x="3" y="0"/>
                    </a:cubicBezTo>
                    <a:cubicBezTo>
                      <a:pt x="3" y="0"/>
                      <a:pt x="3" y="0"/>
                      <a:pt x="3" y="0"/>
                    </a:cubicBezTo>
                    <a:cubicBezTo>
                      <a:pt x="3" y="0"/>
                      <a:pt x="3" y="0"/>
                      <a:pt x="3" y="0"/>
                    </a:cubicBezTo>
                    <a:cubicBezTo>
                      <a:pt x="3" y="0"/>
                      <a:pt x="3" y="0"/>
                      <a:pt x="3" y="0"/>
                    </a:cubicBezTo>
                    <a:cubicBezTo>
                      <a:pt x="1" y="1"/>
                      <a:pt x="0" y="3"/>
                      <a:pt x="1" y="4"/>
                    </a:cubicBezTo>
                    <a:cubicBezTo>
                      <a:pt x="1" y="6"/>
                      <a:pt x="3" y="6"/>
                      <a:pt x="4" y="6"/>
                    </a:cubicBezTo>
                    <a:close/>
                    <a:moveTo>
                      <a:pt x="3" y="1"/>
                    </a:moveTo>
                    <a:cubicBezTo>
                      <a:pt x="3" y="1"/>
                      <a:pt x="3" y="1"/>
                      <a:pt x="3" y="1"/>
                    </a:cubicBezTo>
                    <a:cubicBezTo>
                      <a:pt x="4" y="1"/>
                      <a:pt x="6" y="1"/>
                      <a:pt x="6" y="3"/>
                    </a:cubicBezTo>
                    <a:cubicBezTo>
                      <a:pt x="6" y="4"/>
                      <a:pt x="5" y="5"/>
                      <a:pt x="4" y="5"/>
                    </a:cubicBezTo>
                    <a:cubicBezTo>
                      <a:pt x="3" y="5"/>
                      <a:pt x="2" y="4"/>
                      <a:pt x="2" y="3"/>
                    </a:cubicBezTo>
                    <a:cubicBezTo>
                      <a:pt x="2" y="2"/>
                      <a:pt x="2" y="1"/>
                      <a:pt x="3" y="1"/>
                    </a:cubicBezTo>
                    <a:close/>
                  </a:path>
                </a:pathLst>
              </a:custGeom>
              <a:solidFill>
                <a:srgbClr val="FFFFFF">
                  <a:alpha val="100000"/>
                </a:srgbClr>
              </a:solidFill>
              <a:ln w="9525">
                <a:noFill/>
              </a:ln>
            </p:spPr>
            <p:txBody>
              <a:bodyPr/>
              <a:lstStyle/>
              <a:p>
                <a:endParaRPr lang="zh-CN" altLang="en-US"/>
              </a:p>
            </p:txBody>
          </p:sp>
          <p:sp>
            <p:nvSpPr>
              <p:cNvPr id="3335" name="Freeform 214"/>
              <p:cNvSpPr>
                <a:spLocks noEditPoints="1"/>
              </p:cNvSpPr>
              <p:nvPr/>
            </p:nvSpPr>
            <p:spPr>
              <a:xfrm>
                <a:off x="8966200" y="3100387"/>
                <a:ext cx="15875" cy="15875"/>
              </a:xfrm>
              <a:custGeom>
                <a:avLst/>
                <a:gdLst>
                  <a:gd name="txL" fmla="*/ 0 w 2"/>
                  <a:gd name="txT" fmla="*/ 0 h 2"/>
                  <a:gd name="txR" fmla="*/ 2 w 2"/>
                  <a:gd name="txB" fmla="*/ 2 h 2"/>
                </a:gdLst>
                <a:ahLst/>
                <a:cxnLst>
                  <a:cxn ang="0">
                    <a:pos x="2147483646" y="2147483646"/>
                  </a:cxn>
                  <a:cxn ang="0">
                    <a:pos x="2147483646" y="2147483646"/>
                  </a:cxn>
                  <a:cxn ang="0">
                    <a:pos x="2147483646" y="0"/>
                  </a:cxn>
                  <a:cxn ang="0">
                    <a:pos x="2147483646" y="0"/>
                  </a:cxn>
                  <a:cxn ang="0">
                    <a:pos x="0" y="2147483646"/>
                  </a:cxn>
                  <a:cxn ang="0">
                    <a:pos x="0" y="2147483646"/>
                  </a:cxn>
                  <a:cxn ang="0">
                    <a:pos x="2147483646" y="2147483646"/>
                  </a:cxn>
                  <a:cxn ang="0">
                    <a:pos x="2147483646" y="2147483646"/>
                  </a:cxn>
                  <a:cxn ang="0">
                    <a:pos x="2147483646" y="2147483646"/>
                  </a:cxn>
                  <a:cxn ang="0">
                    <a:pos x="2147483646" y="0"/>
                  </a:cxn>
                  <a:cxn ang="0">
                    <a:pos x="2147483646" y="2147483646"/>
                  </a:cxn>
                </a:cxnLst>
                <a:rect l="txL" t="txT" r="txR" b="txB"/>
                <a:pathLst>
                  <a:path w="2" h="2">
                    <a:moveTo>
                      <a:pt x="2" y="2"/>
                    </a:moveTo>
                    <a:cubicBezTo>
                      <a:pt x="2" y="2"/>
                      <a:pt x="2" y="1"/>
                      <a:pt x="2" y="1"/>
                    </a:cubicBezTo>
                    <a:cubicBezTo>
                      <a:pt x="2" y="1"/>
                      <a:pt x="2" y="0"/>
                      <a:pt x="1" y="0"/>
                    </a:cubicBezTo>
                    <a:cubicBezTo>
                      <a:pt x="1" y="0"/>
                      <a:pt x="1" y="0"/>
                      <a:pt x="1" y="0"/>
                    </a:cubicBezTo>
                    <a:cubicBezTo>
                      <a:pt x="1" y="0"/>
                      <a:pt x="0" y="1"/>
                      <a:pt x="0" y="1"/>
                    </a:cubicBezTo>
                    <a:cubicBezTo>
                      <a:pt x="0" y="1"/>
                      <a:pt x="0" y="1"/>
                      <a:pt x="0" y="1"/>
                    </a:cubicBezTo>
                    <a:cubicBezTo>
                      <a:pt x="1" y="1"/>
                      <a:pt x="1" y="2"/>
                      <a:pt x="2" y="2"/>
                    </a:cubicBezTo>
                    <a:close/>
                    <a:moveTo>
                      <a:pt x="1" y="1"/>
                    </a:moveTo>
                    <a:cubicBezTo>
                      <a:pt x="1" y="1"/>
                      <a:pt x="1" y="1"/>
                      <a:pt x="1" y="1"/>
                    </a:cubicBezTo>
                    <a:cubicBezTo>
                      <a:pt x="1" y="1"/>
                      <a:pt x="1" y="1"/>
                      <a:pt x="1" y="0"/>
                    </a:cubicBezTo>
                    <a:cubicBezTo>
                      <a:pt x="1" y="1"/>
                      <a:pt x="1" y="1"/>
                      <a:pt x="1" y="1"/>
                    </a:cubicBezTo>
                    <a:close/>
                  </a:path>
                </a:pathLst>
              </a:custGeom>
              <a:solidFill>
                <a:srgbClr val="FFFFFF">
                  <a:alpha val="100000"/>
                </a:srgbClr>
              </a:solidFill>
              <a:ln w="9525">
                <a:noFill/>
              </a:ln>
            </p:spPr>
            <p:txBody>
              <a:bodyPr/>
              <a:lstStyle/>
              <a:p>
                <a:endParaRPr lang="zh-CN" altLang="en-US"/>
              </a:p>
            </p:txBody>
          </p:sp>
          <p:sp>
            <p:nvSpPr>
              <p:cNvPr id="3336" name="Freeform 215"/>
              <p:cNvSpPr>
                <a:spLocks noEditPoints="1"/>
              </p:cNvSpPr>
              <p:nvPr/>
            </p:nvSpPr>
            <p:spPr>
              <a:xfrm>
                <a:off x="8974137" y="2924175"/>
                <a:ext cx="131763" cy="122238"/>
              </a:xfrm>
              <a:custGeom>
                <a:avLst/>
                <a:gdLst>
                  <a:gd name="txL" fmla="*/ 0 w 17"/>
                  <a:gd name="txT" fmla="*/ 0 h 16"/>
                  <a:gd name="txR" fmla="*/ 17 w 17"/>
                  <a:gd name="txB" fmla="*/ 16 h 16"/>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7" h="16">
                    <a:moveTo>
                      <a:pt x="5" y="15"/>
                    </a:moveTo>
                    <a:cubicBezTo>
                      <a:pt x="9" y="16"/>
                      <a:pt x="14" y="13"/>
                      <a:pt x="16" y="9"/>
                    </a:cubicBezTo>
                    <a:cubicBezTo>
                      <a:pt x="17" y="6"/>
                      <a:pt x="15" y="2"/>
                      <a:pt x="11" y="1"/>
                    </a:cubicBezTo>
                    <a:cubicBezTo>
                      <a:pt x="8" y="0"/>
                      <a:pt x="3" y="2"/>
                      <a:pt x="2" y="5"/>
                    </a:cubicBezTo>
                    <a:cubicBezTo>
                      <a:pt x="2" y="5"/>
                      <a:pt x="2" y="5"/>
                      <a:pt x="2" y="5"/>
                    </a:cubicBezTo>
                    <a:cubicBezTo>
                      <a:pt x="0" y="8"/>
                      <a:pt x="0" y="13"/>
                      <a:pt x="5" y="15"/>
                    </a:cubicBezTo>
                    <a:close/>
                    <a:moveTo>
                      <a:pt x="2" y="7"/>
                    </a:moveTo>
                    <a:cubicBezTo>
                      <a:pt x="2" y="7"/>
                      <a:pt x="2" y="7"/>
                      <a:pt x="2" y="7"/>
                    </a:cubicBezTo>
                    <a:cubicBezTo>
                      <a:pt x="2" y="2"/>
                      <a:pt x="10" y="0"/>
                      <a:pt x="13" y="3"/>
                    </a:cubicBezTo>
                    <a:cubicBezTo>
                      <a:pt x="16" y="5"/>
                      <a:pt x="16" y="9"/>
                      <a:pt x="14" y="11"/>
                    </a:cubicBezTo>
                    <a:cubicBezTo>
                      <a:pt x="12" y="13"/>
                      <a:pt x="8" y="14"/>
                      <a:pt x="5" y="14"/>
                    </a:cubicBezTo>
                    <a:cubicBezTo>
                      <a:pt x="2" y="13"/>
                      <a:pt x="1" y="10"/>
                      <a:pt x="2" y="7"/>
                    </a:cubicBezTo>
                    <a:close/>
                  </a:path>
                </a:pathLst>
              </a:custGeom>
              <a:solidFill>
                <a:srgbClr val="FFFFFF">
                  <a:alpha val="100000"/>
                </a:srgbClr>
              </a:solidFill>
              <a:ln w="9525">
                <a:noFill/>
              </a:ln>
            </p:spPr>
            <p:txBody>
              <a:bodyPr/>
              <a:lstStyle/>
              <a:p>
                <a:endParaRPr lang="zh-CN" altLang="en-US"/>
              </a:p>
            </p:txBody>
          </p:sp>
          <p:sp>
            <p:nvSpPr>
              <p:cNvPr id="3337" name="Freeform 216"/>
              <p:cNvSpPr>
                <a:spLocks noEditPoints="1"/>
              </p:cNvSpPr>
              <p:nvPr/>
            </p:nvSpPr>
            <p:spPr>
              <a:xfrm>
                <a:off x="9051925" y="2946400"/>
                <a:ext cx="30163" cy="23813"/>
              </a:xfrm>
              <a:custGeom>
                <a:avLst/>
                <a:gdLst>
                  <a:gd name="txL" fmla="*/ 0 w 4"/>
                  <a:gd name="txT" fmla="*/ 0 h 3"/>
                  <a:gd name="txR" fmla="*/ 4 w 4"/>
                  <a:gd name="txB" fmla="*/ 3 h 3"/>
                </a:gdLst>
                <a:ahLst/>
                <a:cxnLst>
                  <a:cxn ang="0">
                    <a:pos x="2147483646" y="2147483646"/>
                  </a:cxn>
                  <a:cxn ang="0">
                    <a:pos x="2147483646" y="2147483646"/>
                  </a:cxn>
                  <a:cxn ang="0">
                    <a:pos x="2147483646" y="0"/>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4" h="3">
                    <a:moveTo>
                      <a:pt x="2" y="3"/>
                    </a:moveTo>
                    <a:cubicBezTo>
                      <a:pt x="2" y="3"/>
                      <a:pt x="2" y="3"/>
                      <a:pt x="2" y="3"/>
                    </a:cubicBezTo>
                    <a:cubicBezTo>
                      <a:pt x="3" y="3"/>
                      <a:pt x="4" y="1"/>
                      <a:pt x="3" y="0"/>
                    </a:cubicBezTo>
                    <a:cubicBezTo>
                      <a:pt x="2" y="0"/>
                      <a:pt x="1" y="0"/>
                      <a:pt x="1" y="1"/>
                    </a:cubicBezTo>
                    <a:cubicBezTo>
                      <a:pt x="1" y="1"/>
                      <a:pt x="1" y="1"/>
                      <a:pt x="0" y="1"/>
                    </a:cubicBezTo>
                    <a:cubicBezTo>
                      <a:pt x="0" y="1"/>
                      <a:pt x="0" y="1"/>
                      <a:pt x="0" y="1"/>
                    </a:cubicBezTo>
                    <a:cubicBezTo>
                      <a:pt x="1" y="1"/>
                      <a:pt x="1" y="2"/>
                      <a:pt x="2" y="3"/>
                    </a:cubicBezTo>
                    <a:close/>
                    <a:moveTo>
                      <a:pt x="2" y="1"/>
                    </a:moveTo>
                    <a:cubicBezTo>
                      <a:pt x="2" y="1"/>
                      <a:pt x="2" y="1"/>
                      <a:pt x="2" y="1"/>
                    </a:cubicBezTo>
                    <a:cubicBezTo>
                      <a:pt x="3" y="2"/>
                      <a:pt x="2" y="2"/>
                      <a:pt x="2" y="2"/>
                    </a:cubicBezTo>
                    <a:cubicBezTo>
                      <a:pt x="2" y="2"/>
                      <a:pt x="1" y="1"/>
                      <a:pt x="1" y="1"/>
                    </a:cubicBezTo>
                    <a:cubicBezTo>
                      <a:pt x="1" y="1"/>
                      <a:pt x="1" y="1"/>
                      <a:pt x="2" y="1"/>
                    </a:cubicBezTo>
                    <a:close/>
                  </a:path>
                </a:pathLst>
              </a:custGeom>
              <a:solidFill>
                <a:srgbClr val="FFFFFF">
                  <a:alpha val="100000"/>
                </a:srgbClr>
              </a:solidFill>
              <a:ln w="9525">
                <a:noFill/>
              </a:ln>
            </p:spPr>
            <p:txBody>
              <a:bodyPr/>
              <a:lstStyle/>
              <a:p>
                <a:endParaRPr lang="zh-CN" altLang="en-US"/>
              </a:p>
            </p:txBody>
          </p:sp>
          <p:sp>
            <p:nvSpPr>
              <p:cNvPr id="3338" name="Freeform 217"/>
              <p:cNvSpPr/>
              <p:nvPr/>
            </p:nvSpPr>
            <p:spPr>
              <a:xfrm>
                <a:off x="1655762" y="5722937"/>
                <a:ext cx="23813" cy="53975"/>
              </a:xfrm>
              <a:custGeom>
                <a:avLst/>
                <a:gdLst>
                  <a:gd name="txL" fmla="*/ 0 w 3"/>
                  <a:gd name="txT" fmla="*/ 0 h 7"/>
                  <a:gd name="txR" fmla="*/ 3 w 3"/>
                  <a:gd name="txB" fmla="*/ 7 h 7"/>
                </a:gdLst>
                <a:ahLst/>
                <a:cxnLst>
                  <a:cxn ang="0">
                    <a:pos x="0" y="2147483646"/>
                  </a:cxn>
                  <a:cxn ang="0">
                    <a:pos x="0" y="2147483646"/>
                  </a:cxn>
                  <a:cxn ang="0">
                    <a:pos x="2147483646" y="2147483646"/>
                  </a:cxn>
                  <a:cxn ang="0">
                    <a:pos x="2147483646" y="2147483646"/>
                  </a:cxn>
                  <a:cxn ang="0">
                    <a:pos x="2147483646" y="2147483646"/>
                  </a:cxn>
                  <a:cxn ang="0">
                    <a:pos x="2147483646" y="2147483646"/>
                  </a:cxn>
                  <a:cxn ang="0">
                    <a:pos x="0" y="2147483646"/>
                  </a:cxn>
                  <a:cxn ang="0">
                    <a:pos x="0" y="2147483646"/>
                  </a:cxn>
                </a:cxnLst>
                <a:rect l="txL" t="txT" r="txR" b="txB"/>
                <a:pathLst>
                  <a:path w="3" h="7">
                    <a:moveTo>
                      <a:pt x="0" y="1"/>
                    </a:moveTo>
                    <a:cubicBezTo>
                      <a:pt x="0" y="3"/>
                      <a:pt x="0" y="5"/>
                      <a:pt x="0" y="6"/>
                    </a:cubicBezTo>
                    <a:cubicBezTo>
                      <a:pt x="0" y="7"/>
                      <a:pt x="1" y="7"/>
                      <a:pt x="1" y="7"/>
                    </a:cubicBezTo>
                    <a:cubicBezTo>
                      <a:pt x="1" y="6"/>
                      <a:pt x="2" y="6"/>
                      <a:pt x="3" y="6"/>
                    </a:cubicBezTo>
                    <a:cubicBezTo>
                      <a:pt x="3" y="5"/>
                      <a:pt x="3" y="5"/>
                      <a:pt x="3" y="5"/>
                    </a:cubicBezTo>
                    <a:cubicBezTo>
                      <a:pt x="2" y="5"/>
                      <a:pt x="1" y="6"/>
                      <a:pt x="1" y="6"/>
                    </a:cubicBezTo>
                    <a:cubicBezTo>
                      <a:pt x="0" y="4"/>
                      <a:pt x="0" y="2"/>
                      <a:pt x="0" y="1"/>
                    </a:cubicBezTo>
                    <a:cubicBezTo>
                      <a:pt x="0" y="0"/>
                      <a:pt x="0" y="0"/>
                      <a:pt x="0" y="1"/>
                    </a:cubicBezTo>
                    <a:close/>
                  </a:path>
                </a:pathLst>
              </a:custGeom>
              <a:solidFill>
                <a:srgbClr val="FFFFFF">
                  <a:alpha val="100000"/>
                </a:srgbClr>
              </a:solidFill>
              <a:ln w="9525">
                <a:noFill/>
              </a:ln>
            </p:spPr>
            <p:txBody>
              <a:bodyPr/>
              <a:lstStyle/>
              <a:p>
                <a:endParaRPr lang="zh-CN" altLang="en-US"/>
              </a:p>
            </p:txBody>
          </p:sp>
          <p:sp>
            <p:nvSpPr>
              <p:cNvPr id="3339" name="Freeform 218"/>
              <p:cNvSpPr>
                <a:spLocks noEditPoints="1"/>
              </p:cNvSpPr>
              <p:nvPr/>
            </p:nvSpPr>
            <p:spPr>
              <a:xfrm>
                <a:off x="414337" y="4319587"/>
                <a:ext cx="1797050" cy="1851025"/>
              </a:xfrm>
              <a:custGeom>
                <a:avLst/>
                <a:gdLst>
                  <a:gd name="txL" fmla="*/ 0 w 233"/>
                  <a:gd name="txT" fmla="*/ 0 h 240"/>
                  <a:gd name="txR" fmla="*/ 233 w 233"/>
                  <a:gd name="txB" fmla="*/ 240 h 240"/>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233" h="240">
                    <a:moveTo>
                      <a:pt x="232" y="18"/>
                    </a:moveTo>
                    <a:cubicBezTo>
                      <a:pt x="232" y="17"/>
                      <a:pt x="231" y="17"/>
                      <a:pt x="230" y="17"/>
                    </a:cubicBezTo>
                    <a:cubicBezTo>
                      <a:pt x="231" y="17"/>
                      <a:pt x="231" y="16"/>
                      <a:pt x="230" y="16"/>
                    </a:cubicBezTo>
                    <a:cubicBezTo>
                      <a:pt x="220" y="10"/>
                      <a:pt x="208" y="6"/>
                      <a:pt x="196" y="4"/>
                    </a:cubicBezTo>
                    <a:cubicBezTo>
                      <a:pt x="184" y="1"/>
                      <a:pt x="171" y="0"/>
                      <a:pt x="159" y="1"/>
                    </a:cubicBezTo>
                    <a:cubicBezTo>
                      <a:pt x="146" y="1"/>
                      <a:pt x="133" y="3"/>
                      <a:pt x="120" y="6"/>
                    </a:cubicBezTo>
                    <a:cubicBezTo>
                      <a:pt x="114" y="8"/>
                      <a:pt x="108" y="10"/>
                      <a:pt x="103" y="12"/>
                    </a:cubicBezTo>
                    <a:cubicBezTo>
                      <a:pt x="100" y="14"/>
                      <a:pt x="97" y="15"/>
                      <a:pt x="94" y="16"/>
                    </a:cubicBezTo>
                    <a:cubicBezTo>
                      <a:pt x="92" y="17"/>
                      <a:pt x="90" y="19"/>
                      <a:pt x="88" y="20"/>
                    </a:cubicBezTo>
                    <a:cubicBezTo>
                      <a:pt x="87" y="18"/>
                      <a:pt x="86" y="17"/>
                      <a:pt x="85" y="16"/>
                    </a:cubicBezTo>
                    <a:cubicBezTo>
                      <a:pt x="84" y="16"/>
                      <a:pt x="84" y="16"/>
                      <a:pt x="84" y="16"/>
                    </a:cubicBezTo>
                    <a:cubicBezTo>
                      <a:pt x="82" y="17"/>
                      <a:pt x="81" y="18"/>
                      <a:pt x="80" y="19"/>
                    </a:cubicBezTo>
                    <a:cubicBezTo>
                      <a:pt x="79" y="19"/>
                      <a:pt x="79" y="19"/>
                      <a:pt x="79" y="19"/>
                    </a:cubicBezTo>
                    <a:cubicBezTo>
                      <a:pt x="80" y="20"/>
                      <a:pt x="81" y="21"/>
                      <a:pt x="81" y="23"/>
                    </a:cubicBezTo>
                    <a:cubicBezTo>
                      <a:pt x="76" y="25"/>
                      <a:pt x="71" y="29"/>
                      <a:pt x="66" y="32"/>
                    </a:cubicBezTo>
                    <a:cubicBezTo>
                      <a:pt x="61" y="36"/>
                      <a:pt x="55" y="40"/>
                      <a:pt x="50" y="45"/>
                    </a:cubicBezTo>
                    <a:cubicBezTo>
                      <a:pt x="40" y="54"/>
                      <a:pt x="31" y="64"/>
                      <a:pt x="24" y="76"/>
                    </a:cubicBezTo>
                    <a:cubicBezTo>
                      <a:pt x="10" y="98"/>
                      <a:pt x="0" y="126"/>
                      <a:pt x="0" y="153"/>
                    </a:cubicBezTo>
                    <a:cubicBezTo>
                      <a:pt x="0" y="153"/>
                      <a:pt x="0" y="153"/>
                      <a:pt x="0" y="153"/>
                    </a:cubicBezTo>
                    <a:cubicBezTo>
                      <a:pt x="0" y="155"/>
                      <a:pt x="1" y="157"/>
                      <a:pt x="1" y="160"/>
                    </a:cubicBezTo>
                    <a:cubicBezTo>
                      <a:pt x="1" y="160"/>
                      <a:pt x="1" y="160"/>
                      <a:pt x="1" y="160"/>
                    </a:cubicBezTo>
                    <a:cubicBezTo>
                      <a:pt x="4" y="160"/>
                      <a:pt x="3" y="157"/>
                      <a:pt x="2" y="154"/>
                    </a:cubicBezTo>
                    <a:cubicBezTo>
                      <a:pt x="2" y="154"/>
                      <a:pt x="3" y="155"/>
                      <a:pt x="3" y="154"/>
                    </a:cubicBezTo>
                    <a:cubicBezTo>
                      <a:pt x="9" y="147"/>
                      <a:pt x="17" y="141"/>
                      <a:pt x="25" y="138"/>
                    </a:cubicBezTo>
                    <a:cubicBezTo>
                      <a:pt x="30" y="136"/>
                      <a:pt x="34" y="135"/>
                      <a:pt x="39" y="135"/>
                    </a:cubicBezTo>
                    <a:cubicBezTo>
                      <a:pt x="40" y="135"/>
                      <a:pt x="41" y="135"/>
                      <a:pt x="42" y="134"/>
                    </a:cubicBezTo>
                    <a:cubicBezTo>
                      <a:pt x="43" y="136"/>
                      <a:pt x="43" y="138"/>
                      <a:pt x="45" y="138"/>
                    </a:cubicBezTo>
                    <a:cubicBezTo>
                      <a:pt x="47" y="138"/>
                      <a:pt x="45" y="134"/>
                      <a:pt x="44" y="134"/>
                    </a:cubicBezTo>
                    <a:cubicBezTo>
                      <a:pt x="45" y="133"/>
                      <a:pt x="45" y="132"/>
                      <a:pt x="46" y="131"/>
                    </a:cubicBezTo>
                    <a:cubicBezTo>
                      <a:pt x="52" y="125"/>
                      <a:pt x="59" y="121"/>
                      <a:pt x="67" y="119"/>
                    </a:cubicBezTo>
                    <a:cubicBezTo>
                      <a:pt x="71" y="118"/>
                      <a:pt x="75" y="117"/>
                      <a:pt x="79" y="117"/>
                    </a:cubicBezTo>
                    <a:cubicBezTo>
                      <a:pt x="83" y="117"/>
                      <a:pt x="90" y="118"/>
                      <a:pt x="93" y="120"/>
                    </a:cubicBezTo>
                    <a:cubicBezTo>
                      <a:pt x="93" y="120"/>
                      <a:pt x="93" y="120"/>
                      <a:pt x="93" y="121"/>
                    </a:cubicBezTo>
                    <a:cubicBezTo>
                      <a:pt x="93" y="121"/>
                      <a:pt x="93" y="122"/>
                      <a:pt x="94" y="122"/>
                    </a:cubicBezTo>
                    <a:cubicBezTo>
                      <a:pt x="94" y="123"/>
                      <a:pt x="95" y="123"/>
                      <a:pt x="95" y="124"/>
                    </a:cubicBezTo>
                    <a:cubicBezTo>
                      <a:pt x="96" y="124"/>
                      <a:pt x="97" y="124"/>
                      <a:pt x="97" y="124"/>
                    </a:cubicBezTo>
                    <a:cubicBezTo>
                      <a:pt x="98" y="123"/>
                      <a:pt x="97" y="121"/>
                      <a:pt x="96" y="121"/>
                    </a:cubicBezTo>
                    <a:cubicBezTo>
                      <a:pt x="96" y="120"/>
                      <a:pt x="96" y="120"/>
                      <a:pt x="95" y="119"/>
                    </a:cubicBezTo>
                    <a:cubicBezTo>
                      <a:pt x="98" y="110"/>
                      <a:pt x="105" y="102"/>
                      <a:pt x="114" y="98"/>
                    </a:cubicBezTo>
                    <a:cubicBezTo>
                      <a:pt x="116" y="105"/>
                      <a:pt x="121" y="112"/>
                      <a:pt x="125" y="119"/>
                    </a:cubicBezTo>
                    <a:cubicBezTo>
                      <a:pt x="125" y="119"/>
                      <a:pt x="125" y="119"/>
                      <a:pt x="125" y="119"/>
                    </a:cubicBezTo>
                    <a:cubicBezTo>
                      <a:pt x="125" y="120"/>
                      <a:pt x="124" y="120"/>
                      <a:pt x="123" y="119"/>
                    </a:cubicBezTo>
                    <a:cubicBezTo>
                      <a:pt x="123" y="119"/>
                      <a:pt x="123" y="118"/>
                      <a:pt x="123" y="118"/>
                    </a:cubicBezTo>
                    <a:cubicBezTo>
                      <a:pt x="123" y="117"/>
                      <a:pt x="123" y="116"/>
                      <a:pt x="123" y="116"/>
                    </a:cubicBezTo>
                    <a:cubicBezTo>
                      <a:pt x="123" y="116"/>
                      <a:pt x="123" y="116"/>
                      <a:pt x="123" y="116"/>
                    </a:cubicBezTo>
                    <a:cubicBezTo>
                      <a:pt x="123" y="116"/>
                      <a:pt x="123" y="117"/>
                      <a:pt x="123" y="117"/>
                    </a:cubicBezTo>
                    <a:cubicBezTo>
                      <a:pt x="123" y="118"/>
                      <a:pt x="123" y="118"/>
                      <a:pt x="123" y="118"/>
                    </a:cubicBezTo>
                    <a:cubicBezTo>
                      <a:pt x="123" y="119"/>
                      <a:pt x="123" y="120"/>
                      <a:pt x="123" y="120"/>
                    </a:cubicBezTo>
                    <a:cubicBezTo>
                      <a:pt x="124" y="120"/>
                      <a:pt x="125" y="120"/>
                      <a:pt x="125" y="119"/>
                    </a:cubicBezTo>
                    <a:cubicBezTo>
                      <a:pt x="126" y="121"/>
                      <a:pt x="126" y="122"/>
                      <a:pt x="127" y="123"/>
                    </a:cubicBezTo>
                    <a:cubicBezTo>
                      <a:pt x="132" y="131"/>
                      <a:pt x="136" y="139"/>
                      <a:pt x="140" y="147"/>
                    </a:cubicBezTo>
                    <a:cubicBezTo>
                      <a:pt x="145" y="155"/>
                      <a:pt x="149" y="162"/>
                      <a:pt x="154" y="170"/>
                    </a:cubicBezTo>
                    <a:cubicBezTo>
                      <a:pt x="158" y="177"/>
                      <a:pt x="163" y="184"/>
                      <a:pt x="166" y="191"/>
                    </a:cubicBezTo>
                    <a:cubicBezTo>
                      <a:pt x="166" y="190"/>
                      <a:pt x="165" y="190"/>
                      <a:pt x="164" y="191"/>
                    </a:cubicBezTo>
                    <a:cubicBezTo>
                      <a:pt x="164" y="192"/>
                      <a:pt x="164" y="192"/>
                      <a:pt x="164" y="193"/>
                    </a:cubicBezTo>
                    <a:cubicBezTo>
                      <a:pt x="165" y="193"/>
                      <a:pt x="165" y="193"/>
                      <a:pt x="165" y="193"/>
                    </a:cubicBezTo>
                    <a:cubicBezTo>
                      <a:pt x="165" y="193"/>
                      <a:pt x="166" y="192"/>
                      <a:pt x="167" y="192"/>
                    </a:cubicBezTo>
                    <a:cubicBezTo>
                      <a:pt x="167" y="192"/>
                      <a:pt x="167" y="191"/>
                      <a:pt x="167" y="192"/>
                    </a:cubicBezTo>
                    <a:cubicBezTo>
                      <a:pt x="166" y="192"/>
                      <a:pt x="165" y="192"/>
                      <a:pt x="165" y="193"/>
                    </a:cubicBezTo>
                    <a:cubicBezTo>
                      <a:pt x="164" y="192"/>
                      <a:pt x="164" y="192"/>
                      <a:pt x="165" y="191"/>
                    </a:cubicBezTo>
                    <a:cubicBezTo>
                      <a:pt x="165" y="191"/>
                      <a:pt x="166" y="191"/>
                      <a:pt x="166" y="191"/>
                    </a:cubicBezTo>
                    <a:cubicBezTo>
                      <a:pt x="166" y="191"/>
                      <a:pt x="167" y="191"/>
                      <a:pt x="167" y="191"/>
                    </a:cubicBezTo>
                    <a:cubicBezTo>
                      <a:pt x="167" y="192"/>
                      <a:pt x="168" y="193"/>
                      <a:pt x="168" y="194"/>
                    </a:cubicBezTo>
                    <a:cubicBezTo>
                      <a:pt x="168" y="194"/>
                      <a:pt x="167" y="195"/>
                      <a:pt x="167" y="195"/>
                    </a:cubicBezTo>
                    <a:cubicBezTo>
                      <a:pt x="166" y="196"/>
                      <a:pt x="166" y="196"/>
                      <a:pt x="166" y="196"/>
                    </a:cubicBezTo>
                    <a:cubicBezTo>
                      <a:pt x="171" y="207"/>
                      <a:pt x="178" y="219"/>
                      <a:pt x="187" y="228"/>
                    </a:cubicBezTo>
                    <a:cubicBezTo>
                      <a:pt x="193" y="234"/>
                      <a:pt x="203" y="240"/>
                      <a:pt x="212" y="235"/>
                    </a:cubicBezTo>
                    <a:cubicBezTo>
                      <a:pt x="219" y="231"/>
                      <a:pt x="224" y="220"/>
                      <a:pt x="221" y="212"/>
                    </a:cubicBezTo>
                    <a:cubicBezTo>
                      <a:pt x="220" y="210"/>
                      <a:pt x="218" y="208"/>
                      <a:pt x="215" y="208"/>
                    </a:cubicBezTo>
                    <a:cubicBezTo>
                      <a:pt x="212" y="208"/>
                      <a:pt x="210" y="211"/>
                      <a:pt x="209" y="213"/>
                    </a:cubicBezTo>
                    <a:cubicBezTo>
                      <a:pt x="209" y="214"/>
                      <a:pt x="209" y="214"/>
                      <a:pt x="209" y="214"/>
                    </a:cubicBezTo>
                    <a:cubicBezTo>
                      <a:pt x="208" y="218"/>
                      <a:pt x="207" y="224"/>
                      <a:pt x="201" y="221"/>
                    </a:cubicBezTo>
                    <a:cubicBezTo>
                      <a:pt x="198" y="220"/>
                      <a:pt x="196" y="217"/>
                      <a:pt x="194" y="215"/>
                    </a:cubicBezTo>
                    <a:cubicBezTo>
                      <a:pt x="189" y="210"/>
                      <a:pt x="184" y="205"/>
                      <a:pt x="180" y="199"/>
                    </a:cubicBezTo>
                    <a:cubicBezTo>
                      <a:pt x="179" y="196"/>
                      <a:pt x="177" y="191"/>
                      <a:pt x="173" y="191"/>
                    </a:cubicBezTo>
                    <a:cubicBezTo>
                      <a:pt x="173" y="191"/>
                      <a:pt x="173" y="191"/>
                      <a:pt x="173" y="191"/>
                    </a:cubicBezTo>
                    <a:cubicBezTo>
                      <a:pt x="169" y="183"/>
                      <a:pt x="164" y="175"/>
                      <a:pt x="160" y="168"/>
                    </a:cubicBezTo>
                    <a:cubicBezTo>
                      <a:pt x="155" y="160"/>
                      <a:pt x="150" y="152"/>
                      <a:pt x="146" y="144"/>
                    </a:cubicBezTo>
                    <a:cubicBezTo>
                      <a:pt x="136" y="128"/>
                      <a:pt x="127" y="112"/>
                      <a:pt x="117" y="96"/>
                    </a:cubicBezTo>
                    <a:cubicBezTo>
                      <a:pt x="125" y="93"/>
                      <a:pt x="134" y="92"/>
                      <a:pt x="143" y="95"/>
                    </a:cubicBezTo>
                    <a:cubicBezTo>
                      <a:pt x="143" y="95"/>
                      <a:pt x="143" y="95"/>
                      <a:pt x="143" y="95"/>
                    </a:cubicBezTo>
                    <a:cubicBezTo>
                      <a:pt x="143" y="97"/>
                      <a:pt x="145" y="98"/>
                      <a:pt x="146" y="99"/>
                    </a:cubicBezTo>
                    <a:cubicBezTo>
                      <a:pt x="147" y="99"/>
                      <a:pt x="147" y="99"/>
                      <a:pt x="147" y="98"/>
                    </a:cubicBezTo>
                    <a:cubicBezTo>
                      <a:pt x="147" y="96"/>
                      <a:pt x="146" y="95"/>
                      <a:pt x="144" y="94"/>
                    </a:cubicBezTo>
                    <a:cubicBezTo>
                      <a:pt x="148" y="73"/>
                      <a:pt x="166" y="56"/>
                      <a:pt x="188" y="53"/>
                    </a:cubicBezTo>
                    <a:cubicBezTo>
                      <a:pt x="188" y="53"/>
                      <a:pt x="188" y="53"/>
                      <a:pt x="188" y="53"/>
                    </a:cubicBezTo>
                    <a:cubicBezTo>
                      <a:pt x="188" y="54"/>
                      <a:pt x="189" y="54"/>
                      <a:pt x="190" y="55"/>
                    </a:cubicBezTo>
                    <a:cubicBezTo>
                      <a:pt x="191" y="56"/>
                      <a:pt x="192" y="56"/>
                      <a:pt x="193" y="56"/>
                    </a:cubicBezTo>
                    <a:cubicBezTo>
                      <a:pt x="194" y="55"/>
                      <a:pt x="193" y="54"/>
                      <a:pt x="192" y="54"/>
                    </a:cubicBezTo>
                    <a:cubicBezTo>
                      <a:pt x="191" y="53"/>
                      <a:pt x="190" y="52"/>
                      <a:pt x="189" y="51"/>
                    </a:cubicBezTo>
                    <a:cubicBezTo>
                      <a:pt x="189" y="51"/>
                      <a:pt x="189" y="51"/>
                      <a:pt x="189" y="51"/>
                    </a:cubicBezTo>
                    <a:cubicBezTo>
                      <a:pt x="192" y="43"/>
                      <a:pt x="197" y="35"/>
                      <a:pt x="204" y="30"/>
                    </a:cubicBezTo>
                    <a:cubicBezTo>
                      <a:pt x="211" y="24"/>
                      <a:pt x="219" y="21"/>
                      <a:pt x="228" y="18"/>
                    </a:cubicBezTo>
                    <a:cubicBezTo>
                      <a:pt x="228" y="18"/>
                      <a:pt x="228" y="18"/>
                      <a:pt x="228" y="18"/>
                    </a:cubicBezTo>
                    <a:cubicBezTo>
                      <a:pt x="228" y="18"/>
                      <a:pt x="229" y="19"/>
                      <a:pt x="229" y="19"/>
                    </a:cubicBezTo>
                    <a:cubicBezTo>
                      <a:pt x="230" y="20"/>
                      <a:pt x="231" y="20"/>
                      <a:pt x="232" y="20"/>
                    </a:cubicBezTo>
                    <a:cubicBezTo>
                      <a:pt x="233" y="20"/>
                      <a:pt x="233" y="18"/>
                      <a:pt x="232" y="18"/>
                    </a:cubicBezTo>
                    <a:close/>
                    <a:moveTo>
                      <a:pt x="80" y="19"/>
                    </a:moveTo>
                    <a:cubicBezTo>
                      <a:pt x="82" y="19"/>
                      <a:pt x="83" y="18"/>
                      <a:pt x="84" y="17"/>
                    </a:cubicBezTo>
                    <a:cubicBezTo>
                      <a:pt x="85" y="18"/>
                      <a:pt x="86" y="19"/>
                      <a:pt x="87" y="20"/>
                    </a:cubicBezTo>
                    <a:cubicBezTo>
                      <a:pt x="86" y="21"/>
                      <a:pt x="86" y="21"/>
                      <a:pt x="85" y="21"/>
                    </a:cubicBezTo>
                    <a:cubicBezTo>
                      <a:pt x="85" y="21"/>
                      <a:pt x="84" y="21"/>
                      <a:pt x="84" y="21"/>
                    </a:cubicBezTo>
                    <a:cubicBezTo>
                      <a:pt x="84" y="22"/>
                      <a:pt x="83" y="22"/>
                      <a:pt x="82" y="22"/>
                    </a:cubicBezTo>
                    <a:cubicBezTo>
                      <a:pt x="82" y="21"/>
                      <a:pt x="81" y="20"/>
                      <a:pt x="80" y="19"/>
                    </a:cubicBezTo>
                    <a:close/>
                    <a:moveTo>
                      <a:pt x="87" y="21"/>
                    </a:moveTo>
                    <a:cubicBezTo>
                      <a:pt x="87" y="21"/>
                      <a:pt x="87" y="21"/>
                      <a:pt x="87" y="21"/>
                    </a:cubicBezTo>
                    <a:cubicBezTo>
                      <a:pt x="87" y="21"/>
                      <a:pt x="87" y="21"/>
                      <a:pt x="87" y="21"/>
                    </a:cubicBezTo>
                    <a:cubicBezTo>
                      <a:pt x="87" y="21"/>
                      <a:pt x="87" y="21"/>
                      <a:pt x="87" y="21"/>
                    </a:cubicBezTo>
                    <a:close/>
                    <a:moveTo>
                      <a:pt x="2" y="156"/>
                    </a:moveTo>
                    <a:cubicBezTo>
                      <a:pt x="2" y="156"/>
                      <a:pt x="3" y="157"/>
                      <a:pt x="3" y="157"/>
                    </a:cubicBezTo>
                    <a:cubicBezTo>
                      <a:pt x="3" y="158"/>
                      <a:pt x="3" y="158"/>
                      <a:pt x="3" y="158"/>
                    </a:cubicBezTo>
                    <a:cubicBezTo>
                      <a:pt x="2" y="159"/>
                      <a:pt x="2" y="159"/>
                      <a:pt x="2" y="159"/>
                    </a:cubicBezTo>
                    <a:cubicBezTo>
                      <a:pt x="1" y="158"/>
                      <a:pt x="1" y="157"/>
                      <a:pt x="1" y="156"/>
                    </a:cubicBezTo>
                    <a:cubicBezTo>
                      <a:pt x="1" y="155"/>
                      <a:pt x="1" y="154"/>
                      <a:pt x="1" y="153"/>
                    </a:cubicBezTo>
                    <a:cubicBezTo>
                      <a:pt x="1" y="153"/>
                      <a:pt x="1" y="153"/>
                      <a:pt x="1" y="153"/>
                    </a:cubicBezTo>
                    <a:cubicBezTo>
                      <a:pt x="1" y="154"/>
                      <a:pt x="2" y="155"/>
                      <a:pt x="2" y="156"/>
                    </a:cubicBezTo>
                    <a:close/>
                    <a:moveTo>
                      <a:pt x="45" y="136"/>
                    </a:moveTo>
                    <a:cubicBezTo>
                      <a:pt x="45" y="136"/>
                      <a:pt x="45" y="136"/>
                      <a:pt x="45" y="136"/>
                    </a:cubicBezTo>
                    <a:cubicBezTo>
                      <a:pt x="45" y="137"/>
                      <a:pt x="45" y="137"/>
                      <a:pt x="45" y="137"/>
                    </a:cubicBezTo>
                    <a:cubicBezTo>
                      <a:pt x="44" y="137"/>
                      <a:pt x="44" y="137"/>
                      <a:pt x="44" y="137"/>
                    </a:cubicBezTo>
                    <a:cubicBezTo>
                      <a:pt x="43" y="136"/>
                      <a:pt x="43" y="135"/>
                      <a:pt x="43" y="134"/>
                    </a:cubicBezTo>
                    <a:cubicBezTo>
                      <a:pt x="43" y="134"/>
                      <a:pt x="43" y="134"/>
                      <a:pt x="44" y="134"/>
                    </a:cubicBezTo>
                    <a:cubicBezTo>
                      <a:pt x="44" y="134"/>
                      <a:pt x="44" y="135"/>
                      <a:pt x="45" y="136"/>
                    </a:cubicBezTo>
                    <a:close/>
                    <a:moveTo>
                      <a:pt x="36" y="134"/>
                    </a:moveTo>
                    <a:cubicBezTo>
                      <a:pt x="32" y="134"/>
                      <a:pt x="27" y="136"/>
                      <a:pt x="23" y="137"/>
                    </a:cubicBezTo>
                    <a:cubicBezTo>
                      <a:pt x="15" y="141"/>
                      <a:pt x="8" y="146"/>
                      <a:pt x="2" y="153"/>
                    </a:cubicBezTo>
                    <a:cubicBezTo>
                      <a:pt x="2" y="153"/>
                      <a:pt x="2" y="154"/>
                      <a:pt x="2" y="154"/>
                    </a:cubicBezTo>
                    <a:cubicBezTo>
                      <a:pt x="1" y="153"/>
                      <a:pt x="1" y="153"/>
                      <a:pt x="1" y="152"/>
                    </a:cubicBezTo>
                    <a:cubicBezTo>
                      <a:pt x="1" y="152"/>
                      <a:pt x="1" y="152"/>
                      <a:pt x="1" y="152"/>
                    </a:cubicBezTo>
                    <a:cubicBezTo>
                      <a:pt x="3" y="125"/>
                      <a:pt x="10" y="100"/>
                      <a:pt x="25" y="77"/>
                    </a:cubicBezTo>
                    <a:cubicBezTo>
                      <a:pt x="32" y="65"/>
                      <a:pt x="42" y="54"/>
                      <a:pt x="52" y="45"/>
                    </a:cubicBezTo>
                    <a:cubicBezTo>
                      <a:pt x="57" y="40"/>
                      <a:pt x="62" y="36"/>
                      <a:pt x="67" y="33"/>
                    </a:cubicBezTo>
                    <a:cubicBezTo>
                      <a:pt x="72" y="30"/>
                      <a:pt x="77" y="27"/>
                      <a:pt x="81" y="25"/>
                    </a:cubicBezTo>
                    <a:cubicBezTo>
                      <a:pt x="74" y="32"/>
                      <a:pt x="69" y="41"/>
                      <a:pt x="64" y="49"/>
                    </a:cubicBezTo>
                    <a:cubicBezTo>
                      <a:pt x="59" y="58"/>
                      <a:pt x="55" y="68"/>
                      <a:pt x="51" y="78"/>
                    </a:cubicBezTo>
                    <a:cubicBezTo>
                      <a:pt x="47" y="89"/>
                      <a:pt x="45" y="99"/>
                      <a:pt x="43" y="110"/>
                    </a:cubicBezTo>
                    <a:cubicBezTo>
                      <a:pt x="42" y="116"/>
                      <a:pt x="42" y="122"/>
                      <a:pt x="42" y="127"/>
                    </a:cubicBezTo>
                    <a:cubicBezTo>
                      <a:pt x="42" y="129"/>
                      <a:pt x="42" y="131"/>
                      <a:pt x="43" y="132"/>
                    </a:cubicBezTo>
                    <a:cubicBezTo>
                      <a:pt x="41" y="133"/>
                      <a:pt x="39" y="133"/>
                      <a:pt x="36" y="134"/>
                    </a:cubicBezTo>
                    <a:close/>
                    <a:moveTo>
                      <a:pt x="96" y="122"/>
                    </a:moveTo>
                    <a:cubicBezTo>
                      <a:pt x="96" y="122"/>
                      <a:pt x="97" y="123"/>
                      <a:pt x="97" y="123"/>
                    </a:cubicBezTo>
                    <a:cubicBezTo>
                      <a:pt x="96" y="123"/>
                      <a:pt x="96" y="123"/>
                      <a:pt x="96" y="123"/>
                    </a:cubicBezTo>
                    <a:cubicBezTo>
                      <a:pt x="95" y="123"/>
                      <a:pt x="95" y="123"/>
                      <a:pt x="95" y="122"/>
                    </a:cubicBezTo>
                    <a:cubicBezTo>
                      <a:pt x="94" y="122"/>
                      <a:pt x="94" y="121"/>
                      <a:pt x="93" y="120"/>
                    </a:cubicBezTo>
                    <a:cubicBezTo>
                      <a:pt x="94" y="120"/>
                      <a:pt x="94" y="120"/>
                      <a:pt x="94" y="119"/>
                    </a:cubicBezTo>
                    <a:cubicBezTo>
                      <a:pt x="94" y="119"/>
                      <a:pt x="94" y="119"/>
                      <a:pt x="95" y="120"/>
                    </a:cubicBezTo>
                    <a:cubicBezTo>
                      <a:pt x="95" y="120"/>
                      <a:pt x="95" y="120"/>
                      <a:pt x="95" y="120"/>
                    </a:cubicBezTo>
                    <a:cubicBezTo>
                      <a:pt x="95" y="120"/>
                      <a:pt x="95" y="120"/>
                      <a:pt x="95" y="120"/>
                    </a:cubicBezTo>
                    <a:cubicBezTo>
                      <a:pt x="96" y="120"/>
                      <a:pt x="96" y="121"/>
                      <a:pt x="96" y="122"/>
                    </a:cubicBezTo>
                    <a:close/>
                    <a:moveTo>
                      <a:pt x="176" y="196"/>
                    </a:moveTo>
                    <a:cubicBezTo>
                      <a:pt x="178" y="198"/>
                      <a:pt x="180" y="201"/>
                      <a:pt x="182" y="204"/>
                    </a:cubicBezTo>
                    <a:cubicBezTo>
                      <a:pt x="185" y="209"/>
                      <a:pt x="189" y="214"/>
                      <a:pt x="194" y="218"/>
                    </a:cubicBezTo>
                    <a:cubicBezTo>
                      <a:pt x="197" y="220"/>
                      <a:pt x="201" y="225"/>
                      <a:pt x="205" y="224"/>
                    </a:cubicBezTo>
                    <a:cubicBezTo>
                      <a:pt x="209" y="223"/>
                      <a:pt x="210" y="218"/>
                      <a:pt x="210" y="214"/>
                    </a:cubicBezTo>
                    <a:cubicBezTo>
                      <a:pt x="210" y="214"/>
                      <a:pt x="210" y="214"/>
                      <a:pt x="210" y="214"/>
                    </a:cubicBezTo>
                    <a:cubicBezTo>
                      <a:pt x="210" y="214"/>
                      <a:pt x="211" y="214"/>
                      <a:pt x="210" y="214"/>
                    </a:cubicBezTo>
                    <a:cubicBezTo>
                      <a:pt x="210" y="211"/>
                      <a:pt x="212" y="209"/>
                      <a:pt x="215" y="209"/>
                    </a:cubicBezTo>
                    <a:cubicBezTo>
                      <a:pt x="218" y="209"/>
                      <a:pt x="219" y="212"/>
                      <a:pt x="220" y="215"/>
                    </a:cubicBezTo>
                    <a:cubicBezTo>
                      <a:pt x="221" y="218"/>
                      <a:pt x="220" y="222"/>
                      <a:pt x="218" y="225"/>
                    </a:cubicBezTo>
                    <a:cubicBezTo>
                      <a:pt x="215" y="233"/>
                      <a:pt x="207" y="237"/>
                      <a:pt x="198" y="234"/>
                    </a:cubicBezTo>
                    <a:cubicBezTo>
                      <a:pt x="191" y="232"/>
                      <a:pt x="186" y="226"/>
                      <a:pt x="182" y="220"/>
                    </a:cubicBezTo>
                    <a:cubicBezTo>
                      <a:pt x="178" y="214"/>
                      <a:pt x="174" y="208"/>
                      <a:pt x="171" y="202"/>
                    </a:cubicBezTo>
                    <a:cubicBezTo>
                      <a:pt x="171" y="202"/>
                      <a:pt x="171" y="201"/>
                      <a:pt x="170" y="201"/>
                    </a:cubicBezTo>
                    <a:cubicBezTo>
                      <a:pt x="171" y="200"/>
                      <a:pt x="173" y="199"/>
                      <a:pt x="173" y="198"/>
                    </a:cubicBezTo>
                    <a:cubicBezTo>
                      <a:pt x="174" y="198"/>
                      <a:pt x="175" y="198"/>
                      <a:pt x="177" y="197"/>
                    </a:cubicBezTo>
                    <a:cubicBezTo>
                      <a:pt x="177" y="197"/>
                      <a:pt x="177" y="197"/>
                      <a:pt x="176" y="197"/>
                    </a:cubicBezTo>
                    <a:cubicBezTo>
                      <a:pt x="175" y="197"/>
                      <a:pt x="174" y="197"/>
                      <a:pt x="173" y="198"/>
                    </a:cubicBezTo>
                    <a:cubicBezTo>
                      <a:pt x="172" y="198"/>
                      <a:pt x="172" y="199"/>
                      <a:pt x="171" y="199"/>
                    </a:cubicBezTo>
                    <a:cubicBezTo>
                      <a:pt x="171" y="199"/>
                      <a:pt x="171" y="200"/>
                      <a:pt x="170" y="200"/>
                    </a:cubicBezTo>
                    <a:cubicBezTo>
                      <a:pt x="169" y="199"/>
                      <a:pt x="168" y="197"/>
                      <a:pt x="169" y="195"/>
                    </a:cubicBezTo>
                    <a:cubicBezTo>
                      <a:pt x="169" y="195"/>
                      <a:pt x="169" y="195"/>
                      <a:pt x="169" y="195"/>
                    </a:cubicBezTo>
                    <a:cubicBezTo>
                      <a:pt x="169" y="195"/>
                      <a:pt x="170" y="195"/>
                      <a:pt x="170" y="195"/>
                    </a:cubicBezTo>
                    <a:cubicBezTo>
                      <a:pt x="171" y="193"/>
                      <a:pt x="175" y="194"/>
                      <a:pt x="176" y="196"/>
                    </a:cubicBezTo>
                    <a:close/>
                    <a:moveTo>
                      <a:pt x="144" y="144"/>
                    </a:moveTo>
                    <a:cubicBezTo>
                      <a:pt x="149" y="151"/>
                      <a:pt x="153" y="159"/>
                      <a:pt x="158" y="167"/>
                    </a:cubicBezTo>
                    <a:cubicBezTo>
                      <a:pt x="163" y="175"/>
                      <a:pt x="167" y="183"/>
                      <a:pt x="172" y="191"/>
                    </a:cubicBezTo>
                    <a:cubicBezTo>
                      <a:pt x="171" y="191"/>
                      <a:pt x="170" y="192"/>
                      <a:pt x="169" y="193"/>
                    </a:cubicBezTo>
                    <a:cubicBezTo>
                      <a:pt x="164" y="186"/>
                      <a:pt x="160" y="178"/>
                      <a:pt x="156" y="171"/>
                    </a:cubicBezTo>
                    <a:cubicBezTo>
                      <a:pt x="151" y="163"/>
                      <a:pt x="146" y="154"/>
                      <a:pt x="141" y="145"/>
                    </a:cubicBezTo>
                    <a:cubicBezTo>
                      <a:pt x="137" y="137"/>
                      <a:pt x="132" y="130"/>
                      <a:pt x="128" y="122"/>
                    </a:cubicBezTo>
                    <a:cubicBezTo>
                      <a:pt x="127" y="121"/>
                      <a:pt x="127" y="120"/>
                      <a:pt x="127" y="120"/>
                    </a:cubicBezTo>
                    <a:cubicBezTo>
                      <a:pt x="127" y="119"/>
                      <a:pt x="128" y="119"/>
                      <a:pt x="128" y="119"/>
                    </a:cubicBezTo>
                    <a:cubicBezTo>
                      <a:pt x="128" y="119"/>
                      <a:pt x="129" y="119"/>
                      <a:pt x="129" y="118"/>
                    </a:cubicBezTo>
                    <a:cubicBezTo>
                      <a:pt x="129" y="118"/>
                      <a:pt x="129" y="118"/>
                      <a:pt x="129" y="118"/>
                    </a:cubicBezTo>
                    <a:cubicBezTo>
                      <a:pt x="129" y="118"/>
                      <a:pt x="128" y="118"/>
                      <a:pt x="128" y="119"/>
                    </a:cubicBezTo>
                    <a:cubicBezTo>
                      <a:pt x="127" y="119"/>
                      <a:pt x="127" y="119"/>
                      <a:pt x="127" y="119"/>
                    </a:cubicBezTo>
                    <a:cubicBezTo>
                      <a:pt x="127" y="119"/>
                      <a:pt x="127" y="119"/>
                      <a:pt x="127" y="119"/>
                    </a:cubicBezTo>
                    <a:cubicBezTo>
                      <a:pt x="123" y="112"/>
                      <a:pt x="119" y="104"/>
                      <a:pt x="114" y="97"/>
                    </a:cubicBezTo>
                    <a:cubicBezTo>
                      <a:pt x="115" y="97"/>
                      <a:pt x="116" y="97"/>
                      <a:pt x="117" y="96"/>
                    </a:cubicBezTo>
                    <a:cubicBezTo>
                      <a:pt x="126" y="112"/>
                      <a:pt x="135" y="128"/>
                      <a:pt x="144" y="144"/>
                    </a:cubicBezTo>
                    <a:close/>
                    <a:moveTo>
                      <a:pt x="146" y="98"/>
                    </a:moveTo>
                    <a:cubicBezTo>
                      <a:pt x="145" y="97"/>
                      <a:pt x="144" y="96"/>
                      <a:pt x="143" y="95"/>
                    </a:cubicBezTo>
                    <a:cubicBezTo>
                      <a:pt x="144" y="95"/>
                      <a:pt x="144" y="95"/>
                      <a:pt x="144" y="95"/>
                    </a:cubicBezTo>
                    <a:cubicBezTo>
                      <a:pt x="145" y="95"/>
                      <a:pt x="147" y="96"/>
                      <a:pt x="146" y="98"/>
                    </a:cubicBezTo>
                    <a:close/>
                    <a:moveTo>
                      <a:pt x="142" y="93"/>
                    </a:moveTo>
                    <a:cubicBezTo>
                      <a:pt x="123" y="87"/>
                      <a:pt x="99" y="99"/>
                      <a:pt x="95" y="119"/>
                    </a:cubicBezTo>
                    <a:cubicBezTo>
                      <a:pt x="94" y="119"/>
                      <a:pt x="94" y="119"/>
                      <a:pt x="94" y="118"/>
                    </a:cubicBezTo>
                    <a:cubicBezTo>
                      <a:pt x="93" y="118"/>
                      <a:pt x="93" y="119"/>
                      <a:pt x="93" y="119"/>
                    </a:cubicBezTo>
                    <a:cubicBezTo>
                      <a:pt x="93" y="119"/>
                      <a:pt x="93" y="119"/>
                      <a:pt x="93" y="119"/>
                    </a:cubicBezTo>
                    <a:cubicBezTo>
                      <a:pt x="93" y="119"/>
                      <a:pt x="93" y="119"/>
                      <a:pt x="93" y="119"/>
                    </a:cubicBezTo>
                    <a:cubicBezTo>
                      <a:pt x="91" y="119"/>
                      <a:pt x="88" y="117"/>
                      <a:pt x="86" y="117"/>
                    </a:cubicBezTo>
                    <a:cubicBezTo>
                      <a:pt x="84" y="117"/>
                      <a:pt x="83" y="116"/>
                      <a:pt x="81" y="116"/>
                    </a:cubicBezTo>
                    <a:cubicBezTo>
                      <a:pt x="77" y="116"/>
                      <a:pt x="74" y="116"/>
                      <a:pt x="70" y="117"/>
                    </a:cubicBezTo>
                    <a:cubicBezTo>
                      <a:pt x="62" y="118"/>
                      <a:pt x="55" y="122"/>
                      <a:pt x="49" y="127"/>
                    </a:cubicBezTo>
                    <a:cubicBezTo>
                      <a:pt x="48" y="128"/>
                      <a:pt x="47" y="129"/>
                      <a:pt x="46" y="130"/>
                    </a:cubicBezTo>
                    <a:cubicBezTo>
                      <a:pt x="45" y="131"/>
                      <a:pt x="44" y="131"/>
                      <a:pt x="43" y="132"/>
                    </a:cubicBezTo>
                    <a:cubicBezTo>
                      <a:pt x="41" y="128"/>
                      <a:pt x="43" y="119"/>
                      <a:pt x="43" y="116"/>
                    </a:cubicBezTo>
                    <a:cubicBezTo>
                      <a:pt x="44" y="111"/>
                      <a:pt x="45" y="107"/>
                      <a:pt x="46" y="102"/>
                    </a:cubicBezTo>
                    <a:cubicBezTo>
                      <a:pt x="48" y="92"/>
                      <a:pt x="50" y="83"/>
                      <a:pt x="54" y="74"/>
                    </a:cubicBezTo>
                    <a:cubicBezTo>
                      <a:pt x="57" y="65"/>
                      <a:pt x="62" y="56"/>
                      <a:pt x="67" y="47"/>
                    </a:cubicBezTo>
                    <a:cubicBezTo>
                      <a:pt x="72" y="39"/>
                      <a:pt x="77" y="32"/>
                      <a:pt x="83" y="25"/>
                    </a:cubicBezTo>
                    <a:cubicBezTo>
                      <a:pt x="83" y="25"/>
                      <a:pt x="83" y="25"/>
                      <a:pt x="83" y="24"/>
                    </a:cubicBezTo>
                    <a:cubicBezTo>
                      <a:pt x="83" y="24"/>
                      <a:pt x="83" y="24"/>
                      <a:pt x="83" y="24"/>
                    </a:cubicBezTo>
                    <a:cubicBezTo>
                      <a:pt x="83" y="24"/>
                      <a:pt x="83" y="24"/>
                      <a:pt x="84" y="24"/>
                    </a:cubicBezTo>
                    <a:cubicBezTo>
                      <a:pt x="84" y="23"/>
                      <a:pt x="84" y="23"/>
                      <a:pt x="84" y="23"/>
                    </a:cubicBezTo>
                    <a:cubicBezTo>
                      <a:pt x="84" y="23"/>
                      <a:pt x="84" y="23"/>
                      <a:pt x="85" y="22"/>
                    </a:cubicBezTo>
                    <a:cubicBezTo>
                      <a:pt x="85" y="22"/>
                      <a:pt x="85" y="23"/>
                      <a:pt x="85" y="23"/>
                    </a:cubicBezTo>
                    <a:cubicBezTo>
                      <a:pt x="81" y="28"/>
                      <a:pt x="81" y="35"/>
                      <a:pt x="81" y="42"/>
                    </a:cubicBezTo>
                    <a:cubicBezTo>
                      <a:pt x="81" y="51"/>
                      <a:pt x="82" y="60"/>
                      <a:pt x="83" y="69"/>
                    </a:cubicBezTo>
                    <a:cubicBezTo>
                      <a:pt x="84" y="86"/>
                      <a:pt x="87" y="103"/>
                      <a:pt x="94" y="119"/>
                    </a:cubicBezTo>
                    <a:cubicBezTo>
                      <a:pt x="95" y="119"/>
                      <a:pt x="95" y="119"/>
                      <a:pt x="95" y="118"/>
                    </a:cubicBezTo>
                    <a:cubicBezTo>
                      <a:pt x="88" y="103"/>
                      <a:pt x="85" y="86"/>
                      <a:pt x="84" y="69"/>
                    </a:cubicBezTo>
                    <a:cubicBezTo>
                      <a:pt x="83" y="61"/>
                      <a:pt x="83" y="53"/>
                      <a:pt x="83" y="45"/>
                    </a:cubicBezTo>
                    <a:cubicBezTo>
                      <a:pt x="82" y="38"/>
                      <a:pt x="82" y="30"/>
                      <a:pt x="85" y="24"/>
                    </a:cubicBezTo>
                    <a:cubicBezTo>
                      <a:pt x="85" y="24"/>
                      <a:pt x="85" y="24"/>
                      <a:pt x="85" y="24"/>
                    </a:cubicBezTo>
                    <a:cubicBezTo>
                      <a:pt x="111" y="41"/>
                      <a:pt x="125" y="68"/>
                      <a:pt x="143" y="91"/>
                    </a:cubicBezTo>
                    <a:cubicBezTo>
                      <a:pt x="143" y="92"/>
                      <a:pt x="143" y="92"/>
                      <a:pt x="142" y="93"/>
                    </a:cubicBezTo>
                    <a:close/>
                    <a:moveTo>
                      <a:pt x="181" y="52"/>
                    </a:moveTo>
                    <a:cubicBezTo>
                      <a:pt x="162" y="57"/>
                      <a:pt x="148" y="72"/>
                      <a:pt x="143" y="90"/>
                    </a:cubicBezTo>
                    <a:cubicBezTo>
                      <a:pt x="135" y="77"/>
                      <a:pt x="125" y="64"/>
                      <a:pt x="115" y="51"/>
                    </a:cubicBezTo>
                    <a:cubicBezTo>
                      <a:pt x="107" y="41"/>
                      <a:pt x="98" y="30"/>
                      <a:pt x="86" y="23"/>
                    </a:cubicBezTo>
                    <a:cubicBezTo>
                      <a:pt x="87" y="23"/>
                      <a:pt x="88" y="22"/>
                      <a:pt x="89" y="22"/>
                    </a:cubicBezTo>
                    <a:cubicBezTo>
                      <a:pt x="89" y="22"/>
                      <a:pt x="89" y="22"/>
                      <a:pt x="89" y="21"/>
                    </a:cubicBezTo>
                    <a:cubicBezTo>
                      <a:pt x="106" y="16"/>
                      <a:pt x="126" y="22"/>
                      <a:pt x="141" y="27"/>
                    </a:cubicBezTo>
                    <a:cubicBezTo>
                      <a:pt x="158" y="32"/>
                      <a:pt x="173" y="40"/>
                      <a:pt x="187" y="50"/>
                    </a:cubicBezTo>
                    <a:cubicBezTo>
                      <a:pt x="185" y="52"/>
                      <a:pt x="183" y="52"/>
                      <a:pt x="181" y="52"/>
                    </a:cubicBezTo>
                    <a:close/>
                    <a:moveTo>
                      <a:pt x="192" y="54"/>
                    </a:moveTo>
                    <a:cubicBezTo>
                      <a:pt x="193" y="56"/>
                      <a:pt x="191" y="55"/>
                      <a:pt x="191" y="55"/>
                    </a:cubicBezTo>
                    <a:cubicBezTo>
                      <a:pt x="190" y="55"/>
                      <a:pt x="190" y="55"/>
                      <a:pt x="190" y="54"/>
                    </a:cubicBezTo>
                    <a:cubicBezTo>
                      <a:pt x="189" y="54"/>
                      <a:pt x="189" y="53"/>
                      <a:pt x="188" y="52"/>
                    </a:cubicBezTo>
                    <a:cubicBezTo>
                      <a:pt x="189" y="52"/>
                      <a:pt x="189" y="52"/>
                      <a:pt x="189" y="52"/>
                    </a:cubicBezTo>
                    <a:cubicBezTo>
                      <a:pt x="189" y="52"/>
                      <a:pt x="189" y="52"/>
                      <a:pt x="189" y="52"/>
                    </a:cubicBezTo>
                    <a:cubicBezTo>
                      <a:pt x="189" y="52"/>
                      <a:pt x="189" y="52"/>
                      <a:pt x="189" y="52"/>
                    </a:cubicBezTo>
                    <a:cubicBezTo>
                      <a:pt x="189" y="52"/>
                      <a:pt x="189" y="52"/>
                      <a:pt x="190" y="52"/>
                    </a:cubicBezTo>
                    <a:cubicBezTo>
                      <a:pt x="190" y="53"/>
                      <a:pt x="192" y="53"/>
                      <a:pt x="192" y="54"/>
                    </a:cubicBezTo>
                    <a:close/>
                    <a:moveTo>
                      <a:pt x="227" y="16"/>
                    </a:moveTo>
                    <a:cubicBezTo>
                      <a:pt x="217" y="17"/>
                      <a:pt x="207" y="23"/>
                      <a:pt x="200" y="30"/>
                    </a:cubicBezTo>
                    <a:cubicBezTo>
                      <a:pt x="196" y="34"/>
                      <a:pt x="193" y="38"/>
                      <a:pt x="191" y="42"/>
                    </a:cubicBezTo>
                    <a:cubicBezTo>
                      <a:pt x="189" y="44"/>
                      <a:pt x="189" y="47"/>
                      <a:pt x="188" y="49"/>
                    </a:cubicBezTo>
                    <a:cubicBezTo>
                      <a:pt x="188" y="49"/>
                      <a:pt x="188" y="49"/>
                      <a:pt x="187" y="49"/>
                    </a:cubicBezTo>
                    <a:cubicBezTo>
                      <a:pt x="173" y="38"/>
                      <a:pt x="156" y="30"/>
                      <a:pt x="138" y="25"/>
                    </a:cubicBezTo>
                    <a:cubicBezTo>
                      <a:pt x="129" y="22"/>
                      <a:pt x="120" y="20"/>
                      <a:pt x="111" y="19"/>
                    </a:cubicBezTo>
                    <a:cubicBezTo>
                      <a:pt x="104" y="18"/>
                      <a:pt x="96" y="18"/>
                      <a:pt x="89" y="21"/>
                    </a:cubicBezTo>
                    <a:cubicBezTo>
                      <a:pt x="89" y="20"/>
                      <a:pt x="89" y="20"/>
                      <a:pt x="89" y="20"/>
                    </a:cubicBezTo>
                    <a:cubicBezTo>
                      <a:pt x="91" y="19"/>
                      <a:pt x="93" y="18"/>
                      <a:pt x="95" y="17"/>
                    </a:cubicBezTo>
                    <a:cubicBezTo>
                      <a:pt x="98" y="16"/>
                      <a:pt x="100" y="15"/>
                      <a:pt x="103" y="14"/>
                    </a:cubicBezTo>
                    <a:cubicBezTo>
                      <a:pt x="109" y="11"/>
                      <a:pt x="114" y="9"/>
                      <a:pt x="120" y="8"/>
                    </a:cubicBezTo>
                    <a:cubicBezTo>
                      <a:pt x="132" y="5"/>
                      <a:pt x="145" y="3"/>
                      <a:pt x="157" y="2"/>
                    </a:cubicBezTo>
                    <a:cubicBezTo>
                      <a:pt x="170" y="2"/>
                      <a:pt x="183" y="3"/>
                      <a:pt x="195" y="5"/>
                    </a:cubicBezTo>
                    <a:cubicBezTo>
                      <a:pt x="206" y="8"/>
                      <a:pt x="217" y="12"/>
                      <a:pt x="227" y="16"/>
                    </a:cubicBezTo>
                    <a:cubicBezTo>
                      <a:pt x="227" y="16"/>
                      <a:pt x="227" y="16"/>
                      <a:pt x="227" y="16"/>
                    </a:cubicBezTo>
                    <a:close/>
                    <a:moveTo>
                      <a:pt x="231" y="19"/>
                    </a:moveTo>
                    <a:cubicBezTo>
                      <a:pt x="230" y="19"/>
                      <a:pt x="229" y="18"/>
                      <a:pt x="229" y="17"/>
                    </a:cubicBezTo>
                    <a:cubicBezTo>
                      <a:pt x="229" y="17"/>
                      <a:pt x="229" y="18"/>
                      <a:pt x="230" y="18"/>
                    </a:cubicBezTo>
                    <a:cubicBezTo>
                      <a:pt x="230" y="18"/>
                      <a:pt x="230" y="18"/>
                      <a:pt x="231" y="18"/>
                    </a:cubicBezTo>
                    <a:cubicBezTo>
                      <a:pt x="231" y="18"/>
                      <a:pt x="232" y="19"/>
                      <a:pt x="231" y="19"/>
                    </a:cubicBezTo>
                    <a:close/>
                  </a:path>
                </a:pathLst>
              </a:custGeom>
              <a:solidFill>
                <a:srgbClr val="FFFFFF">
                  <a:alpha val="100000"/>
                </a:srgbClr>
              </a:solidFill>
              <a:ln w="9525">
                <a:noFill/>
              </a:ln>
            </p:spPr>
            <p:txBody>
              <a:bodyPr/>
              <a:lstStyle/>
              <a:p>
                <a:endParaRPr lang="zh-CN" altLang="en-US"/>
              </a:p>
            </p:txBody>
          </p:sp>
          <p:sp>
            <p:nvSpPr>
              <p:cNvPr id="3340" name="Freeform 219"/>
              <p:cNvSpPr/>
              <p:nvPr/>
            </p:nvSpPr>
            <p:spPr>
              <a:xfrm>
                <a:off x="431800" y="4043363"/>
                <a:ext cx="39688" cy="22225"/>
              </a:xfrm>
              <a:custGeom>
                <a:avLst/>
                <a:gdLst>
                  <a:gd name="txL" fmla="*/ 0 w 5"/>
                  <a:gd name="txT" fmla="*/ 0 h 3"/>
                  <a:gd name="txR" fmla="*/ 5 w 5"/>
                  <a:gd name="txB" fmla="*/ 3 h 3"/>
                </a:gdLst>
                <a:ahLst/>
                <a:cxnLst>
                  <a:cxn ang="0">
                    <a:pos x="2147483646" y="2147483646"/>
                  </a:cxn>
                  <a:cxn ang="0">
                    <a:pos x="0" y="2147483646"/>
                  </a:cxn>
                  <a:cxn ang="0">
                    <a:pos x="0" y="2147483646"/>
                  </a:cxn>
                  <a:cxn ang="0">
                    <a:pos x="0" y="0"/>
                  </a:cxn>
                  <a:cxn ang="0">
                    <a:pos x="0" y="0"/>
                  </a:cxn>
                  <a:cxn ang="0">
                    <a:pos x="0" y="2147483646"/>
                  </a:cxn>
                  <a:cxn ang="0">
                    <a:pos x="2147483646" y="2147483646"/>
                  </a:cxn>
                  <a:cxn ang="0">
                    <a:pos x="2147483646" y="2147483646"/>
                  </a:cxn>
                </a:cxnLst>
                <a:rect l="txL" t="txT" r="txR" b="txB"/>
                <a:pathLst>
                  <a:path w="5" h="3">
                    <a:moveTo>
                      <a:pt x="4" y="1"/>
                    </a:moveTo>
                    <a:cubicBezTo>
                      <a:pt x="3" y="2"/>
                      <a:pt x="1" y="2"/>
                      <a:pt x="0" y="3"/>
                    </a:cubicBezTo>
                    <a:cubicBezTo>
                      <a:pt x="0" y="3"/>
                      <a:pt x="0" y="2"/>
                      <a:pt x="0" y="2"/>
                    </a:cubicBezTo>
                    <a:cubicBezTo>
                      <a:pt x="0" y="2"/>
                      <a:pt x="0" y="1"/>
                      <a:pt x="0" y="0"/>
                    </a:cubicBezTo>
                    <a:cubicBezTo>
                      <a:pt x="0" y="0"/>
                      <a:pt x="0" y="0"/>
                      <a:pt x="0" y="0"/>
                    </a:cubicBezTo>
                    <a:cubicBezTo>
                      <a:pt x="0" y="1"/>
                      <a:pt x="0" y="2"/>
                      <a:pt x="0" y="2"/>
                    </a:cubicBezTo>
                    <a:cubicBezTo>
                      <a:pt x="1" y="2"/>
                      <a:pt x="3" y="2"/>
                      <a:pt x="4" y="1"/>
                    </a:cubicBezTo>
                    <a:cubicBezTo>
                      <a:pt x="4" y="1"/>
                      <a:pt x="5" y="1"/>
                      <a:pt x="4" y="1"/>
                    </a:cubicBezTo>
                    <a:close/>
                  </a:path>
                </a:pathLst>
              </a:custGeom>
              <a:solidFill>
                <a:srgbClr val="FFFFFF">
                  <a:alpha val="100000"/>
                </a:srgbClr>
              </a:solidFill>
              <a:ln w="9525">
                <a:noFill/>
              </a:ln>
            </p:spPr>
            <p:txBody>
              <a:bodyPr/>
              <a:lstStyle/>
              <a:p>
                <a:endParaRPr lang="zh-CN" altLang="en-US"/>
              </a:p>
            </p:txBody>
          </p:sp>
          <p:sp>
            <p:nvSpPr>
              <p:cNvPr id="3341" name="Freeform 220"/>
              <p:cNvSpPr>
                <a:spLocks noEditPoints="1"/>
              </p:cNvSpPr>
              <p:nvPr/>
            </p:nvSpPr>
            <p:spPr>
              <a:xfrm>
                <a:off x="9391650" y="485775"/>
                <a:ext cx="1557338" cy="1511300"/>
              </a:xfrm>
              <a:custGeom>
                <a:avLst/>
                <a:gdLst>
                  <a:gd name="txL" fmla="*/ 0 w 202"/>
                  <a:gd name="txT" fmla="*/ 0 h 196"/>
                  <a:gd name="txR" fmla="*/ 202 w 202"/>
                  <a:gd name="txB" fmla="*/ 196 h 196"/>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202" h="196">
                    <a:moveTo>
                      <a:pt x="161" y="0"/>
                    </a:moveTo>
                    <a:cubicBezTo>
                      <a:pt x="161" y="1"/>
                      <a:pt x="162" y="1"/>
                      <a:pt x="162" y="1"/>
                    </a:cubicBezTo>
                    <a:cubicBezTo>
                      <a:pt x="162" y="1"/>
                      <a:pt x="162" y="1"/>
                      <a:pt x="163" y="1"/>
                    </a:cubicBezTo>
                    <a:cubicBezTo>
                      <a:pt x="170" y="7"/>
                      <a:pt x="176" y="15"/>
                      <a:pt x="181" y="23"/>
                    </a:cubicBezTo>
                    <a:cubicBezTo>
                      <a:pt x="186" y="30"/>
                      <a:pt x="190" y="39"/>
                      <a:pt x="194" y="48"/>
                    </a:cubicBezTo>
                    <a:cubicBezTo>
                      <a:pt x="197" y="57"/>
                      <a:pt x="199" y="67"/>
                      <a:pt x="199" y="76"/>
                    </a:cubicBezTo>
                    <a:cubicBezTo>
                      <a:pt x="200" y="81"/>
                      <a:pt x="200" y="86"/>
                      <a:pt x="199" y="90"/>
                    </a:cubicBezTo>
                    <a:cubicBezTo>
                      <a:pt x="199" y="92"/>
                      <a:pt x="199" y="95"/>
                      <a:pt x="199" y="97"/>
                    </a:cubicBezTo>
                    <a:cubicBezTo>
                      <a:pt x="198" y="98"/>
                      <a:pt x="198" y="100"/>
                      <a:pt x="198" y="102"/>
                    </a:cubicBezTo>
                    <a:cubicBezTo>
                      <a:pt x="199" y="102"/>
                      <a:pt x="200" y="103"/>
                      <a:pt x="201" y="103"/>
                    </a:cubicBezTo>
                    <a:cubicBezTo>
                      <a:pt x="202" y="104"/>
                      <a:pt x="202" y="104"/>
                      <a:pt x="202" y="104"/>
                    </a:cubicBezTo>
                    <a:cubicBezTo>
                      <a:pt x="201" y="105"/>
                      <a:pt x="201" y="106"/>
                      <a:pt x="201" y="108"/>
                    </a:cubicBezTo>
                    <a:cubicBezTo>
                      <a:pt x="201" y="108"/>
                      <a:pt x="201" y="108"/>
                      <a:pt x="200" y="108"/>
                    </a:cubicBezTo>
                    <a:cubicBezTo>
                      <a:pt x="199" y="108"/>
                      <a:pt x="198" y="108"/>
                      <a:pt x="197" y="107"/>
                    </a:cubicBezTo>
                    <a:cubicBezTo>
                      <a:pt x="197" y="112"/>
                      <a:pt x="196" y="116"/>
                      <a:pt x="194" y="120"/>
                    </a:cubicBezTo>
                    <a:cubicBezTo>
                      <a:pt x="193" y="125"/>
                      <a:pt x="191" y="130"/>
                      <a:pt x="189" y="134"/>
                    </a:cubicBezTo>
                    <a:cubicBezTo>
                      <a:pt x="185" y="144"/>
                      <a:pt x="179" y="152"/>
                      <a:pt x="172" y="160"/>
                    </a:cubicBezTo>
                    <a:cubicBezTo>
                      <a:pt x="159" y="176"/>
                      <a:pt x="141" y="189"/>
                      <a:pt x="120" y="195"/>
                    </a:cubicBezTo>
                    <a:cubicBezTo>
                      <a:pt x="120" y="195"/>
                      <a:pt x="120" y="195"/>
                      <a:pt x="120" y="195"/>
                    </a:cubicBezTo>
                    <a:cubicBezTo>
                      <a:pt x="118" y="196"/>
                      <a:pt x="116" y="196"/>
                      <a:pt x="114" y="196"/>
                    </a:cubicBezTo>
                    <a:cubicBezTo>
                      <a:pt x="114" y="196"/>
                      <a:pt x="114" y="196"/>
                      <a:pt x="114" y="196"/>
                    </a:cubicBezTo>
                    <a:cubicBezTo>
                      <a:pt x="113" y="194"/>
                      <a:pt x="116" y="194"/>
                      <a:pt x="118" y="194"/>
                    </a:cubicBezTo>
                    <a:cubicBezTo>
                      <a:pt x="118" y="194"/>
                      <a:pt x="118" y="194"/>
                      <a:pt x="118" y="193"/>
                    </a:cubicBezTo>
                    <a:cubicBezTo>
                      <a:pt x="122" y="187"/>
                      <a:pt x="124" y="181"/>
                      <a:pt x="124" y="174"/>
                    </a:cubicBezTo>
                    <a:cubicBezTo>
                      <a:pt x="124" y="171"/>
                      <a:pt x="124" y="167"/>
                      <a:pt x="123" y="164"/>
                    </a:cubicBezTo>
                    <a:cubicBezTo>
                      <a:pt x="123" y="163"/>
                      <a:pt x="123" y="162"/>
                      <a:pt x="123" y="161"/>
                    </a:cubicBezTo>
                    <a:cubicBezTo>
                      <a:pt x="121" y="161"/>
                      <a:pt x="119" y="161"/>
                      <a:pt x="119" y="160"/>
                    </a:cubicBezTo>
                    <a:cubicBezTo>
                      <a:pt x="119" y="159"/>
                      <a:pt x="122" y="159"/>
                      <a:pt x="123" y="160"/>
                    </a:cubicBezTo>
                    <a:cubicBezTo>
                      <a:pt x="123" y="159"/>
                      <a:pt x="123" y="159"/>
                      <a:pt x="124" y="158"/>
                    </a:cubicBezTo>
                    <a:cubicBezTo>
                      <a:pt x="127" y="152"/>
                      <a:pt x="128" y="146"/>
                      <a:pt x="128" y="140"/>
                    </a:cubicBezTo>
                    <a:cubicBezTo>
                      <a:pt x="128" y="137"/>
                      <a:pt x="127" y="134"/>
                      <a:pt x="126" y="131"/>
                    </a:cubicBezTo>
                    <a:cubicBezTo>
                      <a:pt x="125" y="129"/>
                      <a:pt x="123" y="124"/>
                      <a:pt x="120" y="123"/>
                    </a:cubicBezTo>
                    <a:cubicBezTo>
                      <a:pt x="120" y="123"/>
                      <a:pt x="120" y="122"/>
                      <a:pt x="120" y="122"/>
                    </a:cubicBezTo>
                    <a:cubicBezTo>
                      <a:pt x="119" y="122"/>
                      <a:pt x="119" y="122"/>
                      <a:pt x="118" y="122"/>
                    </a:cubicBezTo>
                    <a:cubicBezTo>
                      <a:pt x="118" y="122"/>
                      <a:pt x="117" y="122"/>
                      <a:pt x="117" y="121"/>
                    </a:cubicBezTo>
                    <a:cubicBezTo>
                      <a:pt x="116" y="121"/>
                      <a:pt x="116" y="121"/>
                      <a:pt x="116" y="120"/>
                    </a:cubicBezTo>
                    <a:cubicBezTo>
                      <a:pt x="117" y="120"/>
                      <a:pt x="118" y="120"/>
                      <a:pt x="119" y="120"/>
                    </a:cubicBezTo>
                    <a:cubicBezTo>
                      <a:pt x="119" y="120"/>
                      <a:pt x="120" y="120"/>
                      <a:pt x="120" y="120"/>
                    </a:cubicBezTo>
                    <a:cubicBezTo>
                      <a:pt x="126" y="116"/>
                      <a:pt x="130" y="110"/>
                      <a:pt x="132" y="103"/>
                    </a:cubicBezTo>
                    <a:cubicBezTo>
                      <a:pt x="125" y="102"/>
                      <a:pt x="119" y="101"/>
                      <a:pt x="112" y="100"/>
                    </a:cubicBezTo>
                    <a:cubicBezTo>
                      <a:pt x="112" y="100"/>
                      <a:pt x="112" y="100"/>
                      <a:pt x="112" y="100"/>
                    </a:cubicBezTo>
                    <a:cubicBezTo>
                      <a:pt x="112" y="100"/>
                      <a:pt x="112" y="101"/>
                      <a:pt x="113" y="101"/>
                    </a:cubicBezTo>
                    <a:cubicBezTo>
                      <a:pt x="113" y="101"/>
                      <a:pt x="114" y="101"/>
                      <a:pt x="114" y="101"/>
                    </a:cubicBezTo>
                    <a:cubicBezTo>
                      <a:pt x="114" y="100"/>
                      <a:pt x="115" y="100"/>
                      <a:pt x="115" y="100"/>
                    </a:cubicBezTo>
                    <a:cubicBezTo>
                      <a:pt x="115" y="100"/>
                      <a:pt x="115" y="101"/>
                      <a:pt x="115" y="101"/>
                    </a:cubicBezTo>
                    <a:cubicBezTo>
                      <a:pt x="115" y="101"/>
                      <a:pt x="115" y="101"/>
                      <a:pt x="114" y="101"/>
                    </a:cubicBezTo>
                    <a:cubicBezTo>
                      <a:pt x="114" y="101"/>
                      <a:pt x="114" y="101"/>
                      <a:pt x="114" y="101"/>
                    </a:cubicBezTo>
                    <a:cubicBezTo>
                      <a:pt x="113" y="101"/>
                      <a:pt x="113" y="101"/>
                      <a:pt x="112" y="101"/>
                    </a:cubicBezTo>
                    <a:cubicBezTo>
                      <a:pt x="112" y="101"/>
                      <a:pt x="112" y="100"/>
                      <a:pt x="112" y="100"/>
                    </a:cubicBezTo>
                    <a:cubicBezTo>
                      <a:pt x="111" y="99"/>
                      <a:pt x="110" y="99"/>
                      <a:pt x="109" y="99"/>
                    </a:cubicBezTo>
                    <a:cubicBezTo>
                      <a:pt x="101" y="98"/>
                      <a:pt x="94" y="97"/>
                      <a:pt x="87" y="95"/>
                    </a:cubicBezTo>
                    <a:cubicBezTo>
                      <a:pt x="80" y="94"/>
                      <a:pt x="73" y="93"/>
                      <a:pt x="66" y="91"/>
                    </a:cubicBezTo>
                    <a:cubicBezTo>
                      <a:pt x="60" y="90"/>
                      <a:pt x="53" y="89"/>
                      <a:pt x="47" y="87"/>
                    </a:cubicBezTo>
                    <a:cubicBezTo>
                      <a:pt x="47" y="88"/>
                      <a:pt x="48" y="89"/>
                      <a:pt x="47" y="89"/>
                    </a:cubicBezTo>
                    <a:cubicBezTo>
                      <a:pt x="47" y="90"/>
                      <a:pt x="46" y="90"/>
                      <a:pt x="46" y="89"/>
                    </a:cubicBezTo>
                    <a:cubicBezTo>
                      <a:pt x="45" y="89"/>
                      <a:pt x="45" y="89"/>
                      <a:pt x="45" y="89"/>
                    </a:cubicBezTo>
                    <a:cubicBezTo>
                      <a:pt x="46" y="89"/>
                      <a:pt x="46" y="88"/>
                      <a:pt x="46" y="88"/>
                    </a:cubicBezTo>
                    <a:cubicBezTo>
                      <a:pt x="46" y="87"/>
                      <a:pt x="46" y="87"/>
                      <a:pt x="46" y="88"/>
                    </a:cubicBezTo>
                    <a:cubicBezTo>
                      <a:pt x="46" y="88"/>
                      <a:pt x="46" y="89"/>
                      <a:pt x="46" y="89"/>
                    </a:cubicBezTo>
                    <a:cubicBezTo>
                      <a:pt x="46" y="89"/>
                      <a:pt x="47" y="89"/>
                      <a:pt x="47" y="89"/>
                    </a:cubicBezTo>
                    <a:cubicBezTo>
                      <a:pt x="47" y="88"/>
                      <a:pt x="47" y="88"/>
                      <a:pt x="47" y="88"/>
                    </a:cubicBezTo>
                    <a:cubicBezTo>
                      <a:pt x="46" y="88"/>
                      <a:pt x="46" y="87"/>
                      <a:pt x="47" y="87"/>
                    </a:cubicBezTo>
                    <a:cubicBezTo>
                      <a:pt x="46" y="87"/>
                      <a:pt x="45" y="87"/>
                      <a:pt x="44" y="87"/>
                    </a:cubicBezTo>
                    <a:cubicBezTo>
                      <a:pt x="44" y="87"/>
                      <a:pt x="43" y="88"/>
                      <a:pt x="43" y="88"/>
                    </a:cubicBezTo>
                    <a:cubicBezTo>
                      <a:pt x="43" y="89"/>
                      <a:pt x="43" y="89"/>
                      <a:pt x="43" y="89"/>
                    </a:cubicBezTo>
                    <a:cubicBezTo>
                      <a:pt x="33" y="88"/>
                      <a:pt x="22" y="86"/>
                      <a:pt x="13" y="82"/>
                    </a:cubicBezTo>
                    <a:cubicBezTo>
                      <a:pt x="6" y="79"/>
                      <a:pt x="0" y="73"/>
                      <a:pt x="1" y="66"/>
                    </a:cubicBezTo>
                    <a:cubicBezTo>
                      <a:pt x="2" y="60"/>
                      <a:pt x="9" y="54"/>
                      <a:pt x="16" y="55"/>
                    </a:cubicBezTo>
                    <a:cubicBezTo>
                      <a:pt x="18" y="55"/>
                      <a:pt x="20" y="56"/>
                      <a:pt x="21" y="58"/>
                    </a:cubicBezTo>
                    <a:cubicBezTo>
                      <a:pt x="21" y="60"/>
                      <a:pt x="20" y="61"/>
                      <a:pt x="18" y="63"/>
                    </a:cubicBezTo>
                    <a:cubicBezTo>
                      <a:pt x="18" y="63"/>
                      <a:pt x="18" y="63"/>
                      <a:pt x="18" y="63"/>
                    </a:cubicBezTo>
                    <a:cubicBezTo>
                      <a:pt x="15" y="65"/>
                      <a:pt x="11" y="67"/>
                      <a:pt x="14" y="70"/>
                    </a:cubicBezTo>
                    <a:cubicBezTo>
                      <a:pt x="16" y="72"/>
                      <a:pt x="19" y="73"/>
                      <a:pt x="21" y="74"/>
                    </a:cubicBezTo>
                    <a:cubicBezTo>
                      <a:pt x="26" y="77"/>
                      <a:pt x="31" y="78"/>
                      <a:pt x="37" y="80"/>
                    </a:cubicBezTo>
                    <a:cubicBezTo>
                      <a:pt x="39" y="80"/>
                      <a:pt x="44" y="80"/>
                      <a:pt x="45" y="83"/>
                    </a:cubicBezTo>
                    <a:cubicBezTo>
                      <a:pt x="45" y="83"/>
                      <a:pt x="45" y="83"/>
                      <a:pt x="45" y="83"/>
                    </a:cubicBezTo>
                    <a:cubicBezTo>
                      <a:pt x="52" y="84"/>
                      <a:pt x="59" y="85"/>
                      <a:pt x="66" y="87"/>
                    </a:cubicBezTo>
                    <a:cubicBezTo>
                      <a:pt x="73" y="88"/>
                      <a:pt x="81" y="90"/>
                      <a:pt x="88" y="91"/>
                    </a:cubicBezTo>
                    <a:cubicBezTo>
                      <a:pt x="103" y="94"/>
                      <a:pt x="117" y="97"/>
                      <a:pt x="132" y="100"/>
                    </a:cubicBezTo>
                    <a:cubicBezTo>
                      <a:pt x="132" y="93"/>
                      <a:pt x="130" y="87"/>
                      <a:pt x="126" y="81"/>
                    </a:cubicBezTo>
                    <a:cubicBezTo>
                      <a:pt x="126" y="81"/>
                      <a:pt x="126" y="81"/>
                      <a:pt x="126" y="81"/>
                    </a:cubicBezTo>
                    <a:cubicBezTo>
                      <a:pt x="124" y="81"/>
                      <a:pt x="123" y="81"/>
                      <a:pt x="122" y="80"/>
                    </a:cubicBezTo>
                    <a:cubicBezTo>
                      <a:pt x="122" y="80"/>
                      <a:pt x="122" y="79"/>
                      <a:pt x="122" y="79"/>
                    </a:cubicBezTo>
                    <a:cubicBezTo>
                      <a:pt x="124" y="79"/>
                      <a:pt x="125" y="79"/>
                      <a:pt x="126" y="80"/>
                    </a:cubicBezTo>
                    <a:cubicBezTo>
                      <a:pt x="141" y="72"/>
                      <a:pt x="150" y="56"/>
                      <a:pt x="146" y="40"/>
                    </a:cubicBezTo>
                    <a:cubicBezTo>
                      <a:pt x="146" y="40"/>
                      <a:pt x="146" y="40"/>
                      <a:pt x="146" y="40"/>
                    </a:cubicBezTo>
                    <a:cubicBezTo>
                      <a:pt x="145" y="40"/>
                      <a:pt x="144" y="39"/>
                      <a:pt x="144" y="39"/>
                    </a:cubicBezTo>
                    <a:cubicBezTo>
                      <a:pt x="143" y="39"/>
                      <a:pt x="142" y="38"/>
                      <a:pt x="143" y="37"/>
                    </a:cubicBezTo>
                    <a:cubicBezTo>
                      <a:pt x="143" y="36"/>
                      <a:pt x="144" y="37"/>
                      <a:pt x="144" y="37"/>
                    </a:cubicBezTo>
                    <a:cubicBezTo>
                      <a:pt x="145" y="37"/>
                      <a:pt x="146" y="38"/>
                      <a:pt x="147" y="38"/>
                    </a:cubicBezTo>
                    <a:cubicBezTo>
                      <a:pt x="147" y="38"/>
                      <a:pt x="147" y="38"/>
                      <a:pt x="147" y="38"/>
                    </a:cubicBezTo>
                    <a:cubicBezTo>
                      <a:pt x="153" y="34"/>
                      <a:pt x="157" y="29"/>
                      <a:pt x="159" y="23"/>
                    </a:cubicBezTo>
                    <a:cubicBezTo>
                      <a:pt x="162" y="17"/>
                      <a:pt x="162" y="11"/>
                      <a:pt x="162" y="4"/>
                    </a:cubicBezTo>
                    <a:cubicBezTo>
                      <a:pt x="162" y="3"/>
                      <a:pt x="162" y="3"/>
                      <a:pt x="162" y="3"/>
                    </a:cubicBezTo>
                    <a:cubicBezTo>
                      <a:pt x="162" y="3"/>
                      <a:pt x="161" y="3"/>
                      <a:pt x="161" y="3"/>
                    </a:cubicBezTo>
                    <a:cubicBezTo>
                      <a:pt x="160" y="3"/>
                      <a:pt x="159" y="2"/>
                      <a:pt x="159" y="1"/>
                    </a:cubicBezTo>
                    <a:cubicBezTo>
                      <a:pt x="159" y="0"/>
                      <a:pt x="160" y="0"/>
                      <a:pt x="161" y="0"/>
                    </a:cubicBezTo>
                    <a:close/>
                    <a:moveTo>
                      <a:pt x="200" y="107"/>
                    </a:moveTo>
                    <a:cubicBezTo>
                      <a:pt x="200" y="106"/>
                      <a:pt x="201" y="105"/>
                      <a:pt x="201" y="104"/>
                    </a:cubicBezTo>
                    <a:cubicBezTo>
                      <a:pt x="200" y="103"/>
                      <a:pt x="199" y="103"/>
                      <a:pt x="198" y="103"/>
                    </a:cubicBezTo>
                    <a:cubicBezTo>
                      <a:pt x="198" y="103"/>
                      <a:pt x="198" y="104"/>
                      <a:pt x="198" y="104"/>
                    </a:cubicBezTo>
                    <a:cubicBezTo>
                      <a:pt x="198" y="105"/>
                      <a:pt x="198" y="105"/>
                      <a:pt x="197" y="105"/>
                    </a:cubicBezTo>
                    <a:cubicBezTo>
                      <a:pt x="197" y="106"/>
                      <a:pt x="197" y="106"/>
                      <a:pt x="197" y="107"/>
                    </a:cubicBezTo>
                    <a:cubicBezTo>
                      <a:pt x="198" y="107"/>
                      <a:pt x="199" y="107"/>
                      <a:pt x="200" y="107"/>
                    </a:cubicBezTo>
                    <a:close/>
                    <a:moveTo>
                      <a:pt x="197" y="103"/>
                    </a:moveTo>
                    <a:cubicBezTo>
                      <a:pt x="197" y="103"/>
                      <a:pt x="197" y="103"/>
                      <a:pt x="197" y="103"/>
                    </a:cubicBezTo>
                    <a:cubicBezTo>
                      <a:pt x="197" y="103"/>
                      <a:pt x="197" y="103"/>
                      <a:pt x="197" y="103"/>
                    </a:cubicBezTo>
                    <a:cubicBezTo>
                      <a:pt x="197" y="103"/>
                      <a:pt x="197" y="103"/>
                      <a:pt x="197" y="103"/>
                    </a:cubicBezTo>
                    <a:close/>
                    <a:moveTo>
                      <a:pt x="117" y="194"/>
                    </a:moveTo>
                    <a:cubicBezTo>
                      <a:pt x="117" y="194"/>
                      <a:pt x="116" y="194"/>
                      <a:pt x="116" y="194"/>
                    </a:cubicBezTo>
                    <a:cubicBezTo>
                      <a:pt x="115" y="194"/>
                      <a:pt x="115" y="194"/>
                      <a:pt x="115" y="195"/>
                    </a:cubicBezTo>
                    <a:cubicBezTo>
                      <a:pt x="114" y="195"/>
                      <a:pt x="114" y="196"/>
                      <a:pt x="115" y="196"/>
                    </a:cubicBezTo>
                    <a:cubicBezTo>
                      <a:pt x="116" y="196"/>
                      <a:pt x="117" y="195"/>
                      <a:pt x="117" y="195"/>
                    </a:cubicBezTo>
                    <a:cubicBezTo>
                      <a:pt x="118" y="195"/>
                      <a:pt x="119" y="195"/>
                      <a:pt x="120" y="195"/>
                    </a:cubicBezTo>
                    <a:cubicBezTo>
                      <a:pt x="120" y="195"/>
                      <a:pt x="120" y="195"/>
                      <a:pt x="120" y="195"/>
                    </a:cubicBezTo>
                    <a:cubicBezTo>
                      <a:pt x="119" y="195"/>
                      <a:pt x="118" y="194"/>
                      <a:pt x="117" y="194"/>
                    </a:cubicBezTo>
                    <a:close/>
                    <a:moveTo>
                      <a:pt x="121" y="160"/>
                    </a:moveTo>
                    <a:cubicBezTo>
                      <a:pt x="121" y="160"/>
                      <a:pt x="121" y="160"/>
                      <a:pt x="120" y="160"/>
                    </a:cubicBezTo>
                    <a:cubicBezTo>
                      <a:pt x="120" y="160"/>
                      <a:pt x="120" y="160"/>
                      <a:pt x="120" y="160"/>
                    </a:cubicBezTo>
                    <a:cubicBezTo>
                      <a:pt x="120" y="160"/>
                      <a:pt x="120" y="161"/>
                      <a:pt x="120" y="161"/>
                    </a:cubicBezTo>
                    <a:cubicBezTo>
                      <a:pt x="121" y="161"/>
                      <a:pt x="122" y="161"/>
                      <a:pt x="123" y="161"/>
                    </a:cubicBezTo>
                    <a:cubicBezTo>
                      <a:pt x="123" y="161"/>
                      <a:pt x="123" y="160"/>
                      <a:pt x="123" y="160"/>
                    </a:cubicBezTo>
                    <a:cubicBezTo>
                      <a:pt x="122" y="160"/>
                      <a:pt x="122" y="160"/>
                      <a:pt x="121" y="160"/>
                    </a:cubicBezTo>
                    <a:close/>
                    <a:moveTo>
                      <a:pt x="125" y="166"/>
                    </a:moveTo>
                    <a:cubicBezTo>
                      <a:pt x="126" y="169"/>
                      <a:pt x="126" y="172"/>
                      <a:pt x="126" y="175"/>
                    </a:cubicBezTo>
                    <a:cubicBezTo>
                      <a:pt x="125" y="182"/>
                      <a:pt x="123" y="188"/>
                      <a:pt x="119" y="194"/>
                    </a:cubicBezTo>
                    <a:cubicBezTo>
                      <a:pt x="119" y="194"/>
                      <a:pt x="119" y="194"/>
                      <a:pt x="119" y="194"/>
                    </a:cubicBezTo>
                    <a:cubicBezTo>
                      <a:pt x="119" y="194"/>
                      <a:pt x="120" y="194"/>
                      <a:pt x="120" y="195"/>
                    </a:cubicBezTo>
                    <a:cubicBezTo>
                      <a:pt x="120" y="195"/>
                      <a:pt x="120" y="195"/>
                      <a:pt x="120" y="195"/>
                    </a:cubicBezTo>
                    <a:cubicBezTo>
                      <a:pt x="140" y="187"/>
                      <a:pt x="158" y="176"/>
                      <a:pt x="171" y="160"/>
                    </a:cubicBezTo>
                    <a:cubicBezTo>
                      <a:pt x="178" y="152"/>
                      <a:pt x="184" y="143"/>
                      <a:pt x="188" y="133"/>
                    </a:cubicBezTo>
                    <a:cubicBezTo>
                      <a:pt x="190" y="129"/>
                      <a:pt x="192" y="124"/>
                      <a:pt x="193" y="120"/>
                    </a:cubicBezTo>
                    <a:cubicBezTo>
                      <a:pt x="194" y="116"/>
                      <a:pt x="195" y="112"/>
                      <a:pt x="196" y="108"/>
                    </a:cubicBezTo>
                    <a:cubicBezTo>
                      <a:pt x="192" y="114"/>
                      <a:pt x="187" y="120"/>
                      <a:pt x="182" y="126"/>
                    </a:cubicBezTo>
                    <a:cubicBezTo>
                      <a:pt x="176" y="131"/>
                      <a:pt x="170" y="137"/>
                      <a:pt x="163" y="142"/>
                    </a:cubicBezTo>
                    <a:cubicBezTo>
                      <a:pt x="156" y="147"/>
                      <a:pt x="149" y="151"/>
                      <a:pt x="141" y="155"/>
                    </a:cubicBezTo>
                    <a:cubicBezTo>
                      <a:pt x="137" y="157"/>
                      <a:pt x="132" y="159"/>
                      <a:pt x="128" y="160"/>
                    </a:cubicBezTo>
                    <a:cubicBezTo>
                      <a:pt x="127" y="160"/>
                      <a:pt x="125" y="161"/>
                      <a:pt x="124" y="160"/>
                    </a:cubicBezTo>
                    <a:cubicBezTo>
                      <a:pt x="124" y="162"/>
                      <a:pt x="124" y="164"/>
                      <a:pt x="125" y="166"/>
                    </a:cubicBezTo>
                    <a:close/>
                    <a:moveTo>
                      <a:pt x="118" y="120"/>
                    </a:moveTo>
                    <a:cubicBezTo>
                      <a:pt x="118" y="120"/>
                      <a:pt x="117" y="120"/>
                      <a:pt x="117" y="120"/>
                    </a:cubicBezTo>
                    <a:cubicBezTo>
                      <a:pt x="117" y="121"/>
                      <a:pt x="117" y="121"/>
                      <a:pt x="117" y="121"/>
                    </a:cubicBezTo>
                    <a:cubicBezTo>
                      <a:pt x="117" y="121"/>
                      <a:pt x="118" y="121"/>
                      <a:pt x="118" y="122"/>
                    </a:cubicBezTo>
                    <a:cubicBezTo>
                      <a:pt x="118" y="122"/>
                      <a:pt x="119" y="122"/>
                      <a:pt x="120" y="122"/>
                    </a:cubicBezTo>
                    <a:cubicBezTo>
                      <a:pt x="120" y="122"/>
                      <a:pt x="120" y="121"/>
                      <a:pt x="120" y="121"/>
                    </a:cubicBezTo>
                    <a:cubicBezTo>
                      <a:pt x="120" y="121"/>
                      <a:pt x="120" y="121"/>
                      <a:pt x="120" y="121"/>
                    </a:cubicBezTo>
                    <a:cubicBezTo>
                      <a:pt x="120" y="121"/>
                      <a:pt x="120" y="121"/>
                      <a:pt x="120" y="121"/>
                    </a:cubicBezTo>
                    <a:cubicBezTo>
                      <a:pt x="120" y="121"/>
                      <a:pt x="120" y="121"/>
                      <a:pt x="120" y="121"/>
                    </a:cubicBezTo>
                    <a:cubicBezTo>
                      <a:pt x="119" y="121"/>
                      <a:pt x="119" y="120"/>
                      <a:pt x="118" y="120"/>
                    </a:cubicBezTo>
                    <a:close/>
                    <a:moveTo>
                      <a:pt x="40" y="82"/>
                    </a:moveTo>
                    <a:cubicBezTo>
                      <a:pt x="38" y="81"/>
                      <a:pt x="35" y="81"/>
                      <a:pt x="33" y="80"/>
                    </a:cubicBezTo>
                    <a:cubicBezTo>
                      <a:pt x="28" y="79"/>
                      <a:pt x="23" y="77"/>
                      <a:pt x="19" y="75"/>
                    </a:cubicBezTo>
                    <a:cubicBezTo>
                      <a:pt x="16" y="73"/>
                      <a:pt x="12" y="71"/>
                      <a:pt x="11" y="68"/>
                    </a:cubicBezTo>
                    <a:cubicBezTo>
                      <a:pt x="11" y="65"/>
                      <a:pt x="15" y="63"/>
                      <a:pt x="17" y="62"/>
                    </a:cubicBezTo>
                    <a:cubicBezTo>
                      <a:pt x="17" y="62"/>
                      <a:pt x="17" y="62"/>
                      <a:pt x="17" y="62"/>
                    </a:cubicBezTo>
                    <a:cubicBezTo>
                      <a:pt x="17" y="62"/>
                      <a:pt x="17" y="62"/>
                      <a:pt x="18" y="62"/>
                    </a:cubicBezTo>
                    <a:cubicBezTo>
                      <a:pt x="20" y="62"/>
                      <a:pt x="21" y="60"/>
                      <a:pt x="20" y="58"/>
                    </a:cubicBezTo>
                    <a:cubicBezTo>
                      <a:pt x="19" y="56"/>
                      <a:pt x="17" y="55"/>
                      <a:pt x="14" y="56"/>
                    </a:cubicBezTo>
                    <a:cubicBezTo>
                      <a:pt x="11" y="56"/>
                      <a:pt x="9" y="57"/>
                      <a:pt x="7" y="59"/>
                    </a:cubicBezTo>
                    <a:cubicBezTo>
                      <a:pt x="1" y="64"/>
                      <a:pt x="0" y="70"/>
                      <a:pt x="5" y="76"/>
                    </a:cubicBezTo>
                    <a:cubicBezTo>
                      <a:pt x="9" y="80"/>
                      <a:pt x="15" y="82"/>
                      <a:pt x="21" y="83"/>
                    </a:cubicBezTo>
                    <a:cubicBezTo>
                      <a:pt x="26" y="85"/>
                      <a:pt x="31" y="86"/>
                      <a:pt x="37" y="87"/>
                    </a:cubicBezTo>
                    <a:cubicBezTo>
                      <a:pt x="37" y="87"/>
                      <a:pt x="38" y="87"/>
                      <a:pt x="38" y="87"/>
                    </a:cubicBezTo>
                    <a:cubicBezTo>
                      <a:pt x="39" y="87"/>
                      <a:pt x="39" y="85"/>
                      <a:pt x="39" y="84"/>
                    </a:cubicBezTo>
                    <a:cubicBezTo>
                      <a:pt x="39" y="84"/>
                      <a:pt x="39" y="83"/>
                      <a:pt x="39" y="82"/>
                    </a:cubicBezTo>
                    <a:cubicBezTo>
                      <a:pt x="39" y="82"/>
                      <a:pt x="40" y="82"/>
                      <a:pt x="40" y="82"/>
                    </a:cubicBezTo>
                    <a:cubicBezTo>
                      <a:pt x="40" y="83"/>
                      <a:pt x="40" y="84"/>
                      <a:pt x="40" y="85"/>
                    </a:cubicBezTo>
                    <a:cubicBezTo>
                      <a:pt x="39" y="85"/>
                      <a:pt x="39" y="86"/>
                      <a:pt x="39" y="86"/>
                    </a:cubicBezTo>
                    <a:cubicBezTo>
                      <a:pt x="39" y="86"/>
                      <a:pt x="39" y="87"/>
                      <a:pt x="38" y="87"/>
                    </a:cubicBezTo>
                    <a:cubicBezTo>
                      <a:pt x="40" y="87"/>
                      <a:pt x="42" y="88"/>
                      <a:pt x="43" y="87"/>
                    </a:cubicBezTo>
                    <a:cubicBezTo>
                      <a:pt x="43" y="87"/>
                      <a:pt x="43" y="87"/>
                      <a:pt x="43" y="86"/>
                    </a:cubicBezTo>
                    <a:cubicBezTo>
                      <a:pt x="43" y="86"/>
                      <a:pt x="43" y="86"/>
                      <a:pt x="43" y="86"/>
                    </a:cubicBezTo>
                    <a:cubicBezTo>
                      <a:pt x="44" y="84"/>
                      <a:pt x="42" y="82"/>
                      <a:pt x="40" y="82"/>
                    </a:cubicBezTo>
                    <a:close/>
                    <a:moveTo>
                      <a:pt x="89" y="92"/>
                    </a:moveTo>
                    <a:cubicBezTo>
                      <a:pt x="81" y="90"/>
                      <a:pt x="74" y="89"/>
                      <a:pt x="67" y="88"/>
                    </a:cubicBezTo>
                    <a:cubicBezTo>
                      <a:pt x="60" y="86"/>
                      <a:pt x="52" y="85"/>
                      <a:pt x="45" y="84"/>
                    </a:cubicBezTo>
                    <a:cubicBezTo>
                      <a:pt x="45" y="84"/>
                      <a:pt x="45" y="85"/>
                      <a:pt x="44" y="86"/>
                    </a:cubicBezTo>
                    <a:cubicBezTo>
                      <a:pt x="51" y="88"/>
                      <a:pt x="58" y="89"/>
                      <a:pt x="65" y="90"/>
                    </a:cubicBezTo>
                    <a:cubicBezTo>
                      <a:pt x="72" y="92"/>
                      <a:pt x="80" y="93"/>
                      <a:pt x="88" y="95"/>
                    </a:cubicBezTo>
                    <a:cubicBezTo>
                      <a:pt x="95" y="96"/>
                      <a:pt x="102" y="97"/>
                      <a:pt x="110" y="98"/>
                    </a:cubicBezTo>
                    <a:cubicBezTo>
                      <a:pt x="110" y="98"/>
                      <a:pt x="111" y="98"/>
                      <a:pt x="111" y="99"/>
                    </a:cubicBezTo>
                    <a:cubicBezTo>
                      <a:pt x="112" y="98"/>
                      <a:pt x="112" y="98"/>
                      <a:pt x="112" y="97"/>
                    </a:cubicBezTo>
                    <a:cubicBezTo>
                      <a:pt x="112" y="97"/>
                      <a:pt x="112" y="97"/>
                      <a:pt x="112" y="96"/>
                    </a:cubicBezTo>
                    <a:cubicBezTo>
                      <a:pt x="112" y="96"/>
                      <a:pt x="112" y="96"/>
                      <a:pt x="112" y="96"/>
                    </a:cubicBezTo>
                    <a:cubicBezTo>
                      <a:pt x="112" y="97"/>
                      <a:pt x="112" y="97"/>
                      <a:pt x="112" y="98"/>
                    </a:cubicBezTo>
                    <a:cubicBezTo>
                      <a:pt x="112" y="98"/>
                      <a:pt x="112" y="98"/>
                      <a:pt x="112" y="98"/>
                    </a:cubicBezTo>
                    <a:cubicBezTo>
                      <a:pt x="112" y="98"/>
                      <a:pt x="112" y="98"/>
                      <a:pt x="112" y="99"/>
                    </a:cubicBezTo>
                    <a:cubicBezTo>
                      <a:pt x="118" y="100"/>
                      <a:pt x="125" y="100"/>
                      <a:pt x="132" y="102"/>
                    </a:cubicBezTo>
                    <a:cubicBezTo>
                      <a:pt x="132" y="101"/>
                      <a:pt x="132" y="101"/>
                      <a:pt x="132" y="100"/>
                    </a:cubicBezTo>
                    <a:cubicBezTo>
                      <a:pt x="117" y="97"/>
                      <a:pt x="103" y="94"/>
                      <a:pt x="89" y="92"/>
                    </a:cubicBezTo>
                    <a:close/>
                    <a:moveTo>
                      <a:pt x="123" y="80"/>
                    </a:moveTo>
                    <a:cubicBezTo>
                      <a:pt x="124" y="80"/>
                      <a:pt x="125" y="81"/>
                      <a:pt x="126" y="81"/>
                    </a:cubicBezTo>
                    <a:cubicBezTo>
                      <a:pt x="126" y="81"/>
                      <a:pt x="126" y="81"/>
                      <a:pt x="126" y="81"/>
                    </a:cubicBezTo>
                    <a:cubicBezTo>
                      <a:pt x="125" y="80"/>
                      <a:pt x="124" y="79"/>
                      <a:pt x="123" y="80"/>
                    </a:cubicBezTo>
                    <a:close/>
                    <a:moveTo>
                      <a:pt x="127" y="81"/>
                    </a:moveTo>
                    <a:cubicBezTo>
                      <a:pt x="137" y="93"/>
                      <a:pt x="134" y="113"/>
                      <a:pt x="120" y="121"/>
                    </a:cubicBezTo>
                    <a:cubicBezTo>
                      <a:pt x="121" y="121"/>
                      <a:pt x="121" y="121"/>
                      <a:pt x="121" y="121"/>
                    </a:cubicBezTo>
                    <a:cubicBezTo>
                      <a:pt x="121" y="122"/>
                      <a:pt x="121" y="122"/>
                      <a:pt x="121" y="122"/>
                    </a:cubicBezTo>
                    <a:cubicBezTo>
                      <a:pt x="121" y="122"/>
                      <a:pt x="121" y="122"/>
                      <a:pt x="121" y="122"/>
                    </a:cubicBezTo>
                    <a:cubicBezTo>
                      <a:pt x="121" y="122"/>
                      <a:pt x="121" y="122"/>
                      <a:pt x="121" y="122"/>
                    </a:cubicBezTo>
                    <a:cubicBezTo>
                      <a:pt x="122" y="123"/>
                      <a:pt x="123" y="125"/>
                      <a:pt x="124" y="127"/>
                    </a:cubicBezTo>
                    <a:cubicBezTo>
                      <a:pt x="125" y="128"/>
                      <a:pt x="126" y="129"/>
                      <a:pt x="126" y="130"/>
                    </a:cubicBezTo>
                    <a:cubicBezTo>
                      <a:pt x="127" y="132"/>
                      <a:pt x="128" y="135"/>
                      <a:pt x="129" y="138"/>
                    </a:cubicBezTo>
                    <a:cubicBezTo>
                      <a:pt x="130" y="143"/>
                      <a:pt x="129" y="149"/>
                      <a:pt x="127" y="155"/>
                    </a:cubicBezTo>
                    <a:cubicBezTo>
                      <a:pt x="126" y="156"/>
                      <a:pt x="126" y="157"/>
                      <a:pt x="125" y="158"/>
                    </a:cubicBezTo>
                    <a:cubicBezTo>
                      <a:pt x="125" y="159"/>
                      <a:pt x="125" y="159"/>
                      <a:pt x="124" y="160"/>
                    </a:cubicBezTo>
                    <a:cubicBezTo>
                      <a:pt x="128" y="161"/>
                      <a:pt x="134" y="157"/>
                      <a:pt x="136" y="156"/>
                    </a:cubicBezTo>
                    <a:cubicBezTo>
                      <a:pt x="140" y="155"/>
                      <a:pt x="143" y="153"/>
                      <a:pt x="146" y="151"/>
                    </a:cubicBezTo>
                    <a:cubicBezTo>
                      <a:pt x="153" y="148"/>
                      <a:pt x="160" y="143"/>
                      <a:pt x="166" y="139"/>
                    </a:cubicBezTo>
                    <a:cubicBezTo>
                      <a:pt x="172" y="134"/>
                      <a:pt x="177" y="129"/>
                      <a:pt x="182" y="123"/>
                    </a:cubicBezTo>
                    <a:cubicBezTo>
                      <a:pt x="187" y="118"/>
                      <a:pt x="191" y="112"/>
                      <a:pt x="195" y="107"/>
                    </a:cubicBezTo>
                    <a:cubicBezTo>
                      <a:pt x="195" y="107"/>
                      <a:pt x="195" y="106"/>
                      <a:pt x="196" y="107"/>
                    </a:cubicBezTo>
                    <a:cubicBezTo>
                      <a:pt x="196" y="107"/>
                      <a:pt x="196" y="107"/>
                      <a:pt x="196" y="107"/>
                    </a:cubicBezTo>
                    <a:cubicBezTo>
                      <a:pt x="196" y="106"/>
                      <a:pt x="196" y="106"/>
                      <a:pt x="196" y="106"/>
                    </a:cubicBezTo>
                    <a:cubicBezTo>
                      <a:pt x="196" y="106"/>
                      <a:pt x="196" y="106"/>
                      <a:pt x="196" y="106"/>
                    </a:cubicBezTo>
                    <a:cubicBezTo>
                      <a:pt x="197" y="106"/>
                      <a:pt x="197" y="105"/>
                      <a:pt x="197" y="105"/>
                    </a:cubicBezTo>
                    <a:cubicBezTo>
                      <a:pt x="197" y="105"/>
                      <a:pt x="197" y="105"/>
                      <a:pt x="196" y="105"/>
                    </a:cubicBezTo>
                    <a:cubicBezTo>
                      <a:pt x="193" y="109"/>
                      <a:pt x="188" y="111"/>
                      <a:pt x="183" y="112"/>
                    </a:cubicBezTo>
                    <a:cubicBezTo>
                      <a:pt x="176" y="114"/>
                      <a:pt x="169" y="116"/>
                      <a:pt x="162" y="117"/>
                    </a:cubicBezTo>
                    <a:cubicBezTo>
                      <a:pt x="148" y="120"/>
                      <a:pt x="135" y="122"/>
                      <a:pt x="121" y="121"/>
                    </a:cubicBezTo>
                    <a:cubicBezTo>
                      <a:pt x="121" y="121"/>
                      <a:pt x="121" y="121"/>
                      <a:pt x="121" y="121"/>
                    </a:cubicBezTo>
                    <a:cubicBezTo>
                      <a:pt x="134" y="122"/>
                      <a:pt x="148" y="120"/>
                      <a:pt x="161" y="117"/>
                    </a:cubicBezTo>
                    <a:cubicBezTo>
                      <a:pt x="167" y="115"/>
                      <a:pt x="174" y="113"/>
                      <a:pt x="180" y="112"/>
                    </a:cubicBezTo>
                    <a:cubicBezTo>
                      <a:pt x="186" y="110"/>
                      <a:pt x="191" y="109"/>
                      <a:pt x="195" y="105"/>
                    </a:cubicBezTo>
                    <a:cubicBezTo>
                      <a:pt x="195" y="105"/>
                      <a:pt x="195" y="105"/>
                      <a:pt x="195" y="105"/>
                    </a:cubicBezTo>
                    <a:cubicBezTo>
                      <a:pt x="176" y="91"/>
                      <a:pt x="152" y="88"/>
                      <a:pt x="129" y="80"/>
                    </a:cubicBezTo>
                    <a:cubicBezTo>
                      <a:pt x="128" y="81"/>
                      <a:pt x="128" y="81"/>
                      <a:pt x="127" y="81"/>
                    </a:cubicBezTo>
                    <a:close/>
                    <a:moveTo>
                      <a:pt x="148" y="45"/>
                    </a:moveTo>
                    <a:cubicBezTo>
                      <a:pt x="149" y="59"/>
                      <a:pt x="142" y="72"/>
                      <a:pt x="130" y="80"/>
                    </a:cubicBezTo>
                    <a:cubicBezTo>
                      <a:pt x="142" y="83"/>
                      <a:pt x="154" y="87"/>
                      <a:pt x="166" y="90"/>
                    </a:cubicBezTo>
                    <a:cubicBezTo>
                      <a:pt x="177" y="93"/>
                      <a:pt x="187" y="97"/>
                      <a:pt x="196" y="104"/>
                    </a:cubicBezTo>
                    <a:cubicBezTo>
                      <a:pt x="196" y="103"/>
                      <a:pt x="196" y="103"/>
                      <a:pt x="196" y="102"/>
                    </a:cubicBezTo>
                    <a:cubicBezTo>
                      <a:pt x="196" y="102"/>
                      <a:pt x="196" y="102"/>
                      <a:pt x="196" y="102"/>
                    </a:cubicBezTo>
                    <a:cubicBezTo>
                      <a:pt x="196" y="89"/>
                      <a:pt x="186" y="76"/>
                      <a:pt x="178" y="66"/>
                    </a:cubicBezTo>
                    <a:cubicBezTo>
                      <a:pt x="170" y="56"/>
                      <a:pt x="160" y="48"/>
                      <a:pt x="148" y="40"/>
                    </a:cubicBezTo>
                    <a:cubicBezTo>
                      <a:pt x="148" y="41"/>
                      <a:pt x="148" y="43"/>
                      <a:pt x="148" y="45"/>
                    </a:cubicBezTo>
                    <a:close/>
                    <a:moveTo>
                      <a:pt x="144" y="37"/>
                    </a:moveTo>
                    <a:cubicBezTo>
                      <a:pt x="142" y="37"/>
                      <a:pt x="143" y="38"/>
                      <a:pt x="144" y="38"/>
                    </a:cubicBezTo>
                    <a:cubicBezTo>
                      <a:pt x="144" y="39"/>
                      <a:pt x="144" y="39"/>
                      <a:pt x="145" y="39"/>
                    </a:cubicBezTo>
                    <a:cubicBezTo>
                      <a:pt x="145" y="39"/>
                      <a:pt x="146" y="39"/>
                      <a:pt x="146" y="39"/>
                    </a:cubicBezTo>
                    <a:cubicBezTo>
                      <a:pt x="146" y="39"/>
                      <a:pt x="146" y="39"/>
                      <a:pt x="146" y="39"/>
                    </a:cubicBezTo>
                    <a:cubicBezTo>
                      <a:pt x="147" y="39"/>
                      <a:pt x="147" y="39"/>
                      <a:pt x="147" y="39"/>
                    </a:cubicBezTo>
                    <a:cubicBezTo>
                      <a:pt x="147" y="39"/>
                      <a:pt x="147" y="39"/>
                      <a:pt x="147" y="39"/>
                    </a:cubicBezTo>
                    <a:cubicBezTo>
                      <a:pt x="146" y="39"/>
                      <a:pt x="146" y="39"/>
                      <a:pt x="146" y="38"/>
                    </a:cubicBezTo>
                    <a:cubicBezTo>
                      <a:pt x="145" y="38"/>
                      <a:pt x="144" y="37"/>
                      <a:pt x="144" y="37"/>
                    </a:cubicBezTo>
                    <a:close/>
                    <a:moveTo>
                      <a:pt x="163" y="4"/>
                    </a:moveTo>
                    <a:cubicBezTo>
                      <a:pt x="165" y="11"/>
                      <a:pt x="163" y="19"/>
                      <a:pt x="160" y="26"/>
                    </a:cubicBezTo>
                    <a:cubicBezTo>
                      <a:pt x="158" y="29"/>
                      <a:pt x="156" y="33"/>
                      <a:pt x="153" y="35"/>
                    </a:cubicBezTo>
                    <a:cubicBezTo>
                      <a:pt x="152" y="37"/>
                      <a:pt x="150" y="38"/>
                      <a:pt x="149" y="39"/>
                    </a:cubicBezTo>
                    <a:cubicBezTo>
                      <a:pt x="149" y="39"/>
                      <a:pt x="149" y="39"/>
                      <a:pt x="149" y="39"/>
                    </a:cubicBezTo>
                    <a:cubicBezTo>
                      <a:pt x="161" y="47"/>
                      <a:pt x="172" y="57"/>
                      <a:pt x="181" y="68"/>
                    </a:cubicBezTo>
                    <a:cubicBezTo>
                      <a:pt x="185" y="74"/>
                      <a:pt x="189" y="79"/>
                      <a:pt x="192" y="86"/>
                    </a:cubicBezTo>
                    <a:cubicBezTo>
                      <a:pt x="195" y="90"/>
                      <a:pt x="197" y="96"/>
                      <a:pt x="197" y="102"/>
                    </a:cubicBezTo>
                    <a:cubicBezTo>
                      <a:pt x="197" y="102"/>
                      <a:pt x="197" y="102"/>
                      <a:pt x="197" y="102"/>
                    </a:cubicBezTo>
                    <a:cubicBezTo>
                      <a:pt x="198" y="100"/>
                      <a:pt x="198" y="98"/>
                      <a:pt x="198" y="96"/>
                    </a:cubicBezTo>
                    <a:cubicBezTo>
                      <a:pt x="198" y="94"/>
                      <a:pt x="198" y="92"/>
                      <a:pt x="198" y="90"/>
                    </a:cubicBezTo>
                    <a:cubicBezTo>
                      <a:pt x="199" y="86"/>
                      <a:pt x="199" y="81"/>
                      <a:pt x="198" y="77"/>
                    </a:cubicBezTo>
                    <a:cubicBezTo>
                      <a:pt x="198" y="67"/>
                      <a:pt x="196" y="58"/>
                      <a:pt x="193" y="49"/>
                    </a:cubicBezTo>
                    <a:cubicBezTo>
                      <a:pt x="190" y="40"/>
                      <a:pt x="185" y="31"/>
                      <a:pt x="180" y="23"/>
                    </a:cubicBezTo>
                    <a:cubicBezTo>
                      <a:pt x="175" y="16"/>
                      <a:pt x="170" y="10"/>
                      <a:pt x="164" y="4"/>
                    </a:cubicBezTo>
                    <a:cubicBezTo>
                      <a:pt x="164" y="4"/>
                      <a:pt x="164" y="4"/>
                      <a:pt x="163" y="4"/>
                    </a:cubicBezTo>
                    <a:close/>
                    <a:moveTo>
                      <a:pt x="160" y="1"/>
                    </a:moveTo>
                    <a:cubicBezTo>
                      <a:pt x="160" y="2"/>
                      <a:pt x="161" y="2"/>
                      <a:pt x="162" y="3"/>
                    </a:cubicBezTo>
                    <a:cubicBezTo>
                      <a:pt x="162" y="2"/>
                      <a:pt x="162" y="2"/>
                      <a:pt x="162" y="2"/>
                    </a:cubicBezTo>
                    <a:cubicBezTo>
                      <a:pt x="161" y="2"/>
                      <a:pt x="161" y="2"/>
                      <a:pt x="161" y="2"/>
                    </a:cubicBezTo>
                    <a:cubicBezTo>
                      <a:pt x="161" y="1"/>
                      <a:pt x="160" y="1"/>
                      <a:pt x="160" y="1"/>
                    </a:cubicBezTo>
                    <a:close/>
                  </a:path>
                </a:pathLst>
              </a:custGeom>
              <a:solidFill>
                <a:srgbClr val="FFFFFF">
                  <a:alpha val="100000"/>
                </a:srgbClr>
              </a:solidFill>
              <a:ln w="9525">
                <a:noFill/>
              </a:ln>
            </p:spPr>
            <p:txBody>
              <a:bodyPr/>
              <a:lstStyle/>
              <a:p>
                <a:endParaRPr lang="zh-CN" altLang="en-US"/>
              </a:p>
            </p:txBody>
          </p:sp>
          <p:sp>
            <p:nvSpPr>
              <p:cNvPr id="3342" name="Freeform 221"/>
              <p:cNvSpPr>
                <a:spLocks noEditPoints="1"/>
              </p:cNvSpPr>
              <p:nvPr/>
            </p:nvSpPr>
            <p:spPr>
              <a:xfrm>
                <a:off x="3344862" y="4759325"/>
                <a:ext cx="601663" cy="1241425"/>
              </a:xfrm>
              <a:custGeom>
                <a:avLst/>
                <a:gdLst>
                  <a:gd name="txL" fmla="*/ 0 w 78"/>
                  <a:gd name="txT" fmla="*/ 0 h 161"/>
                  <a:gd name="txR" fmla="*/ 78 w 78"/>
                  <a:gd name="txB" fmla="*/ 161 h 161"/>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0" y="0"/>
                  </a:cxn>
                  <a:cxn ang="0">
                    <a:pos x="0"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78" h="161">
                    <a:moveTo>
                      <a:pt x="75" y="129"/>
                    </a:moveTo>
                    <a:cubicBezTo>
                      <a:pt x="73" y="124"/>
                      <a:pt x="69" y="121"/>
                      <a:pt x="64" y="118"/>
                    </a:cubicBezTo>
                    <a:cubicBezTo>
                      <a:pt x="61" y="117"/>
                      <a:pt x="58" y="115"/>
                      <a:pt x="55" y="115"/>
                    </a:cubicBezTo>
                    <a:cubicBezTo>
                      <a:pt x="53" y="115"/>
                      <a:pt x="51" y="115"/>
                      <a:pt x="50" y="114"/>
                    </a:cubicBezTo>
                    <a:cubicBezTo>
                      <a:pt x="46" y="113"/>
                      <a:pt x="45" y="110"/>
                      <a:pt x="43" y="107"/>
                    </a:cubicBezTo>
                    <a:cubicBezTo>
                      <a:pt x="44" y="97"/>
                      <a:pt x="42" y="90"/>
                      <a:pt x="41" y="87"/>
                    </a:cubicBezTo>
                    <a:cubicBezTo>
                      <a:pt x="33" y="65"/>
                      <a:pt x="25" y="44"/>
                      <a:pt x="14" y="23"/>
                    </a:cubicBezTo>
                    <a:cubicBezTo>
                      <a:pt x="11" y="15"/>
                      <a:pt x="7" y="7"/>
                      <a:pt x="1" y="0"/>
                    </a:cubicBezTo>
                    <a:cubicBezTo>
                      <a:pt x="1" y="0"/>
                      <a:pt x="1" y="0"/>
                      <a:pt x="1" y="0"/>
                    </a:cubicBezTo>
                    <a:cubicBezTo>
                      <a:pt x="12" y="30"/>
                      <a:pt x="21" y="61"/>
                      <a:pt x="32" y="91"/>
                    </a:cubicBezTo>
                    <a:cubicBezTo>
                      <a:pt x="32" y="94"/>
                      <a:pt x="35" y="96"/>
                      <a:pt x="35" y="99"/>
                    </a:cubicBezTo>
                    <a:cubicBezTo>
                      <a:pt x="34" y="100"/>
                      <a:pt x="34" y="101"/>
                      <a:pt x="34" y="101"/>
                    </a:cubicBezTo>
                    <a:cubicBezTo>
                      <a:pt x="34" y="101"/>
                      <a:pt x="33" y="100"/>
                      <a:pt x="33" y="100"/>
                    </a:cubicBezTo>
                    <a:cubicBezTo>
                      <a:pt x="31" y="98"/>
                      <a:pt x="31" y="94"/>
                      <a:pt x="30" y="91"/>
                    </a:cubicBezTo>
                    <a:cubicBezTo>
                      <a:pt x="21" y="61"/>
                      <a:pt x="9" y="31"/>
                      <a:pt x="0" y="0"/>
                    </a:cubicBezTo>
                    <a:cubicBezTo>
                      <a:pt x="0" y="0"/>
                      <a:pt x="0" y="0"/>
                      <a:pt x="0" y="0"/>
                    </a:cubicBezTo>
                    <a:cubicBezTo>
                      <a:pt x="0" y="9"/>
                      <a:pt x="2" y="18"/>
                      <a:pt x="3" y="27"/>
                    </a:cubicBezTo>
                    <a:cubicBezTo>
                      <a:pt x="7" y="50"/>
                      <a:pt x="13" y="71"/>
                      <a:pt x="20" y="94"/>
                    </a:cubicBezTo>
                    <a:cubicBezTo>
                      <a:pt x="21" y="96"/>
                      <a:pt x="24" y="104"/>
                      <a:pt x="31" y="111"/>
                    </a:cubicBezTo>
                    <a:cubicBezTo>
                      <a:pt x="30" y="114"/>
                      <a:pt x="32" y="118"/>
                      <a:pt x="29" y="121"/>
                    </a:cubicBezTo>
                    <a:cubicBezTo>
                      <a:pt x="28" y="122"/>
                      <a:pt x="27" y="123"/>
                      <a:pt x="26" y="124"/>
                    </a:cubicBezTo>
                    <a:cubicBezTo>
                      <a:pt x="23" y="126"/>
                      <a:pt x="21" y="129"/>
                      <a:pt x="20" y="133"/>
                    </a:cubicBezTo>
                    <a:cubicBezTo>
                      <a:pt x="18" y="137"/>
                      <a:pt x="17" y="142"/>
                      <a:pt x="18" y="147"/>
                    </a:cubicBezTo>
                    <a:cubicBezTo>
                      <a:pt x="18" y="152"/>
                      <a:pt x="21" y="157"/>
                      <a:pt x="26" y="159"/>
                    </a:cubicBezTo>
                    <a:cubicBezTo>
                      <a:pt x="31" y="161"/>
                      <a:pt x="37" y="160"/>
                      <a:pt x="42" y="158"/>
                    </a:cubicBezTo>
                    <a:cubicBezTo>
                      <a:pt x="44" y="157"/>
                      <a:pt x="45" y="157"/>
                      <a:pt x="46" y="155"/>
                    </a:cubicBezTo>
                    <a:cubicBezTo>
                      <a:pt x="47" y="154"/>
                      <a:pt x="47" y="153"/>
                      <a:pt x="47" y="152"/>
                    </a:cubicBezTo>
                    <a:cubicBezTo>
                      <a:pt x="47" y="144"/>
                      <a:pt x="44" y="137"/>
                      <a:pt x="42" y="129"/>
                    </a:cubicBezTo>
                    <a:cubicBezTo>
                      <a:pt x="41" y="126"/>
                      <a:pt x="40" y="123"/>
                      <a:pt x="40" y="120"/>
                    </a:cubicBezTo>
                    <a:cubicBezTo>
                      <a:pt x="42" y="122"/>
                      <a:pt x="44" y="125"/>
                      <a:pt x="45" y="128"/>
                    </a:cubicBezTo>
                    <a:cubicBezTo>
                      <a:pt x="48" y="135"/>
                      <a:pt x="50" y="143"/>
                      <a:pt x="54" y="149"/>
                    </a:cubicBezTo>
                    <a:cubicBezTo>
                      <a:pt x="55" y="150"/>
                      <a:pt x="56" y="151"/>
                      <a:pt x="57" y="152"/>
                    </a:cubicBezTo>
                    <a:cubicBezTo>
                      <a:pt x="58" y="152"/>
                      <a:pt x="60" y="152"/>
                      <a:pt x="62" y="152"/>
                    </a:cubicBezTo>
                    <a:cubicBezTo>
                      <a:pt x="68" y="150"/>
                      <a:pt x="73" y="148"/>
                      <a:pt x="76" y="143"/>
                    </a:cubicBezTo>
                    <a:cubicBezTo>
                      <a:pt x="78" y="139"/>
                      <a:pt x="78" y="133"/>
                      <a:pt x="75" y="129"/>
                    </a:cubicBezTo>
                    <a:close/>
                    <a:moveTo>
                      <a:pt x="42" y="141"/>
                    </a:moveTo>
                    <a:cubicBezTo>
                      <a:pt x="42" y="149"/>
                      <a:pt x="38" y="156"/>
                      <a:pt x="33" y="156"/>
                    </a:cubicBezTo>
                    <a:cubicBezTo>
                      <a:pt x="27" y="156"/>
                      <a:pt x="22" y="150"/>
                      <a:pt x="22" y="142"/>
                    </a:cubicBezTo>
                    <a:cubicBezTo>
                      <a:pt x="21" y="134"/>
                      <a:pt x="25" y="128"/>
                      <a:pt x="31" y="127"/>
                    </a:cubicBezTo>
                    <a:cubicBezTo>
                      <a:pt x="36" y="127"/>
                      <a:pt x="41" y="133"/>
                      <a:pt x="42" y="141"/>
                    </a:cubicBezTo>
                    <a:close/>
                    <a:moveTo>
                      <a:pt x="37" y="111"/>
                    </a:moveTo>
                    <a:cubicBezTo>
                      <a:pt x="36" y="112"/>
                      <a:pt x="34" y="111"/>
                      <a:pt x="34" y="110"/>
                    </a:cubicBezTo>
                    <a:cubicBezTo>
                      <a:pt x="33" y="108"/>
                      <a:pt x="34" y="107"/>
                      <a:pt x="36" y="106"/>
                    </a:cubicBezTo>
                    <a:cubicBezTo>
                      <a:pt x="37" y="106"/>
                      <a:pt x="39" y="107"/>
                      <a:pt x="39" y="108"/>
                    </a:cubicBezTo>
                    <a:cubicBezTo>
                      <a:pt x="40" y="109"/>
                      <a:pt x="39" y="111"/>
                      <a:pt x="37" y="111"/>
                    </a:cubicBezTo>
                    <a:close/>
                    <a:moveTo>
                      <a:pt x="69" y="144"/>
                    </a:moveTo>
                    <a:cubicBezTo>
                      <a:pt x="65" y="147"/>
                      <a:pt x="57" y="144"/>
                      <a:pt x="53" y="138"/>
                    </a:cubicBezTo>
                    <a:cubicBezTo>
                      <a:pt x="48" y="131"/>
                      <a:pt x="49" y="123"/>
                      <a:pt x="53" y="120"/>
                    </a:cubicBezTo>
                    <a:cubicBezTo>
                      <a:pt x="58" y="117"/>
                      <a:pt x="65" y="120"/>
                      <a:pt x="70" y="127"/>
                    </a:cubicBezTo>
                    <a:cubicBezTo>
                      <a:pt x="74" y="134"/>
                      <a:pt x="74" y="141"/>
                      <a:pt x="69" y="144"/>
                    </a:cubicBezTo>
                    <a:close/>
                  </a:path>
                </a:pathLst>
              </a:custGeom>
              <a:solidFill>
                <a:srgbClr val="FFFFFF">
                  <a:alpha val="100000"/>
                </a:srgbClr>
              </a:solidFill>
              <a:ln w="9525">
                <a:noFill/>
              </a:ln>
            </p:spPr>
            <p:txBody>
              <a:bodyPr/>
              <a:lstStyle/>
              <a:p>
                <a:endParaRPr lang="zh-CN" altLang="en-US"/>
              </a:p>
            </p:txBody>
          </p:sp>
          <p:sp>
            <p:nvSpPr>
              <p:cNvPr id="3343" name="Freeform 222"/>
              <p:cNvSpPr>
                <a:spLocks noEditPoints="1"/>
              </p:cNvSpPr>
              <p:nvPr/>
            </p:nvSpPr>
            <p:spPr>
              <a:xfrm>
                <a:off x="9753600" y="6340475"/>
                <a:ext cx="1095375" cy="185738"/>
              </a:xfrm>
              <a:custGeom>
                <a:avLst/>
                <a:gdLst>
                  <a:gd name="txL" fmla="*/ 0 w 142"/>
                  <a:gd name="txT" fmla="*/ 0 h 24"/>
                  <a:gd name="txR" fmla="*/ 142 w 142"/>
                  <a:gd name="txB" fmla="*/ 24 h 24"/>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42" h="24">
                    <a:moveTo>
                      <a:pt x="94" y="1"/>
                    </a:moveTo>
                    <a:cubicBezTo>
                      <a:pt x="71" y="2"/>
                      <a:pt x="48" y="2"/>
                      <a:pt x="24" y="4"/>
                    </a:cubicBezTo>
                    <a:cubicBezTo>
                      <a:pt x="24" y="4"/>
                      <a:pt x="24" y="4"/>
                      <a:pt x="24" y="4"/>
                    </a:cubicBezTo>
                    <a:cubicBezTo>
                      <a:pt x="24" y="3"/>
                      <a:pt x="24" y="3"/>
                      <a:pt x="24" y="3"/>
                    </a:cubicBezTo>
                    <a:cubicBezTo>
                      <a:pt x="20" y="4"/>
                      <a:pt x="17" y="4"/>
                      <a:pt x="14" y="4"/>
                    </a:cubicBezTo>
                    <a:cubicBezTo>
                      <a:pt x="12" y="4"/>
                      <a:pt x="10" y="4"/>
                      <a:pt x="8" y="5"/>
                    </a:cubicBezTo>
                    <a:cubicBezTo>
                      <a:pt x="6" y="5"/>
                      <a:pt x="3" y="4"/>
                      <a:pt x="2" y="6"/>
                    </a:cubicBezTo>
                    <a:cubicBezTo>
                      <a:pt x="0" y="9"/>
                      <a:pt x="1" y="13"/>
                      <a:pt x="1" y="15"/>
                    </a:cubicBezTo>
                    <a:cubicBezTo>
                      <a:pt x="2" y="17"/>
                      <a:pt x="2" y="20"/>
                      <a:pt x="4" y="22"/>
                    </a:cubicBezTo>
                    <a:cubicBezTo>
                      <a:pt x="6" y="23"/>
                      <a:pt x="8" y="23"/>
                      <a:pt x="11" y="23"/>
                    </a:cubicBezTo>
                    <a:cubicBezTo>
                      <a:pt x="11" y="23"/>
                      <a:pt x="11" y="23"/>
                      <a:pt x="12" y="23"/>
                    </a:cubicBezTo>
                    <a:cubicBezTo>
                      <a:pt x="12" y="24"/>
                      <a:pt x="13" y="24"/>
                      <a:pt x="14" y="24"/>
                    </a:cubicBezTo>
                    <a:cubicBezTo>
                      <a:pt x="18" y="24"/>
                      <a:pt x="21" y="24"/>
                      <a:pt x="25" y="24"/>
                    </a:cubicBezTo>
                    <a:cubicBezTo>
                      <a:pt x="25" y="24"/>
                      <a:pt x="25" y="23"/>
                      <a:pt x="25" y="23"/>
                    </a:cubicBezTo>
                    <a:cubicBezTo>
                      <a:pt x="48" y="23"/>
                      <a:pt x="71" y="22"/>
                      <a:pt x="95" y="21"/>
                    </a:cubicBezTo>
                    <a:cubicBezTo>
                      <a:pt x="99" y="20"/>
                      <a:pt x="104" y="21"/>
                      <a:pt x="109" y="19"/>
                    </a:cubicBezTo>
                    <a:cubicBezTo>
                      <a:pt x="120" y="16"/>
                      <a:pt x="130" y="12"/>
                      <a:pt x="141" y="9"/>
                    </a:cubicBezTo>
                    <a:cubicBezTo>
                      <a:pt x="141" y="9"/>
                      <a:pt x="142" y="8"/>
                      <a:pt x="141" y="8"/>
                    </a:cubicBezTo>
                    <a:cubicBezTo>
                      <a:pt x="131" y="6"/>
                      <a:pt x="120" y="3"/>
                      <a:pt x="110" y="1"/>
                    </a:cubicBezTo>
                    <a:cubicBezTo>
                      <a:pt x="105" y="0"/>
                      <a:pt x="100" y="1"/>
                      <a:pt x="94" y="1"/>
                    </a:cubicBezTo>
                    <a:close/>
                    <a:moveTo>
                      <a:pt x="93" y="2"/>
                    </a:moveTo>
                    <a:cubicBezTo>
                      <a:pt x="97" y="2"/>
                      <a:pt x="101" y="2"/>
                      <a:pt x="105" y="2"/>
                    </a:cubicBezTo>
                    <a:cubicBezTo>
                      <a:pt x="104" y="3"/>
                      <a:pt x="103" y="4"/>
                      <a:pt x="101" y="4"/>
                    </a:cubicBezTo>
                    <a:cubicBezTo>
                      <a:pt x="101" y="4"/>
                      <a:pt x="101" y="4"/>
                      <a:pt x="101" y="4"/>
                    </a:cubicBezTo>
                    <a:cubicBezTo>
                      <a:pt x="75" y="6"/>
                      <a:pt x="49" y="5"/>
                      <a:pt x="23" y="8"/>
                    </a:cubicBezTo>
                    <a:cubicBezTo>
                      <a:pt x="23" y="8"/>
                      <a:pt x="23" y="9"/>
                      <a:pt x="23" y="9"/>
                    </a:cubicBezTo>
                    <a:cubicBezTo>
                      <a:pt x="49" y="6"/>
                      <a:pt x="75" y="9"/>
                      <a:pt x="101" y="5"/>
                    </a:cubicBezTo>
                    <a:cubicBezTo>
                      <a:pt x="101" y="5"/>
                      <a:pt x="101" y="5"/>
                      <a:pt x="101" y="6"/>
                    </a:cubicBezTo>
                    <a:cubicBezTo>
                      <a:pt x="103" y="6"/>
                      <a:pt x="105" y="6"/>
                      <a:pt x="104" y="9"/>
                    </a:cubicBezTo>
                    <a:cubicBezTo>
                      <a:pt x="104" y="10"/>
                      <a:pt x="102" y="11"/>
                      <a:pt x="101" y="12"/>
                    </a:cubicBezTo>
                    <a:cubicBezTo>
                      <a:pt x="101" y="12"/>
                      <a:pt x="101" y="12"/>
                      <a:pt x="101" y="12"/>
                    </a:cubicBezTo>
                    <a:cubicBezTo>
                      <a:pt x="75" y="13"/>
                      <a:pt x="49" y="15"/>
                      <a:pt x="23" y="15"/>
                    </a:cubicBezTo>
                    <a:cubicBezTo>
                      <a:pt x="22" y="15"/>
                      <a:pt x="22" y="15"/>
                      <a:pt x="22" y="15"/>
                    </a:cubicBezTo>
                    <a:cubicBezTo>
                      <a:pt x="22" y="12"/>
                      <a:pt x="22" y="8"/>
                      <a:pt x="24" y="5"/>
                    </a:cubicBezTo>
                    <a:cubicBezTo>
                      <a:pt x="24" y="5"/>
                      <a:pt x="24" y="5"/>
                      <a:pt x="25" y="5"/>
                    </a:cubicBezTo>
                    <a:cubicBezTo>
                      <a:pt x="47" y="4"/>
                      <a:pt x="70" y="3"/>
                      <a:pt x="93" y="2"/>
                    </a:cubicBezTo>
                    <a:close/>
                    <a:moveTo>
                      <a:pt x="24" y="23"/>
                    </a:moveTo>
                    <a:cubicBezTo>
                      <a:pt x="24" y="23"/>
                      <a:pt x="24" y="23"/>
                      <a:pt x="24" y="23"/>
                    </a:cubicBezTo>
                    <a:cubicBezTo>
                      <a:pt x="22" y="23"/>
                      <a:pt x="20" y="23"/>
                      <a:pt x="18" y="23"/>
                    </a:cubicBezTo>
                    <a:cubicBezTo>
                      <a:pt x="16" y="21"/>
                      <a:pt x="16" y="18"/>
                      <a:pt x="15" y="16"/>
                    </a:cubicBezTo>
                    <a:cubicBezTo>
                      <a:pt x="15" y="15"/>
                      <a:pt x="15" y="14"/>
                      <a:pt x="15" y="12"/>
                    </a:cubicBezTo>
                    <a:cubicBezTo>
                      <a:pt x="14" y="10"/>
                      <a:pt x="15" y="8"/>
                      <a:pt x="16" y="6"/>
                    </a:cubicBezTo>
                    <a:cubicBezTo>
                      <a:pt x="16" y="6"/>
                      <a:pt x="16" y="5"/>
                      <a:pt x="15" y="6"/>
                    </a:cubicBezTo>
                    <a:cubicBezTo>
                      <a:pt x="12" y="8"/>
                      <a:pt x="13" y="12"/>
                      <a:pt x="14" y="15"/>
                    </a:cubicBezTo>
                    <a:cubicBezTo>
                      <a:pt x="15" y="18"/>
                      <a:pt x="15" y="21"/>
                      <a:pt x="17" y="23"/>
                    </a:cubicBezTo>
                    <a:cubicBezTo>
                      <a:pt x="16" y="23"/>
                      <a:pt x="15" y="23"/>
                      <a:pt x="14" y="23"/>
                    </a:cubicBezTo>
                    <a:cubicBezTo>
                      <a:pt x="14" y="23"/>
                      <a:pt x="13" y="23"/>
                      <a:pt x="12" y="22"/>
                    </a:cubicBezTo>
                    <a:cubicBezTo>
                      <a:pt x="12" y="22"/>
                      <a:pt x="12" y="22"/>
                      <a:pt x="12" y="22"/>
                    </a:cubicBezTo>
                    <a:cubicBezTo>
                      <a:pt x="12" y="21"/>
                      <a:pt x="10" y="17"/>
                      <a:pt x="9" y="13"/>
                    </a:cubicBezTo>
                    <a:cubicBezTo>
                      <a:pt x="9" y="10"/>
                      <a:pt x="8" y="7"/>
                      <a:pt x="11" y="5"/>
                    </a:cubicBezTo>
                    <a:cubicBezTo>
                      <a:pt x="13" y="5"/>
                      <a:pt x="16" y="5"/>
                      <a:pt x="18" y="5"/>
                    </a:cubicBezTo>
                    <a:cubicBezTo>
                      <a:pt x="19" y="5"/>
                      <a:pt x="21" y="5"/>
                      <a:pt x="23" y="5"/>
                    </a:cubicBezTo>
                    <a:cubicBezTo>
                      <a:pt x="19" y="10"/>
                      <a:pt x="21" y="19"/>
                      <a:pt x="25" y="23"/>
                    </a:cubicBezTo>
                    <a:cubicBezTo>
                      <a:pt x="25" y="23"/>
                      <a:pt x="25" y="23"/>
                      <a:pt x="24" y="23"/>
                    </a:cubicBezTo>
                    <a:close/>
                    <a:moveTo>
                      <a:pt x="8" y="22"/>
                    </a:moveTo>
                    <a:cubicBezTo>
                      <a:pt x="4" y="21"/>
                      <a:pt x="3" y="18"/>
                      <a:pt x="3" y="15"/>
                    </a:cubicBezTo>
                    <a:cubicBezTo>
                      <a:pt x="3" y="14"/>
                      <a:pt x="2" y="10"/>
                      <a:pt x="2" y="9"/>
                    </a:cubicBezTo>
                    <a:cubicBezTo>
                      <a:pt x="3" y="7"/>
                      <a:pt x="5" y="7"/>
                      <a:pt x="7" y="7"/>
                    </a:cubicBezTo>
                    <a:cubicBezTo>
                      <a:pt x="7" y="8"/>
                      <a:pt x="7" y="9"/>
                      <a:pt x="7" y="10"/>
                    </a:cubicBezTo>
                    <a:cubicBezTo>
                      <a:pt x="7" y="12"/>
                      <a:pt x="8" y="14"/>
                      <a:pt x="8" y="15"/>
                    </a:cubicBezTo>
                    <a:cubicBezTo>
                      <a:pt x="8" y="18"/>
                      <a:pt x="9" y="20"/>
                      <a:pt x="10" y="22"/>
                    </a:cubicBezTo>
                    <a:cubicBezTo>
                      <a:pt x="10" y="22"/>
                      <a:pt x="10" y="22"/>
                      <a:pt x="10" y="22"/>
                    </a:cubicBezTo>
                    <a:cubicBezTo>
                      <a:pt x="9" y="22"/>
                      <a:pt x="8" y="22"/>
                      <a:pt x="8" y="22"/>
                    </a:cubicBezTo>
                    <a:close/>
                    <a:moveTo>
                      <a:pt x="25" y="23"/>
                    </a:moveTo>
                    <a:cubicBezTo>
                      <a:pt x="25" y="23"/>
                      <a:pt x="25" y="23"/>
                      <a:pt x="25" y="23"/>
                    </a:cubicBezTo>
                    <a:cubicBezTo>
                      <a:pt x="24" y="21"/>
                      <a:pt x="23" y="19"/>
                      <a:pt x="23" y="16"/>
                    </a:cubicBezTo>
                    <a:cubicBezTo>
                      <a:pt x="49" y="16"/>
                      <a:pt x="75" y="16"/>
                      <a:pt x="101" y="12"/>
                    </a:cubicBezTo>
                    <a:cubicBezTo>
                      <a:pt x="101" y="13"/>
                      <a:pt x="101" y="13"/>
                      <a:pt x="101" y="13"/>
                    </a:cubicBezTo>
                    <a:cubicBezTo>
                      <a:pt x="103" y="13"/>
                      <a:pt x="109" y="15"/>
                      <a:pt x="106" y="18"/>
                    </a:cubicBezTo>
                    <a:cubicBezTo>
                      <a:pt x="102" y="19"/>
                      <a:pt x="99" y="19"/>
                      <a:pt x="95" y="20"/>
                    </a:cubicBezTo>
                    <a:cubicBezTo>
                      <a:pt x="71" y="21"/>
                      <a:pt x="48" y="22"/>
                      <a:pt x="25" y="23"/>
                    </a:cubicBezTo>
                    <a:close/>
                    <a:moveTo>
                      <a:pt x="138" y="9"/>
                    </a:moveTo>
                    <a:cubicBezTo>
                      <a:pt x="138" y="9"/>
                      <a:pt x="138" y="9"/>
                      <a:pt x="138" y="9"/>
                    </a:cubicBezTo>
                    <a:cubicBezTo>
                      <a:pt x="138" y="9"/>
                      <a:pt x="138" y="9"/>
                      <a:pt x="138" y="9"/>
                    </a:cubicBezTo>
                    <a:cubicBezTo>
                      <a:pt x="138" y="9"/>
                      <a:pt x="138" y="9"/>
                      <a:pt x="138" y="9"/>
                    </a:cubicBezTo>
                    <a:close/>
                    <a:moveTo>
                      <a:pt x="127" y="6"/>
                    </a:moveTo>
                    <a:cubicBezTo>
                      <a:pt x="127" y="6"/>
                      <a:pt x="127" y="6"/>
                      <a:pt x="127" y="6"/>
                    </a:cubicBezTo>
                    <a:cubicBezTo>
                      <a:pt x="127" y="8"/>
                      <a:pt x="128" y="10"/>
                      <a:pt x="129" y="11"/>
                    </a:cubicBezTo>
                    <a:cubicBezTo>
                      <a:pt x="123" y="13"/>
                      <a:pt x="117" y="15"/>
                      <a:pt x="111" y="17"/>
                    </a:cubicBezTo>
                    <a:cubicBezTo>
                      <a:pt x="110" y="18"/>
                      <a:pt x="109" y="18"/>
                      <a:pt x="107" y="18"/>
                    </a:cubicBezTo>
                    <a:cubicBezTo>
                      <a:pt x="109" y="15"/>
                      <a:pt x="105" y="13"/>
                      <a:pt x="102" y="12"/>
                    </a:cubicBezTo>
                    <a:cubicBezTo>
                      <a:pt x="104" y="11"/>
                      <a:pt x="106" y="10"/>
                      <a:pt x="106" y="7"/>
                    </a:cubicBezTo>
                    <a:cubicBezTo>
                      <a:pt x="106" y="6"/>
                      <a:pt x="104" y="5"/>
                      <a:pt x="103" y="5"/>
                    </a:cubicBezTo>
                    <a:cubicBezTo>
                      <a:pt x="105" y="4"/>
                      <a:pt x="106" y="3"/>
                      <a:pt x="107" y="2"/>
                    </a:cubicBezTo>
                    <a:cubicBezTo>
                      <a:pt x="108" y="2"/>
                      <a:pt x="109" y="2"/>
                      <a:pt x="110" y="2"/>
                    </a:cubicBezTo>
                    <a:cubicBezTo>
                      <a:pt x="115" y="3"/>
                      <a:pt x="121" y="5"/>
                      <a:pt x="127" y="6"/>
                    </a:cubicBezTo>
                    <a:close/>
                  </a:path>
                </a:pathLst>
              </a:custGeom>
              <a:solidFill>
                <a:srgbClr val="FFFFFF">
                  <a:alpha val="100000"/>
                </a:srgbClr>
              </a:solidFill>
              <a:ln w="9525">
                <a:noFill/>
              </a:ln>
            </p:spPr>
            <p:txBody>
              <a:bodyPr/>
              <a:lstStyle/>
              <a:p>
                <a:endParaRPr lang="zh-CN" altLang="en-US"/>
              </a:p>
            </p:txBody>
          </p:sp>
          <p:sp>
            <p:nvSpPr>
              <p:cNvPr id="3344" name="Freeform 223"/>
              <p:cNvSpPr>
                <a:spLocks noEditPoints="1"/>
              </p:cNvSpPr>
              <p:nvPr/>
            </p:nvSpPr>
            <p:spPr>
              <a:xfrm>
                <a:off x="560387" y="6613523"/>
                <a:ext cx="933450" cy="633413"/>
              </a:xfrm>
              <a:custGeom>
                <a:avLst/>
                <a:gdLst>
                  <a:gd name="txL" fmla="*/ 0 w 121"/>
                  <a:gd name="txT" fmla="*/ 0 h 82"/>
                  <a:gd name="txR" fmla="*/ 121 w 121"/>
                  <a:gd name="txB" fmla="*/ 82 h 82"/>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21" h="82">
                    <a:moveTo>
                      <a:pt x="45" y="64"/>
                    </a:moveTo>
                    <a:cubicBezTo>
                      <a:pt x="64" y="51"/>
                      <a:pt x="84" y="39"/>
                      <a:pt x="103" y="26"/>
                    </a:cubicBezTo>
                    <a:cubicBezTo>
                      <a:pt x="103" y="26"/>
                      <a:pt x="103" y="26"/>
                      <a:pt x="103" y="26"/>
                    </a:cubicBezTo>
                    <a:cubicBezTo>
                      <a:pt x="103" y="26"/>
                      <a:pt x="103" y="26"/>
                      <a:pt x="104" y="26"/>
                    </a:cubicBezTo>
                    <a:cubicBezTo>
                      <a:pt x="106" y="24"/>
                      <a:pt x="109" y="22"/>
                      <a:pt x="112" y="20"/>
                    </a:cubicBezTo>
                    <a:cubicBezTo>
                      <a:pt x="113" y="19"/>
                      <a:pt x="115" y="18"/>
                      <a:pt x="116" y="17"/>
                    </a:cubicBezTo>
                    <a:cubicBezTo>
                      <a:pt x="118" y="15"/>
                      <a:pt x="121" y="14"/>
                      <a:pt x="121" y="12"/>
                    </a:cubicBezTo>
                    <a:cubicBezTo>
                      <a:pt x="121" y="9"/>
                      <a:pt x="118" y="6"/>
                      <a:pt x="117" y="4"/>
                    </a:cubicBezTo>
                    <a:cubicBezTo>
                      <a:pt x="115" y="3"/>
                      <a:pt x="113" y="0"/>
                      <a:pt x="110" y="0"/>
                    </a:cubicBezTo>
                    <a:cubicBezTo>
                      <a:pt x="108" y="0"/>
                      <a:pt x="106" y="1"/>
                      <a:pt x="105" y="3"/>
                    </a:cubicBezTo>
                    <a:cubicBezTo>
                      <a:pt x="104" y="2"/>
                      <a:pt x="104" y="2"/>
                      <a:pt x="103" y="3"/>
                    </a:cubicBezTo>
                    <a:cubicBezTo>
                      <a:pt x="102" y="3"/>
                      <a:pt x="102" y="3"/>
                      <a:pt x="101" y="3"/>
                    </a:cubicBezTo>
                    <a:cubicBezTo>
                      <a:pt x="98" y="5"/>
                      <a:pt x="95" y="7"/>
                      <a:pt x="92" y="9"/>
                    </a:cubicBezTo>
                    <a:cubicBezTo>
                      <a:pt x="92" y="9"/>
                      <a:pt x="92" y="9"/>
                      <a:pt x="92" y="10"/>
                    </a:cubicBezTo>
                    <a:cubicBezTo>
                      <a:pt x="72" y="22"/>
                      <a:pt x="53" y="35"/>
                      <a:pt x="34" y="47"/>
                    </a:cubicBezTo>
                    <a:cubicBezTo>
                      <a:pt x="30" y="50"/>
                      <a:pt x="26" y="52"/>
                      <a:pt x="23" y="56"/>
                    </a:cubicBezTo>
                    <a:cubicBezTo>
                      <a:pt x="16" y="65"/>
                      <a:pt x="9" y="73"/>
                      <a:pt x="1" y="81"/>
                    </a:cubicBezTo>
                    <a:cubicBezTo>
                      <a:pt x="0" y="81"/>
                      <a:pt x="1" y="82"/>
                      <a:pt x="2" y="82"/>
                    </a:cubicBezTo>
                    <a:cubicBezTo>
                      <a:pt x="12" y="79"/>
                      <a:pt x="22" y="76"/>
                      <a:pt x="32" y="72"/>
                    </a:cubicBezTo>
                    <a:cubicBezTo>
                      <a:pt x="37" y="70"/>
                      <a:pt x="41" y="67"/>
                      <a:pt x="45" y="64"/>
                    </a:cubicBezTo>
                    <a:close/>
                    <a:moveTo>
                      <a:pt x="45" y="62"/>
                    </a:moveTo>
                    <a:cubicBezTo>
                      <a:pt x="42" y="65"/>
                      <a:pt x="39" y="67"/>
                      <a:pt x="35" y="69"/>
                    </a:cubicBezTo>
                    <a:cubicBezTo>
                      <a:pt x="36" y="68"/>
                      <a:pt x="36" y="66"/>
                      <a:pt x="37" y="65"/>
                    </a:cubicBezTo>
                    <a:cubicBezTo>
                      <a:pt x="37" y="65"/>
                      <a:pt x="38" y="65"/>
                      <a:pt x="38" y="64"/>
                    </a:cubicBezTo>
                    <a:cubicBezTo>
                      <a:pt x="59" y="50"/>
                      <a:pt x="82" y="37"/>
                      <a:pt x="102" y="21"/>
                    </a:cubicBezTo>
                    <a:cubicBezTo>
                      <a:pt x="102" y="21"/>
                      <a:pt x="102" y="21"/>
                      <a:pt x="102" y="21"/>
                    </a:cubicBezTo>
                    <a:cubicBezTo>
                      <a:pt x="81" y="37"/>
                      <a:pt x="57" y="48"/>
                      <a:pt x="37" y="64"/>
                    </a:cubicBezTo>
                    <a:cubicBezTo>
                      <a:pt x="37" y="64"/>
                      <a:pt x="37" y="64"/>
                      <a:pt x="37" y="64"/>
                    </a:cubicBezTo>
                    <a:cubicBezTo>
                      <a:pt x="35" y="64"/>
                      <a:pt x="33" y="65"/>
                      <a:pt x="32" y="62"/>
                    </a:cubicBezTo>
                    <a:cubicBezTo>
                      <a:pt x="32" y="61"/>
                      <a:pt x="33" y="60"/>
                      <a:pt x="34" y="58"/>
                    </a:cubicBezTo>
                    <a:cubicBezTo>
                      <a:pt x="34" y="58"/>
                      <a:pt x="34" y="58"/>
                      <a:pt x="33" y="58"/>
                    </a:cubicBezTo>
                    <a:cubicBezTo>
                      <a:pt x="55" y="44"/>
                      <a:pt x="77" y="29"/>
                      <a:pt x="98" y="15"/>
                    </a:cubicBezTo>
                    <a:cubicBezTo>
                      <a:pt x="98" y="15"/>
                      <a:pt x="98" y="15"/>
                      <a:pt x="98" y="15"/>
                    </a:cubicBezTo>
                    <a:cubicBezTo>
                      <a:pt x="101" y="17"/>
                      <a:pt x="103" y="21"/>
                      <a:pt x="102" y="25"/>
                    </a:cubicBezTo>
                    <a:cubicBezTo>
                      <a:pt x="102" y="25"/>
                      <a:pt x="102" y="25"/>
                      <a:pt x="102" y="25"/>
                    </a:cubicBezTo>
                    <a:cubicBezTo>
                      <a:pt x="83" y="37"/>
                      <a:pt x="64" y="50"/>
                      <a:pt x="45" y="62"/>
                    </a:cubicBezTo>
                    <a:close/>
                    <a:moveTo>
                      <a:pt x="93" y="10"/>
                    </a:moveTo>
                    <a:cubicBezTo>
                      <a:pt x="93" y="9"/>
                      <a:pt x="93" y="9"/>
                      <a:pt x="93" y="9"/>
                    </a:cubicBezTo>
                    <a:cubicBezTo>
                      <a:pt x="95" y="8"/>
                      <a:pt x="96" y="7"/>
                      <a:pt x="98" y="6"/>
                    </a:cubicBezTo>
                    <a:cubicBezTo>
                      <a:pt x="101" y="6"/>
                      <a:pt x="102" y="9"/>
                      <a:pt x="104" y="10"/>
                    </a:cubicBezTo>
                    <a:cubicBezTo>
                      <a:pt x="105" y="11"/>
                      <a:pt x="106" y="12"/>
                      <a:pt x="107" y="13"/>
                    </a:cubicBezTo>
                    <a:cubicBezTo>
                      <a:pt x="108" y="15"/>
                      <a:pt x="109" y="17"/>
                      <a:pt x="109" y="19"/>
                    </a:cubicBezTo>
                    <a:cubicBezTo>
                      <a:pt x="109" y="20"/>
                      <a:pt x="110" y="20"/>
                      <a:pt x="110" y="20"/>
                    </a:cubicBezTo>
                    <a:cubicBezTo>
                      <a:pt x="111" y="15"/>
                      <a:pt x="108" y="13"/>
                      <a:pt x="105" y="11"/>
                    </a:cubicBezTo>
                    <a:cubicBezTo>
                      <a:pt x="103" y="9"/>
                      <a:pt x="102" y="6"/>
                      <a:pt x="99" y="6"/>
                    </a:cubicBezTo>
                    <a:cubicBezTo>
                      <a:pt x="100" y="5"/>
                      <a:pt x="100" y="5"/>
                      <a:pt x="101" y="4"/>
                    </a:cubicBezTo>
                    <a:cubicBezTo>
                      <a:pt x="102" y="4"/>
                      <a:pt x="103" y="4"/>
                      <a:pt x="103" y="4"/>
                    </a:cubicBezTo>
                    <a:cubicBezTo>
                      <a:pt x="103" y="4"/>
                      <a:pt x="103" y="4"/>
                      <a:pt x="103" y="4"/>
                    </a:cubicBezTo>
                    <a:cubicBezTo>
                      <a:pt x="104" y="5"/>
                      <a:pt x="108" y="7"/>
                      <a:pt x="111" y="10"/>
                    </a:cubicBezTo>
                    <a:cubicBezTo>
                      <a:pt x="113" y="12"/>
                      <a:pt x="115" y="15"/>
                      <a:pt x="113" y="18"/>
                    </a:cubicBezTo>
                    <a:cubicBezTo>
                      <a:pt x="112" y="19"/>
                      <a:pt x="109" y="20"/>
                      <a:pt x="108" y="21"/>
                    </a:cubicBezTo>
                    <a:cubicBezTo>
                      <a:pt x="107" y="22"/>
                      <a:pt x="105" y="23"/>
                      <a:pt x="104" y="24"/>
                    </a:cubicBezTo>
                    <a:cubicBezTo>
                      <a:pt x="104" y="18"/>
                      <a:pt x="98" y="11"/>
                      <a:pt x="92" y="10"/>
                    </a:cubicBezTo>
                    <a:cubicBezTo>
                      <a:pt x="92" y="10"/>
                      <a:pt x="93" y="10"/>
                      <a:pt x="93" y="10"/>
                    </a:cubicBezTo>
                    <a:close/>
                    <a:moveTo>
                      <a:pt x="108" y="2"/>
                    </a:moveTo>
                    <a:cubicBezTo>
                      <a:pt x="111" y="1"/>
                      <a:pt x="113" y="3"/>
                      <a:pt x="115" y="5"/>
                    </a:cubicBezTo>
                    <a:cubicBezTo>
                      <a:pt x="116" y="6"/>
                      <a:pt x="119" y="8"/>
                      <a:pt x="119" y="10"/>
                    </a:cubicBezTo>
                    <a:cubicBezTo>
                      <a:pt x="119" y="12"/>
                      <a:pt x="118" y="13"/>
                      <a:pt x="116" y="14"/>
                    </a:cubicBezTo>
                    <a:cubicBezTo>
                      <a:pt x="116" y="13"/>
                      <a:pt x="115" y="12"/>
                      <a:pt x="114" y="11"/>
                    </a:cubicBezTo>
                    <a:cubicBezTo>
                      <a:pt x="113" y="10"/>
                      <a:pt x="112" y="9"/>
                      <a:pt x="111" y="8"/>
                    </a:cubicBezTo>
                    <a:cubicBezTo>
                      <a:pt x="109" y="6"/>
                      <a:pt x="108" y="4"/>
                      <a:pt x="105" y="3"/>
                    </a:cubicBezTo>
                    <a:cubicBezTo>
                      <a:pt x="105" y="3"/>
                      <a:pt x="105" y="3"/>
                      <a:pt x="105" y="3"/>
                    </a:cubicBezTo>
                    <a:cubicBezTo>
                      <a:pt x="106" y="3"/>
                      <a:pt x="107" y="2"/>
                      <a:pt x="108" y="2"/>
                    </a:cubicBezTo>
                    <a:close/>
                    <a:moveTo>
                      <a:pt x="92" y="10"/>
                    </a:moveTo>
                    <a:cubicBezTo>
                      <a:pt x="92" y="10"/>
                      <a:pt x="92" y="10"/>
                      <a:pt x="92" y="10"/>
                    </a:cubicBezTo>
                    <a:cubicBezTo>
                      <a:pt x="94" y="11"/>
                      <a:pt x="96" y="13"/>
                      <a:pt x="98" y="14"/>
                    </a:cubicBezTo>
                    <a:cubicBezTo>
                      <a:pt x="76" y="28"/>
                      <a:pt x="54" y="42"/>
                      <a:pt x="33" y="58"/>
                    </a:cubicBezTo>
                    <a:cubicBezTo>
                      <a:pt x="33" y="58"/>
                      <a:pt x="33" y="58"/>
                      <a:pt x="33" y="58"/>
                    </a:cubicBezTo>
                    <a:cubicBezTo>
                      <a:pt x="31" y="58"/>
                      <a:pt x="25" y="60"/>
                      <a:pt x="25" y="55"/>
                    </a:cubicBezTo>
                    <a:cubicBezTo>
                      <a:pt x="28" y="53"/>
                      <a:pt x="31" y="51"/>
                      <a:pt x="35" y="49"/>
                    </a:cubicBezTo>
                    <a:cubicBezTo>
                      <a:pt x="54" y="36"/>
                      <a:pt x="73" y="23"/>
                      <a:pt x="92" y="10"/>
                    </a:cubicBezTo>
                    <a:close/>
                    <a:moveTo>
                      <a:pt x="4" y="80"/>
                    </a:moveTo>
                    <a:cubicBezTo>
                      <a:pt x="4" y="80"/>
                      <a:pt x="4" y="80"/>
                      <a:pt x="4" y="80"/>
                    </a:cubicBezTo>
                    <a:cubicBezTo>
                      <a:pt x="4" y="80"/>
                      <a:pt x="4" y="80"/>
                      <a:pt x="4" y="80"/>
                    </a:cubicBezTo>
                    <a:cubicBezTo>
                      <a:pt x="4" y="80"/>
                      <a:pt x="4" y="80"/>
                      <a:pt x="4" y="80"/>
                    </a:cubicBezTo>
                    <a:close/>
                    <a:moveTo>
                      <a:pt x="14" y="77"/>
                    </a:moveTo>
                    <a:cubicBezTo>
                      <a:pt x="14" y="77"/>
                      <a:pt x="14" y="77"/>
                      <a:pt x="14" y="77"/>
                    </a:cubicBezTo>
                    <a:cubicBezTo>
                      <a:pt x="13" y="75"/>
                      <a:pt x="12" y="74"/>
                      <a:pt x="10" y="73"/>
                    </a:cubicBezTo>
                    <a:cubicBezTo>
                      <a:pt x="14" y="69"/>
                      <a:pt x="18" y="64"/>
                      <a:pt x="22" y="59"/>
                    </a:cubicBezTo>
                    <a:cubicBezTo>
                      <a:pt x="23" y="58"/>
                      <a:pt x="24" y="57"/>
                      <a:pt x="25" y="56"/>
                    </a:cubicBezTo>
                    <a:cubicBezTo>
                      <a:pt x="25" y="60"/>
                      <a:pt x="29" y="60"/>
                      <a:pt x="32" y="59"/>
                    </a:cubicBezTo>
                    <a:cubicBezTo>
                      <a:pt x="31" y="61"/>
                      <a:pt x="30" y="63"/>
                      <a:pt x="32" y="65"/>
                    </a:cubicBezTo>
                    <a:cubicBezTo>
                      <a:pt x="33" y="66"/>
                      <a:pt x="34" y="66"/>
                      <a:pt x="35" y="65"/>
                    </a:cubicBezTo>
                    <a:cubicBezTo>
                      <a:pt x="34" y="67"/>
                      <a:pt x="34" y="68"/>
                      <a:pt x="33" y="70"/>
                    </a:cubicBezTo>
                    <a:cubicBezTo>
                      <a:pt x="33" y="70"/>
                      <a:pt x="32" y="71"/>
                      <a:pt x="31" y="71"/>
                    </a:cubicBezTo>
                    <a:cubicBezTo>
                      <a:pt x="26" y="73"/>
                      <a:pt x="20" y="75"/>
                      <a:pt x="14" y="77"/>
                    </a:cubicBezTo>
                    <a:close/>
                  </a:path>
                </a:pathLst>
              </a:custGeom>
              <a:solidFill>
                <a:srgbClr val="FFFFFF">
                  <a:alpha val="100000"/>
                </a:srgbClr>
              </a:solidFill>
              <a:ln w="9525">
                <a:noFill/>
              </a:ln>
            </p:spPr>
            <p:txBody>
              <a:bodyPr/>
              <a:lstStyle/>
              <a:p>
                <a:endParaRPr lang="zh-CN" altLang="en-US"/>
              </a:p>
            </p:txBody>
          </p:sp>
          <p:sp>
            <p:nvSpPr>
              <p:cNvPr id="3345" name="Freeform 224"/>
              <p:cNvSpPr>
                <a:spLocks noEditPoints="1"/>
              </p:cNvSpPr>
              <p:nvPr/>
            </p:nvSpPr>
            <p:spPr>
              <a:xfrm>
                <a:off x="8804275" y="5630862"/>
                <a:ext cx="177800" cy="925513"/>
              </a:xfrm>
              <a:custGeom>
                <a:avLst/>
                <a:gdLst>
                  <a:gd name="txL" fmla="*/ 0 w 23"/>
                  <a:gd name="txT" fmla="*/ 0 h 120"/>
                  <a:gd name="txR" fmla="*/ 23 w 23"/>
                  <a:gd name="txB" fmla="*/ 120 h 120"/>
                </a:gdLst>
                <a:ahLst/>
                <a:cxnLst>
                  <a:cxn ang="0">
                    <a:pos x="2147483646" y="2147483646"/>
                  </a:cxn>
                  <a:cxn ang="0">
                    <a:pos x="2147483646" y="2147483646"/>
                  </a:cxn>
                  <a:cxn ang="0">
                    <a:pos x="2147483646" y="2147483646"/>
                  </a:cxn>
                  <a:cxn ang="0">
                    <a:pos x="2147483646" y="0"/>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23" h="120">
                    <a:moveTo>
                      <a:pt x="22" y="80"/>
                    </a:moveTo>
                    <a:cubicBezTo>
                      <a:pt x="22" y="60"/>
                      <a:pt x="22" y="40"/>
                      <a:pt x="21" y="20"/>
                    </a:cubicBezTo>
                    <a:cubicBezTo>
                      <a:pt x="21" y="20"/>
                      <a:pt x="21" y="20"/>
                      <a:pt x="21" y="20"/>
                    </a:cubicBezTo>
                    <a:cubicBezTo>
                      <a:pt x="21" y="20"/>
                      <a:pt x="21" y="20"/>
                      <a:pt x="21" y="20"/>
                    </a:cubicBezTo>
                    <a:cubicBezTo>
                      <a:pt x="21" y="17"/>
                      <a:pt x="21" y="14"/>
                      <a:pt x="21" y="11"/>
                    </a:cubicBezTo>
                    <a:cubicBezTo>
                      <a:pt x="21" y="10"/>
                      <a:pt x="21" y="8"/>
                      <a:pt x="20" y="7"/>
                    </a:cubicBezTo>
                    <a:cubicBezTo>
                      <a:pt x="20" y="5"/>
                      <a:pt x="21" y="2"/>
                      <a:pt x="19" y="1"/>
                    </a:cubicBezTo>
                    <a:cubicBezTo>
                      <a:pt x="16" y="0"/>
                      <a:pt x="12" y="0"/>
                      <a:pt x="10" y="0"/>
                    </a:cubicBezTo>
                    <a:cubicBezTo>
                      <a:pt x="7" y="1"/>
                      <a:pt x="4" y="1"/>
                      <a:pt x="3" y="3"/>
                    </a:cubicBezTo>
                    <a:cubicBezTo>
                      <a:pt x="1" y="4"/>
                      <a:pt x="1" y="6"/>
                      <a:pt x="1" y="8"/>
                    </a:cubicBezTo>
                    <a:cubicBezTo>
                      <a:pt x="1" y="8"/>
                      <a:pt x="1" y="9"/>
                      <a:pt x="1" y="9"/>
                    </a:cubicBezTo>
                    <a:cubicBezTo>
                      <a:pt x="0" y="10"/>
                      <a:pt x="0" y="10"/>
                      <a:pt x="0" y="11"/>
                    </a:cubicBezTo>
                    <a:cubicBezTo>
                      <a:pt x="0" y="14"/>
                      <a:pt x="0" y="17"/>
                      <a:pt x="0" y="20"/>
                    </a:cubicBezTo>
                    <a:cubicBezTo>
                      <a:pt x="0" y="20"/>
                      <a:pt x="0" y="20"/>
                      <a:pt x="1" y="20"/>
                    </a:cubicBezTo>
                    <a:cubicBezTo>
                      <a:pt x="0" y="40"/>
                      <a:pt x="1" y="60"/>
                      <a:pt x="1" y="79"/>
                    </a:cubicBezTo>
                    <a:cubicBezTo>
                      <a:pt x="2" y="84"/>
                      <a:pt x="1" y="88"/>
                      <a:pt x="3" y="92"/>
                    </a:cubicBezTo>
                    <a:cubicBezTo>
                      <a:pt x="6" y="101"/>
                      <a:pt x="10" y="110"/>
                      <a:pt x="12" y="119"/>
                    </a:cubicBezTo>
                    <a:cubicBezTo>
                      <a:pt x="12" y="120"/>
                      <a:pt x="13" y="120"/>
                      <a:pt x="13" y="119"/>
                    </a:cubicBezTo>
                    <a:cubicBezTo>
                      <a:pt x="16" y="111"/>
                      <a:pt x="19" y="102"/>
                      <a:pt x="21" y="93"/>
                    </a:cubicBezTo>
                    <a:cubicBezTo>
                      <a:pt x="23" y="89"/>
                      <a:pt x="22" y="84"/>
                      <a:pt x="22" y="80"/>
                    </a:cubicBezTo>
                    <a:close/>
                    <a:moveTo>
                      <a:pt x="21" y="79"/>
                    </a:moveTo>
                    <a:cubicBezTo>
                      <a:pt x="21" y="82"/>
                      <a:pt x="21" y="86"/>
                      <a:pt x="21" y="89"/>
                    </a:cubicBezTo>
                    <a:cubicBezTo>
                      <a:pt x="20" y="88"/>
                      <a:pt x="19" y="87"/>
                      <a:pt x="18" y="86"/>
                    </a:cubicBezTo>
                    <a:cubicBezTo>
                      <a:pt x="18" y="85"/>
                      <a:pt x="18" y="85"/>
                      <a:pt x="18" y="85"/>
                    </a:cubicBezTo>
                    <a:cubicBezTo>
                      <a:pt x="18" y="63"/>
                      <a:pt x="19" y="41"/>
                      <a:pt x="16" y="19"/>
                    </a:cubicBezTo>
                    <a:cubicBezTo>
                      <a:pt x="16" y="19"/>
                      <a:pt x="16" y="19"/>
                      <a:pt x="16" y="19"/>
                    </a:cubicBezTo>
                    <a:cubicBezTo>
                      <a:pt x="18" y="41"/>
                      <a:pt x="15" y="63"/>
                      <a:pt x="17" y="85"/>
                    </a:cubicBezTo>
                    <a:cubicBezTo>
                      <a:pt x="17" y="85"/>
                      <a:pt x="17" y="85"/>
                      <a:pt x="17" y="85"/>
                    </a:cubicBezTo>
                    <a:cubicBezTo>
                      <a:pt x="16" y="87"/>
                      <a:pt x="16" y="89"/>
                      <a:pt x="13" y="88"/>
                    </a:cubicBezTo>
                    <a:cubicBezTo>
                      <a:pt x="12" y="88"/>
                      <a:pt x="11" y="86"/>
                      <a:pt x="11" y="85"/>
                    </a:cubicBezTo>
                    <a:cubicBezTo>
                      <a:pt x="10" y="85"/>
                      <a:pt x="10" y="85"/>
                      <a:pt x="10" y="85"/>
                    </a:cubicBezTo>
                    <a:cubicBezTo>
                      <a:pt x="10" y="63"/>
                      <a:pt x="9" y="41"/>
                      <a:pt x="9" y="18"/>
                    </a:cubicBezTo>
                    <a:cubicBezTo>
                      <a:pt x="9" y="18"/>
                      <a:pt x="9" y="18"/>
                      <a:pt x="9" y="18"/>
                    </a:cubicBezTo>
                    <a:cubicBezTo>
                      <a:pt x="12" y="18"/>
                      <a:pt x="16" y="18"/>
                      <a:pt x="20" y="20"/>
                    </a:cubicBezTo>
                    <a:cubicBezTo>
                      <a:pt x="20" y="20"/>
                      <a:pt x="20" y="20"/>
                      <a:pt x="20" y="20"/>
                    </a:cubicBezTo>
                    <a:cubicBezTo>
                      <a:pt x="20" y="40"/>
                      <a:pt x="20" y="59"/>
                      <a:pt x="21" y="79"/>
                    </a:cubicBezTo>
                    <a:close/>
                    <a:moveTo>
                      <a:pt x="1" y="20"/>
                    </a:moveTo>
                    <a:cubicBezTo>
                      <a:pt x="1" y="20"/>
                      <a:pt x="1" y="20"/>
                      <a:pt x="1" y="20"/>
                    </a:cubicBezTo>
                    <a:cubicBezTo>
                      <a:pt x="1" y="18"/>
                      <a:pt x="1" y="16"/>
                      <a:pt x="1" y="14"/>
                    </a:cubicBezTo>
                    <a:cubicBezTo>
                      <a:pt x="3" y="13"/>
                      <a:pt x="6" y="13"/>
                      <a:pt x="8" y="12"/>
                    </a:cubicBezTo>
                    <a:cubicBezTo>
                      <a:pt x="9" y="12"/>
                      <a:pt x="11" y="12"/>
                      <a:pt x="12" y="12"/>
                    </a:cubicBezTo>
                    <a:cubicBezTo>
                      <a:pt x="15" y="11"/>
                      <a:pt x="16" y="12"/>
                      <a:pt x="19" y="13"/>
                    </a:cubicBezTo>
                    <a:cubicBezTo>
                      <a:pt x="19" y="13"/>
                      <a:pt x="20" y="13"/>
                      <a:pt x="19" y="12"/>
                    </a:cubicBezTo>
                    <a:cubicBezTo>
                      <a:pt x="16" y="10"/>
                      <a:pt x="13" y="11"/>
                      <a:pt x="9" y="11"/>
                    </a:cubicBezTo>
                    <a:cubicBezTo>
                      <a:pt x="6" y="12"/>
                      <a:pt x="3" y="12"/>
                      <a:pt x="1" y="14"/>
                    </a:cubicBezTo>
                    <a:cubicBezTo>
                      <a:pt x="1" y="13"/>
                      <a:pt x="1" y="12"/>
                      <a:pt x="1" y="11"/>
                    </a:cubicBezTo>
                    <a:cubicBezTo>
                      <a:pt x="1" y="10"/>
                      <a:pt x="2" y="10"/>
                      <a:pt x="2" y="10"/>
                    </a:cubicBezTo>
                    <a:cubicBezTo>
                      <a:pt x="2" y="10"/>
                      <a:pt x="2" y="10"/>
                      <a:pt x="2" y="10"/>
                    </a:cubicBezTo>
                    <a:cubicBezTo>
                      <a:pt x="3" y="9"/>
                      <a:pt x="8" y="8"/>
                      <a:pt x="12" y="7"/>
                    </a:cubicBezTo>
                    <a:cubicBezTo>
                      <a:pt x="15" y="7"/>
                      <a:pt x="18" y="6"/>
                      <a:pt x="20" y="9"/>
                    </a:cubicBezTo>
                    <a:cubicBezTo>
                      <a:pt x="20" y="11"/>
                      <a:pt x="20" y="13"/>
                      <a:pt x="20" y="15"/>
                    </a:cubicBezTo>
                    <a:cubicBezTo>
                      <a:pt x="20" y="16"/>
                      <a:pt x="20" y="17"/>
                      <a:pt x="20" y="19"/>
                    </a:cubicBezTo>
                    <a:cubicBezTo>
                      <a:pt x="14" y="16"/>
                      <a:pt x="5" y="17"/>
                      <a:pt x="1" y="20"/>
                    </a:cubicBezTo>
                    <a:cubicBezTo>
                      <a:pt x="1" y="20"/>
                      <a:pt x="1" y="20"/>
                      <a:pt x="1" y="20"/>
                    </a:cubicBezTo>
                    <a:close/>
                    <a:moveTo>
                      <a:pt x="3" y="5"/>
                    </a:moveTo>
                    <a:cubicBezTo>
                      <a:pt x="4" y="3"/>
                      <a:pt x="6" y="2"/>
                      <a:pt x="9" y="2"/>
                    </a:cubicBezTo>
                    <a:cubicBezTo>
                      <a:pt x="11" y="1"/>
                      <a:pt x="15" y="1"/>
                      <a:pt x="16" y="1"/>
                    </a:cubicBezTo>
                    <a:cubicBezTo>
                      <a:pt x="18" y="2"/>
                      <a:pt x="18" y="4"/>
                      <a:pt x="18" y="5"/>
                    </a:cubicBezTo>
                    <a:cubicBezTo>
                      <a:pt x="17" y="5"/>
                      <a:pt x="16" y="5"/>
                      <a:pt x="15" y="5"/>
                    </a:cubicBezTo>
                    <a:cubicBezTo>
                      <a:pt x="13" y="5"/>
                      <a:pt x="11" y="6"/>
                      <a:pt x="9" y="6"/>
                    </a:cubicBezTo>
                    <a:cubicBezTo>
                      <a:pt x="7" y="6"/>
                      <a:pt x="5" y="7"/>
                      <a:pt x="3" y="8"/>
                    </a:cubicBezTo>
                    <a:cubicBezTo>
                      <a:pt x="2" y="8"/>
                      <a:pt x="2" y="8"/>
                      <a:pt x="2" y="8"/>
                    </a:cubicBezTo>
                    <a:cubicBezTo>
                      <a:pt x="3" y="7"/>
                      <a:pt x="3" y="6"/>
                      <a:pt x="3" y="5"/>
                    </a:cubicBezTo>
                    <a:close/>
                    <a:moveTo>
                      <a:pt x="1" y="21"/>
                    </a:moveTo>
                    <a:cubicBezTo>
                      <a:pt x="1" y="21"/>
                      <a:pt x="1" y="21"/>
                      <a:pt x="1" y="21"/>
                    </a:cubicBezTo>
                    <a:cubicBezTo>
                      <a:pt x="3" y="20"/>
                      <a:pt x="5" y="19"/>
                      <a:pt x="8" y="18"/>
                    </a:cubicBezTo>
                    <a:cubicBezTo>
                      <a:pt x="8" y="40"/>
                      <a:pt x="7" y="63"/>
                      <a:pt x="10" y="85"/>
                    </a:cubicBezTo>
                    <a:cubicBezTo>
                      <a:pt x="10" y="85"/>
                      <a:pt x="10" y="85"/>
                      <a:pt x="10" y="85"/>
                    </a:cubicBezTo>
                    <a:cubicBezTo>
                      <a:pt x="9" y="87"/>
                      <a:pt x="7" y="92"/>
                      <a:pt x="3" y="89"/>
                    </a:cubicBezTo>
                    <a:cubicBezTo>
                      <a:pt x="3" y="86"/>
                      <a:pt x="3" y="83"/>
                      <a:pt x="3" y="79"/>
                    </a:cubicBezTo>
                    <a:cubicBezTo>
                      <a:pt x="2" y="60"/>
                      <a:pt x="2" y="40"/>
                      <a:pt x="1" y="21"/>
                    </a:cubicBezTo>
                    <a:close/>
                    <a:moveTo>
                      <a:pt x="13" y="117"/>
                    </a:moveTo>
                    <a:cubicBezTo>
                      <a:pt x="13" y="117"/>
                      <a:pt x="13" y="117"/>
                      <a:pt x="13" y="116"/>
                    </a:cubicBezTo>
                    <a:cubicBezTo>
                      <a:pt x="13" y="117"/>
                      <a:pt x="13" y="117"/>
                      <a:pt x="13" y="117"/>
                    </a:cubicBezTo>
                    <a:cubicBezTo>
                      <a:pt x="13" y="117"/>
                      <a:pt x="13" y="117"/>
                      <a:pt x="13" y="117"/>
                    </a:cubicBezTo>
                    <a:close/>
                    <a:moveTo>
                      <a:pt x="16" y="108"/>
                    </a:moveTo>
                    <a:cubicBezTo>
                      <a:pt x="16" y="108"/>
                      <a:pt x="16" y="108"/>
                      <a:pt x="16" y="108"/>
                    </a:cubicBezTo>
                    <a:cubicBezTo>
                      <a:pt x="14" y="108"/>
                      <a:pt x="12" y="108"/>
                      <a:pt x="10" y="109"/>
                    </a:cubicBezTo>
                    <a:cubicBezTo>
                      <a:pt x="9" y="104"/>
                      <a:pt x="7" y="99"/>
                      <a:pt x="5" y="94"/>
                    </a:cubicBezTo>
                    <a:cubicBezTo>
                      <a:pt x="4" y="93"/>
                      <a:pt x="4" y="92"/>
                      <a:pt x="4" y="90"/>
                    </a:cubicBezTo>
                    <a:cubicBezTo>
                      <a:pt x="7" y="92"/>
                      <a:pt x="9" y="89"/>
                      <a:pt x="10" y="86"/>
                    </a:cubicBezTo>
                    <a:cubicBezTo>
                      <a:pt x="11" y="88"/>
                      <a:pt x="12" y="90"/>
                      <a:pt x="15" y="90"/>
                    </a:cubicBezTo>
                    <a:cubicBezTo>
                      <a:pt x="16" y="89"/>
                      <a:pt x="17" y="88"/>
                      <a:pt x="18" y="87"/>
                    </a:cubicBezTo>
                    <a:cubicBezTo>
                      <a:pt x="18" y="89"/>
                      <a:pt x="19" y="90"/>
                      <a:pt x="20" y="91"/>
                    </a:cubicBezTo>
                    <a:cubicBezTo>
                      <a:pt x="20" y="91"/>
                      <a:pt x="20" y="92"/>
                      <a:pt x="20" y="93"/>
                    </a:cubicBezTo>
                    <a:cubicBezTo>
                      <a:pt x="19" y="98"/>
                      <a:pt x="17" y="103"/>
                      <a:pt x="16" y="108"/>
                    </a:cubicBezTo>
                    <a:close/>
                  </a:path>
                </a:pathLst>
              </a:custGeom>
              <a:solidFill>
                <a:srgbClr val="FFFFFF">
                  <a:alpha val="100000"/>
                </a:srgbClr>
              </a:solidFill>
              <a:ln w="9525">
                <a:noFill/>
              </a:ln>
            </p:spPr>
            <p:txBody>
              <a:bodyPr/>
              <a:lstStyle/>
              <a:p>
                <a:endParaRPr lang="zh-CN" altLang="en-US"/>
              </a:p>
            </p:txBody>
          </p:sp>
          <p:sp>
            <p:nvSpPr>
              <p:cNvPr id="3346" name="Freeform 225"/>
              <p:cNvSpPr>
                <a:spLocks noEditPoints="1"/>
              </p:cNvSpPr>
              <p:nvPr/>
            </p:nvSpPr>
            <p:spPr>
              <a:xfrm>
                <a:off x="7678737" y="0"/>
                <a:ext cx="1457325" cy="2598738"/>
              </a:xfrm>
              <a:custGeom>
                <a:avLst/>
                <a:gdLst>
                  <a:gd name="txL" fmla="*/ 0 w 189"/>
                  <a:gd name="txT" fmla="*/ 0 h 337"/>
                  <a:gd name="txR" fmla="*/ 189 w 189"/>
                  <a:gd name="txB" fmla="*/ 337 h 337"/>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89" h="337">
                    <a:moveTo>
                      <a:pt x="187" y="137"/>
                    </a:moveTo>
                    <a:cubicBezTo>
                      <a:pt x="187" y="137"/>
                      <a:pt x="187" y="137"/>
                      <a:pt x="186" y="137"/>
                    </a:cubicBezTo>
                    <a:cubicBezTo>
                      <a:pt x="188" y="116"/>
                      <a:pt x="187" y="94"/>
                      <a:pt x="187" y="72"/>
                    </a:cubicBezTo>
                    <a:cubicBezTo>
                      <a:pt x="187" y="49"/>
                      <a:pt x="187" y="25"/>
                      <a:pt x="186" y="2"/>
                    </a:cubicBezTo>
                    <a:cubicBezTo>
                      <a:pt x="186" y="1"/>
                      <a:pt x="185" y="1"/>
                      <a:pt x="185" y="1"/>
                    </a:cubicBezTo>
                    <a:cubicBezTo>
                      <a:pt x="185" y="1"/>
                      <a:pt x="185" y="1"/>
                      <a:pt x="184" y="1"/>
                    </a:cubicBezTo>
                    <a:cubicBezTo>
                      <a:pt x="155" y="0"/>
                      <a:pt x="125" y="0"/>
                      <a:pt x="95" y="0"/>
                    </a:cubicBezTo>
                    <a:cubicBezTo>
                      <a:pt x="80" y="0"/>
                      <a:pt x="66" y="0"/>
                      <a:pt x="51" y="1"/>
                    </a:cubicBezTo>
                    <a:cubicBezTo>
                      <a:pt x="38" y="1"/>
                      <a:pt x="23" y="0"/>
                      <a:pt x="10" y="1"/>
                    </a:cubicBezTo>
                    <a:cubicBezTo>
                      <a:pt x="9" y="1"/>
                      <a:pt x="9" y="1"/>
                      <a:pt x="9" y="1"/>
                    </a:cubicBezTo>
                    <a:cubicBezTo>
                      <a:pt x="9" y="1"/>
                      <a:pt x="9" y="1"/>
                      <a:pt x="9" y="1"/>
                    </a:cubicBezTo>
                    <a:cubicBezTo>
                      <a:pt x="8" y="1"/>
                      <a:pt x="7" y="1"/>
                      <a:pt x="6" y="1"/>
                    </a:cubicBezTo>
                    <a:cubicBezTo>
                      <a:pt x="5" y="1"/>
                      <a:pt x="5" y="2"/>
                      <a:pt x="6" y="2"/>
                    </a:cubicBezTo>
                    <a:cubicBezTo>
                      <a:pt x="6" y="2"/>
                      <a:pt x="7" y="2"/>
                      <a:pt x="8" y="2"/>
                    </a:cubicBezTo>
                    <a:cubicBezTo>
                      <a:pt x="8" y="3"/>
                      <a:pt x="8" y="4"/>
                      <a:pt x="8" y="4"/>
                    </a:cubicBezTo>
                    <a:cubicBezTo>
                      <a:pt x="8" y="4"/>
                      <a:pt x="8" y="6"/>
                      <a:pt x="8" y="6"/>
                    </a:cubicBezTo>
                    <a:cubicBezTo>
                      <a:pt x="7" y="7"/>
                      <a:pt x="7" y="8"/>
                      <a:pt x="7" y="9"/>
                    </a:cubicBezTo>
                    <a:cubicBezTo>
                      <a:pt x="7" y="10"/>
                      <a:pt x="7" y="11"/>
                      <a:pt x="7" y="13"/>
                    </a:cubicBezTo>
                    <a:cubicBezTo>
                      <a:pt x="8" y="13"/>
                      <a:pt x="8" y="13"/>
                      <a:pt x="8" y="13"/>
                    </a:cubicBezTo>
                    <a:cubicBezTo>
                      <a:pt x="8" y="11"/>
                      <a:pt x="8" y="9"/>
                      <a:pt x="8" y="7"/>
                    </a:cubicBezTo>
                    <a:cubicBezTo>
                      <a:pt x="8" y="6"/>
                      <a:pt x="9" y="5"/>
                      <a:pt x="9" y="4"/>
                    </a:cubicBezTo>
                    <a:cubicBezTo>
                      <a:pt x="10" y="4"/>
                      <a:pt x="11" y="4"/>
                      <a:pt x="11" y="3"/>
                    </a:cubicBezTo>
                    <a:cubicBezTo>
                      <a:pt x="11" y="3"/>
                      <a:pt x="11" y="3"/>
                      <a:pt x="11" y="3"/>
                    </a:cubicBezTo>
                    <a:cubicBezTo>
                      <a:pt x="20" y="3"/>
                      <a:pt x="29" y="3"/>
                      <a:pt x="38" y="3"/>
                    </a:cubicBezTo>
                    <a:cubicBezTo>
                      <a:pt x="37" y="4"/>
                      <a:pt x="37" y="5"/>
                      <a:pt x="36" y="6"/>
                    </a:cubicBezTo>
                    <a:cubicBezTo>
                      <a:pt x="36" y="7"/>
                      <a:pt x="37" y="7"/>
                      <a:pt x="37" y="7"/>
                    </a:cubicBezTo>
                    <a:cubicBezTo>
                      <a:pt x="38" y="5"/>
                      <a:pt x="38" y="4"/>
                      <a:pt x="39" y="3"/>
                    </a:cubicBezTo>
                    <a:cubicBezTo>
                      <a:pt x="42" y="3"/>
                      <a:pt x="45" y="3"/>
                      <a:pt x="48" y="3"/>
                    </a:cubicBezTo>
                    <a:cubicBezTo>
                      <a:pt x="63" y="3"/>
                      <a:pt x="78" y="3"/>
                      <a:pt x="93" y="3"/>
                    </a:cubicBezTo>
                    <a:cubicBezTo>
                      <a:pt x="124" y="3"/>
                      <a:pt x="154" y="4"/>
                      <a:pt x="184" y="3"/>
                    </a:cubicBezTo>
                    <a:cubicBezTo>
                      <a:pt x="184" y="3"/>
                      <a:pt x="185" y="3"/>
                      <a:pt x="185" y="3"/>
                    </a:cubicBezTo>
                    <a:cubicBezTo>
                      <a:pt x="183" y="25"/>
                      <a:pt x="184" y="48"/>
                      <a:pt x="184" y="71"/>
                    </a:cubicBezTo>
                    <a:cubicBezTo>
                      <a:pt x="184" y="93"/>
                      <a:pt x="182" y="115"/>
                      <a:pt x="184" y="137"/>
                    </a:cubicBezTo>
                    <a:cubicBezTo>
                      <a:pt x="179" y="136"/>
                      <a:pt x="175" y="136"/>
                      <a:pt x="170" y="136"/>
                    </a:cubicBezTo>
                    <a:cubicBezTo>
                      <a:pt x="170" y="134"/>
                      <a:pt x="171" y="133"/>
                      <a:pt x="171" y="131"/>
                    </a:cubicBezTo>
                    <a:cubicBezTo>
                      <a:pt x="172" y="128"/>
                      <a:pt x="172" y="125"/>
                      <a:pt x="173" y="122"/>
                    </a:cubicBezTo>
                    <a:cubicBezTo>
                      <a:pt x="173" y="121"/>
                      <a:pt x="172" y="121"/>
                      <a:pt x="172" y="122"/>
                    </a:cubicBezTo>
                    <a:cubicBezTo>
                      <a:pt x="171" y="125"/>
                      <a:pt x="170" y="128"/>
                      <a:pt x="170" y="131"/>
                    </a:cubicBezTo>
                    <a:cubicBezTo>
                      <a:pt x="169" y="133"/>
                      <a:pt x="169" y="134"/>
                      <a:pt x="168" y="136"/>
                    </a:cubicBezTo>
                    <a:cubicBezTo>
                      <a:pt x="167" y="136"/>
                      <a:pt x="166" y="136"/>
                      <a:pt x="164" y="136"/>
                    </a:cubicBezTo>
                    <a:cubicBezTo>
                      <a:pt x="165" y="133"/>
                      <a:pt x="165" y="130"/>
                      <a:pt x="165" y="128"/>
                    </a:cubicBezTo>
                    <a:cubicBezTo>
                      <a:pt x="165" y="128"/>
                      <a:pt x="164" y="127"/>
                      <a:pt x="164" y="128"/>
                    </a:cubicBezTo>
                    <a:cubicBezTo>
                      <a:pt x="164" y="130"/>
                      <a:pt x="163" y="131"/>
                      <a:pt x="163" y="133"/>
                    </a:cubicBezTo>
                    <a:cubicBezTo>
                      <a:pt x="163" y="134"/>
                      <a:pt x="162" y="135"/>
                      <a:pt x="162" y="136"/>
                    </a:cubicBezTo>
                    <a:cubicBezTo>
                      <a:pt x="161" y="136"/>
                      <a:pt x="160" y="136"/>
                      <a:pt x="159" y="136"/>
                    </a:cubicBezTo>
                    <a:cubicBezTo>
                      <a:pt x="159" y="135"/>
                      <a:pt x="159" y="134"/>
                      <a:pt x="158" y="133"/>
                    </a:cubicBezTo>
                    <a:cubicBezTo>
                      <a:pt x="157" y="131"/>
                      <a:pt x="154" y="130"/>
                      <a:pt x="151" y="130"/>
                    </a:cubicBezTo>
                    <a:cubicBezTo>
                      <a:pt x="150" y="130"/>
                      <a:pt x="149" y="131"/>
                      <a:pt x="147" y="132"/>
                    </a:cubicBezTo>
                    <a:cubicBezTo>
                      <a:pt x="146" y="133"/>
                      <a:pt x="144" y="135"/>
                      <a:pt x="142" y="136"/>
                    </a:cubicBezTo>
                    <a:cubicBezTo>
                      <a:pt x="128" y="136"/>
                      <a:pt x="113" y="136"/>
                      <a:pt x="98" y="136"/>
                    </a:cubicBezTo>
                    <a:cubicBezTo>
                      <a:pt x="86" y="136"/>
                      <a:pt x="73" y="136"/>
                      <a:pt x="61" y="136"/>
                    </a:cubicBezTo>
                    <a:cubicBezTo>
                      <a:pt x="61" y="134"/>
                      <a:pt x="60" y="132"/>
                      <a:pt x="58" y="130"/>
                    </a:cubicBezTo>
                    <a:cubicBezTo>
                      <a:pt x="53" y="127"/>
                      <a:pt x="46" y="132"/>
                      <a:pt x="44" y="136"/>
                    </a:cubicBezTo>
                    <a:cubicBezTo>
                      <a:pt x="42" y="134"/>
                      <a:pt x="38" y="135"/>
                      <a:pt x="35" y="135"/>
                    </a:cubicBezTo>
                    <a:cubicBezTo>
                      <a:pt x="35" y="136"/>
                      <a:pt x="34" y="136"/>
                      <a:pt x="34" y="136"/>
                    </a:cubicBezTo>
                    <a:cubicBezTo>
                      <a:pt x="33" y="136"/>
                      <a:pt x="31" y="136"/>
                      <a:pt x="30" y="136"/>
                    </a:cubicBezTo>
                    <a:cubicBezTo>
                      <a:pt x="25" y="136"/>
                      <a:pt x="20" y="137"/>
                      <a:pt x="15" y="137"/>
                    </a:cubicBezTo>
                    <a:cubicBezTo>
                      <a:pt x="15" y="136"/>
                      <a:pt x="15" y="135"/>
                      <a:pt x="15" y="134"/>
                    </a:cubicBezTo>
                    <a:cubicBezTo>
                      <a:pt x="15" y="133"/>
                      <a:pt x="15" y="131"/>
                      <a:pt x="16" y="129"/>
                    </a:cubicBezTo>
                    <a:cubicBezTo>
                      <a:pt x="16" y="128"/>
                      <a:pt x="15" y="128"/>
                      <a:pt x="15" y="129"/>
                    </a:cubicBezTo>
                    <a:cubicBezTo>
                      <a:pt x="14" y="131"/>
                      <a:pt x="14" y="132"/>
                      <a:pt x="14" y="134"/>
                    </a:cubicBezTo>
                    <a:cubicBezTo>
                      <a:pt x="14" y="135"/>
                      <a:pt x="14" y="136"/>
                      <a:pt x="14" y="137"/>
                    </a:cubicBezTo>
                    <a:cubicBezTo>
                      <a:pt x="13" y="137"/>
                      <a:pt x="12" y="137"/>
                      <a:pt x="11" y="137"/>
                    </a:cubicBezTo>
                    <a:cubicBezTo>
                      <a:pt x="11" y="133"/>
                      <a:pt x="11" y="129"/>
                      <a:pt x="11" y="125"/>
                    </a:cubicBezTo>
                    <a:cubicBezTo>
                      <a:pt x="11" y="125"/>
                      <a:pt x="10" y="125"/>
                      <a:pt x="10" y="126"/>
                    </a:cubicBezTo>
                    <a:cubicBezTo>
                      <a:pt x="10" y="129"/>
                      <a:pt x="9" y="133"/>
                      <a:pt x="10" y="137"/>
                    </a:cubicBezTo>
                    <a:cubicBezTo>
                      <a:pt x="7" y="137"/>
                      <a:pt x="5" y="136"/>
                      <a:pt x="3" y="136"/>
                    </a:cubicBezTo>
                    <a:cubicBezTo>
                      <a:pt x="5" y="126"/>
                      <a:pt x="4" y="116"/>
                      <a:pt x="4" y="106"/>
                    </a:cubicBezTo>
                    <a:cubicBezTo>
                      <a:pt x="4" y="94"/>
                      <a:pt x="4" y="82"/>
                      <a:pt x="5" y="70"/>
                    </a:cubicBezTo>
                    <a:cubicBezTo>
                      <a:pt x="5" y="48"/>
                      <a:pt x="6" y="26"/>
                      <a:pt x="5" y="4"/>
                    </a:cubicBezTo>
                    <a:cubicBezTo>
                      <a:pt x="5" y="3"/>
                      <a:pt x="4" y="3"/>
                      <a:pt x="4" y="4"/>
                    </a:cubicBezTo>
                    <a:cubicBezTo>
                      <a:pt x="3" y="26"/>
                      <a:pt x="3" y="49"/>
                      <a:pt x="2" y="72"/>
                    </a:cubicBezTo>
                    <a:cubicBezTo>
                      <a:pt x="2" y="83"/>
                      <a:pt x="2" y="94"/>
                      <a:pt x="2" y="104"/>
                    </a:cubicBezTo>
                    <a:cubicBezTo>
                      <a:pt x="1" y="115"/>
                      <a:pt x="0" y="126"/>
                      <a:pt x="1" y="136"/>
                    </a:cubicBezTo>
                    <a:cubicBezTo>
                      <a:pt x="0" y="137"/>
                      <a:pt x="0" y="140"/>
                      <a:pt x="2" y="139"/>
                    </a:cubicBezTo>
                    <a:cubicBezTo>
                      <a:pt x="5" y="139"/>
                      <a:pt x="7" y="138"/>
                      <a:pt x="10" y="138"/>
                    </a:cubicBezTo>
                    <a:cubicBezTo>
                      <a:pt x="10" y="138"/>
                      <a:pt x="10" y="139"/>
                      <a:pt x="10" y="139"/>
                    </a:cubicBezTo>
                    <a:cubicBezTo>
                      <a:pt x="10" y="139"/>
                      <a:pt x="11" y="139"/>
                      <a:pt x="11" y="139"/>
                    </a:cubicBezTo>
                    <a:cubicBezTo>
                      <a:pt x="11" y="139"/>
                      <a:pt x="11" y="138"/>
                      <a:pt x="11" y="138"/>
                    </a:cubicBezTo>
                    <a:cubicBezTo>
                      <a:pt x="12" y="138"/>
                      <a:pt x="13" y="138"/>
                      <a:pt x="14" y="138"/>
                    </a:cubicBezTo>
                    <a:cubicBezTo>
                      <a:pt x="14" y="138"/>
                      <a:pt x="14" y="139"/>
                      <a:pt x="14" y="139"/>
                    </a:cubicBezTo>
                    <a:cubicBezTo>
                      <a:pt x="14" y="139"/>
                      <a:pt x="14" y="139"/>
                      <a:pt x="14" y="139"/>
                    </a:cubicBezTo>
                    <a:cubicBezTo>
                      <a:pt x="14" y="139"/>
                      <a:pt x="15" y="138"/>
                      <a:pt x="15" y="138"/>
                    </a:cubicBezTo>
                    <a:cubicBezTo>
                      <a:pt x="21" y="138"/>
                      <a:pt x="28" y="138"/>
                      <a:pt x="34" y="139"/>
                    </a:cubicBezTo>
                    <a:cubicBezTo>
                      <a:pt x="36" y="147"/>
                      <a:pt x="44" y="151"/>
                      <a:pt x="51" y="149"/>
                    </a:cubicBezTo>
                    <a:cubicBezTo>
                      <a:pt x="50" y="158"/>
                      <a:pt x="61" y="168"/>
                      <a:pt x="66" y="174"/>
                    </a:cubicBezTo>
                    <a:cubicBezTo>
                      <a:pt x="68" y="176"/>
                      <a:pt x="70" y="179"/>
                      <a:pt x="73" y="181"/>
                    </a:cubicBezTo>
                    <a:cubicBezTo>
                      <a:pt x="75" y="186"/>
                      <a:pt x="79" y="189"/>
                      <a:pt x="84" y="191"/>
                    </a:cubicBezTo>
                    <a:cubicBezTo>
                      <a:pt x="86" y="192"/>
                      <a:pt x="87" y="193"/>
                      <a:pt x="89" y="194"/>
                    </a:cubicBezTo>
                    <a:cubicBezTo>
                      <a:pt x="89" y="194"/>
                      <a:pt x="89" y="195"/>
                      <a:pt x="90" y="195"/>
                    </a:cubicBezTo>
                    <a:cubicBezTo>
                      <a:pt x="92" y="195"/>
                      <a:pt x="95" y="195"/>
                      <a:pt x="97" y="195"/>
                    </a:cubicBezTo>
                    <a:cubicBezTo>
                      <a:pt x="97" y="195"/>
                      <a:pt x="97" y="195"/>
                      <a:pt x="97" y="195"/>
                    </a:cubicBezTo>
                    <a:cubicBezTo>
                      <a:pt x="97" y="196"/>
                      <a:pt x="98" y="197"/>
                      <a:pt x="98" y="199"/>
                    </a:cubicBezTo>
                    <a:cubicBezTo>
                      <a:pt x="99" y="199"/>
                      <a:pt x="99" y="199"/>
                      <a:pt x="99" y="199"/>
                    </a:cubicBezTo>
                    <a:cubicBezTo>
                      <a:pt x="102" y="198"/>
                      <a:pt x="106" y="196"/>
                      <a:pt x="107" y="192"/>
                    </a:cubicBezTo>
                    <a:cubicBezTo>
                      <a:pt x="107" y="193"/>
                      <a:pt x="107" y="193"/>
                      <a:pt x="108" y="193"/>
                    </a:cubicBezTo>
                    <a:cubicBezTo>
                      <a:pt x="108" y="193"/>
                      <a:pt x="110" y="193"/>
                      <a:pt x="110" y="193"/>
                    </a:cubicBezTo>
                    <a:cubicBezTo>
                      <a:pt x="111" y="193"/>
                      <a:pt x="111" y="194"/>
                      <a:pt x="111" y="194"/>
                    </a:cubicBezTo>
                    <a:cubicBezTo>
                      <a:pt x="118" y="192"/>
                      <a:pt x="126" y="180"/>
                      <a:pt x="129" y="175"/>
                    </a:cubicBezTo>
                    <a:cubicBezTo>
                      <a:pt x="135" y="167"/>
                      <a:pt x="140" y="159"/>
                      <a:pt x="143" y="149"/>
                    </a:cubicBezTo>
                    <a:cubicBezTo>
                      <a:pt x="143" y="149"/>
                      <a:pt x="143" y="149"/>
                      <a:pt x="143" y="149"/>
                    </a:cubicBezTo>
                    <a:cubicBezTo>
                      <a:pt x="144" y="149"/>
                      <a:pt x="146" y="149"/>
                      <a:pt x="147" y="149"/>
                    </a:cubicBezTo>
                    <a:cubicBezTo>
                      <a:pt x="143" y="156"/>
                      <a:pt x="139" y="164"/>
                      <a:pt x="135" y="171"/>
                    </a:cubicBezTo>
                    <a:cubicBezTo>
                      <a:pt x="130" y="178"/>
                      <a:pt x="125" y="184"/>
                      <a:pt x="120" y="191"/>
                    </a:cubicBezTo>
                    <a:cubicBezTo>
                      <a:pt x="120" y="191"/>
                      <a:pt x="119" y="191"/>
                      <a:pt x="119" y="192"/>
                    </a:cubicBezTo>
                    <a:cubicBezTo>
                      <a:pt x="117" y="200"/>
                      <a:pt x="116" y="208"/>
                      <a:pt x="116" y="217"/>
                    </a:cubicBezTo>
                    <a:cubicBezTo>
                      <a:pt x="115" y="221"/>
                      <a:pt x="116" y="236"/>
                      <a:pt x="113" y="240"/>
                    </a:cubicBezTo>
                    <a:cubicBezTo>
                      <a:pt x="110" y="242"/>
                      <a:pt x="100" y="240"/>
                      <a:pt x="97" y="240"/>
                    </a:cubicBezTo>
                    <a:cubicBezTo>
                      <a:pt x="89" y="239"/>
                      <a:pt x="89" y="236"/>
                      <a:pt x="89" y="230"/>
                    </a:cubicBezTo>
                    <a:cubicBezTo>
                      <a:pt x="89" y="220"/>
                      <a:pt x="86" y="207"/>
                      <a:pt x="89" y="197"/>
                    </a:cubicBezTo>
                    <a:cubicBezTo>
                      <a:pt x="89" y="197"/>
                      <a:pt x="89" y="196"/>
                      <a:pt x="89" y="196"/>
                    </a:cubicBezTo>
                    <a:cubicBezTo>
                      <a:pt x="89" y="196"/>
                      <a:pt x="88" y="195"/>
                      <a:pt x="88" y="195"/>
                    </a:cubicBezTo>
                    <a:cubicBezTo>
                      <a:pt x="67" y="185"/>
                      <a:pt x="58" y="167"/>
                      <a:pt x="45" y="149"/>
                    </a:cubicBezTo>
                    <a:cubicBezTo>
                      <a:pt x="44" y="149"/>
                      <a:pt x="44" y="149"/>
                      <a:pt x="44" y="150"/>
                    </a:cubicBezTo>
                    <a:cubicBezTo>
                      <a:pt x="48" y="161"/>
                      <a:pt x="56" y="172"/>
                      <a:pt x="64" y="181"/>
                    </a:cubicBezTo>
                    <a:cubicBezTo>
                      <a:pt x="70" y="188"/>
                      <a:pt x="77" y="195"/>
                      <a:pt x="85" y="197"/>
                    </a:cubicBezTo>
                    <a:cubicBezTo>
                      <a:pt x="85" y="197"/>
                      <a:pt x="85" y="197"/>
                      <a:pt x="85" y="197"/>
                    </a:cubicBezTo>
                    <a:cubicBezTo>
                      <a:pt x="87" y="204"/>
                      <a:pt x="86" y="212"/>
                      <a:pt x="86" y="220"/>
                    </a:cubicBezTo>
                    <a:cubicBezTo>
                      <a:pt x="86" y="227"/>
                      <a:pt x="86" y="233"/>
                      <a:pt x="86" y="240"/>
                    </a:cubicBezTo>
                    <a:cubicBezTo>
                      <a:pt x="86" y="240"/>
                      <a:pt x="87" y="241"/>
                      <a:pt x="87" y="241"/>
                    </a:cubicBezTo>
                    <a:cubicBezTo>
                      <a:pt x="82" y="256"/>
                      <a:pt x="80" y="273"/>
                      <a:pt x="77" y="288"/>
                    </a:cubicBezTo>
                    <a:cubicBezTo>
                      <a:pt x="76" y="297"/>
                      <a:pt x="71" y="314"/>
                      <a:pt x="77" y="322"/>
                    </a:cubicBezTo>
                    <a:cubicBezTo>
                      <a:pt x="73" y="321"/>
                      <a:pt x="68" y="321"/>
                      <a:pt x="63" y="323"/>
                    </a:cubicBezTo>
                    <a:cubicBezTo>
                      <a:pt x="57" y="325"/>
                      <a:pt x="52" y="330"/>
                      <a:pt x="48" y="335"/>
                    </a:cubicBezTo>
                    <a:cubicBezTo>
                      <a:pt x="48" y="336"/>
                      <a:pt x="48" y="337"/>
                      <a:pt x="49" y="337"/>
                    </a:cubicBezTo>
                    <a:cubicBezTo>
                      <a:pt x="55" y="337"/>
                      <a:pt x="61" y="337"/>
                      <a:pt x="67" y="337"/>
                    </a:cubicBezTo>
                    <a:cubicBezTo>
                      <a:pt x="71" y="336"/>
                      <a:pt x="76" y="337"/>
                      <a:pt x="80" y="336"/>
                    </a:cubicBezTo>
                    <a:cubicBezTo>
                      <a:pt x="84" y="335"/>
                      <a:pt x="84" y="330"/>
                      <a:pt x="84" y="326"/>
                    </a:cubicBezTo>
                    <a:cubicBezTo>
                      <a:pt x="84" y="325"/>
                      <a:pt x="84" y="324"/>
                      <a:pt x="83" y="324"/>
                    </a:cubicBezTo>
                    <a:cubicBezTo>
                      <a:pt x="87" y="311"/>
                      <a:pt x="89" y="297"/>
                      <a:pt x="93" y="284"/>
                    </a:cubicBezTo>
                    <a:cubicBezTo>
                      <a:pt x="95" y="278"/>
                      <a:pt x="97" y="271"/>
                      <a:pt x="99" y="264"/>
                    </a:cubicBezTo>
                    <a:cubicBezTo>
                      <a:pt x="99" y="263"/>
                      <a:pt x="100" y="261"/>
                      <a:pt x="100" y="260"/>
                    </a:cubicBezTo>
                    <a:cubicBezTo>
                      <a:pt x="103" y="257"/>
                      <a:pt x="104" y="258"/>
                      <a:pt x="104" y="261"/>
                    </a:cubicBezTo>
                    <a:cubicBezTo>
                      <a:pt x="106" y="263"/>
                      <a:pt x="106" y="267"/>
                      <a:pt x="107" y="270"/>
                    </a:cubicBezTo>
                    <a:cubicBezTo>
                      <a:pt x="110" y="283"/>
                      <a:pt x="111" y="297"/>
                      <a:pt x="115" y="310"/>
                    </a:cubicBezTo>
                    <a:cubicBezTo>
                      <a:pt x="115" y="313"/>
                      <a:pt x="117" y="322"/>
                      <a:pt x="120" y="326"/>
                    </a:cubicBezTo>
                    <a:cubicBezTo>
                      <a:pt x="119" y="328"/>
                      <a:pt x="118" y="331"/>
                      <a:pt x="118" y="333"/>
                    </a:cubicBezTo>
                    <a:cubicBezTo>
                      <a:pt x="118" y="334"/>
                      <a:pt x="119" y="335"/>
                      <a:pt x="120" y="335"/>
                    </a:cubicBezTo>
                    <a:cubicBezTo>
                      <a:pt x="130" y="337"/>
                      <a:pt x="140" y="337"/>
                      <a:pt x="150" y="334"/>
                    </a:cubicBezTo>
                    <a:cubicBezTo>
                      <a:pt x="151" y="334"/>
                      <a:pt x="151" y="332"/>
                      <a:pt x="151" y="331"/>
                    </a:cubicBezTo>
                    <a:cubicBezTo>
                      <a:pt x="147" y="325"/>
                      <a:pt x="139" y="322"/>
                      <a:pt x="132" y="322"/>
                    </a:cubicBezTo>
                    <a:cubicBezTo>
                      <a:pt x="132" y="320"/>
                      <a:pt x="131" y="318"/>
                      <a:pt x="132" y="319"/>
                    </a:cubicBezTo>
                    <a:cubicBezTo>
                      <a:pt x="131" y="316"/>
                      <a:pt x="130" y="313"/>
                      <a:pt x="130" y="310"/>
                    </a:cubicBezTo>
                    <a:cubicBezTo>
                      <a:pt x="128" y="302"/>
                      <a:pt x="127" y="295"/>
                      <a:pt x="126" y="288"/>
                    </a:cubicBezTo>
                    <a:cubicBezTo>
                      <a:pt x="122" y="273"/>
                      <a:pt x="119" y="258"/>
                      <a:pt x="115" y="243"/>
                    </a:cubicBezTo>
                    <a:cubicBezTo>
                      <a:pt x="115" y="243"/>
                      <a:pt x="115" y="243"/>
                      <a:pt x="115" y="243"/>
                    </a:cubicBezTo>
                    <a:cubicBezTo>
                      <a:pt x="116" y="243"/>
                      <a:pt x="116" y="243"/>
                      <a:pt x="116" y="242"/>
                    </a:cubicBezTo>
                    <a:cubicBezTo>
                      <a:pt x="118" y="226"/>
                      <a:pt x="120" y="210"/>
                      <a:pt x="121" y="193"/>
                    </a:cubicBezTo>
                    <a:cubicBezTo>
                      <a:pt x="128" y="188"/>
                      <a:pt x="133" y="179"/>
                      <a:pt x="137" y="172"/>
                    </a:cubicBezTo>
                    <a:cubicBezTo>
                      <a:pt x="142" y="165"/>
                      <a:pt x="146" y="157"/>
                      <a:pt x="149" y="149"/>
                    </a:cubicBezTo>
                    <a:cubicBezTo>
                      <a:pt x="149" y="149"/>
                      <a:pt x="149" y="149"/>
                      <a:pt x="149" y="149"/>
                    </a:cubicBezTo>
                    <a:cubicBezTo>
                      <a:pt x="149" y="148"/>
                      <a:pt x="150" y="148"/>
                      <a:pt x="151" y="148"/>
                    </a:cubicBezTo>
                    <a:cubicBezTo>
                      <a:pt x="153" y="147"/>
                      <a:pt x="156" y="144"/>
                      <a:pt x="158" y="141"/>
                    </a:cubicBezTo>
                    <a:cubicBezTo>
                      <a:pt x="167" y="141"/>
                      <a:pt x="176" y="141"/>
                      <a:pt x="185" y="140"/>
                    </a:cubicBezTo>
                    <a:cubicBezTo>
                      <a:pt x="185" y="141"/>
                      <a:pt x="186" y="141"/>
                      <a:pt x="186" y="140"/>
                    </a:cubicBezTo>
                    <a:cubicBezTo>
                      <a:pt x="186" y="140"/>
                      <a:pt x="187" y="140"/>
                      <a:pt x="187" y="140"/>
                    </a:cubicBezTo>
                    <a:cubicBezTo>
                      <a:pt x="189" y="140"/>
                      <a:pt x="189" y="137"/>
                      <a:pt x="187" y="137"/>
                    </a:cubicBezTo>
                    <a:close/>
                    <a:moveTo>
                      <a:pt x="98" y="243"/>
                    </a:moveTo>
                    <a:cubicBezTo>
                      <a:pt x="98" y="243"/>
                      <a:pt x="98" y="243"/>
                      <a:pt x="98" y="243"/>
                    </a:cubicBezTo>
                    <a:cubicBezTo>
                      <a:pt x="98" y="243"/>
                      <a:pt x="99" y="243"/>
                      <a:pt x="99" y="243"/>
                    </a:cubicBezTo>
                    <a:cubicBezTo>
                      <a:pt x="98" y="243"/>
                      <a:pt x="98" y="243"/>
                      <a:pt x="98" y="243"/>
                    </a:cubicBezTo>
                    <a:cubicBezTo>
                      <a:pt x="98" y="243"/>
                      <a:pt x="98" y="243"/>
                      <a:pt x="98" y="243"/>
                    </a:cubicBezTo>
                    <a:cubicBezTo>
                      <a:pt x="98" y="243"/>
                      <a:pt x="98" y="243"/>
                      <a:pt x="98" y="243"/>
                    </a:cubicBezTo>
                    <a:cubicBezTo>
                      <a:pt x="98" y="243"/>
                      <a:pt x="98" y="243"/>
                      <a:pt x="98" y="243"/>
                    </a:cubicBezTo>
                    <a:close/>
                    <a:moveTo>
                      <a:pt x="91" y="242"/>
                    </a:moveTo>
                    <a:cubicBezTo>
                      <a:pt x="91" y="242"/>
                      <a:pt x="90" y="243"/>
                      <a:pt x="90" y="244"/>
                    </a:cubicBezTo>
                    <a:cubicBezTo>
                      <a:pt x="89" y="244"/>
                      <a:pt x="88" y="245"/>
                      <a:pt x="88" y="246"/>
                    </a:cubicBezTo>
                    <a:cubicBezTo>
                      <a:pt x="88" y="244"/>
                      <a:pt x="88" y="243"/>
                      <a:pt x="88" y="241"/>
                    </a:cubicBezTo>
                    <a:cubicBezTo>
                      <a:pt x="89" y="241"/>
                      <a:pt x="90" y="242"/>
                      <a:pt x="91" y="242"/>
                    </a:cubicBezTo>
                    <a:close/>
                    <a:moveTo>
                      <a:pt x="69" y="333"/>
                    </a:moveTo>
                    <a:cubicBezTo>
                      <a:pt x="64" y="334"/>
                      <a:pt x="58" y="334"/>
                      <a:pt x="52" y="334"/>
                    </a:cubicBezTo>
                    <a:cubicBezTo>
                      <a:pt x="55" y="331"/>
                      <a:pt x="58" y="328"/>
                      <a:pt x="62" y="326"/>
                    </a:cubicBezTo>
                    <a:cubicBezTo>
                      <a:pt x="67" y="324"/>
                      <a:pt x="77" y="321"/>
                      <a:pt x="81" y="326"/>
                    </a:cubicBezTo>
                    <a:cubicBezTo>
                      <a:pt x="81" y="326"/>
                      <a:pt x="81" y="326"/>
                      <a:pt x="81" y="326"/>
                    </a:cubicBezTo>
                    <a:cubicBezTo>
                      <a:pt x="81" y="327"/>
                      <a:pt x="81" y="329"/>
                      <a:pt x="80" y="329"/>
                    </a:cubicBezTo>
                    <a:cubicBezTo>
                      <a:pt x="78" y="334"/>
                      <a:pt x="73" y="333"/>
                      <a:pt x="69" y="333"/>
                    </a:cubicBezTo>
                    <a:close/>
                    <a:moveTo>
                      <a:pt x="146" y="331"/>
                    </a:moveTo>
                    <a:cubicBezTo>
                      <a:pt x="138" y="333"/>
                      <a:pt x="130" y="333"/>
                      <a:pt x="122" y="332"/>
                    </a:cubicBezTo>
                    <a:cubicBezTo>
                      <a:pt x="122" y="331"/>
                      <a:pt x="123" y="330"/>
                      <a:pt x="123" y="328"/>
                    </a:cubicBezTo>
                    <a:cubicBezTo>
                      <a:pt x="123" y="328"/>
                      <a:pt x="123" y="328"/>
                      <a:pt x="123" y="328"/>
                    </a:cubicBezTo>
                    <a:cubicBezTo>
                      <a:pt x="123" y="328"/>
                      <a:pt x="123" y="328"/>
                      <a:pt x="123" y="328"/>
                    </a:cubicBezTo>
                    <a:cubicBezTo>
                      <a:pt x="124" y="328"/>
                      <a:pt x="125" y="328"/>
                      <a:pt x="125" y="327"/>
                    </a:cubicBezTo>
                    <a:cubicBezTo>
                      <a:pt x="126" y="327"/>
                      <a:pt x="128" y="326"/>
                      <a:pt x="130" y="326"/>
                    </a:cubicBezTo>
                    <a:cubicBezTo>
                      <a:pt x="130" y="326"/>
                      <a:pt x="130" y="326"/>
                      <a:pt x="131" y="326"/>
                    </a:cubicBezTo>
                    <a:cubicBezTo>
                      <a:pt x="131" y="326"/>
                      <a:pt x="131" y="326"/>
                      <a:pt x="131" y="326"/>
                    </a:cubicBezTo>
                    <a:cubicBezTo>
                      <a:pt x="132" y="326"/>
                      <a:pt x="132" y="326"/>
                      <a:pt x="132" y="326"/>
                    </a:cubicBezTo>
                    <a:cubicBezTo>
                      <a:pt x="137" y="325"/>
                      <a:pt x="142" y="327"/>
                      <a:pt x="146" y="331"/>
                    </a:cubicBezTo>
                    <a:close/>
                    <a:moveTo>
                      <a:pt x="122" y="287"/>
                    </a:moveTo>
                    <a:cubicBezTo>
                      <a:pt x="124" y="299"/>
                      <a:pt x="125" y="312"/>
                      <a:pt x="128" y="323"/>
                    </a:cubicBezTo>
                    <a:cubicBezTo>
                      <a:pt x="127" y="323"/>
                      <a:pt x="125" y="324"/>
                      <a:pt x="124" y="325"/>
                    </a:cubicBezTo>
                    <a:cubicBezTo>
                      <a:pt x="124" y="325"/>
                      <a:pt x="124" y="325"/>
                      <a:pt x="124" y="325"/>
                    </a:cubicBezTo>
                    <a:cubicBezTo>
                      <a:pt x="124" y="325"/>
                      <a:pt x="124" y="325"/>
                      <a:pt x="124" y="324"/>
                    </a:cubicBezTo>
                    <a:cubicBezTo>
                      <a:pt x="124" y="324"/>
                      <a:pt x="124" y="324"/>
                      <a:pt x="124" y="324"/>
                    </a:cubicBezTo>
                    <a:cubicBezTo>
                      <a:pt x="124" y="323"/>
                      <a:pt x="123" y="323"/>
                      <a:pt x="123" y="323"/>
                    </a:cubicBezTo>
                    <a:cubicBezTo>
                      <a:pt x="123" y="323"/>
                      <a:pt x="123" y="322"/>
                      <a:pt x="123" y="322"/>
                    </a:cubicBezTo>
                    <a:cubicBezTo>
                      <a:pt x="121" y="319"/>
                      <a:pt x="120" y="316"/>
                      <a:pt x="119" y="312"/>
                    </a:cubicBezTo>
                    <a:cubicBezTo>
                      <a:pt x="118" y="309"/>
                      <a:pt x="117" y="306"/>
                      <a:pt x="116" y="304"/>
                    </a:cubicBezTo>
                    <a:cubicBezTo>
                      <a:pt x="115" y="297"/>
                      <a:pt x="114" y="291"/>
                      <a:pt x="113" y="285"/>
                    </a:cubicBezTo>
                    <a:cubicBezTo>
                      <a:pt x="111" y="275"/>
                      <a:pt x="110" y="261"/>
                      <a:pt x="104" y="253"/>
                    </a:cubicBezTo>
                    <a:cubicBezTo>
                      <a:pt x="104" y="253"/>
                      <a:pt x="103" y="252"/>
                      <a:pt x="102" y="252"/>
                    </a:cubicBezTo>
                    <a:cubicBezTo>
                      <a:pt x="99" y="254"/>
                      <a:pt x="99" y="256"/>
                      <a:pt x="98" y="259"/>
                    </a:cubicBezTo>
                    <a:cubicBezTo>
                      <a:pt x="95" y="267"/>
                      <a:pt x="93" y="275"/>
                      <a:pt x="91" y="282"/>
                    </a:cubicBezTo>
                    <a:cubicBezTo>
                      <a:pt x="87" y="296"/>
                      <a:pt x="84" y="309"/>
                      <a:pt x="82" y="322"/>
                    </a:cubicBezTo>
                    <a:cubicBezTo>
                      <a:pt x="82" y="322"/>
                      <a:pt x="82" y="323"/>
                      <a:pt x="82" y="323"/>
                    </a:cubicBezTo>
                    <a:cubicBezTo>
                      <a:pt x="81" y="323"/>
                      <a:pt x="81" y="323"/>
                      <a:pt x="81" y="323"/>
                    </a:cubicBezTo>
                    <a:cubicBezTo>
                      <a:pt x="81" y="323"/>
                      <a:pt x="81" y="323"/>
                      <a:pt x="80" y="323"/>
                    </a:cubicBezTo>
                    <a:cubicBezTo>
                      <a:pt x="80" y="322"/>
                      <a:pt x="80" y="322"/>
                      <a:pt x="80" y="322"/>
                    </a:cubicBezTo>
                    <a:cubicBezTo>
                      <a:pt x="78" y="317"/>
                      <a:pt x="78" y="313"/>
                      <a:pt x="78" y="308"/>
                    </a:cubicBezTo>
                    <a:cubicBezTo>
                      <a:pt x="78" y="296"/>
                      <a:pt x="80" y="284"/>
                      <a:pt x="83" y="272"/>
                    </a:cubicBezTo>
                    <a:cubicBezTo>
                      <a:pt x="84" y="264"/>
                      <a:pt x="86" y="257"/>
                      <a:pt x="87" y="249"/>
                    </a:cubicBezTo>
                    <a:cubicBezTo>
                      <a:pt x="88" y="247"/>
                      <a:pt x="89" y="246"/>
                      <a:pt x="91" y="245"/>
                    </a:cubicBezTo>
                    <a:cubicBezTo>
                      <a:pt x="91" y="244"/>
                      <a:pt x="92" y="243"/>
                      <a:pt x="93" y="242"/>
                    </a:cubicBezTo>
                    <a:cubicBezTo>
                      <a:pt x="94" y="242"/>
                      <a:pt x="95" y="242"/>
                      <a:pt x="96" y="242"/>
                    </a:cubicBezTo>
                    <a:cubicBezTo>
                      <a:pt x="96" y="243"/>
                      <a:pt x="96" y="243"/>
                      <a:pt x="96" y="243"/>
                    </a:cubicBezTo>
                    <a:cubicBezTo>
                      <a:pt x="96" y="245"/>
                      <a:pt x="99" y="246"/>
                      <a:pt x="100" y="244"/>
                    </a:cubicBezTo>
                    <a:cubicBezTo>
                      <a:pt x="100" y="244"/>
                      <a:pt x="100" y="243"/>
                      <a:pt x="99" y="243"/>
                    </a:cubicBezTo>
                    <a:cubicBezTo>
                      <a:pt x="99" y="243"/>
                      <a:pt x="99" y="243"/>
                      <a:pt x="99" y="243"/>
                    </a:cubicBezTo>
                    <a:cubicBezTo>
                      <a:pt x="99" y="243"/>
                      <a:pt x="99" y="243"/>
                      <a:pt x="99" y="243"/>
                    </a:cubicBezTo>
                    <a:cubicBezTo>
                      <a:pt x="102" y="243"/>
                      <a:pt x="104" y="243"/>
                      <a:pt x="107" y="243"/>
                    </a:cubicBezTo>
                    <a:cubicBezTo>
                      <a:pt x="108" y="245"/>
                      <a:pt x="109" y="247"/>
                      <a:pt x="109" y="248"/>
                    </a:cubicBezTo>
                    <a:cubicBezTo>
                      <a:pt x="110" y="250"/>
                      <a:pt x="110" y="252"/>
                      <a:pt x="112" y="254"/>
                    </a:cubicBezTo>
                    <a:cubicBezTo>
                      <a:pt x="112" y="254"/>
                      <a:pt x="112" y="254"/>
                      <a:pt x="112" y="254"/>
                    </a:cubicBezTo>
                    <a:cubicBezTo>
                      <a:pt x="112" y="252"/>
                      <a:pt x="111" y="249"/>
                      <a:pt x="110" y="248"/>
                    </a:cubicBezTo>
                    <a:cubicBezTo>
                      <a:pt x="110" y="246"/>
                      <a:pt x="109" y="245"/>
                      <a:pt x="108" y="243"/>
                    </a:cubicBezTo>
                    <a:cubicBezTo>
                      <a:pt x="110" y="243"/>
                      <a:pt x="111" y="243"/>
                      <a:pt x="113" y="243"/>
                    </a:cubicBezTo>
                    <a:cubicBezTo>
                      <a:pt x="115" y="258"/>
                      <a:pt x="119" y="273"/>
                      <a:pt x="122" y="287"/>
                    </a:cubicBezTo>
                    <a:close/>
                    <a:moveTo>
                      <a:pt x="148" y="133"/>
                    </a:moveTo>
                    <a:cubicBezTo>
                      <a:pt x="150" y="132"/>
                      <a:pt x="152" y="132"/>
                      <a:pt x="154" y="133"/>
                    </a:cubicBezTo>
                    <a:cubicBezTo>
                      <a:pt x="154" y="134"/>
                      <a:pt x="155" y="135"/>
                      <a:pt x="155" y="136"/>
                    </a:cubicBezTo>
                    <a:cubicBezTo>
                      <a:pt x="152" y="136"/>
                      <a:pt x="148" y="136"/>
                      <a:pt x="145" y="136"/>
                    </a:cubicBezTo>
                    <a:cubicBezTo>
                      <a:pt x="145" y="136"/>
                      <a:pt x="145" y="136"/>
                      <a:pt x="145" y="136"/>
                    </a:cubicBezTo>
                    <a:cubicBezTo>
                      <a:pt x="146" y="135"/>
                      <a:pt x="147" y="134"/>
                      <a:pt x="148" y="133"/>
                    </a:cubicBezTo>
                    <a:close/>
                    <a:moveTo>
                      <a:pt x="56" y="132"/>
                    </a:moveTo>
                    <a:cubicBezTo>
                      <a:pt x="57" y="133"/>
                      <a:pt x="58" y="135"/>
                      <a:pt x="58" y="136"/>
                    </a:cubicBezTo>
                    <a:cubicBezTo>
                      <a:pt x="56" y="136"/>
                      <a:pt x="54" y="136"/>
                      <a:pt x="53" y="136"/>
                    </a:cubicBezTo>
                    <a:cubicBezTo>
                      <a:pt x="50" y="136"/>
                      <a:pt x="48" y="136"/>
                      <a:pt x="46" y="136"/>
                    </a:cubicBezTo>
                    <a:cubicBezTo>
                      <a:pt x="49" y="134"/>
                      <a:pt x="52" y="130"/>
                      <a:pt x="56" y="132"/>
                    </a:cubicBezTo>
                    <a:close/>
                    <a:moveTo>
                      <a:pt x="37" y="139"/>
                    </a:moveTo>
                    <a:cubicBezTo>
                      <a:pt x="41" y="139"/>
                      <a:pt x="44" y="139"/>
                      <a:pt x="48" y="139"/>
                    </a:cubicBezTo>
                    <a:cubicBezTo>
                      <a:pt x="51" y="139"/>
                      <a:pt x="54" y="139"/>
                      <a:pt x="58" y="139"/>
                    </a:cubicBezTo>
                    <a:cubicBezTo>
                      <a:pt x="57" y="141"/>
                      <a:pt x="56" y="143"/>
                      <a:pt x="55" y="144"/>
                    </a:cubicBezTo>
                    <a:cubicBezTo>
                      <a:pt x="49" y="150"/>
                      <a:pt x="39" y="146"/>
                      <a:pt x="37" y="139"/>
                    </a:cubicBezTo>
                    <a:close/>
                    <a:moveTo>
                      <a:pt x="95" y="191"/>
                    </a:moveTo>
                    <a:cubicBezTo>
                      <a:pt x="95" y="191"/>
                      <a:pt x="95" y="191"/>
                      <a:pt x="95" y="191"/>
                    </a:cubicBezTo>
                    <a:cubicBezTo>
                      <a:pt x="93" y="191"/>
                      <a:pt x="92" y="191"/>
                      <a:pt x="90" y="191"/>
                    </a:cubicBezTo>
                    <a:cubicBezTo>
                      <a:pt x="85" y="187"/>
                      <a:pt x="80" y="183"/>
                      <a:pt x="75" y="179"/>
                    </a:cubicBezTo>
                    <a:cubicBezTo>
                      <a:pt x="72" y="175"/>
                      <a:pt x="72" y="170"/>
                      <a:pt x="73" y="164"/>
                    </a:cubicBezTo>
                    <a:cubicBezTo>
                      <a:pt x="76" y="151"/>
                      <a:pt x="90" y="141"/>
                      <a:pt x="103" y="144"/>
                    </a:cubicBezTo>
                    <a:cubicBezTo>
                      <a:pt x="118" y="147"/>
                      <a:pt x="121" y="163"/>
                      <a:pt x="117" y="175"/>
                    </a:cubicBezTo>
                    <a:cubicBezTo>
                      <a:pt x="113" y="186"/>
                      <a:pt x="105" y="189"/>
                      <a:pt x="95" y="191"/>
                    </a:cubicBezTo>
                    <a:close/>
                    <a:moveTo>
                      <a:pt x="103" y="195"/>
                    </a:moveTo>
                    <a:cubicBezTo>
                      <a:pt x="102" y="196"/>
                      <a:pt x="101" y="197"/>
                      <a:pt x="99" y="198"/>
                    </a:cubicBezTo>
                    <a:cubicBezTo>
                      <a:pt x="99" y="197"/>
                      <a:pt x="98" y="196"/>
                      <a:pt x="98" y="195"/>
                    </a:cubicBezTo>
                    <a:cubicBezTo>
                      <a:pt x="101" y="194"/>
                      <a:pt x="103" y="194"/>
                      <a:pt x="105" y="192"/>
                    </a:cubicBezTo>
                    <a:cubicBezTo>
                      <a:pt x="105" y="193"/>
                      <a:pt x="104" y="194"/>
                      <a:pt x="103" y="195"/>
                    </a:cubicBezTo>
                    <a:close/>
                    <a:moveTo>
                      <a:pt x="129" y="170"/>
                    </a:moveTo>
                    <a:cubicBezTo>
                      <a:pt x="127" y="174"/>
                      <a:pt x="124" y="178"/>
                      <a:pt x="121" y="181"/>
                    </a:cubicBezTo>
                    <a:cubicBezTo>
                      <a:pt x="120" y="183"/>
                      <a:pt x="118" y="184"/>
                      <a:pt x="116" y="186"/>
                    </a:cubicBezTo>
                    <a:cubicBezTo>
                      <a:pt x="115" y="187"/>
                      <a:pt x="113" y="192"/>
                      <a:pt x="112" y="192"/>
                    </a:cubicBezTo>
                    <a:cubicBezTo>
                      <a:pt x="113" y="192"/>
                      <a:pt x="113" y="191"/>
                      <a:pt x="112" y="191"/>
                    </a:cubicBezTo>
                    <a:cubicBezTo>
                      <a:pt x="112" y="191"/>
                      <a:pt x="112" y="191"/>
                      <a:pt x="112" y="191"/>
                    </a:cubicBezTo>
                    <a:cubicBezTo>
                      <a:pt x="111" y="191"/>
                      <a:pt x="111" y="191"/>
                      <a:pt x="110" y="191"/>
                    </a:cubicBezTo>
                    <a:cubicBezTo>
                      <a:pt x="110" y="191"/>
                      <a:pt x="109" y="191"/>
                      <a:pt x="108" y="191"/>
                    </a:cubicBezTo>
                    <a:cubicBezTo>
                      <a:pt x="108" y="191"/>
                      <a:pt x="108" y="191"/>
                      <a:pt x="108" y="191"/>
                    </a:cubicBezTo>
                    <a:cubicBezTo>
                      <a:pt x="115" y="187"/>
                      <a:pt x="120" y="180"/>
                      <a:pt x="121" y="171"/>
                    </a:cubicBezTo>
                    <a:cubicBezTo>
                      <a:pt x="124" y="156"/>
                      <a:pt x="117" y="140"/>
                      <a:pt x="100" y="140"/>
                    </a:cubicBezTo>
                    <a:cubicBezTo>
                      <a:pt x="84" y="140"/>
                      <a:pt x="70" y="153"/>
                      <a:pt x="69" y="168"/>
                    </a:cubicBezTo>
                    <a:cubicBezTo>
                      <a:pt x="69" y="171"/>
                      <a:pt x="70" y="173"/>
                      <a:pt x="70" y="175"/>
                    </a:cubicBezTo>
                    <a:cubicBezTo>
                      <a:pt x="70" y="175"/>
                      <a:pt x="70" y="174"/>
                      <a:pt x="70" y="174"/>
                    </a:cubicBezTo>
                    <a:cubicBezTo>
                      <a:pt x="64" y="168"/>
                      <a:pt x="53" y="158"/>
                      <a:pt x="52" y="149"/>
                    </a:cubicBezTo>
                    <a:cubicBezTo>
                      <a:pt x="54" y="148"/>
                      <a:pt x="57" y="146"/>
                      <a:pt x="59" y="144"/>
                    </a:cubicBezTo>
                    <a:cubicBezTo>
                      <a:pt x="59" y="143"/>
                      <a:pt x="60" y="141"/>
                      <a:pt x="60" y="139"/>
                    </a:cubicBezTo>
                    <a:cubicBezTo>
                      <a:pt x="72" y="140"/>
                      <a:pt x="83" y="140"/>
                      <a:pt x="95" y="140"/>
                    </a:cubicBezTo>
                    <a:cubicBezTo>
                      <a:pt x="107" y="140"/>
                      <a:pt x="119" y="140"/>
                      <a:pt x="131" y="140"/>
                    </a:cubicBezTo>
                    <a:cubicBezTo>
                      <a:pt x="131" y="141"/>
                      <a:pt x="131" y="142"/>
                      <a:pt x="132" y="143"/>
                    </a:cubicBezTo>
                    <a:cubicBezTo>
                      <a:pt x="134" y="146"/>
                      <a:pt x="138" y="148"/>
                      <a:pt x="141" y="149"/>
                    </a:cubicBezTo>
                    <a:cubicBezTo>
                      <a:pt x="137" y="156"/>
                      <a:pt x="134" y="163"/>
                      <a:pt x="129" y="170"/>
                    </a:cubicBezTo>
                    <a:close/>
                    <a:moveTo>
                      <a:pt x="147" y="146"/>
                    </a:moveTo>
                    <a:cubicBezTo>
                      <a:pt x="144" y="147"/>
                      <a:pt x="137" y="146"/>
                      <a:pt x="135" y="143"/>
                    </a:cubicBezTo>
                    <a:cubicBezTo>
                      <a:pt x="135" y="141"/>
                      <a:pt x="134" y="141"/>
                      <a:pt x="135" y="140"/>
                    </a:cubicBezTo>
                    <a:cubicBezTo>
                      <a:pt x="137" y="140"/>
                      <a:pt x="138" y="140"/>
                      <a:pt x="140" y="140"/>
                    </a:cubicBezTo>
                    <a:cubicBezTo>
                      <a:pt x="145" y="140"/>
                      <a:pt x="150" y="140"/>
                      <a:pt x="155" y="141"/>
                    </a:cubicBezTo>
                    <a:cubicBezTo>
                      <a:pt x="153" y="143"/>
                      <a:pt x="149" y="145"/>
                      <a:pt x="147" y="146"/>
                    </a:cubicBezTo>
                    <a:close/>
                  </a:path>
                </a:pathLst>
              </a:custGeom>
              <a:solidFill>
                <a:srgbClr val="FFFFFF">
                  <a:alpha val="100000"/>
                </a:srgbClr>
              </a:solidFill>
              <a:ln w="9525">
                <a:noFill/>
              </a:ln>
            </p:spPr>
            <p:txBody>
              <a:bodyPr/>
              <a:lstStyle/>
              <a:p>
                <a:endParaRPr lang="zh-CN" altLang="en-US"/>
              </a:p>
            </p:txBody>
          </p:sp>
          <p:sp>
            <p:nvSpPr>
              <p:cNvPr id="3347" name="Freeform 253"/>
              <p:cNvSpPr>
                <a:spLocks noEditPoints="1"/>
              </p:cNvSpPr>
              <p:nvPr/>
            </p:nvSpPr>
            <p:spPr>
              <a:xfrm>
                <a:off x="10031412" y="6734175"/>
                <a:ext cx="985838" cy="1057275"/>
              </a:xfrm>
              <a:custGeom>
                <a:avLst/>
                <a:gdLst>
                  <a:gd name="txL" fmla="*/ 0 w 128"/>
                  <a:gd name="txT" fmla="*/ 0 h 137"/>
                  <a:gd name="txR" fmla="*/ 128 w 128"/>
                  <a:gd name="txB" fmla="*/ 137 h 137"/>
                </a:gdLst>
                <a:ahLst/>
                <a:cxnLst>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28" h="137">
                    <a:moveTo>
                      <a:pt x="16" y="98"/>
                    </a:moveTo>
                    <a:cubicBezTo>
                      <a:pt x="10" y="104"/>
                      <a:pt x="5" y="110"/>
                      <a:pt x="0" y="117"/>
                    </a:cubicBezTo>
                    <a:cubicBezTo>
                      <a:pt x="0" y="117"/>
                      <a:pt x="0" y="117"/>
                      <a:pt x="0" y="117"/>
                    </a:cubicBezTo>
                    <a:cubicBezTo>
                      <a:pt x="22" y="97"/>
                      <a:pt x="46" y="79"/>
                      <a:pt x="68" y="60"/>
                    </a:cubicBezTo>
                    <a:cubicBezTo>
                      <a:pt x="69" y="58"/>
                      <a:pt x="70" y="57"/>
                      <a:pt x="72" y="55"/>
                    </a:cubicBezTo>
                    <a:cubicBezTo>
                      <a:pt x="72" y="55"/>
                      <a:pt x="72" y="55"/>
                      <a:pt x="72" y="55"/>
                    </a:cubicBezTo>
                    <a:cubicBezTo>
                      <a:pt x="71" y="58"/>
                      <a:pt x="69" y="60"/>
                      <a:pt x="68" y="62"/>
                    </a:cubicBezTo>
                    <a:cubicBezTo>
                      <a:pt x="52" y="87"/>
                      <a:pt x="37" y="112"/>
                      <a:pt x="22" y="137"/>
                    </a:cubicBezTo>
                    <a:cubicBezTo>
                      <a:pt x="22" y="137"/>
                      <a:pt x="22" y="137"/>
                      <a:pt x="22" y="137"/>
                    </a:cubicBezTo>
                    <a:cubicBezTo>
                      <a:pt x="28" y="132"/>
                      <a:pt x="33" y="125"/>
                      <a:pt x="38" y="119"/>
                    </a:cubicBezTo>
                    <a:cubicBezTo>
                      <a:pt x="52" y="103"/>
                      <a:pt x="63" y="86"/>
                      <a:pt x="75" y="67"/>
                    </a:cubicBezTo>
                    <a:cubicBezTo>
                      <a:pt x="76" y="66"/>
                      <a:pt x="79" y="61"/>
                      <a:pt x="80" y="54"/>
                    </a:cubicBezTo>
                    <a:cubicBezTo>
                      <a:pt x="82" y="54"/>
                      <a:pt x="83" y="54"/>
                      <a:pt x="84" y="54"/>
                    </a:cubicBezTo>
                    <a:cubicBezTo>
                      <a:pt x="87" y="53"/>
                      <a:pt x="90" y="50"/>
                      <a:pt x="94" y="51"/>
                    </a:cubicBezTo>
                    <a:cubicBezTo>
                      <a:pt x="95" y="51"/>
                      <a:pt x="97" y="52"/>
                      <a:pt x="98" y="53"/>
                    </a:cubicBezTo>
                    <a:cubicBezTo>
                      <a:pt x="101" y="54"/>
                      <a:pt x="104" y="54"/>
                      <a:pt x="107" y="54"/>
                    </a:cubicBezTo>
                    <a:cubicBezTo>
                      <a:pt x="112" y="54"/>
                      <a:pt x="117" y="54"/>
                      <a:pt x="121" y="52"/>
                    </a:cubicBezTo>
                    <a:cubicBezTo>
                      <a:pt x="125" y="49"/>
                      <a:pt x="128" y="45"/>
                      <a:pt x="128" y="41"/>
                    </a:cubicBezTo>
                    <a:cubicBezTo>
                      <a:pt x="128" y="36"/>
                      <a:pt x="125" y="31"/>
                      <a:pt x="122" y="28"/>
                    </a:cubicBezTo>
                    <a:cubicBezTo>
                      <a:pt x="120" y="26"/>
                      <a:pt x="119" y="25"/>
                      <a:pt x="117" y="25"/>
                    </a:cubicBezTo>
                    <a:cubicBezTo>
                      <a:pt x="116" y="25"/>
                      <a:pt x="115" y="25"/>
                      <a:pt x="114" y="26"/>
                    </a:cubicBezTo>
                    <a:cubicBezTo>
                      <a:pt x="108" y="29"/>
                      <a:pt x="103" y="34"/>
                      <a:pt x="97" y="38"/>
                    </a:cubicBezTo>
                    <a:cubicBezTo>
                      <a:pt x="92" y="42"/>
                      <a:pt x="87" y="43"/>
                      <a:pt x="81" y="44"/>
                    </a:cubicBezTo>
                    <a:cubicBezTo>
                      <a:pt x="81" y="39"/>
                      <a:pt x="82" y="35"/>
                      <a:pt x="84" y="30"/>
                    </a:cubicBezTo>
                    <a:cubicBezTo>
                      <a:pt x="88" y="24"/>
                      <a:pt x="92" y="18"/>
                      <a:pt x="94" y="11"/>
                    </a:cubicBezTo>
                    <a:cubicBezTo>
                      <a:pt x="94" y="10"/>
                      <a:pt x="94" y="9"/>
                      <a:pt x="94" y="8"/>
                    </a:cubicBezTo>
                    <a:cubicBezTo>
                      <a:pt x="93" y="7"/>
                      <a:pt x="92" y="6"/>
                      <a:pt x="91" y="5"/>
                    </a:cubicBezTo>
                    <a:cubicBezTo>
                      <a:pt x="87" y="2"/>
                      <a:pt x="81" y="0"/>
                      <a:pt x="76" y="1"/>
                    </a:cubicBezTo>
                    <a:cubicBezTo>
                      <a:pt x="72" y="2"/>
                      <a:pt x="68" y="5"/>
                      <a:pt x="67" y="10"/>
                    </a:cubicBezTo>
                    <a:cubicBezTo>
                      <a:pt x="65" y="14"/>
                      <a:pt x="65" y="19"/>
                      <a:pt x="66" y="23"/>
                    </a:cubicBezTo>
                    <a:cubicBezTo>
                      <a:pt x="67" y="26"/>
                      <a:pt x="67" y="29"/>
                      <a:pt x="69" y="32"/>
                    </a:cubicBezTo>
                    <a:cubicBezTo>
                      <a:pt x="70" y="33"/>
                      <a:pt x="71" y="34"/>
                      <a:pt x="72" y="36"/>
                    </a:cubicBezTo>
                    <a:cubicBezTo>
                      <a:pt x="73" y="39"/>
                      <a:pt x="71" y="42"/>
                      <a:pt x="71" y="46"/>
                    </a:cubicBezTo>
                    <a:cubicBezTo>
                      <a:pt x="71" y="46"/>
                      <a:pt x="71" y="47"/>
                      <a:pt x="71" y="47"/>
                    </a:cubicBezTo>
                    <a:cubicBezTo>
                      <a:pt x="66" y="49"/>
                      <a:pt x="63" y="52"/>
                      <a:pt x="61" y="53"/>
                    </a:cubicBezTo>
                    <a:cubicBezTo>
                      <a:pt x="45" y="68"/>
                      <a:pt x="30" y="82"/>
                      <a:pt x="16" y="98"/>
                    </a:cubicBezTo>
                    <a:close/>
                    <a:moveTo>
                      <a:pt x="107" y="33"/>
                    </a:moveTo>
                    <a:cubicBezTo>
                      <a:pt x="114" y="30"/>
                      <a:pt x="121" y="31"/>
                      <a:pt x="123" y="35"/>
                    </a:cubicBezTo>
                    <a:cubicBezTo>
                      <a:pt x="125" y="39"/>
                      <a:pt x="122" y="46"/>
                      <a:pt x="115" y="49"/>
                    </a:cubicBezTo>
                    <a:cubicBezTo>
                      <a:pt x="109" y="52"/>
                      <a:pt x="101" y="51"/>
                      <a:pt x="99" y="47"/>
                    </a:cubicBezTo>
                    <a:cubicBezTo>
                      <a:pt x="97" y="42"/>
                      <a:pt x="101" y="36"/>
                      <a:pt x="107" y="33"/>
                    </a:cubicBezTo>
                    <a:close/>
                    <a:moveTo>
                      <a:pt x="78" y="47"/>
                    </a:moveTo>
                    <a:cubicBezTo>
                      <a:pt x="79" y="48"/>
                      <a:pt x="80" y="49"/>
                      <a:pt x="79" y="51"/>
                    </a:cubicBezTo>
                    <a:cubicBezTo>
                      <a:pt x="78" y="52"/>
                      <a:pt x="77" y="52"/>
                      <a:pt x="75" y="51"/>
                    </a:cubicBezTo>
                    <a:cubicBezTo>
                      <a:pt x="74" y="51"/>
                      <a:pt x="74" y="49"/>
                      <a:pt x="75" y="48"/>
                    </a:cubicBezTo>
                    <a:cubicBezTo>
                      <a:pt x="75" y="47"/>
                      <a:pt x="77" y="46"/>
                      <a:pt x="78" y="47"/>
                    </a:cubicBezTo>
                    <a:close/>
                    <a:moveTo>
                      <a:pt x="74" y="29"/>
                    </a:moveTo>
                    <a:cubicBezTo>
                      <a:pt x="70" y="28"/>
                      <a:pt x="67" y="21"/>
                      <a:pt x="70" y="14"/>
                    </a:cubicBezTo>
                    <a:cubicBezTo>
                      <a:pt x="72" y="7"/>
                      <a:pt x="77" y="2"/>
                      <a:pt x="82" y="4"/>
                    </a:cubicBezTo>
                    <a:cubicBezTo>
                      <a:pt x="87" y="5"/>
                      <a:pt x="89" y="12"/>
                      <a:pt x="87" y="19"/>
                    </a:cubicBezTo>
                    <a:cubicBezTo>
                      <a:pt x="85" y="26"/>
                      <a:pt x="79" y="31"/>
                      <a:pt x="74" y="29"/>
                    </a:cubicBezTo>
                    <a:close/>
                  </a:path>
                </a:pathLst>
              </a:custGeom>
              <a:solidFill>
                <a:srgbClr val="FFFFFF">
                  <a:alpha val="100000"/>
                </a:srgbClr>
              </a:solidFill>
              <a:ln w="9525">
                <a:noFill/>
              </a:ln>
            </p:spPr>
            <p:txBody>
              <a:bodyPr/>
              <a:lstStyle/>
              <a:p>
                <a:endParaRPr lang="zh-CN" altLang="en-US"/>
              </a:p>
            </p:txBody>
          </p:sp>
          <p:sp>
            <p:nvSpPr>
              <p:cNvPr id="3348" name="Freeform 254"/>
              <p:cNvSpPr>
                <a:spLocks noEditPoints="1"/>
              </p:cNvSpPr>
              <p:nvPr/>
            </p:nvSpPr>
            <p:spPr>
              <a:xfrm>
                <a:off x="3152775" y="7616825"/>
                <a:ext cx="555625" cy="571500"/>
              </a:xfrm>
              <a:custGeom>
                <a:avLst/>
                <a:gdLst>
                  <a:gd name="txL" fmla="*/ 0 w 72"/>
                  <a:gd name="txT" fmla="*/ 0 h 74"/>
                  <a:gd name="txR" fmla="*/ 72 w 72"/>
                  <a:gd name="txB" fmla="*/ 74 h 74"/>
                </a:gdLst>
                <a:ahLst/>
                <a:cxnLst>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72" h="74">
                    <a:moveTo>
                      <a:pt x="19" y="5"/>
                    </a:moveTo>
                    <a:cubicBezTo>
                      <a:pt x="33" y="0"/>
                      <a:pt x="50" y="5"/>
                      <a:pt x="60" y="15"/>
                    </a:cubicBezTo>
                    <a:cubicBezTo>
                      <a:pt x="70" y="25"/>
                      <a:pt x="72" y="44"/>
                      <a:pt x="65" y="55"/>
                    </a:cubicBezTo>
                    <a:cubicBezTo>
                      <a:pt x="57" y="68"/>
                      <a:pt x="42" y="74"/>
                      <a:pt x="27" y="72"/>
                    </a:cubicBezTo>
                    <a:cubicBezTo>
                      <a:pt x="19" y="71"/>
                      <a:pt x="13" y="68"/>
                      <a:pt x="8" y="62"/>
                    </a:cubicBezTo>
                    <a:cubicBezTo>
                      <a:pt x="2" y="54"/>
                      <a:pt x="0" y="46"/>
                      <a:pt x="0" y="37"/>
                    </a:cubicBezTo>
                    <a:cubicBezTo>
                      <a:pt x="0" y="24"/>
                      <a:pt x="7" y="10"/>
                      <a:pt x="19" y="5"/>
                    </a:cubicBezTo>
                    <a:close/>
                    <a:moveTo>
                      <a:pt x="12" y="63"/>
                    </a:moveTo>
                    <a:cubicBezTo>
                      <a:pt x="18" y="68"/>
                      <a:pt x="26" y="70"/>
                      <a:pt x="34" y="70"/>
                    </a:cubicBezTo>
                    <a:cubicBezTo>
                      <a:pt x="44" y="70"/>
                      <a:pt x="52" y="66"/>
                      <a:pt x="59" y="59"/>
                    </a:cubicBezTo>
                    <a:cubicBezTo>
                      <a:pt x="65" y="53"/>
                      <a:pt x="66" y="45"/>
                      <a:pt x="66" y="37"/>
                    </a:cubicBezTo>
                    <a:cubicBezTo>
                      <a:pt x="66" y="28"/>
                      <a:pt x="63" y="19"/>
                      <a:pt x="55" y="14"/>
                    </a:cubicBezTo>
                    <a:cubicBezTo>
                      <a:pt x="48" y="9"/>
                      <a:pt x="40" y="6"/>
                      <a:pt x="32" y="6"/>
                    </a:cubicBezTo>
                    <a:cubicBezTo>
                      <a:pt x="24" y="6"/>
                      <a:pt x="18" y="7"/>
                      <a:pt x="12" y="13"/>
                    </a:cubicBezTo>
                    <a:cubicBezTo>
                      <a:pt x="5" y="20"/>
                      <a:pt x="2" y="27"/>
                      <a:pt x="2" y="37"/>
                    </a:cubicBezTo>
                    <a:cubicBezTo>
                      <a:pt x="2" y="47"/>
                      <a:pt x="5" y="56"/>
                      <a:pt x="12" y="63"/>
                    </a:cubicBezTo>
                    <a:close/>
                  </a:path>
                </a:pathLst>
              </a:custGeom>
              <a:solidFill>
                <a:srgbClr val="FFFFFF">
                  <a:alpha val="100000"/>
                </a:srgbClr>
              </a:solidFill>
              <a:ln w="9525">
                <a:noFill/>
              </a:ln>
            </p:spPr>
            <p:txBody>
              <a:bodyPr/>
              <a:lstStyle/>
              <a:p>
                <a:endParaRPr lang="zh-CN" altLang="en-US"/>
              </a:p>
            </p:txBody>
          </p:sp>
          <p:sp>
            <p:nvSpPr>
              <p:cNvPr id="3349" name="Freeform 258"/>
              <p:cNvSpPr>
                <a:spLocks noEditPoints="1"/>
              </p:cNvSpPr>
              <p:nvPr/>
            </p:nvSpPr>
            <p:spPr>
              <a:xfrm>
                <a:off x="11195050" y="2614612"/>
                <a:ext cx="477838" cy="471488"/>
              </a:xfrm>
              <a:custGeom>
                <a:avLst/>
                <a:gdLst>
                  <a:gd name="txL" fmla="*/ 0 w 62"/>
                  <a:gd name="txT" fmla="*/ 0 h 61"/>
                  <a:gd name="txR" fmla="*/ 62 w 62"/>
                  <a:gd name="txB" fmla="*/ 61 h 61"/>
                </a:gdLst>
                <a:ahLst/>
                <a:cxnLst>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62" h="61">
                    <a:moveTo>
                      <a:pt x="55" y="12"/>
                    </a:moveTo>
                    <a:cubicBezTo>
                      <a:pt x="47" y="3"/>
                      <a:pt x="31" y="0"/>
                      <a:pt x="20" y="3"/>
                    </a:cubicBezTo>
                    <a:cubicBezTo>
                      <a:pt x="9" y="7"/>
                      <a:pt x="0" y="20"/>
                      <a:pt x="0" y="32"/>
                    </a:cubicBezTo>
                    <a:cubicBezTo>
                      <a:pt x="1" y="44"/>
                      <a:pt x="10" y="55"/>
                      <a:pt x="21" y="59"/>
                    </a:cubicBezTo>
                    <a:cubicBezTo>
                      <a:pt x="28" y="61"/>
                      <a:pt x="34" y="61"/>
                      <a:pt x="40" y="59"/>
                    </a:cubicBezTo>
                    <a:cubicBezTo>
                      <a:pt x="48" y="56"/>
                      <a:pt x="53" y="51"/>
                      <a:pt x="56" y="44"/>
                    </a:cubicBezTo>
                    <a:cubicBezTo>
                      <a:pt x="61" y="34"/>
                      <a:pt x="62" y="21"/>
                      <a:pt x="55" y="12"/>
                    </a:cubicBezTo>
                    <a:close/>
                    <a:moveTo>
                      <a:pt x="36" y="58"/>
                    </a:moveTo>
                    <a:cubicBezTo>
                      <a:pt x="30" y="60"/>
                      <a:pt x="23" y="58"/>
                      <a:pt x="17" y="55"/>
                    </a:cubicBezTo>
                    <a:cubicBezTo>
                      <a:pt x="10" y="51"/>
                      <a:pt x="5" y="45"/>
                      <a:pt x="3" y="37"/>
                    </a:cubicBezTo>
                    <a:cubicBezTo>
                      <a:pt x="1" y="30"/>
                      <a:pt x="3" y="24"/>
                      <a:pt x="6" y="18"/>
                    </a:cubicBezTo>
                    <a:cubicBezTo>
                      <a:pt x="10" y="10"/>
                      <a:pt x="16" y="6"/>
                      <a:pt x="25" y="4"/>
                    </a:cubicBezTo>
                    <a:cubicBezTo>
                      <a:pt x="32" y="4"/>
                      <a:pt x="38" y="4"/>
                      <a:pt x="45" y="8"/>
                    </a:cubicBezTo>
                    <a:cubicBezTo>
                      <a:pt x="51" y="11"/>
                      <a:pt x="55" y="14"/>
                      <a:pt x="57" y="21"/>
                    </a:cubicBezTo>
                    <a:cubicBezTo>
                      <a:pt x="59" y="28"/>
                      <a:pt x="58" y="35"/>
                      <a:pt x="55" y="43"/>
                    </a:cubicBezTo>
                    <a:cubicBezTo>
                      <a:pt x="50" y="50"/>
                      <a:pt x="45" y="56"/>
                      <a:pt x="36" y="58"/>
                    </a:cubicBezTo>
                    <a:close/>
                  </a:path>
                </a:pathLst>
              </a:custGeom>
              <a:solidFill>
                <a:srgbClr val="FFFFFF">
                  <a:alpha val="100000"/>
                </a:srgbClr>
              </a:solidFill>
              <a:ln w="9525">
                <a:noFill/>
              </a:ln>
            </p:spPr>
            <p:txBody>
              <a:bodyPr/>
              <a:lstStyle/>
              <a:p>
                <a:endParaRPr lang="zh-CN" altLang="en-US"/>
              </a:p>
            </p:txBody>
          </p:sp>
          <p:sp>
            <p:nvSpPr>
              <p:cNvPr id="3350" name="Freeform 259"/>
              <p:cNvSpPr>
                <a:spLocks noEditPoints="1"/>
              </p:cNvSpPr>
              <p:nvPr/>
            </p:nvSpPr>
            <p:spPr>
              <a:xfrm>
                <a:off x="11349037" y="2668587"/>
                <a:ext cx="93663" cy="107950"/>
              </a:xfrm>
              <a:custGeom>
                <a:avLst/>
                <a:gdLst>
                  <a:gd name="txL" fmla="*/ 0 w 12"/>
                  <a:gd name="txT" fmla="*/ 0 h 14"/>
                  <a:gd name="txR" fmla="*/ 12 w 12"/>
                  <a:gd name="txB" fmla="*/ 14 h 14"/>
                </a:gdLst>
                <a:ahLst/>
                <a:cxnLst>
                  <a:cxn ang="0">
                    <a:pos x="0" y="2147483646"/>
                  </a:cxn>
                  <a:cxn ang="0">
                    <a:pos x="2147483646" y="2147483646"/>
                  </a:cxn>
                  <a:cxn ang="0">
                    <a:pos x="2147483646" y="2147483646"/>
                  </a:cxn>
                  <a:cxn ang="0">
                    <a:pos x="2147483646" y="2147483646"/>
                  </a:cxn>
                  <a:cxn ang="0">
                    <a:pos x="2147483646" y="0"/>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2" h="14">
                    <a:moveTo>
                      <a:pt x="0" y="12"/>
                    </a:moveTo>
                    <a:cubicBezTo>
                      <a:pt x="0" y="13"/>
                      <a:pt x="1" y="14"/>
                      <a:pt x="2" y="13"/>
                    </a:cubicBezTo>
                    <a:cubicBezTo>
                      <a:pt x="4" y="13"/>
                      <a:pt x="7" y="10"/>
                      <a:pt x="8" y="9"/>
                    </a:cubicBezTo>
                    <a:cubicBezTo>
                      <a:pt x="10" y="6"/>
                      <a:pt x="11" y="4"/>
                      <a:pt x="12" y="1"/>
                    </a:cubicBezTo>
                    <a:cubicBezTo>
                      <a:pt x="12" y="1"/>
                      <a:pt x="12" y="0"/>
                      <a:pt x="11" y="0"/>
                    </a:cubicBezTo>
                    <a:cubicBezTo>
                      <a:pt x="7" y="1"/>
                      <a:pt x="5" y="4"/>
                      <a:pt x="3" y="7"/>
                    </a:cubicBezTo>
                    <a:cubicBezTo>
                      <a:pt x="1" y="8"/>
                      <a:pt x="0" y="10"/>
                      <a:pt x="0" y="12"/>
                    </a:cubicBezTo>
                    <a:close/>
                    <a:moveTo>
                      <a:pt x="10" y="2"/>
                    </a:moveTo>
                    <a:cubicBezTo>
                      <a:pt x="9" y="4"/>
                      <a:pt x="8" y="6"/>
                      <a:pt x="6" y="8"/>
                    </a:cubicBezTo>
                    <a:cubicBezTo>
                      <a:pt x="5" y="9"/>
                      <a:pt x="4" y="11"/>
                      <a:pt x="3" y="11"/>
                    </a:cubicBezTo>
                    <a:cubicBezTo>
                      <a:pt x="2" y="12"/>
                      <a:pt x="2" y="12"/>
                      <a:pt x="2" y="10"/>
                    </a:cubicBezTo>
                    <a:cubicBezTo>
                      <a:pt x="4" y="7"/>
                      <a:pt x="6" y="3"/>
                      <a:pt x="10" y="2"/>
                    </a:cubicBezTo>
                    <a:close/>
                  </a:path>
                </a:pathLst>
              </a:custGeom>
              <a:solidFill>
                <a:srgbClr val="FFFFFF">
                  <a:alpha val="100000"/>
                </a:srgbClr>
              </a:solidFill>
              <a:ln w="9525">
                <a:noFill/>
              </a:ln>
            </p:spPr>
            <p:txBody>
              <a:bodyPr/>
              <a:lstStyle/>
              <a:p>
                <a:endParaRPr lang="zh-CN" altLang="en-US"/>
              </a:p>
            </p:txBody>
          </p:sp>
          <p:sp>
            <p:nvSpPr>
              <p:cNvPr id="3351" name="Freeform 260"/>
              <p:cNvSpPr>
                <a:spLocks noEditPoints="1"/>
              </p:cNvSpPr>
              <p:nvPr/>
            </p:nvSpPr>
            <p:spPr>
              <a:xfrm>
                <a:off x="11480800" y="2714625"/>
                <a:ext cx="92075" cy="131763"/>
              </a:xfrm>
              <a:custGeom>
                <a:avLst/>
                <a:gdLst>
                  <a:gd name="txL" fmla="*/ 0 w 12"/>
                  <a:gd name="txT" fmla="*/ 0 h 17"/>
                  <a:gd name="txR" fmla="*/ 12 w 12"/>
                  <a:gd name="txB" fmla="*/ 17 h 17"/>
                </a:gdLst>
                <a:ahLst/>
                <a:cxnLst>
                  <a:cxn ang="0">
                    <a:pos x="2147483646" y="2147483646"/>
                  </a:cxn>
                  <a:cxn ang="0">
                    <a:pos x="0"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2" h="17">
                    <a:moveTo>
                      <a:pt x="1" y="14"/>
                    </a:moveTo>
                    <a:cubicBezTo>
                      <a:pt x="1" y="15"/>
                      <a:pt x="1" y="15"/>
                      <a:pt x="0" y="16"/>
                    </a:cubicBezTo>
                    <a:cubicBezTo>
                      <a:pt x="0" y="17"/>
                      <a:pt x="1" y="17"/>
                      <a:pt x="2" y="17"/>
                    </a:cubicBezTo>
                    <a:cubicBezTo>
                      <a:pt x="7" y="14"/>
                      <a:pt x="11" y="9"/>
                      <a:pt x="12" y="4"/>
                    </a:cubicBezTo>
                    <a:cubicBezTo>
                      <a:pt x="12" y="4"/>
                      <a:pt x="12" y="3"/>
                      <a:pt x="12" y="3"/>
                    </a:cubicBezTo>
                    <a:cubicBezTo>
                      <a:pt x="8" y="0"/>
                      <a:pt x="3" y="11"/>
                      <a:pt x="0" y="12"/>
                    </a:cubicBezTo>
                    <a:cubicBezTo>
                      <a:pt x="0" y="13"/>
                      <a:pt x="0" y="14"/>
                      <a:pt x="1" y="14"/>
                    </a:cubicBezTo>
                    <a:close/>
                    <a:moveTo>
                      <a:pt x="8" y="5"/>
                    </a:moveTo>
                    <a:cubicBezTo>
                      <a:pt x="12" y="3"/>
                      <a:pt x="10" y="6"/>
                      <a:pt x="9" y="7"/>
                    </a:cubicBezTo>
                    <a:cubicBezTo>
                      <a:pt x="8" y="10"/>
                      <a:pt x="5" y="13"/>
                      <a:pt x="2" y="15"/>
                    </a:cubicBezTo>
                    <a:cubicBezTo>
                      <a:pt x="2" y="13"/>
                      <a:pt x="3" y="12"/>
                      <a:pt x="3" y="11"/>
                    </a:cubicBezTo>
                    <a:cubicBezTo>
                      <a:pt x="4" y="11"/>
                      <a:pt x="4" y="11"/>
                      <a:pt x="3" y="11"/>
                    </a:cubicBezTo>
                    <a:cubicBezTo>
                      <a:pt x="4" y="9"/>
                      <a:pt x="6" y="8"/>
                      <a:pt x="7" y="7"/>
                    </a:cubicBezTo>
                    <a:cubicBezTo>
                      <a:pt x="7" y="6"/>
                      <a:pt x="8" y="5"/>
                      <a:pt x="8" y="5"/>
                    </a:cubicBezTo>
                    <a:close/>
                  </a:path>
                </a:pathLst>
              </a:custGeom>
              <a:solidFill>
                <a:srgbClr val="FFFFFF">
                  <a:alpha val="100000"/>
                </a:srgbClr>
              </a:solidFill>
              <a:ln w="9525">
                <a:noFill/>
              </a:ln>
            </p:spPr>
            <p:txBody>
              <a:bodyPr/>
              <a:lstStyle/>
              <a:p>
                <a:endParaRPr lang="zh-CN" altLang="en-US"/>
              </a:p>
            </p:txBody>
          </p:sp>
          <p:sp>
            <p:nvSpPr>
              <p:cNvPr id="3352" name="Freeform 261"/>
              <p:cNvSpPr/>
              <p:nvPr/>
            </p:nvSpPr>
            <p:spPr>
              <a:xfrm>
                <a:off x="11264900" y="2808287"/>
                <a:ext cx="277813" cy="192088"/>
              </a:xfrm>
              <a:custGeom>
                <a:avLst/>
                <a:gdLst>
                  <a:gd name="txL" fmla="*/ 0 w 36"/>
                  <a:gd name="txT" fmla="*/ 0 h 25"/>
                  <a:gd name="txR" fmla="*/ 36 w 36"/>
                  <a:gd name="txB" fmla="*/ 25 h 25"/>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36" h="25">
                    <a:moveTo>
                      <a:pt x="35" y="17"/>
                    </a:moveTo>
                    <a:cubicBezTo>
                      <a:pt x="28" y="19"/>
                      <a:pt x="23" y="23"/>
                      <a:pt x="15" y="21"/>
                    </a:cubicBezTo>
                    <a:cubicBezTo>
                      <a:pt x="7" y="18"/>
                      <a:pt x="0" y="11"/>
                      <a:pt x="4" y="2"/>
                    </a:cubicBezTo>
                    <a:cubicBezTo>
                      <a:pt x="5" y="0"/>
                      <a:pt x="2" y="0"/>
                      <a:pt x="2" y="1"/>
                    </a:cubicBezTo>
                    <a:cubicBezTo>
                      <a:pt x="3" y="6"/>
                      <a:pt x="1" y="10"/>
                      <a:pt x="3" y="14"/>
                    </a:cubicBezTo>
                    <a:cubicBezTo>
                      <a:pt x="5" y="18"/>
                      <a:pt x="9" y="20"/>
                      <a:pt x="12" y="22"/>
                    </a:cubicBezTo>
                    <a:cubicBezTo>
                      <a:pt x="20" y="25"/>
                      <a:pt x="30" y="24"/>
                      <a:pt x="35" y="18"/>
                    </a:cubicBezTo>
                    <a:cubicBezTo>
                      <a:pt x="36" y="17"/>
                      <a:pt x="35" y="17"/>
                      <a:pt x="35" y="17"/>
                    </a:cubicBezTo>
                    <a:close/>
                  </a:path>
                </a:pathLst>
              </a:custGeom>
              <a:solidFill>
                <a:srgbClr val="FFFFFF">
                  <a:alpha val="100000"/>
                </a:srgbClr>
              </a:solidFill>
              <a:ln w="9525">
                <a:noFill/>
              </a:ln>
            </p:spPr>
            <p:txBody>
              <a:bodyPr/>
              <a:lstStyle/>
              <a:p>
                <a:endParaRPr lang="zh-CN" altLang="en-US"/>
              </a:p>
            </p:txBody>
          </p:sp>
          <p:sp>
            <p:nvSpPr>
              <p:cNvPr id="3353" name="Freeform 262"/>
              <p:cNvSpPr/>
              <p:nvPr/>
            </p:nvSpPr>
            <p:spPr>
              <a:xfrm>
                <a:off x="8943975" y="1219200"/>
                <a:ext cx="1295400" cy="1295400"/>
              </a:xfrm>
              <a:custGeom>
                <a:avLst/>
                <a:gdLst>
                  <a:gd name="txL" fmla="*/ 0 w 168"/>
                  <a:gd name="txT" fmla="*/ 0 h 168"/>
                  <a:gd name="txR" fmla="*/ 168 w 168"/>
                  <a:gd name="txB" fmla="*/ 168 h 168"/>
                </a:gdLst>
                <a:ahLst/>
                <a:cxnLst>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Lst>
                <a:rect l="txL" t="txT" r="txR" b="txB"/>
                <a:pathLst>
                  <a:path w="168" h="168">
                    <a:moveTo>
                      <a:pt x="58" y="0"/>
                    </a:moveTo>
                    <a:cubicBezTo>
                      <a:pt x="58" y="0"/>
                      <a:pt x="57" y="0"/>
                      <a:pt x="57" y="0"/>
                    </a:cubicBezTo>
                    <a:cubicBezTo>
                      <a:pt x="37" y="20"/>
                      <a:pt x="18" y="40"/>
                      <a:pt x="1" y="62"/>
                    </a:cubicBezTo>
                    <a:cubicBezTo>
                      <a:pt x="0" y="63"/>
                      <a:pt x="2" y="65"/>
                      <a:pt x="3" y="64"/>
                    </a:cubicBezTo>
                    <a:cubicBezTo>
                      <a:pt x="12" y="52"/>
                      <a:pt x="21" y="41"/>
                      <a:pt x="31" y="30"/>
                    </a:cubicBezTo>
                    <a:cubicBezTo>
                      <a:pt x="36" y="25"/>
                      <a:pt x="41" y="20"/>
                      <a:pt x="45" y="15"/>
                    </a:cubicBezTo>
                    <a:cubicBezTo>
                      <a:pt x="48" y="12"/>
                      <a:pt x="51" y="9"/>
                      <a:pt x="53" y="7"/>
                    </a:cubicBezTo>
                    <a:cubicBezTo>
                      <a:pt x="54" y="6"/>
                      <a:pt x="56" y="3"/>
                      <a:pt x="57" y="3"/>
                    </a:cubicBezTo>
                    <a:cubicBezTo>
                      <a:pt x="59" y="3"/>
                      <a:pt x="61" y="5"/>
                      <a:pt x="62" y="7"/>
                    </a:cubicBezTo>
                    <a:cubicBezTo>
                      <a:pt x="83" y="27"/>
                      <a:pt x="105" y="48"/>
                      <a:pt x="126" y="68"/>
                    </a:cubicBezTo>
                    <a:cubicBezTo>
                      <a:pt x="137" y="78"/>
                      <a:pt x="148" y="88"/>
                      <a:pt x="159" y="97"/>
                    </a:cubicBezTo>
                    <a:cubicBezTo>
                      <a:pt x="161" y="99"/>
                      <a:pt x="166" y="102"/>
                      <a:pt x="163" y="105"/>
                    </a:cubicBezTo>
                    <a:cubicBezTo>
                      <a:pt x="161" y="107"/>
                      <a:pt x="157" y="109"/>
                      <a:pt x="155" y="111"/>
                    </a:cubicBezTo>
                    <a:cubicBezTo>
                      <a:pt x="149" y="116"/>
                      <a:pt x="144" y="120"/>
                      <a:pt x="138" y="125"/>
                    </a:cubicBezTo>
                    <a:cubicBezTo>
                      <a:pt x="127" y="135"/>
                      <a:pt x="117" y="145"/>
                      <a:pt x="108" y="156"/>
                    </a:cubicBezTo>
                    <a:cubicBezTo>
                      <a:pt x="107" y="157"/>
                      <a:pt x="106" y="159"/>
                      <a:pt x="104" y="160"/>
                    </a:cubicBezTo>
                    <a:cubicBezTo>
                      <a:pt x="103" y="161"/>
                      <a:pt x="99" y="164"/>
                      <a:pt x="96" y="163"/>
                    </a:cubicBezTo>
                    <a:cubicBezTo>
                      <a:pt x="94" y="162"/>
                      <a:pt x="91" y="157"/>
                      <a:pt x="90" y="155"/>
                    </a:cubicBezTo>
                    <a:cubicBezTo>
                      <a:pt x="85" y="149"/>
                      <a:pt x="80" y="144"/>
                      <a:pt x="75" y="138"/>
                    </a:cubicBezTo>
                    <a:cubicBezTo>
                      <a:pt x="52" y="113"/>
                      <a:pt x="29" y="89"/>
                      <a:pt x="5" y="65"/>
                    </a:cubicBezTo>
                    <a:cubicBezTo>
                      <a:pt x="5" y="65"/>
                      <a:pt x="4" y="66"/>
                      <a:pt x="4" y="66"/>
                    </a:cubicBezTo>
                    <a:cubicBezTo>
                      <a:pt x="34" y="96"/>
                      <a:pt x="63" y="127"/>
                      <a:pt x="91" y="159"/>
                    </a:cubicBezTo>
                    <a:cubicBezTo>
                      <a:pt x="93" y="162"/>
                      <a:pt x="97" y="168"/>
                      <a:pt x="102" y="166"/>
                    </a:cubicBezTo>
                    <a:cubicBezTo>
                      <a:pt x="105" y="164"/>
                      <a:pt x="108" y="159"/>
                      <a:pt x="110" y="157"/>
                    </a:cubicBezTo>
                    <a:cubicBezTo>
                      <a:pt x="113" y="153"/>
                      <a:pt x="117" y="149"/>
                      <a:pt x="121" y="145"/>
                    </a:cubicBezTo>
                    <a:cubicBezTo>
                      <a:pt x="135" y="130"/>
                      <a:pt x="151" y="116"/>
                      <a:pt x="168" y="104"/>
                    </a:cubicBezTo>
                    <a:cubicBezTo>
                      <a:pt x="168" y="104"/>
                      <a:pt x="168" y="103"/>
                      <a:pt x="168" y="103"/>
                    </a:cubicBezTo>
                    <a:cubicBezTo>
                      <a:pt x="130" y="69"/>
                      <a:pt x="94" y="35"/>
                      <a:pt x="58" y="0"/>
                    </a:cubicBezTo>
                    <a:close/>
                  </a:path>
                </a:pathLst>
              </a:custGeom>
              <a:solidFill>
                <a:srgbClr val="FFFFFF">
                  <a:alpha val="100000"/>
                </a:srgbClr>
              </a:solidFill>
              <a:ln w="9525">
                <a:noFill/>
              </a:ln>
            </p:spPr>
            <p:txBody>
              <a:bodyPr/>
              <a:lstStyle/>
              <a:p>
                <a:endParaRPr lang="zh-CN" altLang="en-US"/>
              </a:p>
            </p:txBody>
          </p:sp>
          <p:sp>
            <p:nvSpPr>
              <p:cNvPr id="3354" name="Freeform 263"/>
              <p:cNvSpPr/>
              <p:nvPr/>
            </p:nvSpPr>
            <p:spPr>
              <a:xfrm>
                <a:off x="9082087" y="1373187"/>
                <a:ext cx="309563" cy="361950"/>
              </a:xfrm>
              <a:custGeom>
                <a:avLst/>
                <a:gdLst>
                  <a:gd name="txL" fmla="*/ 0 w 40"/>
                  <a:gd name="txT" fmla="*/ 0 h 47"/>
                  <a:gd name="txR" fmla="*/ 40 w 40"/>
                  <a:gd name="txB" fmla="*/ 47 h 47"/>
                </a:gdLst>
                <a:ahLst/>
                <a:cxnLst>
                  <a:cxn ang="0">
                    <a:pos x="2147483646" y="0"/>
                  </a:cxn>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0"/>
                  </a:cxn>
                </a:cxnLst>
                <a:rect l="txL" t="txT" r="txR" b="txB"/>
                <a:pathLst>
                  <a:path w="40" h="47">
                    <a:moveTo>
                      <a:pt x="38" y="0"/>
                    </a:moveTo>
                    <a:cubicBezTo>
                      <a:pt x="30" y="8"/>
                      <a:pt x="23" y="17"/>
                      <a:pt x="15" y="25"/>
                    </a:cubicBezTo>
                    <a:cubicBezTo>
                      <a:pt x="12" y="28"/>
                      <a:pt x="10" y="32"/>
                      <a:pt x="7" y="36"/>
                    </a:cubicBezTo>
                    <a:cubicBezTo>
                      <a:pt x="5" y="38"/>
                      <a:pt x="3" y="41"/>
                      <a:pt x="1" y="44"/>
                    </a:cubicBezTo>
                    <a:cubicBezTo>
                      <a:pt x="0" y="46"/>
                      <a:pt x="1" y="44"/>
                      <a:pt x="0" y="46"/>
                    </a:cubicBezTo>
                    <a:cubicBezTo>
                      <a:pt x="0" y="47"/>
                      <a:pt x="0" y="47"/>
                      <a:pt x="0" y="47"/>
                    </a:cubicBezTo>
                    <a:cubicBezTo>
                      <a:pt x="1" y="44"/>
                      <a:pt x="4" y="43"/>
                      <a:pt x="6" y="41"/>
                    </a:cubicBezTo>
                    <a:cubicBezTo>
                      <a:pt x="7" y="40"/>
                      <a:pt x="7" y="38"/>
                      <a:pt x="8" y="36"/>
                    </a:cubicBezTo>
                    <a:cubicBezTo>
                      <a:pt x="11" y="32"/>
                      <a:pt x="15" y="28"/>
                      <a:pt x="18" y="24"/>
                    </a:cubicBezTo>
                    <a:cubicBezTo>
                      <a:pt x="25" y="17"/>
                      <a:pt x="33" y="9"/>
                      <a:pt x="39" y="1"/>
                    </a:cubicBezTo>
                    <a:cubicBezTo>
                      <a:pt x="40" y="1"/>
                      <a:pt x="39" y="0"/>
                      <a:pt x="38" y="0"/>
                    </a:cubicBezTo>
                    <a:close/>
                  </a:path>
                </a:pathLst>
              </a:custGeom>
              <a:solidFill>
                <a:srgbClr val="FFFFFF">
                  <a:alpha val="100000"/>
                </a:srgbClr>
              </a:solidFill>
              <a:ln w="9525">
                <a:noFill/>
              </a:ln>
            </p:spPr>
            <p:txBody>
              <a:bodyPr/>
              <a:lstStyle/>
              <a:p>
                <a:endParaRPr lang="zh-CN" altLang="en-US"/>
              </a:p>
            </p:txBody>
          </p:sp>
          <p:sp>
            <p:nvSpPr>
              <p:cNvPr id="3355" name="Freeform 264"/>
              <p:cNvSpPr/>
              <p:nvPr/>
            </p:nvSpPr>
            <p:spPr>
              <a:xfrm>
                <a:off x="9151937" y="1689100"/>
                <a:ext cx="53975" cy="85725"/>
              </a:xfrm>
              <a:custGeom>
                <a:avLst/>
                <a:gdLst>
                  <a:gd name="txL" fmla="*/ 0 w 7"/>
                  <a:gd name="txT" fmla="*/ 0 h 11"/>
                  <a:gd name="txR" fmla="*/ 7 w 7"/>
                  <a:gd name="txB" fmla="*/ 11 h 11"/>
                </a:gdLst>
                <a:ahLst/>
                <a:cxnLst>
                  <a:cxn ang="0">
                    <a:pos x="2147483646" y="0"/>
                  </a:cxn>
                  <a:cxn ang="0">
                    <a:pos x="2147483646" y="2147483646"/>
                  </a:cxn>
                  <a:cxn ang="0">
                    <a:pos x="0" y="2147483646"/>
                  </a:cxn>
                  <a:cxn ang="0">
                    <a:pos x="2147483646" y="2147483646"/>
                  </a:cxn>
                  <a:cxn ang="0">
                    <a:pos x="2147483646" y="2147483646"/>
                  </a:cxn>
                  <a:cxn ang="0">
                    <a:pos x="2147483646" y="0"/>
                  </a:cxn>
                  <a:cxn ang="0">
                    <a:pos x="2147483646" y="0"/>
                  </a:cxn>
                </a:cxnLst>
                <a:rect l="txL" t="txT" r="txR" b="txB"/>
                <a:pathLst>
                  <a:path w="7" h="11">
                    <a:moveTo>
                      <a:pt x="6" y="0"/>
                    </a:moveTo>
                    <a:cubicBezTo>
                      <a:pt x="5" y="1"/>
                      <a:pt x="4" y="3"/>
                      <a:pt x="3" y="4"/>
                    </a:cubicBezTo>
                    <a:cubicBezTo>
                      <a:pt x="2" y="6"/>
                      <a:pt x="1" y="8"/>
                      <a:pt x="0" y="10"/>
                    </a:cubicBezTo>
                    <a:cubicBezTo>
                      <a:pt x="0" y="10"/>
                      <a:pt x="1" y="11"/>
                      <a:pt x="1" y="10"/>
                    </a:cubicBezTo>
                    <a:cubicBezTo>
                      <a:pt x="2" y="9"/>
                      <a:pt x="3" y="7"/>
                      <a:pt x="4" y="5"/>
                    </a:cubicBezTo>
                    <a:cubicBezTo>
                      <a:pt x="5" y="3"/>
                      <a:pt x="6" y="2"/>
                      <a:pt x="7" y="0"/>
                    </a:cubicBezTo>
                    <a:cubicBezTo>
                      <a:pt x="7" y="0"/>
                      <a:pt x="6" y="0"/>
                      <a:pt x="6" y="0"/>
                    </a:cubicBezTo>
                    <a:close/>
                  </a:path>
                </a:pathLst>
              </a:custGeom>
              <a:solidFill>
                <a:srgbClr val="FFFFFF">
                  <a:alpha val="100000"/>
                </a:srgbClr>
              </a:solidFill>
              <a:ln w="9525">
                <a:noFill/>
              </a:ln>
            </p:spPr>
            <p:txBody>
              <a:bodyPr/>
              <a:lstStyle/>
              <a:p>
                <a:endParaRPr lang="zh-CN" altLang="en-US"/>
              </a:p>
            </p:txBody>
          </p:sp>
          <p:sp>
            <p:nvSpPr>
              <p:cNvPr id="3356" name="Freeform 265"/>
              <p:cNvSpPr/>
              <p:nvPr/>
            </p:nvSpPr>
            <p:spPr>
              <a:xfrm>
                <a:off x="9267825" y="1481137"/>
                <a:ext cx="123825" cy="153988"/>
              </a:xfrm>
              <a:custGeom>
                <a:avLst/>
                <a:gdLst>
                  <a:gd name="txL" fmla="*/ 0 w 16"/>
                  <a:gd name="txT" fmla="*/ 0 h 20"/>
                  <a:gd name="txR" fmla="*/ 16 w 16"/>
                  <a:gd name="txB" fmla="*/ 20 h 20"/>
                </a:gdLst>
                <a:ahLst/>
                <a:cxnLst>
                  <a:cxn ang="0">
                    <a:pos x="2147483646" y="2147483646"/>
                  </a:cxn>
                  <a:cxn ang="0">
                    <a:pos x="2147483646" y="0"/>
                  </a:cxn>
                  <a:cxn ang="0">
                    <a:pos x="2147483646" y="2147483646"/>
                  </a:cxn>
                  <a:cxn ang="0">
                    <a:pos x="0" y="2147483646"/>
                  </a:cxn>
                  <a:cxn ang="0">
                    <a:pos x="2147483646" y="2147483646"/>
                  </a:cxn>
                  <a:cxn ang="0">
                    <a:pos x="2147483646" y="2147483646"/>
                  </a:cxn>
                  <a:cxn ang="0">
                    <a:pos x="2147483646" y="2147483646"/>
                  </a:cxn>
                </a:cxnLst>
                <a:rect l="txL" t="txT" r="txR" b="txB"/>
                <a:pathLst>
                  <a:path w="16" h="20">
                    <a:moveTo>
                      <a:pt x="15" y="1"/>
                    </a:moveTo>
                    <a:cubicBezTo>
                      <a:pt x="16" y="1"/>
                      <a:pt x="15" y="0"/>
                      <a:pt x="15" y="0"/>
                    </a:cubicBezTo>
                    <a:cubicBezTo>
                      <a:pt x="12" y="2"/>
                      <a:pt x="9" y="5"/>
                      <a:pt x="7" y="8"/>
                    </a:cubicBezTo>
                    <a:cubicBezTo>
                      <a:pt x="4" y="12"/>
                      <a:pt x="2" y="15"/>
                      <a:pt x="0" y="19"/>
                    </a:cubicBezTo>
                    <a:cubicBezTo>
                      <a:pt x="0" y="20"/>
                      <a:pt x="0" y="20"/>
                      <a:pt x="1" y="20"/>
                    </a:cubicBezTo>
                    <a:cubicBezTo>
                      <a:pt x="3" y="16"/>
                      <a:pt x="5" y="13"/>
                      <a:pt x="8" y="10"/>
                    </a:cubicBezTo>
                    <a:cubicBezTo>
                      <a:pt x="10" y="7"/>
                      <a:pt x="14" y="4"/>
                      <a:pt x="15" y="1"/>
                    </a:cubicBezTo>
                    <a:close/>
                  </a:path>
                </a:pathLst>
              </a:custGeom>
              <a:solidFill>
                <a:srgbClr val="FFFFFF">
                  <a:alpha val="100000"/>
                </a:srgbClr>
              </a:solidFill>
              <a:ln w="9525">
                <a:noFill/>
              </a:ln>
            </p:spPr>
            <p:txBody>
              <a:bodyPr/>
              <a:lstStyle/>
              <a:p>
                <a:endParaRPr lang="zh-CN" altLang="en-US"/>
              </a:p>
            </p:txBody>
          </p:sp>
          <p:sp>
            <p:nvSpPr>
              <p:cNvPr id="3357" name="Freeform 267"/>
              <p:cNvSpPr/>
              <p:nvPr/>
            </p:nvSpPr>
            <p:spPr>
              <a:xfrm>
                <a:off x="9213850" y="1666875"/>
                <a:ext cx="92075" cy="122238"/>
              </a:xfrm>
              <a:custGeom>
                <a:avLst/>
                <a:gdLst>
                  <a:gd name="txL" fmla="*/ 0 w 12"/>
                  <a:gd name="txT" fmla="*/ 0 h 16"/>
                  <a:gd name="txR" fmla="*/ 12 w 12"/>
                  <a:gd name="txB" fmla="*/ 16 h 16"/>
                </a:gdLst>
                <a:ahLst/>
                <a:cxnLst>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2" h="16">
                    <a:moveTo>
                      <a:pt x="6" y="7"/>
                    </a:moveTo>
                    <a:cubicBezTo>
                      <a:pt x="4" y="10"/>
                      <a:pt x="2" y="13"/>
                      <a:pt x="0" y="15"/>
                    </a:cubicBezTo>
                    <a:cubicBezTo>
                      <a:pt x="0" y="16"/>
                      <a:pt x="0" y="16"/>
                      <a:pt x="1" y="16"/>
                    </a:cubicBezTo>
                    <a:cubicBezTo>
                      <a:pt x="3" y="13"/>
                      <a:pt x="5" y="11"/>
                      <a:pt x="7" y="8"/>
                    </a:cubicBezTo>
                    <a:cubicBezTo>
                      <a:pt x="9" y="6"/>
                      <a:pt x="11" y="4"/>
                      <a:pt x="12" y="1"/>
                    </a:cubicBezTo>
                    <a:cubicBezTo>
                      <a:pt x="12" y="1"/>
                      <a:pt x="12" y="0"/>
                      <a:pt x="12" y="1"/>
                    </a:cubicBezTo>
                    <a:cubicBezTo>
                      <a:pt x="9" y="2"/>
                      <a:pt x="8" y="5"/>
                      <a:pt x="6" y="7"/>
                    </a:cubicBezTo>
                    <a:close/>
                  </a:path>
                </a:pathLst>
              </a:custGeom>
              <a:solidFill>
                <a:srgbClr val="FFFFFF">
                  <a:alpha val="100000"/>
                </a:srgbClr>
              </a:solidFill>
              <a:ln w="9525">
                <a:noFill/>
              </a:ln>
            </p:spPr>
            <p:txBody>
              <a:bodyPr/>
              <a:lstStyle/>
              <a:p>
                <a:endParaRPr lang="zh-CN" altLang="en-US"/>
              </a:p>
            </p:txBody>
          </p:sp>
          <p:sp>
            <p:nvSpPr>
              <p:cNvPr id="3358" name="Freeform 269"/>
              <p:cNvSpPr>
                <a:spLocks noEditPoints="1"/>
              </p:cNvSpPr>
              <p:nvPr/>
            </p:nvSpPr>
            <p:spPr>
              <a:xfrm>
                <a:off x="9405937" y="1497012"/>
                <a:ext cx="363538" cy="331788"/>
              </a:xfrm>
              <a:custGeom>
                <a:avLst/>
                <a:gdLst>
                  <a:gd name="txL" fmla="*/ 0 w 47"/>
                  <a:gd name="txT" fmla="*/ 0 h 43"/>
                  <a:gd name="txR" fmla="*/ 47 w 47"/>
                  <a:gd name="txB" fmla="*/ 43 h 43"/>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47" h="43">
                    <a:moveTo>
                      <a:pt x="32" y="14"/>
                    </a:moveTo>
                    <a:cubicBezTo>
                      <a:pt x="29" y="10"/>
                      <a:pt x="25" y="7"/>
                      <a:pt x="21" y="3"/>
                    </a:cubicBezTo>
                    <a:cubicBezTo>
                      <a:pt x="20" y="2"/>
                      <a:pt x="19" y="0"/>
                      <a:pt x="17" y="0"/>
                    </a:cubicBezTo>
                    <a:cubicBezTo>
                      <a:pt x="15" y="0"/>
                      <a:pt x="14" y="3"/>
                      <a:pt x="13" y="4"/>
                    </a:cubicBezTo>
                    <a:cubicBezTo>
                      <a:pt x="9" y="7"/>
                      <a:pt x="6" y="11"/>
                      <a:pt x="2" y="15"/>
                    </a:cubicBezTo>
                    <a:cubicBezTo>
                      <a:pt x="2" y="16"/>
                      <a:pt x="3" y="16"/>
                      <a:pt x="3" y="16"/>
                    </a:cubicBezTo>
                    <a:cubicBezTo>
                      <a:pt x="6" y="13"/>
                      <a:pt x="9" y="9"/>
                      <a:pt x="12" y="6"/>
                    </a:cubicBezTo>
                    <a:cubicBezTo>
                      <a:pt x="13" y="5"/>
                      <a:pt x="16" y="2"/>
                      <a:pt x="18" y="2"/>
                    </a:cubicBezTo>
                    <a:cubicBezTo>
                      <a:pt x="19" y="2"/>
                      <a:pt x="23" y="6"/>
                      <a:pt x="23" y="7"/>
                    </a:cubicBezTo>
                    <a:cubicBezTo>
                      <a:pt x="27" y="10"/>
                      <a:pt x="30" y="13"/>
                      <a:pt x="33" y="16"/>
                    </a:cubicBezTo>
                    <a:cubicBezTo>
                      <a:pt x="35" y="18"/>
                      <a:pt x="36" y="19"/>
                      <a:pt x="38" y="21"/>
                    </a:cubicBezTo>
                    <a:cubicBezTo>
                      <a:pt x="39" y="22"/>
                      <a:pt x="45" y="27"/>
                      <a:pt x="44" y="29"/>
                    </a:cubicBezTo>
                    <a:cubicBezTo>
                      <a:pt x="44" y="31"/>
                      <a:pt x="38" y="36"/>
                      <a:pt x="36" y="37"/>
                    </a:cubicBezTo>
                    <a:cubicBezTo>
                      <a:pt x="34" y="39"/>
                      <a:pt x="33" y="41"/>
                      <a:pt x="30" y="40"/>
                    </a:cubicBezTo>
                    <a:cubicBezTo>
                      <a:pt x="29" y="40"/>
                      <a:pt x="28" y="39"/>
                      <a:pt x="27" y="38"/>
                    </a:cubicBezTo>
                    <a:cubicBezTo>
                      <a:pt x="27" y="38"/>
                      <a:pt x="27" y="38"/>
                      <a:pt x="27" y="37"/>
                    </a:cubicBezTo>
                    <a:cubicBezTo>
                      <a:pt x="27" y="35"/>
                      <a:pt x="30" y="30"/>
                      <a:pt x="32" y="28"/>
                    </a:cubicBezTo>
                    <a:cubicBezTo>
                      <a:pt x="32" y="28"/>
                      <a:pt x="32" y="28"/>
                      <a:pt x="32" y="28"/>
                    </a:cubicBezTo>
                    <a:cubicBezTo>
                      <a:pt x="32" y="28"/>
                      <a:pt x="32" y="28"/>
                      <a:pt x="32" y="28"/>
                    </a:cubicBezTo>
                    <a:cubicBezTo>
                      <a:pt x="34" y="26"/>
                      <a:pt x="36" y="24"/>
                      <a:pt x="37" y="21"/>
                    </a:cubicBezTo>
                    <a:cubicBezTo>
                      <a:pt x="37" y="21"/>
                      <a:pt x="37" y="21"/>
                      <a:pt x="37" y="21"/>
                    </a:cubicBezTo>
                    <a:cubicBezTo>
                      <a:pt x="35" y="22"/>
                      <a:pt x="33" y="24"/>
                      <a:pt x="32" y="26"/>
                    </a:cubicBezTo>
                    <a:cubicBezTo>
                      <a:pt x="32" y="26"/>
                      <a:pt x="31" y="26"/>
                      <a:pt x="31" y="25"/>
                    </a:cubicBezTo>
                    <a:cubicBezTo>
                      <a:pt x="30" y="25"/>
                      <a:pt x="28" y="24"/>
                      <a:pt x="28" y="23"/>
                    </a:cubicBezTo>
                    <a:cubicBezTo>
                      <a:pt x="29" y="20"/>
                      <a:pt x="30" y="17"/>
                      <a:pt x="30" y="14"/>
                    </a:cubicBezTo>
                    <a:cubicBezTo>
                      <a:pt x="30" y="14"/>
                      <a:pt x="30" y="13"/>
                      <a:pt x="29" y="13"/>
                    </a:cubicBezTo>
                    <a:cubicBezTo>
                      <a:pt x="26" y="13"/>
                      <a:pt x="23" y="12"/>
                      <a:pt x="21" y="9"/>
                    </a:cubicBezTo>
                    <a:cubicBezTo>
                      <a:pt x="21" y="9"/>
                      <a:pt x="20" y="9"/>
                      <a:pt x="20" y="9"/>
                    </a:cubicBezTo>
                    <a:cubicBezTo>
                      <a:pt x="18" y="10"/>
                      <a:pt x="16" y="11"/>
                      <a:pt x="14" y="12"/>
                    </a:cubicBezTo>
                    <a:cubicBezTo>
                      <a:pt x="14" y="12"/>
                      <a:pt x="14" y="12"/>
                      <a:pt x="14" y="12"/>
                    </a:cubicBezTo>
                    <a:cubicBezTo>
                      <a:pt x="13" y="12"/>
                      <a:pt x="12" y="14"/>
                      <a:pt x="12" y="16"/>
                    </a:cubicBezTo>
                    <a:cubicBezTo>
                      <a:pt x="12" y="17"/>
                      <a:pt x="13" y="18"/>
                      <a:pt x="14" y="19"/>
                    </a:cubicBezTo>
                    <a:cubicBezTo>
                      <a:pt x="15" y="21"/>
                      <a:pt x="15" y="23"/>
                      <a:pt x="17" y="25"/>
                    </a:cubicBezTo>
                    <a:cubicBezTo>
                      <a:pt x="17" y="26"/>
                      <a:pt x="19" y="28"/>
                      <a:pt x="20" y="28"/>
                    </a:cubicBezTo>
                    <a:cubicBezTo>
                      <a:pt x="22" y="28"/>
                      <a:pt x="24" y="26"/>
                      <a:pt x="25" y="26"/>
                    </a:cubicBezTo>
                    <a:cubicBezTo>
                      <a:pt x="25" y="25"/>
                      <a:pt x="26" y="25"/>
                      <a:pt x="26" y="25"/>
                    </a:cubicBezTo>
                    <a:cubicBezTo>
                      <a:pt x="26" y="25"/>
                      <a:pt x="26" y="25"/>
                      <a:pt x="26" y="25"/>
                    </a:cubicBezTo>
                    <a:cubicBezTo>
                      <a:pt x="27" y="26"/>
                      <a:pt x="27" y="27"/>
                      <a:pt x="28" y="27"/>
                    </a:cubicBezTo>
                    <a:cubicBezTo>
                      <a:pt x="29" y="28"/>
                      <a:pt x="29" y="28"/>
                      <a:pt x="30" y="28"/>
                    </a:cubicBezTo>
                    <a:cubicBezTo>
                      <a:pt x="29" y="30"/>
                      <a:pt x="29" y="31"/>
                      <a:pt x="28" y="32"/>
                    </a:cubicBezTo>
                    <a:cubicBezTo>
                      <a:pt x="27" y="33"/>
                      <a:pt x="26" y="35"/>
                      <a:pt x="25" y="36"/>
                    </a:cubicBezTo>
                    <a:cubicBezTo>
                      <a:pt x="25" y="36"/>
                      <a:pt x="25" y="36"/>
                      <a:pt x="24" y="36"/>
                    </a:cubicBezTo>
                    <a:cubicBezTo>
                      <a:pt x="21" y="34"/>
                      <a:pt x="18" y="31"/>
                      <a:pt x="15" y="29"/>
                    </a:cubicBezTo>
                    <a:cubicBezTo>
                      <a:pt x="13" y="27"/>
                      <a:pt x="11" y="25"/>
                      <a:pt x="9" y="23"/>
                    </a:cubicBezTo>
                    <a:cubicBezTo>
                      <a:pt x="9" y="21"/>
                      <a:pt x="9" y="19"/>
                      <a:pt x="9" y="17"/>
                    </a:cubicBezTo>
                    <a:cubicBezTo>
                      <a:pt x="8" y="16"/>
                      <a:pt x="8" y="13"/>
                      <a:pt x="6" y="13"/>
                    </a:cubicBezTo>
                    <a:cubicBezTo>
                      <a:pt x="6" y="13"/>
                      <a:pt x="6" y="13"/>
                      <a:pt x="6" y="13"/>
                    </a:cubicBezTo>
                    <a:cubicBezTo>
                      <a:pt x="6" y="14"/>
                      <a:pt x="6" y="14"/>
                      <a:pt x="7" y="15"/>
                    </a:cubicBezTo>
                    <a:cubicBezTo>
                      <a:pt x="7" y="16"/>
                      <a:pt x="8" y="17"/>
                      <a:pt x="8" y="18"/>
                    </a:cubicBezTo>
                    <a:cubicBezTo>
                      <a:pt x="8" y="19"/>
                      <a:pt x="8" y="21"/>
                      <a:pt x="8" y="22"/>
                    </a:cubicBezTo>
                    <a:cubicBezTo>
                      <a:pt x="6" y="21"/>
                      <a:pt x="5" y="19"/>
                      <a:pt x="4" y="17"/>
                    </a:cubicBezTo>
                    <a:cubicBezTo>
                      <a:pt x="2" y="15"/>
                      <a:pt x="0" y="18"/>
                      <a:pt x="2" y="19"/>
                    </a:cubicBezTo>
                    <a:cubicBezTo>
                      <a:pt x="4" y="20"/>
                      <a:pt x="6" y="21"/>
                      <a:pt x="8" y="23"/>
                    </a:cubicBezTo>
                    <a:cubicBezTo>
                      <a:pt x="8" y="23"/>
                      <a:pt x="8" y="23"/>
                      <a:pt x="8" y="23"/>
                    </a:cubicBezTo>
                    <a:cubicBezTo>
                      <a:pt x="8" y="23"/>
                      <a:pt x="8" y="24"/>
                      <a:pt x="8" y="24"/>
                    </a:cubicBezTo>
                    <a:cubicBezTo>
                      <a:pt x="11" y="26"/>
                      <a:pt x="14" y="29"/>
                      <a:pt x="17" y="32"/>
                    </a:cubicBezTo>
                    <a:cubicBezTo>
                      <a:pt x="20" y="34"/>
                      <a:pt x="22" y="36"/>
                      <a:pt x="24" y="38"/>
                    </a:cubicBezTo>
                    <a:cubicBezTo>
                      <a:pt x="25" y="38"/>
                      <a:pt x="25" y="38"/>
                      <a:pt x="26" y="39"/>
                    </a:cubicBezTo>
                    <a:cubicBezTo>
                      <a:pt x="27" y="40"/>
                      <a:pt x="29" y="41"/>
                      <a:pt x="31" y="43"/>
                    </a:cubicBezTo>
                    <a:cubicBezTo>
                      <a:pt x="31" y="43"/>
                      <a:pt x="32" y="43"/>
                      <a:pt x="32" y="43"/>
                    </a:cubicBezTo>
                    <a:cubicBezTo>
                      <a:pt x="35" y="40"/>
                      <a:pt x="39" y="37"/>
                      <a:pt x="42" y="33"/>
                    </a:cubicBezTo>
                    <a:cubicBezTo>
                      <a:pt x="43" y="33"/>
                      <a:pt x="47" y="30"/>
                      <a:pt x="46" y="29"/>
                    </a:cubicBezTo>
                    <a:cubicBezTo>
                      <a:pt x="46" y="27"/>
                      <a:pt x="45" y="26"/>
                      <a:pt x="44" y="25"/>
                    </a:cubicBezTo>
                    <a:cubicBezTo>
                      <a:pt x="40" y="21"/>
                      <a:pt x="36" y="17"/>
                      <a:pt x="32" y="14"/>
                    </a:cubicBezTo>
                    <a:close/>
                    <a:moveTo>
                      <a:pt x="21" y="26"/>
                    </a:moveTo>
                    <a:cubicBezTo>
                      <a:pt x="18" y="26"/>
                      <a:pt x="16" y="22"/>
                      <a:pt x="15" y="19"/>
                    </a:cubicBezTo>
                    <a:cubicBezTo>
                      <a:pt x="15" y="18"/>
                      <a:pt x="15" y="19"/>
                      <a:pt x="15" y="18"/>
                    </a:cubicBezTo>
                    <a:cubicBezTo>
                      <a:pt x="13" y="17"/>
                      <a:pt x="13" y="15"/>
                      <a:pt x="14" y="13"/>
                    </a:cubicBezTo>
                    <a:cubicBezTo>
                      <a:pt x="14" y="13"/>
                      <a:pt x="14" y="13"/>
                      <a:pt x="15" y="13"/>
                    </a:cubicBezTo>
                    <a:cubicBezTo>
                      <a:pt x="15" y="13"/>
                      <a:pt x="15" y="13"/>
                      <a:pt x="15" y="13"/>
                    </a:cubicBezTo>
                    <a:cubicBezTo>
                      <a:pt x="15" y="12"/>
                      <a:pt x="16" y="12"/>
                      <a:pt x="16" y="12"/>
                    </a:cubicBezTo>
                    <a:cubicBezTo>
                      <a:pt x="16" y="12"/>
                      <a:pt x="17" y="12"/>
                      <a:pt x="17" y="12"/>
                    </a:cubicBezTo>
                    <a:cubicBezTo>
                      <a:pt x="17" y="12"/>
                      <a:pt x="17" y="12"/>
                      <a:pt x="17" y="11"/>
                    </a:cubicBezTo>
                    <a:cubicBezTo>
                      <a:pt x="18" y="11"/>
                      <a:pt x="19" y="11"/>
                      <a:pt x="20" y="11"/>
                    </a:cubicBezTo>
                    <a:cubicBezTo>
                      <a:pt x="21" y="11"/>
                      <a:pt x="22" y="12"/>
                      <a:pt x="22" y="13"/>
                    </a:cubicBezTo>
                    <a:cubicBezTo>
                      <a:pt x="24" y="14"/>
                      <a:pt x="26" y="15"/>
                      <a:pt x="28" y="15"/>
                    </a:cubicBezTo>
                    <a:cubicBezTo>
                      <a:pt x="28" y="17"/>
                      <a:pt x="28" y="19"/>
                      <a:pt x="27" y="21"/>
                    </a:cubicBezTo>
                    <a:cubicBezTo>
                      <a:pt x="26" y="21"/>
                      <a:pt x="26" y="21"/>
                      <a:pt x="25" y="22"/>
                    </a:cubicBezTo>
                    <a:cubicBezTo>
                      <a:pt x="25" y="22"/>
                      <a:pt x="25" y="23"/>
                      <a:pt x="25" y="23"/>
                    </a:cubicBezTo>
                    <a:cubicBezTo>
                      <a:pt x="24" y="25"/>
                      <a:pt x="22" y="26"/>
                      <a:pt x="21" y="26"/>
                    </a:cubicBezTo>
                    <a:close/>
                    <a:moveTo>
                      <a:pt x="27" y="24"/>
                    </a:moveTo>
                    <a:cubicBezTo>
                      <a:pt x="27" y="24"/>
                      <a:pt x="27" y="24"/>
                      <a:pt x="27" y="24"/>
                    </a:cubicBezTo>
                    <a:cubicBezTo>
                      <a:pt x="28" y="24"/>
                      <a:pt x="29" y="25"/>
                      <a:pt x="30" y="26"/>
                    </a:cubicBezTo>
                    <a:cubicBezTo>
                      <a:pt x="30" y="26"/>
                      <a:pt x="30" y="26"/>
                      <a:pt x="30" y="26"/>
                    </a:cubicBezTo>
                    <a:cubicBezTo>
                      <a:pt x="30" y="27"/>
                      <a:pt x="30" y="27"/>
                      <a:pt x="30" y="27"/>
                    </a:cubicBezTo>
                    <a:cubicBezTo>
                      <a:pt x="30" y="27"/>
                      <a:pt x="29" y="27"/>
                      <a:pt x="29" y="27"/>
                    </a:cubicBezTo>
                    <a:cubicBezTo>
                      <a:pt x="28" y="26"/>
                      <a:pt x="28" y="25"/>
                      <a:pt x="27" y="24"/>
                    </a:cubicBezTo>
                    <a:cubicBezTo>
                      <a:pt x="27" y="24"/>
                      <a:pt x="27" y="24"/>
                      <a:pt x="27" y="24"/>
                    </a:cubicBezTo>
                    <a:close/>
                  </a:path>
                </a:pathLst>
              </a:custGeom>
              <a:solidFill>
                <a:srgbClr val="FFFFFF">
                  <a:alpha val="100000"/>
                </a:srgbClr>
              </a:solidFill>
              <a:ln w="9525">
                <a:noFill/>
              </a:ln>
            </p:spPr>
            <p:txBody>
              <a:bodyPr/>
              <a:lstStyle/>
              <a:p>
                <a:endParaRPr lang="zh-CN" altLang="en-US"/>
              </a:p>
            </p:txBody>
          </p:sp>
          <p:sp>
            <p:nvSpPr>
              <p:cNvPr id="3359" name="Freeform 270"/>
              <p:cNvSpPr/>
              <p:nvPr/>
            </p:nvSpPr>
            <p:spPr>
              <a:xfrm>
                <a:off x="9667875" y="1727200"/>
                <a:ext cx="23813" cy="31750"/>
              </a:xfrm>
              <a:custGeom>
                <a:avLst/>
                <a:gdLst>
                  <a:gd name="txL" fmla="*/ 0 w 3"/>
                  <a:gd name="txT" fmla="*/ 0 h 4"/>
                  <a:gd name="txR" fmla="*/ 3 w 3"/>
                  <a:gd name="txB" fmla="*/ 4 h 4"/>
                </a:gdLst>
                <a:ahLst/>
                <a:cxnLst>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Lst>
                <a:rect l="txL" t="txT" r="txR" b="txB"/>
                <a:pathLst>
                  <a:path w="3" h="4">
                    <a:moveTo>
                      <a:pt x="3" y="1"/>
                    </a:moveTo>
                    <a:cubicBezTo>
                      <a:pt x="3" y="1"/>
                      <a:pt x="3" y="0"/>
                      <a:pt x="3" y="0"/>
                    </a:cubicBezTo>
                    <a:cubicBezTo>
                      <a:pt x="3" y="0"/>
                      <a:pt x="3" y="0"/>
                      <a:pt x="2" y="0"/>
                    </a:cubicBezTo>
                    <a:cubicBezTo>
                      <a:pt x="2" y="0"/>
                      <a:pt x="2" y="0"/>
                      <a:pt x="1" y="1"/>
                    </a:cubicBezTo>
                    <a:cubicBezTo>
                      <a:pt x="1" y="1"/>
                      <a:pt x="1" y="1"/>
                      <a:pt x="1" y="2"/>
                    </a:cubicBezTo>
                    <a:cubicBezTo>
                      <a:pt x="1" y="2"/>
                      <a:pt x="1" y="2"/>
                      <a:pt x="1" y="2"/>
                    </a:cubicBezTo>
                    <a:cubicBezTo>
                      <a:pt x="1" y="2"/>
                      <a:pt x="1" y="2"/>
                      <a:pt x="1" y="2"/>
                    </a:cubicBezTo>
                    <a:cubicBezTo>
                      <a:pt x="0" y="2"/>
                      <a:pt x="0" y="2"/>
                      <a:pt x="0" y="3"/>
                    </a:cubicBezTo>
                    <a:cubicBezTo>
                      <a:pt x="0" y="4"/>
                      <a:pt x="1" y="4"/>
                      <a:pt x="2" y="4"/>
                    </a:cubicBezTo>
                    <a:cubicBezTo>
                      <a:pt x="3" y="4"/>
                      <a:pt x="3" y="2"/>
                      <a:pt x="2" y="2"/>
                    </a:cubicBezTo>
                    <a:cubicBezTo>
                      <a:pt x="2" y="2"/>
                      <a:pt x="2" y="1"/>
                      <a:pt x="2" y="1"/>
                    </a:cubicBezTo>
                    <a:cubicBezTo>
                      <a:pt x="3" y="1"/>
                      <a:pt x="3" y="1"/>
                      <a:pt x="3" y="1"/>
                    </a:cubicBezTo>
                    <a:close/>
                  </a:path>
                </a:pathLst>
              </a:custGeom>
              <a:solidFill>
                <a:srgbClr val="FFFFFF">
                  <a:alpha val="100000"/>
                </a:srgbClr>
              </a:solidFill>
              <a:ln w="9525">
                <a:noFill/>
              </a:ln>
            </p:spPr>
            <p:txBody>
              <a:bodyPr/>
              <a:lstStyle/>
              <a:p>
                <a:endParaRPr lang="zh-CN" altLang="en-US"/>
              </a:p>
            </p:txBody>
          </p:sp>
          <p:sp>
            <p:nvSpPr>
              <p:cNvPr id="3360" name="Freeform 271"/>
              <p:cNvSpPr/>
              <p:nvPr/>
            </p:nvSpPr>
            <p:spPr>
              <a:xfrm>
                <a:off x="9699625" y="1720850"/>
                <a:ext cx="22225" cy="14288"/>
              </a:xfrm>
              <a:custGeom>
                <a:avLst/>
                <a:gdLst>
                  <a:gd name="txL" fmla="*/ 0 w 3"/>
                  <a:gd name="txT" fmla="*/ 0 h 2"/>
                  <a:gd name="txR" fmla="*/ 3 w 3"/>
                  <a:gd name="txB" fmla="*/ 2 h 2"/>
                </a:gdLst>
                <a:ahLst/>
                <a:cxnLst>
                  <a:cxn ang="0">
                    <a:pos x="2147483646" y="0"/>
                  </a:cxn>
                  <a:cxn ang="0">
                    <a:pos x="2147483646" y="2147483646"/>
                  </a:cxn>
                  <a:cxn ang="0">
                    <a:pos x="0" y="2147483646"/>
                  </a:cxn>
                  <a:cxn ang="0">
                    <a:pos x="0" y="2147483646"/>
                  </a:cxn>
                  <a:cxn ang="0">
                    <a:pos x="0" y="2147483646"/>
                  </a:cxn>
                  <a:cxn ang="0">
                    <a:pos x="0" y="2147483646"/>
                  </a:cxn>
                  <a:cxn ang="0">
                    <a:pos x="2147483646" y="2147483646"/>
                  </a:cxn>
                  <a:cxn ang="0">
                    <a:pos x="2147483646" y="2147483646"/>
                  </a:cxn>
                  <a:cxn ang="0">
                    <a:pos x="2147483646" y="0"/>
                  </a:cxn>
                </a:cxnLst>
                <a:rect l="txL" t="txT" r="txR" b="txB"/>
                <a:pathLst>
                  <a:path w="3" h="2">
                    <a:moveTo>
                      <a:pt x="2" y="0"/>
                    </a:moveTo>
                    <a:cubicBezTo>
                      <a:pt x="2" y="1"/>
                      <a:pt x="1" y="1"/>
                      <a:pt x="1" y="1"/>
                    </a:cubicBezTo>
                    <a:cubicBezTo>
                      <a:pt x="0" y="1"/>
                      <a:pt x="0" y="1"/>
                      <a:pt x="0" y="1"/>
                    </a:cubicBezTo>
                    <a:cubicBezTo>
                      <a:pt x="0" y="1"/>
                      <a:pt x="0" y="2"/>
                      <a:pt x="0" y="2"/>
                    </a:cubicBezTo>
                    <a:cubicBezTo>
                      <a:pt x="0" y="2"/>
                      <a:pt x="0" y="2"/>
                      <a:pt x="0" y="2"/>
                    </a:cubicBezTo>
                    <a:cubicBezTo>
                      <a:pt x="0" y="2"/>
                      <a:pt x="0" y="2"/>
                      <a:pt x="0" y="2"/>
                    </a:cubicBezTo>
                    <a:cubicBezTo>
                      <a:pt x="0" y="2"/>
                      <a:pt x="0" y="2"/>
                      <a:pt x="1" y="2"/>
                    </a:cubicBezTo>
                    <a:cubicBezTo>
                      <a:pt x="1" y="2"/>
                      <a:pt x="3" y="2"/>
                      <a:pt x="3" y="1"/>
                    </a:cubicBezTo>
                    <a:cubicBezTo>
                      <a:pt x="3" y="0"/>
                      <a:pt x="2" y="0"/>
                      <a:pt x="2" y="0"/>
                    </a:cubicBezTo>
                    <a:close/>
                  </a:path>
                </a:pathLst>
              </a:custGeom>
              <a:solidFill>
                <a:srgbClr val="FFFFFF">
                  <a:alpha val="100000"/>
                </a:srgbClr>
              </a:solidFill>
              <a:ln w="9525">
                <a:noFill/>
              </a:ln>
            </p:spPr>
            <p:txBody>
              <a:bodyPr/>
              <a:lstStyle/>
              <a:p>
                <a:endParaRPr lang="zh-CN" altLang="en-US"/>
              </a:p>
            </p:txBody>
          </p:sp>
          <p:sp>
            <p:nvSpPr>
              <p:cNvPr id="3361" name="Freeform 272"/>
              <p:cNvSpPr/>
              <p:nvPr/>
            </p:nvSpPr>
            <p:spPr>
              <a:xfrm>
                <a:off x="9691687" y="1697037"/>
                <a:ext cx="15875" cy="15875"/>
              </a:xfrm>
              <a:custGeom>
                <a:avLst/>
                <a:gdLst>
                  <a:gd name="txL" fmla="*/ 0 w 2"/>
                  <a:gd name="txT" fmla="*/ 0 h 2"/>
                  <a:gd name="txR" fmla="*/ 2 w 2"/>
                  <a:gd name="txB" fmla="*/ 2 h 2"/>
                </a:gdLst>
                <a:ahLst/>
                <a:cxnLst>
                  <a:cxn ang="0">
                    <a:pos x="2147483646" y="2147483646"/>
                  </a:cxn>
                  <a:cxn ang="0">
                    <a:pos x="2147483646" y="2147483646"/>
                  </a:cxn>
                  <a:cxn ang="0">
                    <a:pos x="2147483646" y="2147483646"/>
                  </a:cxn>
                  <a:cxn ang="0">
                    <a:pos x="2147483646" y="2147483646"/>
                  </a:cxn>
                  <a:cxn ang="0">
                    <a:pos x="2147483646" y="2147483646"/>
                  </a:cxn>
                </a:cxnLst>
                <a:rect l="txL" t="txT" r="txR" b="txB"/>
                <a:pathLst>
                  <a:path w="2" h="2">
                    <a:moveTo>
                      <a:pt x="1" y="1"/>
                    </a:moveTo>
                    <a:cubicBezTo>
                      <a:pt x="1" y="1"/>
                      <a:pt x="1" y="1"/>
                      <a:pt x="1" y="1"/>
                    </a:cubicBezTo>
                    <a:cubicBezTo>
                      <a:pt x="1" y="2"/>
                      <a:pt x="2" y="1"/>
                      <a:pt x="2" y="1"/>
                    </a:cubicBezTo>
                    <a:cubicBezTo>
                      <a:pt x="2" y="1"/>
                      <a:pt x="2" y="1"/>
                      <a:pt x="1" y="1"/>
                    </a:cubicBezTo>
                    <a:cubicBezTo>
                      <a:pt x="1" y="0"/>
                      <a:pt x="0" y="1"/>
                      <a:pt x="1" y="1"/>
                    </a:cubicBezTo>
                    <a:close/>
                  </a:path>
                </a:pathLst>
              </a:custGeom>
              <a:solidFill>
                <a:srgbClr val="FFFFFF">
                  <a:alpha val="100000"/>
                </a:srgbClr>
              </a:solidFill>
              <a:ln w="9525">
                <a:noFill/>
              </a:ln>
            </p:spPr>
            <p:txBody>
              <a:bodyPr/>
              <a:lstStyle/>
              <a:p>
                <a:endParaRPr lang="zh-CN" altLang="en-US"/>
              </a:p>
            </p:txBody>
          </p:sp>
          <p:sp>
            <p:nvSpPr>
              <p:cNvPr id="3362" name="Freeform 273"/>
              <p:cNvSpPr/>
              <p:nvPr/>
            </p:nvSpPr>
            <p:spPr>
              <a:xfrm>
                <a:off x="9637712" y="1751012"/>
                <a:ext cx="15875" cy="15875"/>
              </a:xfrm>
              <a:custGeom>
                <a:avLst/>
                <a:gdLst>
                  <a:gd name="txL" fmla="*/ 0 w 2"/>
                  <a:gd name="txT" fmla="*/ 0 h 2"/>
                  <a:gd name="txR" fmla="*/ 2 w 2"/>
                  <a:gd name="txB" fmla="*/ 2 h 2"/>
                </a:gdLst>
                <a:ahLst/>
                <a:cxnLst>
                  <a:cxn ang="0">
                    <a:pos x="0" y="2147483646"/>
                  </a:cxn>
                  <a:cxn ang="0">
                    <a:pos x="0" y="2147483646"/>
                  </a:cxn>
                  <a:cxn ang="0">
                    <a:pos x="2147483646" y="2147483646"/>
                  </a:cxn>
                  <a:cxn ang="0">
                    <a:pos x="2147483646" y="2147483646"/>
                  </a:cxn>
                  <a:cxn ang="0">
                    <a:pos x="0" y="2147483646"/>
                  </a:cxn>
                </a:cxnLst>
                <a:rect l="txL" t="txT" r="txR" b="txB"/>
                <a:pathLst>
                  <a:path w="2" h="2">
                    <a:moveTo>
                      <a:pt x="0" y="1"/>
                    </a:moveTo>
                    <a:cubicBezTo>
                      <a:pt x="0" y="1"/>
                      <a:pt x="0" y="2"/>
                      <a:pt x="0" y="2"/>
                    </a:cubicBezTo>
                    <a:cubicBezTo>
                      <a:pt x="1" y="2"/>
                      <a:pt x="1" y="1"/>
                      <a:pt x="1" y="1"/>
                    </a:cubicBezTo>
                    <a:cubicBezTo>
                      <a:pt x="2" y="1"/>
                      <a:pt x="1" y="0"/>
                      <a:pt x="1" y="1"/>
                    </a:cubicBezTo>
                    <a:cubicBezTo>
                      <a:pt x="0" y="1"/>
                      <a:pt x="0" y="1"/>
                      <a:pt x="0" y="1"/>
                    </a:cubicBezTo>
                    <a:close/>
                  </a:path>
                </a:pathLst>
              </a:custGeom>
              <a:solidFill>
                <a:srgbClr val="FFFFFF">
                  <a:alpha val="100000"/>
                </a:srgbClr>
              </a:solidFill>
              <a:ln w="9525">
                <a:noFill/>
              </a:ln>
            </p:spPr>
            <p:txBody>
              <a:bodyPr/>
              <a:lstStyle/>
              <a:p>
                <a:endParaRPr lang="zh-CN" altLang="en-US"/>
              </a:p>
            </p:txBody>
          </p:sp>
          <p:sp>
            <p:nvSpPr>
              <p:cNvPr id="3363" name="Freeform 274"/>
              <p:cNvSpPr/>
              <p:nvPr/>
            </p:nvSpPr>
            <p:spPr>
              <a:xfrm>
                <a:off x="9221787" y="1689100"/>
                <a:ext cx="146050" cy="177800"/>
              </a:xfrm>
              <a:custGeom>
                <a:avLst/>
                <a:gdLst>
                  <a:gd name="txL" fmla="*/ 0 w 19"/>
                  <a:gd name="txT" fmla="*/ 0 h 23"/>
                  <a:gd name="txR" fmla="*/ 19 w 19"/>
                  <a:gd name="txB" fmla="*/ 23 h 23"/>
                </a:gdLst>
                <a:ahLst/>
                <a:cxnLst>
                  <a:cxn ang="0">
                    <a:pos x="2147483646" y="2147483646"/>
                  </a:cxn>
                  <a:cxn ang="0">
                    <a:pos x="2147483646" y="2147483646"/>
                  </a:cxn>
                  <a:cxn ang="0">
                    <a:pos x="2147483646" y="0"/>
                  </a:cxn>
                  <a:cxn ang="0">
                    <a:pos x="0" y="2147483646"/>
                  </a:cxn>
                  <a:cxn ang="0">
                    <a:pos x="2147483646" y="2147483646"/>
                  </a:cxn>
                </a:cxnLst>
                <a:rect l="txL" t="txT" r="txR" b="txB"/>
                <a:pathLst>
                  <a:path w="19" h="23">
                    <a:moveTo>
                      <a:pt x="1" y="22"/>
                    </a:moveTo>
                    <a:cubicBezTo>
                      <a:pt x="7" y="15"/>
                      <a:pt x="13" y="8"/>
                      <a:pt x="19" y="1"/>
                    </a:cubicBezTo>
                    <a:cubicBezTo>
                      <a:pt x="19" y="0"/>
                      <a:pt x="19" y="0"/>
                      <a:pt x="19" y="0"/>
                    </a:cubicBezTo>
                    <a:cubicBezTo>
                      <a:pt x="12" y="7"/>
                      <a:pt x="6" y="15"/>
                      <a:pt x="0" y="22"/>
                    </a:cubicBezTo>
                    <a:cubicBezTo>
                      <a:pt x="0" y="22"/>
                      <a:pt x="0" y="23"/>
                      <a:pt x="1" y="22"/>
                    </a:cubicBezTo>
                    <a:close/>
                  </a:path>
                </a:pathLst>
              </a:custGeom>
              <a:solidFill>
                <a:srgbClr val="FFFFFF">
                  <a:alpha val="100000"/>
                </a:srgbClr>
              </a:solidFill>
              <a:ln w="9525">
                <a:noFill/>
              </a:ln>
            </p:spPr>
            <p:txBody>
              <a:bodyPr/>
              <a:lstStyle/>
              <a:p>
                <a:endParaRPr lang="zh-CN" altLang="en-US"/>
              </a:p>
            </p:txBody>
          </p:sp>
          <p:sp>
            <p:nvSpPr>
              <p:cNvPr id="3364" name="Freeform 275"/>
              <p:cNvSpPr/>
              <p:nvPr/>
            </p:nvSpPr>
            <p:spPr>
              <a:xfrm>
                <a:off x="9259887" y="1712912"/>
                <a:ext cx="153988" cy="176213"/>
              </a:xfrm>
              <a:custGeom>
                <a:avLst/>
                <a:gdLst>
                  <a:gd name="txL" fmla="*/ 0 w 20"/>
                  <a:gd name="txT" fmla="*/ 0 h 23"/>
                  <a:gd name="txR" fmla="*/ 20 w 20"/>
                  <a:gd name="txB" fmla="*/ 23 h 23"/>
                </a:gdLst>
                <a:ahLst/>
                <a:cxnLst>
                  <a:cxn ang="0">
                    <a:pos x="2147483646" y="2147483646"/>
                  </a:cxn>
                  <a:cxn ang="0">
                    <a:pos x="2147483646" y="2147483646"/>
                  </a:cxn>
                  <a:cxn ang="0">
                    <a:pos x="2147483646" y="0"/>
                  </a:cxn>
                  <a:cxn ang="0">
                    <a:pos x="2147483646" y="2147483646"/>
                  </a:cxn>
                  <a:cxn ang="0">
                    <a:pos x="2147483646" y="2147483646"/>
                  </a:cxn>
                </a:cxnLst>
                <a:rect l="txL" t="txT" r="txR" b="txB"/>
                <a:pathLst>
                  <a:path w="20" h="23">
                    <a:moveTo>
                      <a:pt x="1" y="23"/>
                    </a:moveTo>
                    <a:cubicBezTo>
                      <a:pt x="7" y="15"/>
                      <a:pt x="14" y="9"/>
                      <a:pt x="20" y="1"/>
                    </a:cubicBezTo>
                    <a:cubicBezTo>
                      <a:pt x="20" y="1"/>
                      <a:pt x="20" y="0"/>
                      <a:pt x="19" y="0"/>
                    </a:cubicBezTo>
                    <a:cubicBezTo>
                      <a:pt x="12" y="6"/>
                      <a:pt x="6" y="15"/>
                      <a:pt x="1" y="23"/>
                    </a:cubicBezTo>
                    <a:cubicBezTo>
                      <a:pt x="0" y="23"/>
                      <a:pt x="1" y="23"/>
                      <a:pt x="1" y="23"/>
                    </a:cubicBezTo>
                    <a:close/>
                  </a:path>
                </a:pathLst>
              </a:custGeom>
              <a:solidFill>
                <a:srgbClr val="FFFFFF">
                  <a:alpha val="100000"/>
                </a:srgbClr>
              </a:solidFill>
              <a:ln w="9525">
                <a:noFill/>
              </a:ln>
            </p:spPr>
            <p:txBody>
              <a:bodyPr/>
              <a:lstStyle/>
              <a:p>
                <a:endParaRPr lang="zh-CN" altLang="en-US"/>
              </a:p>
            </p:txBody>
          </p:sp>
          <p:sp>
            <p:nvSpPr>
              <p:cNvPr id="3365" name="Freeform 276"/>
              <p:cNvSpPr/>
              <p:nvPr/>
            </p:nvSpPr>
            <p:spPr>
              <a:xfrm>
                <a:off x="9290050" y="1727200"/>
                <a:ext cx="147638" cy="177800"/>
              </a:xfrm>
              <a:custGeom>
                <a:avLst/>
                <a:gdLst>
                  <a:gd name="txL" fmla="*/ 0 w 19"/>
                  <a:gd name="txT" fmla="*/ 0 h 23"/>
                  <a:gd name="txR" fmla="*/ 19 w 19"/>
                  <a:gd name="txB" fmla="*/ 23 h 23"/>
                </a:gdLst>
                <a:ahLst/>
                <a:cxnLst>
                  <a:cxn ang="0">
                    <a:pos x="0" y="2147483646"/>
                  </a:cxn>
                  <a:cxn ang="0">
                    <a:pos x="2147483646" y="2147483646"/>
                  </a:cxn>
                  <a:cxn ang="0">
                    <a:pos x="2147483646" y="2147483646"/>
                  </a:cxn>
                  <a:cxn ang="0">
                    <a:pos x="0" y="2147483646"/>
                  </a:cxn>
                  <a:cxn ang="0">
                    <a:pos x="0" y="2147483646"/>
                  </a:cxn>
                </a:cxnLst>
                <a:rect l="txL" t="txT" r="txR" b="txB"/>
                <a:pathLst>
                  <a:path w="19" h="23">
                    <a:moveTo>
                      <a:pt x="0" y="23"/>
                    </a:moveTo>
                    <a:cubicBezTo>
                      <a:pt x="6" y="15"/>
                      <a:pt x="12" y="8"/>
                      <a:pt x="19" y="2"/>
                    </a:cubicBezTo>
                    <a:cubicBezTo>
                      <a:pt x="19" y="1"/>
                      <a:pt x="19" y="0"/>
                      <a:pt x="18" y="1"/>
                    </a:cubicBezTo>
                    <a:cubicBezTo>
                      <a:pt x="11" y="7"/>
                      <a:pt x="5" y="14"/>
                      <a:pt x="0" y="23"/>
                    </a:cubicBezTo>
                    <a:cubicBezTo>
                      <a:pt x="0" y="23"/>
                      <a:pt x="0" y="23"/>
                      <a:pt x="0" y="23"/>
                    </a:cubicBezTo>
                    <a:close/>
                  </a:path>
                </a:pathLst>
              </a:custGeom>
              <a:solidFill>
                <a:srgbClr val="FFFFFF">
                  <a:alpha val="100000"/>
                </a:srgbClr>
              </a:solidFill>
              <a:ln w="9525">
                <a:noFill/>
              </a:ln>
            </p:spPr>
            <p:txBody>
              <a:bodyPr/>
              <a:lstStyle/>
              <a:p>
                <a:endParaRPr lang="zh-CN" altLang="en-US"/>
              </a:p>
            </p:txBody>
          </p:sp>
          <p:sp>
            <p:nvSpPr>
              <p:cNvPr id="3366" name="Freeform 277"/>
              <p:cNvSpPr/>
              <p:nvPr/>
            </p:nvSpPr>
            <p:spPr>
              <a:xfrm>
                <a:off x="9305925" y="1758950"/>
                <a:ext cx="146050" cy="177800"/>
              </a:xfrm>
              <a:custGeom>
                <a:avLst/>
                <a:gdLst>
                  <a:gd name="txL" fmla="*/ 0 w 19"/>
                  <a:gd name="txT" fmla="*/ 0 h 23"/>
                  <a:gd name="txR" fmla="*/ 19 w 19"/>
                  <a:gd name="txB" fmla="*/ 23 h 23"/>
                </a:gdLst>
                <a:ahLst/>
                <a:cxnLst>
                  <a:cxn ang="0">
                    <a:pos x="2147483646" y="2147483646"/>
                  </a:cxn>
                  <a:cxn ang="0">
                    <a:pos x="2147483646" y="2147483646"/>
                  </a:cxn>
                  <a:cxn ang="0">
                    <a:pos x="2147483646" y="2147483646"/>
                  </a:cxn>
                  <a:cxn ang="0">
                    <a:pos x="2147483646" y="2147483646"/>
                  </a:cxn>
                  <a:cxn ang="0">
                    <a:pos x="2147483646" y="2147483646"/>
                  </a:cxn>
                </a:cxnLst>
                <a:rect l="txL" t="txT" r="txR" b="txB"/>
                <a:pathLst>
                  <a:path w="19" h="23">
                    <a:moveTo>
                      <a:pt x="1" y="22"/>
                    </a:moveTo>
                    <a:cubicBezTo>
                      <a:pt x="7" y="16"/>
                      <a:pt x="14" y="9"/>
                      <a:pt x="18" y="2"/>
                    </a:cubicBezTo>
                    <a:cubicBezTo>
                      <a:pt x="19" y="1"/>
                      <a:pt x="18" y="0"/>
                      <a:pt x="18" y="1"/>
                    </a:cubicBezTo>
                    <a:cubicBezTo>
                      <a:pt x="11" y="7"/>
                      <a:pt x="6" y="15"/>
                      <a:pt x="1" y="22"/>
                    </a:cubicBezTo>
                    <a:cubicBezTo>
                      <a:pt x="0" y="22"/>
                      <a:pt x="1" y="23"/>
                      <a:pt x="1" y="22"/>
                    </a:cubicBezTo>
                    <a:close/>
                  </a:path>
                </a:pathLst>
              </a:custGeom>
              <a:solidFill>
                <a:srgbClr val="FFFFFF">
                  <a:alpha val="100000"/>
                </a:srgbClr>
              </a:solidFill>
              <a:ln w="9525">
                <a:noFill/>
              </a:ln>
            </p:spPr>
            <p:txBody>
              <a:bodyPr/>
              <a:lstStyle/>
              <a:p>
                <a:endParaRPr lang="zh-CN" altLang="en-US"/>
              </a:p>
            </p:txBody>
          </p:sp>
          <p:sp>
            <p:nvSpPr>
              <p:cNvPr id="3367" name="Freeform 278"/>
              <p:cNvSpPr/>
              <p:nvPr/>
            </p:nvSpPr>
            <p:spPr>
              <a:xfrm>
                <a:off x="9344025" y="1797050"/>
                <a:ext cx="147638" cy="169863"/>
              </a:xfrm>
              <a:custGeom>
                <a:avLst/>
                <a:gdLst>
                  <a:gd name="txL" fmla="*/ 0 w 19"/>
                  <a:gd name="txT" fmla="*/ 0 h 22"/>
                  <a:gd name="txR" fmla="*/ 19 w 19"/>
                  <a:gd name="txB" fmla="*/ 22 h 22"/>
                </a:gdLst>
                <a:ahLst/>
                <a:cxnLst>
                  <a:cxn ang="0">
                    <a:pos x="2147483646" y="2147483646"/>
                  </a:cxn>
                  <a:cxn ang="0">
                    <a:pos x="2147483646" y="2147483646"/>
                  </a:cxn>
                  <a:cxn ang="0">
                    <a:pos x="2147483646" y="0"/>
                  </a:cxn>
                  <a:cxn ang="0">
                    <a:pos x="0" y="2147483646"/>
                  </a:cxn>
                  <a:cxn ang="0">
                    <a:pos x="2147483646" y="2147483646"/>
                  </a:cxn>
                </a:cxnLst>
                <a:rect l="txL" t="txT" r="txR" b="txB"/>
                <a:pathLst>
                  <a:path w="19" h="22">
                    <a:moveTo>
                      <a:pt x="1" y="22"/>
                    </a:moveTo>
                    <a:cubicBezTo>
                      <a:pt x="7" y="16"/>
                      <a:pt x="13" y="8"/>
                      <a:pt x="19" y="1"/>
                    </a:cubicBezTo>
                    <a:cubicBezTo>
                      <a:pt x="19" y="0"/>
                      <a:pt x="18" y="0"/>
                      <a:pt x="18" y="0"/>
                    </a:cubicBezTo>
                    <a:cubicBezTo>
                      <a:pt x="12" y="8"/>
                      <a:pt x="6" y="15"/>
                      <a:pt x="0" y="22"/>
                    </a:cubicBezTo>
                    <a:cubicBezTo>
                      <a:pt x="0" y="22"/>
                      <a:pt x="0" y="22"/>
                      <a:pt x="1" y="22"/>
                    </a:cubicBezTo>
                    <a:close/>
                  </a:path>
                </a:pathLst>
              </a:custGeom>
              <a:solidFill>
                <a:srgbClr val="FFFFFF">
                  <a:alpha val="100000"/>
                </a:srgbClr>
              </a:solidFill>
              <a:ln w="9525">
                <a:noFill/>
              </a:ln>
            </p:spPr>
            <p:txBody>
              <a:bodyPr/>
              <a:lstStyle/>
              <a:p>
                <a:endParaRPr lang="zh-CN" altLang="en-US"/>
              </a:p>
            </p:txBody>
          </p:sp>
          <p:sp>
            <p:nvSpPr>
              <p:cNvPr id="3368" name="Freeform 279"/>
              <p:cNvSpPr/>
              <p:nvPr/>
            </p:nvSpPr>
            <p:spPr>
              <a:xfrm>
                <a:off x="9375775" y="1812925"/>
                <a:ext cx="138113" cy="169863"/>
              </a:xfrm>
              <a:custGeom>
                <a:avLst/>
                <a:gdLst>
                  <a:gd name="txL" fmla="*/ 0 w 18"/>
                  <a:gd name="txT" fmla="*/ 0 h 22"/>
                  <a:gd name="txR" fmla="*/ 18 w 18"/>
                  <a:gd name="txB" fmla="*/ 22 h 22"/>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8" h="22">
                    <a:moveTo>
                      <a:pt x="1" y="21"/>
                    </a:moveTo>
                    <a:cubicBezTo>
                      <a:pt x="0" y="21"/>
                      <a:pt x="1" y="22"/>
                      <a:pt x="1" y="22"/>
                    </a:cubicBezTo>
                    <a:cubicBezTo>
                      <a:pt x="4" y="20"/>
                      <a:pt x="6" y="16"/>
                      <a:pt x="8" y="14"/>
                    </a:cubicBezTo>
                    <a:cubicBezTo>
                      <a:pt x="12" y="10"/>
                      <a:pt x="15" y="6"/>
                      <a:pt x="18" y="1"/>
                    </a:cubicBezTo>
                    <a:cubicBezTo>
                      <a:pt x="18" y="1"/>
                      <a:pt x="18" y="0"/>
                      <a:pt x="17" y="1"/>
                    </a:cubicBezTo>
                    <a:cubicBezTo>
                      <a:pt x="14" y="3"/>
                      <a:pt x="12" y="7"/>
                      <a:pt x="10" y="10"/>
                    </a:cubicBezTo>
                    <a:cubicBezTo>
                      <a:pt x="7" y="13"/>
                      <a:pt x="5" y="19"/>
                      <a:pt x="1" y="21"/>
                    </a:cubicBezTo>
                    <a:close/>
                  </a:path>
                </a:pathLst>
              </a:custGeom>
              <a:solidFill>
                <a:srgbClr val="FFFFFF">
                  <a:alpha val="100000"/>
                </a:srgbClr>
              </a:solidFill>
              <a:ln w="9525">
                <a:noFill/>
              </a:ln>
            </p:spPr>
            <p:txBody>
              <a:bodyPr/>
              <a:lstStyle/>
              <a:p>
                <a:endParaRPr lang="zh-CN" altLang="en-US"/>
              </a:p>
            </p:txBody>
          </p:sp>
          <p:sp>
            <p:nvSpPr>
              <p:cNvPr id="3369" name="Freeform 280"/>
              <p:cNvSpPr/>
              <p:nvPr/>
            </p:nvSpPr>
            <p:spPr>
              <a:xfrm>
                <a:off x="9383712" y="1835150"/>
                <a:ext cx="176213" cy="193675"/>
              </a:xfrm>
              <a:custGeom>
                <a:avLst/>
                <a:gdLst>
                  <a:gd name="txL" fmla="*/ 0 w 23"/>
                  <a:gd name="txT" fmla="*/ 0 h 25"/>
                  <a:gd name="txR" fmla="*/ 23 w 23"/>
                  <a:gd name="txB" fmla="*/ 25 h 25"/>
                </a:gdLst>
                <a:ahLst/>
                <a:cxnLst>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Lst>
                <a:rect l="txL" t="txT" r="txR" b="txB"/>
                <a:pathLst>
                  <a:path w="23" h="25">
                    <a:moveTo>
                      <a:pt x="4" y="23"/>
                    </a:moveTo>
                    <a:cubicBezTo>
                      <a:pt x="5" y="19"/>
                      <a:pt x="10" y="14"/>
                      <a:pt x="13" y="11"/>
                    </a:cubicBezTo>
                    <a:cubicBezTo>
                      <a:pt x="16" y="7"/>
                      <a:pt x="20" y="4"/>
                      <a:pt x="23" y="1"/>
                    </a:cubicBezTo>
                    <a:cubicBezTo>
                      <a:pt x="23" y="0"/>
                      <a:pt x="22" y="0"/>
                      <a:pt x="22" y="0"/>
                    </a:cubicBezTo>
                    <a:cubicBezTo>
                      <a:pt x="18" y="3"/>
                      <a:pt x="15" y="6"/>
                      <a:pt x="13" y="9"/>
                    </a:cubicBezTo>
                    <a:cubicBezTo>
                      <a:pt x="9" y="13"/>
                      <a:pt x="6" y="19"/>
                      <a:pt x="2" y="22"/>
                    </a:cubicBezTo>
                    <a:cubicBezTo>
                      <a:pt x="0" y="23"/>
                      <a:pt x="4" y="25"/>
                      <a:pt x="4" y="23"/>
                    </a:cubicBezTo>
                    <a:close/>
                  </a:path>
                </a:pathLst>
              </a:custGeom>
              <a:solidFill>
                <a:srgbClr val="FFFFFF">
                  <a:alpha val="100000"/>
                </a:srgbClr>
              </a:solidFill>
              <a:ln w="9525">
                <a:noFill/>
              </a:ln>
            </p:spPr>
            <p:txBody>
              <a:bodyPr/>
              <a:lstStyle/>
              <a:p>
                <a:endParaRPr lang="zh-CN" altLang="en-US"/>
              </a:p>
            </p:txBody>
          </p:sp>
          <p:sp>
            <p:nvSpPr>
              <p:cNvPr id="3370" name="Freeform 281"/>
              <p:cNvSpPr/>
              <p:nvPr/>
            </p:nvSpPr>
            <p:spPr>
              <a:xfrm>
                <a:off x="9429750" y="1858962"/>
                <a:ext cx="153988" cy="185738"/>
              </a:xfrm>
              <a:custGeom>
                <a:avLst/>
                <a:gdLst>
                  <a:gd name="txL" fmla="*/ 0 w 20"/>
                  <a:gd name="txT" fmla="*/ 0 h 24"/>
                  <a:gd name="txR" fmla="*/ 20 w 20"/>
                  <a:gd name="txB" fmla="*/ 24 h 24"/>
                </a:gdLst>
                <a:ahLst/>
                <a:cxnLst>
                  <a:cxn ang="0">
                    <a:pos x="2147483646" y="2147483646"/>
                  </a:cxn>
                  <a:cxn ang="0">
                    <a:pos x="0" y="2147483646"/>
                  </a:cxn>
                  <a:cxn ang="0">
                    <a:pos x="2147483646" y="2147483646"/>
                  </a:cxn>
                  <a:cxn ang="0">
                    <a:pos x="2147483646" y="2147483646"/>
                  </a:cxn>
                  <a:cxn ang="0">
                    <a:pos x="2147483646" y="2147483646"/>
                  </a:cxn>
                </a:cxnLst>
                <a:rect l="txL" t="txT" r="txR" b="txB"/>
                <a:pathLst>
                  <a:path w="20" h="24">
                    <a:moveTo>
                      <a:pt x="19" y="1"/>
                    </a:moveTo>
                    <a:cubicBezTo>
                      <a:pt x="12" y="8"/>
                      <a:pt x="5" y="15"/>
                      <a:pt x="0" y="23"/>
                    </a:cubicBezTo>
                    <a:cubicBezTo>
                      <a:pt x="0" y="23"/>
                      <a:pt x="0" y="24"/>
                      <a:pt x="1" y="23"/>
                    </a:cubicBezTo>
                    <a:cubicBezTo>
                      <a:pt x="7" y="16"/>
                      <a:pt x="13" y="9"/>
                      <a:pt x="20" y="2"/>
                    </a:cubicBezTo>
                    <a:cubicBezTo>
                      <a:pt x="20" y="1"/>
                      <a:pt x="19" y="0"/>
                      <a:pt x="19" y="1"/>
                    </a:cubicBezTo>
                    <a:close/>
                  </a:path>
                </a:pathLst>
              </a:custGeom>
              <a:solidFill>
                <a:srgbClr val="FFFFFF">
                  <a:alpha val="100000"/>
                </a:srgbClr>
              </a:solidFill>
              <a:ln w="9525">
                <a:noFill/>
              </a:ln>
            </p:spPr>
            <p:txBody>
              <a:bodyPr/>
              <a:lstStyle/>
              <a:p>
                <a:endParaRPr lang="zh-CN" altLang="en-US"/>
              </a:p>
            </p:txBody>
          </p:sp>
          <p:sp>
            <p:nvSpPr>
              <p:cNvPr id="3371" name="Freeform 282"/>
              <p:cNvSpPr/>
              <p:nvPr/>
            </p:nvSpPr>
            <p:spPr>
              <a:xfrm>
                <a:off x="9483725" y="1758950"/>
                <a:ext cx="292100" cy="331788"/>
              </a:xfrm>
              <a:custGeom>
                <a:avLst/>
                <a:gdLst>
                  <a:gd name="txL" fmla="*/ 0 w 38"/>
                  <a:gd name="txT" fmla="*/ 0 h 43"/>
                  <a:gd name="txR" fmla="*/ 38 w 38"/>
                  <a:gd name="txB" fmla="*/ 43 h 43"/>
                </a:gdLst>
                <a:ahLst/>
                <a:cxnLst>
                  <a:cxn ang="0">
                    <a:pos x="2147483646" y="0"/>
                  </a:cxn>
                  <a:cxn ang="0">
                    <a:pos x="2147483646" y="2147483646"/>
                  </a:cxn>
                  <a:cxn ang="0">
                    <a:pos x="0" y="2147483646"/>
                  </a:cxn>
                  <a:cxn ang="0">
                    <a:pos x="2147483646" y="2147483646"/>
                  </a:cxn>
                  <a:cxn ang="0">
                    <a:pos x="2147483646" y="2147483646"/>
                  </a:cxn>
                  <a:cxn ang="0">
                    <a:pos x="2147483646" y="2147483646"/>
                  </a:cxn>
                  <a:cxn ang="0">
                    <a:pos x="2147483646" y="0"/>
                  </a:cxn>
                </a:cxnLst>
                <a:rect l="txL" t="txT" r="txR" b="txB"/>
                <a:pathLst>
                  <a:path w="38" h="43">
                    <a:moveTo>
                      <a:pt x="36" y="0"/>
                    </a:moveTo>
                    <a:cubicBezTo>
                      <a:pt x="30" y="8"/>
                      <a:pt x="23" y="17"/>
                      <a:pt x="16" y="24"/>
                    </a:cubicBezTo>
                    <a:cubicBezTo>
                      <a:pt x="10" y="30"/>
                      <a:pt x="4" y="35"/>
                      <a:pt x="0" y="42"/>
                    </a:cubicBezTo>
                    <a:cubicBezTo>
                      <a:pt x="0" y="43"/>
                      <a:pt x="0" y="43"/>
                      <a:pt x="1" y="43"/>
                    </a:cubicBezTo>
                    <a:cubicBezTo>
                      <a:pt x="6" y="35"/>
                      <a:pt x="14" y="28"/>
                      <a:pt x="21" y="21"/>
                    </a:cubicBezTo>
                    <a:cubicBezTo>
                      <a:pt x="27" y="15"/>
                      <a:pt x="32" y="8"/>
                      <a:pt x="37" y="1"/>
                    </a:cubicBezTo>
                    <a:cubicBezTo>
                      <a:pt x="38" y="0"/>
                      <a:pt x="37" y="0"/>
                      <a:pt x="36" y="0"/>
                    </a:cubicBezTo>
                    <a:close/>
                  </a:path>
                </a:pathLst>
              </a:custGeom>
              <a:solidFill>
                <a:srgbClr val="FFFFFF">
                  <a:alpha val="100000"/>
                </a:srgbClr>
              </a:solidFill>
              <a:ln w="9525">
                <a:noFill/>
              </a:ln>
            </p:spPr>
            <p:txBody>
              <a:bodyPr/>
              <a:lstStyle/>
              <a:p>
                <a:endParaRPr lang="zh-CN" altLang="en-US"/>
              </a:p>
            </p:txBody>
          </p:sp>
          <p:sp>
            <p:nvSpPr>
              <p:cNvPr id="3372" name="Freeform 283"/>
              <p:cNvSpPr/>
              <p:nvPr/>
            </p:nvSpPr>
            <p:spPr>
              <a:xfrm>
                <a:off x="9491662" y="1781175"/>
                <a:ext cx="300038" cy="355600"/>
              </a:xfrm>
              <a:custGeom>
                <a:avLst/>
                <a:gdLst>
                  <a:gd name="txL" fmla="*/ 0 w 39"/>
                  <a:gd name="txT" fmla="*/ 0 h 46"/>
                  <a:gd name="txR" fmla="*/ 39 w 39"/>
                  <a:gd name="txB" fmla="*/ 46 h 46"/>
                </a:gdLst>
                <a:ahLst/>
                <a:cxnLst>
                  <a:cxn ang="0">
                    <a:pos x="2147483646" y="2147483646"/>
                  </a:cxn>
                  <a:cxn ang="0">
                    <a:pos x="2147483646" y="2147483646"/>
                  </a:cxn>
                  <a:cxn ang="0">
                    <a:pos x="2147483646" y="2147483646"/>
                  </a:cxn>
                  <a:cxn ang="0">
                    <a:pos x="0" y="2147483646"/>
                  </a:cxn>
                  <a:cxn ang="0">
                    <a:pos x="2147483646" y="2147483646"/>
                  </a:cxn>
                </a:cxnLst>
                <a:rect l="txL" t="txT" r="txR" b="txB"/>
                <a:pathLst>
                  <a:path w="39" h="46">
                    <a:moveTo>
                      <a:pt x="1" y="46"/>
                    </a:moveTo>
                    <a:cubicBezTo>
                      <a:pt x="14" y="32"/>
                      <a:pt x="26" y="17"/>
                      <a:pt x="39" y="2"/>
                    </a:cubicBezTo>
                    <a:cubicBezTo>
                      <a:pt x="39" y="1"/>
                      <a:pt x="38" y="0"/>
                      <a:pt x="38" y="1"/>
                    </a:cubicBezTo>
                    <a:cubicBezTo>
                      <a:pt x="25" y="16"/>
                      <a:pt x="12" y="30"/>
                      <a:pt x="0" y="45"/>
                    </a:cubicBezTo>
                    <a:cubicBezTo>
                      <a:pt x="0" y="45"/>
                      <a:pt x="0" y="46"/>
                      <a:pt x="1" y="46"/>
                    </a:cubicBezTo>
                    <a:close/>
                  </a:path>
                </a:pathLst>
              </a:custGeom>
              <a:solidFill>
                <a:srgbClr val="FFFFFF">
                  <a:alpha val="100000"/>
                </a:srgbClr>
              </a:solidFill>
              <a:ln w="9525">
                <a:noFill/>
              </a:ln>
            </p:spPr>
            <p:txBody>
              <a:bodyPr/>
              <a:lstStyle/>
              <a:p>
                <a:endParaRPr lang="zh-CN" altLang="en-US"/>
              </a:p>
            </p:txBody>
          </p:sp>
          <p:sp>
            <p:nvSpPr>
              <p:cNvPr id="3373" name="Freeform 284"/>
              <p:cNvSpPr/>
              <p:nvPr/>
            </p:nvSpPr>
            <p:spPr>
              <a:xfrm>
                <a:off x="9529762" y="1812925"/>
                <a:ext cx="285750" cy="339725"/>
              </a:xfrm>
              <a:custGeom>
                <a:avLst/>
                <a:gdLst>
                  <a:gd name="txL" fmla="*/ 0 w 37"/>
                  <a:gd name="txT" fmla="*/ 0 h 44"/>
                  <a:gd name="txR" fmla="*/ 37 w 37"/>
                  <a:gd name="txB" fmla="*/ 44 h 44"/>
                </a:gdLst>
                <a:ahLst/>
                <a:cxnLst>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37" h="44">
                    <a:moveTo>
                      <a:pt x="37" y="2"/>
                    </a:moveTo>
                    <a:cubicBezTo>
                      <a:pt x="37" y="2"/>
                      <a:pt x="37" y="2"/>
                      <a:pt x="37" y="2"/>
                    </a:cubicBezTo>
                    <a:cubicBezTo>
                      <a:pt x="37" y="1"/>
                      <a:pt x="37" y="1"/>
                      <a:pt x="37" y="1"/>
                    </a:cubicBezTo>
                    <a:cubicBezTo>
                      <a:pt x="37" y="1"/>
                      <a:pt x="37" y="1"/>
                      <a:pt x="37" y="1"/>
                    </a:cubicBezTo>
                    <a:cubicBezTo>
                      <a:pt x="37" y="0"/>
                      <a:pt x="36" y="0"/>
                      <a:pt x="36" y="0"/>
                    </a:cubicBezTo>
                    <a:cubicBezTo>
                      <a:pt x="34" y="2"/>
                      <a:pt x="33" y="4"/>
                      <a:pt x="32" y="6"/>
                    </a:cubicBezTo>
                    <a:cubicBezTo>
                      <a:pt x="29" y="10"/>
                      <a:pt x="26" y="14"/>
                      <a:pt x="23" y="18"/>
                    </a:cubicBezTo>
                    <a:cubicBezTo>
                      <a:pt x="16" y="27"/>
                      <a:pt x="7" y="35"/>
                      <a:pt x="0" y="43"/>
                    </a:cubicBezTo>
                    <a:cubicBezTo>
                      <a:pt x="0" y="44"/>
                      <a:pt x="0" y="44"/>
                      <a:pt x="0" y="44"/>
                    </a:cubicBezTo>
                    <a:cubicBezTo>
                      <a:pt x="7" y="38"/>
                      <a:pt x="13" y="31"/>
                      <a:pt x="19" y="25"/>
                    </a:cubicBezTo>
                    <a:cubicBezTo>
                      <a:pt x="22" y="21"/>
                      <a:pt x="25" y="17"/>
                      <a:pt x="28" y="14"/>
                    </a:cubicBezTo>
                    <a:cubicBezTo>
                      <a:pt x="30" y="12"/>
                      <a:pt x="31" y="10"/>
                      <a:pt x="32" y="8"/>
                    </a:cubicBezTo>
                    <a:cubicBezTo>
                      <a:pt x="33" y="7"/>
                      <a:pt x="36" y="3"/>
                      <a:pt x="36" y="2"/>
                    </a:cubicBezTo>
                    <a:cubicBezTo>
                      <a:pt x="36" y="2"/>
                      <a:pt x="37" y="2"/>
                      <a:pt x="37" y="2"/>
                    </a:cubicBezTo>
                    <a:close/>
                  </a:path>
                </a:pathLst>
              </a:custGeom>
              <a:solidFill>
                <a:srgbClr val="FFFFFF">
                  <a:alpha val="100000"/>
                </a:srgbClr>
              </a:solidFill>
              <a:ln w="9525">
                <a:noFill/>
              </a:ln>
            </p:spPr>
            <p:txBody>
              <a:bodyPr/>
              <a:lstStyle/>
              <a:p>
                <a:endParaRPr lang="zh-CN" altLang="en-US"/>
              </a:p>
            </p:txBody>
          </p:sp>
          <p:sp>
            <p:nvSpPr>
              <p:cNvPr id="3374" name="Freeform 285"/>
              <p:cNvSpPr/>
              <p:nvPr/>
            </p:nvSpPr>
            <p:spPr>
              <a:xfrm>
                <a:off x="9553575" y="1835150"/>
                <a:ext cx="315913" cy="355600"/>
              </a:xfrm>
              <a:custGeom>
                <a:avLst/>
                <a:gdLst>
                  <a:gd name="txL" fmla="*/ 0 w 41"/>
                  <a:gd name="txT" fmla="*/ 0 h 46"/>
                  <a:gd name="txR" fmla="*/ 41 w 41"/>
                  <a:gd name="txB" fmla="*/ 46 h 46"/>
                </a:gdLst>
                <a:ahLst/>
                <a:cxnLst>
                  <a:cxn ang="0">
                    <a:pos x="2147483646" y="2147483646"/>
                  </a:cxn>
                  <a:cxn ang="0">
                    <a:pos x="2147483646" y="2147483646"/>
                  </a:cxn>
                  <a:cxn ang="0">
                    <a:pos x="2147483646" y="2147483646"/>
                  </a:cxn>
                  <a:cxn ang="0">
                    <a:pos x="2147483646" y="0"/>
                  </a:cxn>
                  <a:cxn ang="0">
                    <a:pos x="2147483646" y="2147483646"/>
                  </a:cxn>
                  <a:cxn ang="0">
                    <a:pos x="0" y="2147483646"/>
                  </a:cxn>
                  <a:cxn ang="0">
                    <a:pos x="2147483646" y="2147483646"/>
                  </a:cxn>
                </a:cxnLst>
                <a:rect l="txL" t="txT" r="txR" b="txB"/>
                <a:pathLst>
                  <a:path w="41" h="46">
                    <a:moveTo>
                      <a:pt x="1" y="45"/>
                    </a:moveTo>
                    <a:cubicBezTo>
                      <a:pt x="8" y="39"/>
                      <a:pt x="14" y="31"/>
                      <a:pt x="20" y="24"/>
                    </a:cubicBezTo>
                    <a:cubicBezTo>
                      <a:pt x="27" y="16"/>
                      <a:pt x="34" y="9"/>
                      <a:pt x="41" y="1"/>
                    </a:cubicBezTo>
                    <a:cubicBezTo>
                      <a:pt x="41" y="0"/>
                      <a:pt x="40" y="0"/>
                      <a:pt x="40" y="0"/>
                    </a:cubicBezTo>
                    <a:cubicBezTo>
                      <a:pt x="32" y="6"/>
                      <a:pt x="26" y="14"/>
                      <a:pt x="20" y="21"/>
                    </a:cubicBezTo>
                    <a:cubicBezTo>
                      <a:pt x="14" y="29"/>
                      <a:pt x="7" y="37"/>
                      <a:pt x="0" y="45"/>
                    </a:cubicBezTo>
                    <a:cubicBezTo>
                      <a:pt x="0" y="45"/>
                      <a:pt x="0" y="46"/>
                      <a:pt x="1" y="45"/>
                    </a:cubicBezTo>
                    <a:close/>
                  </a:path>
                </a:pathLst>
              </a:custGeom>
              <a:solidFill>
                <a:srgbClr val="FFFFFF">
                  <a:alpha val="100000"/>
                </a:srgbClr>
              </a:solidFill>
              <a:ln w="9525">
                <a:noFill/>
              </a:ln>
            </p:spPr>
            <p:txBody>
              <a:bodyPr/>
              <a:lstStyle/>
              <a:p>
                <a:endParaRPr lang="zh-CN" altLang="en-US"/>
              </a:p>
            </p:txBody>
          </p:sp>
          <p:sp>
            <p:nvSpPr>
              <p:cNvPr id="3375" name="Freeform 286"/>
              <p:cNvSpPr/>
              <p:nvPr/>
            </p:nvSpPr>
            <p:spPr>
              <a:xfrm>
                <a:off x="9591675" y="1858962"/>
                <a:ext cx="300038" cy="347663"/>
              </a:xfrm>
              <a:custGeom>
                <a:avLst/>
                <a:gdLst>
                  <a:gd name="txL" fmla="*/ 0 w 39"/>
                  <a:gd name="txT" fmla="*/ 0 h 45"/>
                  <a:gd name="txR" fmla="*/ 39 w 39"/>
                  <a:gd name="txB" fmla="*/ 45 h 45"/>
                </a:gdLst>
                <a:ahLst/>
                <a:cxnLst>
                  <a:cxn ang="0">
                    <a:pos x="2147483646" y="0"/>
                  </a:cxn>
                  <a:cxn ang="0">
                    <a:pos x="2147483646" y="2147483646"/>
                  </a:cxn>
                  <a:cxn ang="0">
                    <a:pos x="0" y="2147483646"/>
                  </a:cxn>
                  <a:cxn ang="0">
                    <a:pos x="2147483646" y="2147483646"/>
                  </a:cxn>
                  <a:cxn ang="0">
                    <a:pos x="2147483646" y="2147483646"/>
                  </a:cxn>
                  <a:cxn ang="0">
                    <a:pos x="2147483646" y="2147483646"/>
                  </a:cxn>
                  <a:cxn ang="0">
                    <a:pos x="2147483646" y="0"/>
                  </a:cxn>
                </a:cxnLst>
                <a:rect l="txL" t="txT" r="txR" b="txB"/>
                <a:pathLst>
                  <a:path w="39" h="45">
                    <a:moveTo>
                      <a:pt x="38" y="0"/>
                    </a:moveTo>
                    <a:cubicBezTo>
                      <a:pt x="32" y="4"/>
                      <a:pt x="28" y="11"/>
                      <a:pt x="23" y="17"/>
                    </a:cubicBezTo>
                    <a:cubicBezTo>
                      <a:pt x="16" y="27"/>
                      <a:pt x="8" y="35"/>
                      <a:pt x="0" y="44"/>
                    </a:cubicBezTo>
                    <a:cubicBezTo>
                      <a:pt x="0" y="44"/>
                      <a:pt x="0" y="45"/>
                      <a:pt x="1" y="44"/>
                    </a:cubicBezTo>
                    <a:cubicBezTo>
                      <a:pt x="7" y="39"/>
                      <a:pt x="13" y="32"/>
                      <a:pt x="19" y="25"/>
                    </a:cubicBezTo>
                    <a:cubicBezTo>
                      <a:pt x="25" y="17"/>
                      <a:pt x="31" y="8"/>
                      <a:pt x="39" y="1"/>
                    </a:cubicBezTo>
                    <a:cubicBezTo>
                      <a:pt x="39" y="1"/>
                      <a:pt x="39" y="0"/>
                      <a:pt x="38" y="0"/>
                    </a:cubicBezTo>
                    <a:close/>
                  </a:path>
                </a:pathLst>
              </a:custGeom>
              <a:solidFill>
                <a:srgbClr val="FFFFFF">
                  <a:alpha val="100000"/>
                </a:srgbClr>
              </a:solidFill>
              <a:ln w="9525">
                <a:noFill/>
              </a:ln>
            </p:spPr>
            <p:txBody>
              <a:bodyPr/>
              <a:lstStyle/>
              <a:p>
                <a:endParaRPr lang="zh-CN" altLang="en-US"/>
              </a:p>
            </p:txBody>
          </p:sp>
          <p:sp>
            <p:nvSpPr>
              <p:cNvPr id="3376" name="Freeform 287"/>
              <p:cNvSpPr/>
              <p:nvPr/>
            </p:nvSpPr>
            <p:spPr>
              <a:xfrm>
                <a:off x="9629775" y="1889125"/>
                <a:ext cx="293688" cy="331788"/>
              </a:xfrm>
              <a:custGeom>
                <a:avLst/>
                <a:gdLst>
                  <a:gd name="txL" fmla="*/ 0 w 38"/>
                  <a:gd name="txT" fmla="*/ 0 h 43"/>
                  <a:gd name="txR" fmla="*/ 38 w 38"/>
                  <a:gd name="txB" fmla="*/ 43 h 43"/>
                </a:gdLst>
                <a:ahLst/>
                <a:cxnLst>
                  <a:cxn ang="0">
                    <a:pos x="2147483646" y="0"/>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0"/>
                  </a:cxn>
                  <a:cxn ang="0">
                    <a:pos x="2147483646" y="0"/>
                  </a:cxn>
                </a:cxnLst>
                <a:rect l="txL" t="txT" r="txR" b="txB"/>
                <a:pathLst>
                  <a:path w="38" h="43">
                    <a:moveTo>
                      <a:pt x="37" y="0"/>
                    </a:moveTo>
                    <a:cubicBezTo>
                      <a:pt x="34" y="1"/>
                      <a:pt x="32" y="5"/>
                      <a:pt x="30" y="7"/>
                    </a:cubicBezTo>
                    <a:cubicBezTo>
                      <a:pt x="27" y="12"/>
                      <a:pt x="23" y="16"/>
                      <a:pt x="20" y="20"/>
                    </a:cubicBezTo>
                    <a:cubicBezTo>
                      <a:pt x="13" y="27"/>
                      <a:pt x="6" y="35"/>
                      <a:pt x="0" y="43"/>
                    </a:cubicBezTo>
                    <a:cubicBezTo>
                      <a:pt x="0" y="43"/>
                      <a:pt x="0" y="43"/>
                      <a:pt x="1" y="43"/>
                    </a:cubicBezTo>
                    <a:cubicBezTo>
                      <a:pt x="8" y="36"/>
                      <a:pt x="15" y="28"/>
                      <a:pt x="22" y="20"/>
                    </a:cubicBezTo>
                    <a:cubicBezTo>
                      <a:pt x="25" y="16"/>
                      <a:pt x="28" y="12"/>
                      <a:pt x="31" y="9"/>
                    </a:cubicBezTo>
                    <a:cubicBezTo>
                      <a:pt x="33" y="7"/>
                      <a:pt x="37" y="3"/>
                      <a:pt x="38" y="0"/>
                    </a:cubicBezTo>
                    <a:cubicBezTo>
                      <a:pt x="38" y="0"/>
                      <a:pt x="37" y="0"/>
                      <a:pt x="37" y="0"/>
                    </a:cubicBezTo>
                    <a:close/>
                  </a:path>
                </a:pathLst>
              </a:custGeom>
              <a:solidFill>
                <a:srgbClr val="FFFFFF">
                  <a:alpha val="100000"/>
                </a:srgbClr>
              </a:solidFill>
              <a:ln w="9525">
                <a:noFill/>
              </a:ln>
            </p:spPr>
            <p:txBody>
              <a:bodyPr/>
              <a:lstStyle/>
              <a:p>
                <a:endParaRPr lang="zh-CN" altLang="en-US"/>
              </a:p>
            </p:txBody>
          </p:sp>
          <p:sp>
            <p:nvSpPr>
              <p:cNvPr id="3377" name="Freeform 288"/>
              <p:cNvSpPr/>
              <p:nvPr/>
            </p:nvSpPr>
            <p:spPr>
              <a:xfrm>
                <a:off x="9661525" y="1912937"/>
                <a:ext cx="307975" cy="355600"/>
              </a:xfrm>
              <a:custGeom>
                <a:avLst/>
                <a:gdLst>
                  <a:gd name="txL" fmla="*/ 0 w 40"/>
                  <a:gd name="txT" fmla="*/ 0 h 46"/>
                  <a:gd name="txR" fmla="*/ 40 w 40"/>
                  <a:gd name="txB" fmla="*/ 46 h 46"/>
                </a:gdLst>
                <a:ahLst/>
                <a:cxnLst>
                  <a:cxn ang="0">
                    <a:pos x="2147483646" y="2147483646"/>
                  </a:cxn>
                  <a:cxn ang="0">
                    <a:pos x="0" y="2147483646"/>
                  </a:cxn>
                  <a:cxn ang="0">
                    <a:pos x="2147483646" y="2147483646"/>
                  </a:cxn>
                  <a:cxn ang="0">
                    <a:pos x="2147483646" y="2147483646"/>
                  </a:cxn>
                  <a:cxn ang="0">
                    <a:pos x="2147483646" y="2147483646"/>
                  </a:cxn>
                </a:cxnLst>
                <a:rect l="txL" t="txT" r="txR" b="txB"/>
                <a:pathLst>
                  <a:path w="40" h="46">
                    <a:moveTo>
                      <a:pt x="38" y="1"/>
                    </a:moveTo>
                    <a:cubicBezTo>
                      <a:pt x="25" y="15"/>
                      <a:pt x="12" y="30"/>
                      <a:pt x="0" y="45"/>
                    </a:cubicBezTo>
                    <a:cubicBezTo>
                      <a:pt x="0" y="45"/>
                      <a:pt x="0" y="46"/>
                      <a:pt x="1" y="45"/>
                    </a:cubicBezTo>
                    <a:cubicBezTo>
                      <a:pt x="14" y="31"/>
                      <a:pt x="27" y="17"/>
                      <a:pt x="40" y="2"/>
                    </a:cubicBezTo>
                    <a:cubicBezTo>
                      <a:pt x="40" y="1"/>
                      <a:pt x="39" y="0"/>
                      <a:pt x="38" y="1"/>
                    </a:cubicBezTo>
                    <a:close/>
                  </a:path>
                </a:pathLst>
              </a:custGeom>
              <a:solidFill>
                <a:srgbClr val="FFFFFF">
                  <a:alpha val="100000"/>
                </a:srgbClr>
              </a:solidFill>
              <a:ln w="9525">
                <a:noFill/>
              </a:ln>
            </p:spPr>
            <p:txBody>
              <a:bodyPr/>
              <a:lstStyle/>
              <a:p>
                <a:endParaRPr lang="zh-CN" altLang="en-US"/>
              </a:p>
            </p:txBody>
          </p:sp>
          <p:sp>
            <p:nvSpPr>
              <p:cNvPr id="3378" name="Freeform 289"/>
              <p:cNvSpPr/>
              <p:nvPr/>
            </p:nvSpPr>
            <p:spPr>
              <a:xfrm>
                <a:off x="9699625" y="2120900"/>
                <a:ext cx="169863" cy="185738"/>
              </a:xfrm>
              <a:custGeom>
                <a:avLst/>
                <a:gdLst>
                  <a:gd name="txL" fmla="*/ 0 w 22"/>
                  <a:gd name="txT" fmla="*/ 0 h 24"/>
                  <a:gd name="txR" fmla="*/ 22 w 22"/>
                  <a:gd name="txB" fmla="*/ 24 h 24"/>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22" h="24">
                    <a:moveTo>
                      <a:pt x="11" y="10"/>
                    </a:moveTo>
                    <a:cubicBezTo>
                      <a:pt x="8" y="13"/>
                      <a:pt x="6" y="18"/>
                      <a:pt x="2" y="20"/>
                    </a:cubicBezTo>
                    <a:cubicBezTo>
                      <a:pt x="0" y="21"/>
                      <a:pt x="4" y="24"/>
                      <a:pt x="4" y="21"/>
                    </a:cubicBezTo>
                    <a:cubicBezTo>
                      <a:pt x="5" y="17"/>
                      <a:pt x="10" y="13"/>
                      <a:pt x="13" y="10"/>
                    </a:cubicBezTo>
                    <a:cubicBezTo>
                      <a:pt x="16" y="7"/>
                      <a:pt x="18" y="4"/>
                      <a:pt x="21" y="1"/>
                    </a:cubicBezTo>
                    <a:cubicBezTo>
                      <a:pt x="22" y="1"/>
                      <a:pt x="21" y="0"/>
                      <a:pt x="20" y="1"/>
                    </a:cubicBezTo>
                    <a:cubicBezTo>
                      <a:pt x="17" y="4"/>
                      <a:pt x="14" y="7"/>
                      <a:pt x="11" y="10"/>
                    </a:cubicBezTo>
                    <a:close/>
                  </a:path>
                </a:pathLst>
              </a:custGeom>
              <a:solidFill>
                <a:srgbClr val="FFFFFF">
                  <a:alpha val="100000"/>
                </a:srgbClr>
              </a:solidFill>
              <a:ln w="9525">
                <a:noFill/>
              </a:ln>
            </p:spPr>
            <p:txBody>
              <a:bodyPr/>
              <a:lstStyle/>
              <a:p>
                <a:endParaRPr lang="zh-CN" altLang="en-US"/>
              </a:p>
            </p:txBody>
          </p:sp>
          <p:sp>
            <p:nvSpPr>
              <p:cNvPr id="3379" name="Freeform 292"/>
              <p:cNvSpPr>
                <a:spLocks noEditPoints="1"/>
              </p:cNvSpPr>
              <p:nvPr/>
            </p:nvSpPr>
            <p:spPr>
              <a:xfrm>
                <a:off x="7886700" y="4843462"/>
                <a:ext cx="517525" cy="525463"/>
              </a:xfrm>
              <a:custGeom>
                <a:avLst/>
                <a:gdLst>
                  <a:gd name="txL" fmla="*/ 0 w 67"/>
                  <a:gd name="txT" fmla="*/ 0 h 68"/>
                  <a:gd name="txR" fmla="*/ 67 w 67"/>
                  <a:gd name="txB" fmla="*/ 68 h 68"/>
                </a:gdLst>
                <a:ahLst/>
                <a:cxnLst>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67" h="68">
                    <a:moveTo>
                      <a:pt x="18" y="5"/>
                    </a:moveTo>
                    <a:cubicBezTo>
                      <a:pt x="31" y="0"/>
                      <a:pt x="47" y="5"/>
                      <a:pt x="56" y="14"/>
                    </a:cubicBezTo>
                    <a:cubicBezTo>
                      <a:pt x="65" y="23"/>
                      <a:pt x="67" y="40"/>
                      <a:pt x="60" y="51"/>
                    </a:cubicBezTo>
                    <a:cubicBezTo>
                      <a:pt x="54" y="63"/>
                      <a:pt x="39" y="68"/>
                      <a:pt x="26" y="66"/>
                    </a:cubicBezTo>
                    <a:cubicBezTo>
                      <a:pt x="19" y="65"/>
                      <a:pt x="13" y="62"/>
                      <a:pt x="8" y="57"/>
                    </a:cubicBezTo>
                    <a:cubicBezTo>
                      <a:pt x="2" y="50"/>
                      <a:pt x="0" y="43"/>
                      <a:pt x="0" y="34"/>
                    </a:cubicBezTo>
                    <a:cubicBezTo>
                      <a:pt x="1" y="23"/>
                      <a:pt x="7" y="10"/>
                      <a:pt x="18" y="5"/>
                    </a:cubicBezTo>
                    <a:close/>
                    <a:moveTo>
                      <a:pt x="12" y="58"/>
                    </a:moveTo>
                    <a:cubicBezTo>
                      <a:pt x="18" y="63"/>
                      <a:pt x="25" y="65"/>
                      <a:pt x="32" y="65"/>
                    </a:cubicBezTo>
                    <a:cubicBezTo>
                      <a:pt x="41" y="64"/>
                      <a:pt x="49" y="61"/>
                      <a:pt x="55" y="54"/>
                    </a:cubicBezTo>
                    <a:cubicBezTo>
                      <a:pt x="61" y="49"/>
                      <a:pt x="62" y="42"/>
                      <a:pt x="62" y="34"/>
                    </a:cubicBezTo>
                    <a:cubicBezTo>
                      <a:pt x="62" y="26"/>
                      <a:pt x="59" y="18"/>
                      <a:pt x="51" y="13"/>
                    </a:cubicBezTo>
                    <a:cubicBezTo>
                      <a:pt x="45" y="9"/>
                      <a:pt x="38" y="6"/>
                      <a:pt x="31" y="6"/>
                    </a:cubicBezTo>
                    <a:cubicBezTo>
                      <a:pt x="23" y="6"/>
                      <a:pt x="18" y="7"/>
                      <a:pt x="12" y="12"/>
                    </a:cubicBezTo>
                    <a:cubicBezTo>
                      <a:pt x="6" y="18"/>
                      <a:pt x="3" y="25"/>
                      <a:pt x="3" y="34"/>
                    </a:cubicBezTo>
                    <a:cubicBezTo>
                      <a:pt x="3" y="43"/>
                      <a:pt x="5" y="51"/>
                      <a:pt x="12" y="58"/>
                    </a:cubicBezTo>
                    <a:close/>
                  </a:path>
                </a:pathLst>
              </a:custGeom>
              <a:solidFill>
                <a:srgbClr val="FFFFFF">
                  <a:alpha val="100000"/>
                </a:srgbClr>
              </a:solidFill>
              <a:ln w="9525">
                <a:noFill/>
              </a:ln>
            </p:spPr>
            <p:txBody>
              <a:bodyPr/>
              <a:lstStyle/>
              <a:p>
                <a:endParaRPr lang="zh-CN" altLang="en-US"/>
              </a:p>
            </p:txBody>
          </p:sp>
          <p:sp>
            <p:nvSpPr>
              <p:cNvPr id="3380" name="Freeform 293"/>
              <p:cNvSpPr>
                <a:spLocks noEditPoints="1"/>
              </p:cNvSpPr>
              <p:nvPr/>
            </p:nvSpPr>
            <p:spPr>
              <a:xfrm>
                <a:off x="8210550" y="4937125"/>
                <a:ext cx="53975" cy="138113"/>
              </a:xfrm>
              <a:custGeom>
                <a:avLst/>
                <a:gdLst>
                  <a:gd name="txL" fmla="*/ 0 w 7"/>
                  <a:gd name="txT" fmla="*/ 0 h 18"/>
                  <a:gd name="txR" fmla="*/ 7 w 7"/>
                  <a:gd name="txB" fmla="*/ 18 h 18"/>
                </a:gdLst>
                <a:ahLst/>
                <a:cxnLst>
                  <a:cxn ang="0">
                    <a:pos x="2147483646" y="2147483646"/>
                  </a:cxn>
                  <a:cxn ang="0">
                    <a:pos x="2147483646" y="2147483646"/>
                  </a:cxn>
                  <a:cxn ang="0">
                    <a:pos x="0" y="2147483646"/>
                  </a:cxn>
                  <a:cxn ang="0">
                    <a:pos x="0"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7" h="18">
                    <a:moveTo>
                      <a:pt x="6" y="17"/>
                    </a:moveTo>
                    <a:cubicBezTo>
                      <a:pt x="5" y="18"/>
                      <a:pt x="4" y="18"/>
                      <a:pt x="3" y="17"/>
                    </a:cubicBezTo>
                    <a:cubicBezTo>
                      <a:pt x="2" y="16"/>
                      <a:pt x="1" y="12"/>
                      <a:pt x="0" y="10"/>
                    </a:cubicBezTo>
                    <a:cubicBezTo>
                      <a:pt x="0" y="7"/>
                      <a:pt x="0" y="4"/>
                      <a:pt x="0" y="1"/>
                    </a:cubicBezTo>
                    <a:cubicBezTo>
                      <a:pt x="0" y="0"/>
                      <a:pt x="1" y="0"/>
                      <a:pt x="1" y="0"/>
                    </a:cubicBezTo>
                    <a:cubicBezTo>
                      <a:pt x="5" y="3"/>
                      <a:pt x="6" y="7"/>
                      <a:pt x="6" y="11"/>
                    </a:cubicBezTo>
                    <a:cubicBezTo>
                      <a:pt x="7" y="12"/>
                      <a:pt x="7" y="15"/>
                      <a:pt x="6" y="17"/>
                    </a:cubicBezTo>
                    <a:close/>
                    <a:moveTo>
                      <a:pt x="2" y="2"/>
                    </a:moveTo>
                    <a:cubicBezTo>
                      <a:pt x="2" y="5"/>
                      <a:pt x="2" y="7"/>
                      <a:pt x="2" y="10"/>
                    </a:cubicBezTo>
                    <a:cubicBezTo>
                      <a:pt x="2" y="11"/>
                      <a:pt x="3" y="13"/>
                      <a:pt x="4" y="15"/>
                    </a:cubicBezTo>
                    <a:cubicBezTo>
                      <a:pt x="4" y="16"/>
                      <a:pt x="4" y="16"/>
                      <a:pt x="5" y="14"/>
                    </a:cubicBezTo>
                    <a:cubicBezTo>
                      <a:pt x="5" y="10"/>
                      <a:pt x="5" y="5"/>
                      <a:pt x="2" y="2"/>
                    </a:cubicBezTo>
                    <a:close/>
                  </a:path>
                </a:pathLst>
              </a:custGeom>
              <a:solidFill>
                <a:srgbClr val="FFFFFF">
                  <a:alpha val="100000"/>
                </a:srgbClr>
              </a:solidFill>
              <a:ln w="9525">
                <a:noFill/>
              </a:ln>
            </p:spPr>
            <p:txBody>
              <a:bodyPr/>
              <a:lstStyle/>
              <a:p>
                <a:endParaRPr lang="zh-CN" altLang="en-US"/>
              </a:p>
            </p:txBody>
          </p:sp>
          <p:sp>
            <p:nvSpPr>
              <p:cNvPr id="3381" name="Freeform 294"/>
              <p:cNvSpPr>
                <a:spLocks noEditPoints="1"/>
              </p:cNvSpPr>
              <p:nvPr/>
            </p:nvSpPr>
            <p:spPr>
              <a:xfrm>
                <a:off x="8040687" y="4929187"/>
                <a:ext cx="69850" cy="146050"/>
              </a:xfrm>
              <a:custGeom>
                <a:avLst/>
                <a:gdLst>
                  <a:gd name="txL" fmla="*/ 0 w 9"/>
                  <a:gd name="txT" fmla="*/ 0 h 19"/>
                  <a:gd name="txR" fmla="*/ 9 w 9"/>
                  <a:gd name="txB" fmla="*/ 19 h 19"/>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9" h="19">
                    <a:moveTo>
                      <a:pt x="7" y="17"/>
                    </a:moveTo>
                    <a:cubicBezTo>
                      <a:pt x="7" y="17"/>
                      <a:pt x="6" y="18"/>
                      <a:pt x="6" y="19"/>
                    </a:cubicBezTo>
                    <a:cubicBezTo>
                      <a:pt x="6" y="19"/>
                      <a:pt x="5" y="19"/>
                      <a:pt x="5" y="19"/>
                    </a:cubicBezTo>
                    <a:cubicBezTo>
                      <a:pt x="1" y="14"/>
                      <a:pt x="0" y="7"/>
                      <a:pt x="2" y="1"/>
                    </a:cubicBezTo>
                    <a:cubicBezTo>
                      <a:pt x="2" y="1"/>
                      <a:pt x="2" y="1"/>
                      <a:pt x="2" y="1"/>
                    </a:cubicBezTo>
                    <a:cubicBezTo>
                      <a:pt x="8" y="0"/>
                      <a:pt x="6" y="13"/>
                      <a:pt x="8" y="15"/>
                    </a:cubicBezTo>
                    <a:cubicBezTo>
                      <a:pt x="9" y="16"/>
                      <a:pt x="8" y="17"/>
                      <a:pt x="7" y="17"/>
                    </a:cubicBezTo>
                    <a:close/>
                    <a:moveTo>
                      <a:pt x="4" y="4"/>
                    </a:moveTo>
                    <a:cubicBezTo>
                      <a:pt x="2" y="1"/>
                      <a:pt x="2" y="4"/>
                      <a:pt x="2" y="6"/>
                    </a:cubicBezTo>
                    <a:cubicBezTo>
                      <a:pt x="2" y="10"/>
                      <a:pt x="3" y="13"/>
                      <a:pt x="5" y="17"/>
                    </a:cubicBezTo>
                    <a:cubicBezTo>
                      <a:pt x="6" y="15"/>
                      <a:pt x="6" y="14"/>
                      <a:pt x="6" y="12"/>
                    </a:cubicBezTo>
                    <a:cubicBezTo>
                      <a:pt x="6" y="12"/>
                      <a:pt x="6" y="12"/>
                      <a:pt x="6" y="12"/>
                    </a:cubicBezTo>
                    <a:cubicBezTo>
                      <a:pt x="6" y="10"/>
                      <a:pt x="5" y="9"/>
                      <a:pt x="5" y="7"/>
                    </a:cubicBezTo>
                    <a:cubicBezTo>
                      <a:pt x="5" y="6"/>
                      <a:pt x="5" y="5"/>
                      <a:pt x="4" y="4"/>
                    </a:cubicBezTo>
                    <a:close/>
                  </a:path>
                </a:pathLst>
              </a:custGeom>
              <a:solidFill>
                <a:srgbClr val="FFFFFF">
                  <a:alpha val="100000"/>
                </a:srgbClr>
              </a:solidFill>
              <a:ln w="9525">
                <a:noFill/>
              </a:ln>
            </p:spPr>
            <p:txBody>
              <a:bodyPr/>
              <a:lstStyle/>
              <a:p>
                <a:endParaRPr lang="zh-CN" altLang="en-US"/>
              </a:p>
            </p:txBody>
          </p:sp>
          <p:sp>
            <p:nvSpPr>
              <p:cNvPr id="3382" name="Freeform 295"/>
              <p:cNvSpPr/>
              <p:nvPr/>
            </p:nvSpPr>
            <p:spPr>
              <a:xfrm>
                <a:off x="7980362" y="5137150"/>
                <a:ext cx="315913" cy="131763"/>
              </a:xfrm>
              <a:custGeom>
                <a:avLst/>
                <a:gdLst>
                  <a:gd name="txL" fmla="*/ 0 w 41"/>
                  <a:gd name="txT" fmla="*/ 0 h 17"/>
                  <a:gd name="txR" fmla="*/ 41 w 41"/>
                  <a:gd name="txB" fmla="*/ 17 h 17"/>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Lst>
                <a:rect l="txL" t="txT" r="txR" b="txB"/>
                <a:pathLst>
                  <a:path w="41" h="17">
                    <a:moveTo>
                      <a:pt x="2" y="1"/>
                    </a:moveTo>
                    <a:cubicBezTo>
                      <a:pt x="7" y="6"/>
                      <a:pt x="9" y="13"/>
                      <a:pt x="18" y="14"/>
                    </a:cubicBezTo>
                    <a:cubicBezTo>
                      <a:pt x="27" y="15"/>
                      <a:pt x="38" y="12"/>
                      <a:pt x="38" y="2"/>
                    </a:cubicBezTo>
                    <a:cubicBezTo>
                      <a:pt x="39" y="0"/>
                      <a:pt x="41" y="1"/>
                      <a:pt x="40" y="2"/>
                    </a:cubicBezTo>
                    <a:cubicBezTo>
                      <a:pt x="38" y="6"/>
                      <a:pt x="37" y="11"/>
                      <a:pt x="33" y="14"/>
                    </a:cubicBezTo>
                    <a:cubicBezTo>
                      <a:pt x="30" y="16"/>
                      <a:pt x="25" y="17"/>
                      <a:pt x="20" y="16"/>
                    </a:cubicBezTo>
                    <a:cubicBezTo>
                      <a:pt x="12" y="16"/>
                      <a:pt x="2" y="10"/>
                      <a:pt x="0" y="2"/>
                    </a:cubicBezTo>
                    <a:cubicBezTo>
                      <a:pt x="0" y="1"/>
                      <a:pt x="1" y="0"/>
                      <a:pt x="2" y="1"/>
                    </a:cubicBezTo>
                    <a:close/>
                  </a:path>
                </a:pathLst>
              </a:custGeom>
              <a:solidFill>
                <a:srgbClr val="FFFFFF">
                  <a:alpha val="100000"/>
                </a:srgbClr>
              </a:solidFill>
              <a:ln w="9525">
                <a:noFill/>
              </a:ln>
            </p:spPr>
            <p:txBody>
              <a:bodyPr/>
              <a:lstStyle/>
              <a:p>
                <a:endParaRPr lang="zh-CN" altLang="en-US"/>
              </a:p>
            </p:txBody>
          </p:sp>
          <p:sp>
            <p:nvSpPr>
              <p:cNvPr id="3383" name="Freeform 296"/>
              <p:cNvSpPr>
                <a:spLocks noEditPoints="1"/>
              </p:cNvSpPr>
              <p:nvPr/>
            </p:nvSpPr>
            <p:spPr>
              <a:xfrm>
                <a:off x="9205912" y="6324600"/>
                <a:ext cx="261938" cy="417513"/>
              </a:xfrm>
              <a:custGeom>
                <a:avLst/>
                <a:gdLst>
                  <a:gd name="txL" fmla="*/ 0 w 34"/>
                  <a:gd name="txT" fmla="*/ 0 h 54"/>
                  <a:gd name="txR" fmla="*/ 34 w 34"/>
                  <a:gd name="txB" fmla="*/ 54 h 54"/>
                </a:gdLst>
                <a:ahLst/>
                <a:cxnLst>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34" h="54">
                    <a:moveTo>
                      <a:pt x="33" y="10"/>
                    </a:moveTo>
                    <a:cubicBezTo>
                      <a:pt x="32" y="8"/>
                      <a:pt x="31" y="6"/>
                      <a:pt x="29" y="5"/>
                    </a:cubicBezTo>
                    <a:cubicBezTo>
                      <a:pt x="27" y="4"/>
                      <a:pt x="26" y="4"/>
                      <a:pt x="24" y="4"/>
                    </a:cubicBezTo>
                    <a:cubicBezTo>
                      <a:pt x="21" y="3"/>
                      <a:pt x="19" y="2"/>
                      <a:pt x="17" y="0"/>
                    </a:cubicBezTo>
                    <a:cubicBezTo>
                      <a:pt x="17" y="12"/>
                      <a:pt x="17" y="28"/>
                      <a:pt x="17" y="40"/>
                    </a:cubicBezTo>
                    <a:cubicBezTo>
                      <a:pt x="16" y="40"/>
                      <a:pt x="16" y="40"/>
                      <a:pt x="16" y="40"/>
                    </a:cubicBezTo>
                    <a:cubicBezTo>
                      <a:pt x="13" y="34"/>
                      <a:pt x="6" y="35"/>
                      <a:pt x="3" y="38"/>
                    </a:cubicBezTo>
                    <a:cubicBezTo>
                      <a:pt x="1" y="40"/>
                      <a:pt x="0" y="43"/>
                      <a:pt x="1" y="46"/>
                    </a:cubicBezTo>
                    <a:cubicBezTo>
                      <a:pt x="1" y="49"/>
                      <a:pt x="3" y="51"/>
                      <a:pt x="4" y="52"/>
                    </a:cubicBezTo>
                    <a:cubicBezTo>
                      <a:pt x="7" y="54"/>
                      <a:pt x="11" y="53"/>
                      <a:pt x="14" y="52"/>
                    </a:cubicBezTo>
                    <a:cubicBezTo>
                      <a:pt x="16" y="50"/>
                      <a:pt x="18" y="47"/>
                      <a:pt x="18" y="44"/>
                    </a:cubicBezTo>
                    <a:cubicBezTo>
                      <a:pt x="19" y="41"/>
                      <a:pt x="18" y="38"/>
                      <a:pt x="18" y="35"/>
                    </a:cubicBezTo>
                    <a:cubicBezTo>
                      <a:pt x="18" y="28"/>
                      <a:pt x="19" y="16"/>
                      <a:pt x="19" y="9"/>
                    </a:cubicBezTo>
                    <a:cubicBezTo>
                      <a:pt x="21" y="11"/>
                      <a:pt x="24" y="11"/>
                      <a:pt x="26" y="11"/>
                    </a:cubicBezTo>
                    <a:cubicBezTo>
                      <a:pt x="30" y="11"/>
                      <a:pt x="33" y="14"/>
                      <a:pt x="34" y="17"/>
                    </a:cubicBezTo>
                    <a:cubicBezTo>
                      <a:pt x="34" y="14"/>
                      <a:pt x="34" y="12"/>
                      <a:pt x="33" y="10"/>
                    </a:cubicBezTo>
                    <a:close/>
                    <a:moveTo>
                      <a:pt x="14" y="40"/>
                    </a:moveTo>
                    <a:cubicBezTo>
                      <a:pt x="13" y="40"/>
                      <a:pt x="13" y="40"/>
                      <a:pt x="12" y="40"/>
                    </a:cubicBezTo>
                    <a:cubicBezTo>
                      <a:pt x="12" y="40"/>
                      <a:pt x="12" y="41"/>
                      <a:pt x="12" y="41"/>
                    </a:cubicBezTo>
                    <a:cubicBezTo>
                      <a:pt x="12" y="41"/>
                      <a:pt x="12" y="40"/>
                      <a:pt x="11" y="40"/>
                    </a:cubicBezTo>
                    <a:cubicBezTo>
                      <a:pt x="11" y="40"/>
                      <a:pt x="10" y="39"/>
                      <a:pt x="9" y="39"/>
                    </a:cubicBezTo>
                    <a:cubicBezTo>
                      <a:pt x="9" y="38"/>
                      <a:pt x="10" y="38"/>
                      <a:pt x="10" y="38"/>
                    </a:cubicBezTo>
                    <a:cubicBezTo>
                      <a:pt x="11" y="38"/>
                      <a:pt x="11" y="38"/>
                      <a:pt x="11" y="38"/>
                    </a:cubicBezTo>
                    <a:cubicBezTo>
                      <a:pt x="12" y="37"/>
                      <a:pt x="13" y="38"/>
                      <a:pt x="13" y="39"/>
                    </a:cubicBezTo>
                    <a:cubicBezTo>
                      <a:pt x="14" y="39"/>
                      <a:pt x="14" y="39"/>
                      <a:pt x="14" y="40"/>
                    </a:cubicBezTo>
                    <a:close/>
                  </a:path>
                </a:pathLst>
              </a:custGeom>
              <a:solidFill>
                <a:srgbClr val="FFFFFF">
                  <a:alpha val="100000"/>
                </a:srgbClr>
              </a:solidFill>
              <a:ln w="9525">
                <a:noFill/>
              </a:ln>
            </p:spPr>
            <p:txBody>
              <a:bodyPr/>
              <a:lstStyle/>
              <a:p>
                <a:endParaRPr lang="zh-CN" altLang="en-US"/>
              </a:p>
            </p:txBody>
          </p:sp>
          <p:sp>
            <p:nvSpPr>
              <p:cNvPr id="3384" name="Freeform 297"/>
              <p:cNvSpPr>
                <a:spLocks noEditPoints="1"/>
              </p:cNvSpPr>
              <p:nvPr/>
            </p:nvSpPr>
            <p:spPr>
              <a:xfrm>
                <a:off x="8126412" y="6888162"/>
                <a:ext cx="339725" cy="369888"/>
              </a:xfrm>
              <a:custGeom>
                <a:avLst/>
                <a:gdLst>
                  <a:gd name="txL" fmla="*/ 0 w 44"/>
                  <a:gd name="txT" fmla="*/ 0 h 48"/>
                  <a:gd name="txR" fmla="*/ 44 w 44"/>
                  <a:gd name="txB" fmla="*/ 48 h 48"/>
                </a:gdLst>
                <a:ahLst/>
                <a:cxnLst>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44" h="48">
                    <a:moveTo>
                      <a:pt x="44" y="15"/>
                    </a:moveTo>
                    <a:cubicBezTo>
                      <a:pt x="44" y="13"/>
                      <a:pt x="43" y="10"/>
                      <a:pt x="41" y="9"/>
                    </a:cubicBezTo>
                    <a:cubicBezTo>
                      <a:pt x="40" y="8"/>
                      <a:pt x="39" y="7"/>
                      <a:pt x="38" y="6"/>
                    </a:cubicBezTo>
                    <a:cubicBezTo>
                      <a:pt x="35" y="5"/>
                      <a:pt x="34" y="3"/>
                      <a:pt x="32" y="0"/>
                    </a:cubicBezTo>
                    <a:cubicBezTo>
                      <a:pt x="28" y="11"/>
                      <a:pt x="22" y="26"/>
                      <a:pt x="17" y="37"/>
                    </a:cubicBezTo>
                    <a:cubicBezTo>
                      <a:pt x="17" y="37"/>
                      <a:pt x="17" y="37"/>
                      <a:pt x="17" y="37"/>
                    </a:cubicBezTo>
                    <a:cubicBezTo>
                      <a:pt x="16" y="30"/>
                      <a:pt x="9" y="29"/>
                      <a:pt x="6" y="30"/>
                    </a:cubicBezTo>
                    <a:cubicBezTo>
                      <a:pt x="2" y="32"/>
                      <a:pt x="1" y="34"/>
                      <a:pt x="0" y="37"/>
                    </a:cubicBezTo>
                    <a:cubicBezTo>
                      <a:pt x="0" y="40"/>
                      <a:pt x="0" y="42"/>
                      <a:pt x="1" y="44"/>
                    </a:cubicBezTo>
                    <a:cubicBezTo>
                      <a:pt x="3" y="46"/>
                      <a:pt x="7" y="48"/>
                      <a:pt x="10" y="47"/>
                    </a:cubicBezTo>
                    <a:cubicBezTo>
                      <a:pt x="13" y="46"/>
                      <a:pt x="15" y="44"/>
                      <a:pt x="17" y="41"/>
                    </a:cubicBezTo>
                    <a:cubicBezTo>
                      <a:pt x="19" y="39"/>
                      <a:pt x="20" y="36"/>
                      <a:pt x="21" y="33"/>
                    </a:cubicBezTo>
                    <a:cubicBezTo>
                      <a:pt x="23" y="26"/>
                      <a:pt x="28" y="16"/>
                      <a:pt x="31" y="9"/>
                    </a:cubicBezTo>
                    <a:cubicBezTo>
                      <a:pt x="32" y="11"/>
                      <a:pt x="35" y="12"/>
                      <a:pt x="37" y="14"/>
                    </a:cubicBezTo>
                    <a:cubicBezTo>
                      <a:pt x="40" y="15"/>
                      <a:pt x="42" y="18"/>
                      <a:pt x="42" y="22"/>
                    </a:cubicBezTo>
                    <a:cubicBezTo>
                      <a:pt x="43" y="20"/>
                      <a:pt x="44" y="17"/>
                      <a:pt x="44" y="15"/>
                    </a:cubicBezTo>
                    <a:close/>
                    <a:moveTo>
                      <a:pt x="14" y="36"/>
                    </a:moveTo>
                    <a:cubicBezTo>
                      <a:pt x="14" y="36"/>
                      <a:pt x="13" y="36"/>
                      <a:pt x="13" y="36"/>
                    </a:cubicBezTo>
                    <a:cubicBezTo>
                      <a:pt x="13" y="36"/>
                      <a:pt x="13" y="36"/>
                      <a:pt x="12" y="36"/>
                    </a:cubicBezTo>
                    <a:cubicBezTo>
                      <a:pt x="12" y="36"/>
                      <a:pt x="12" y="36"/>
                      <a:pt x="12" y="35"/>
                    </a:cubicBezTo>
                    <a:cubicBezTo>
                      <a:pt x="12" y="35"/>
                      <a:pt x="11" y="34"/>
                      <a:pt x="11" y="34"/>
                    </a:cubicBezTo>
                    <a:cubicBezTo>
                      <a:pt x="11" y="33"/>
                      <a:pt x="11" y="33"/>
                      <a:pt x="12" y="33"/>
                    </a:cubicBezTo>
                    <a:cubicBezTo>
                      <a:pt x="12" y="33"/>
                      <a:pt x="12" y="33"/>
                      <a:pt x="12" y="33"/>
                    </a:cubicBezTo>
                    <a:cubicBezTo>
                      <a:pt x="13" y="33"/>
                      <a:pt x="14" y="34"/>
                      <a:pt x="15" y="35"/>
                    </a:cubicBezTo>
                    <a:cubicBezTo>
                      <a:pt x="15" y="35"/>
                      <a:pt x="15" y="35"/>
                      <a:pt x="14" y="36"/>
                    </a:cubicBezTo>
                    <a:close/>
                  </a:path>
                </a:pathLst>
              </a:custGeom>
              <a:solidFill>
                <a:srgbClr val="FFFFFF">
                  <a:alpha val="100000"/>
                </a:srgbClr>
              </a:solidFill>
              <a:ln w="9525">
                <a:noFill/>
              </a:ln>
            </p:spPr>
            <p:txBody>
              <a:bodyPr/>
              <a:lstStyle/>
              <a:p>
                <a:endParaRPr lang="zh-CN" altLang="en-US"/>
              </a:p>
            </p:txBody>
          </p:sp>
          <p:sp>
            <p:nvSpPr>
              <p:cNvPr id="3385" name="Freeform 298"/>
              <p:cNvSpPr>
                <a:spLocks noEditPoints="1"/>
              </p:cNvSpPr>
              <p:nvPr/>
            </p:nvSpPr>
            <p:spPr>
              <a:xfrm>
                <a:off x="12142787" y="5294312"/>
                <a:ext cx="701675" cy="693738"/>
              </a:xfrm>
              <a:custGeom>
                <a:avLst/>
                <a:gdLst>
                  <a:gd name="txL" fmla="*/ 0 w 91"/>
                  <a:gd name="txT" fmla="*/ 0 h 90"/>
                  <a:gd name="txR" fmla="*/ 91 w 91"/>
                  <a:gd name="txB" fmla="*/ 90 h 90"/>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91" h="90">
                    <a:moveTo>
                      <a:pt x="87" y="39"/>
                    </a:moveTo>
                    <a:cubicBezTo>
                      <a:pt x="83" y="17"/>
                      <a:pt x="59" y="0"/>
                      <a:pt x="37" y="5"/>
                    </a:cubicBezTo>
                    <a:cubicBezTo>
                      <a:pt x="12" y="9"/>
                      <a:pt x="1" y="27"/>
                      <a:pt x="1" y="45"/>
                    </a:cubicBezTo>
                    <a:cubicBezTo>
                      <a:pt x="1" y="45"/>
                      <a:pt x="1" y="45"/>
                      <a:pt x="1" y="46"/>
                    </a:cubicBezTo>
                    <a:cubicBezTo>
                      <a:pt x="0" y="54"/>
                      <a:pt x="3" y="60"/>
                      <a:pt x="7" y="67"/>
                    </a:cubicBezTo>
                    <a:cubicBezTo>
                      <a:pt x="7" y="67"/>
                      <a:pt x="7" y="67"/>
                      <a:pt x="7" y="67"/>
                    </a:cubicBezTo>
                    <a:cubicBezTo>
                      <a:pt x="13" y="77"/>
                      <a:pt x="22" y="85"/>
                      <a:pt x="34" y="88"/>
                    </a:cubicBezTo>
                    <a:cubicBezTo>
                      <a:pt x="34" y="88"/>
                      <a:pt x="34" y="88"/>
                      <a:pt x="34" y="88"/>
                    </a:cubicBezTo>
                    <a:cubicBezTo>
                      <a:pt x="34" y="89"/>
                      <a:pt x="36" y="89"/>
                      <a:pt x="36" y="88"/>
                    </a:cubicBezTo>
                    <a:cubicBezTo>
                      <a:pt x="39" y="89"/>
                      <a:pt x="43" y="90"/>
                      <a:pt x="47" y="90"/>
                    </a:cubicBezTo>
                    <a:cubicBezTo>
                      <a:pt x="47" y="90"/>
                      <a:pt x="47" y="90"/>
                      <a:pt x="47" y="90"/>
                    </a:cubicBezTo>
                    <a:cubicBezTo>
                      <a:pt x="47" y="90"/>
                      <a:pt x="47" y="90"/>
                      <a:pt x="47" y="90"/>
                    </a:cubicBezTo>
                    <a:cubicBezTo>
                      <a:pt x="54" y="89"/>
                      <a:pt x="60" y="86"/>
                      <a:pt x="66" y="83"/>
                    </a:cubicBezTo>
                    <a:cubicBezTo>
                      <a:pt x="66" y="83"/>
                      <a:pt x="67" y="83"/>
                      <a:pt x="67" y="83"/>
                    </a:cubicBezTo>
                    <a:cubicBezTo>
                      <a:pt x="68" y="82"/>
                      <a:pt x="68" y="82"/>
                      <a:pt x="68" y="81"/>
                    </a:cubicBezTo>
                    <a:cubicBezTo>
                      <a:pt x="82" y="72"/>
                      <a:pt x="91" y="57"/>
                      <a:pt x="87" y="39"/>
                    </a:cubicBezTo>
                    <a:close/>
                    <a:moveTo>
                      <a:pt x="47" y="88"/>
                    </a:moveTo>
                    <a:cubicBezTo>
                      <a:pt x="43" y="88"/>
                      <a:pt x="39" y="88"/>
                      <a:pt x="35" y="87"/>
                    </a:cubicBezTo>
                    <a:cubicBezTo>
                      <a:pt x="35" y="85"/>
                      <a:pt x="35" y="83"/>
                      <a:pt x="35" y="81"/>
                    </a:cubicBezTo>
                    <a:cubicBezTo>
                      <a:pt x="35" y="80"/>
                      <a:pt x="35" y="81"/>
                      <a:pt x="35" y="80"/>
                    </a:cubicBezTo>
                    <a:cubicBezTo>
                      <a:pt x="40" y="78"/>
                      <a:pt x="46" y="75"/>
                      <a:pt x="51" y="72"/>
                    </a:cubicBezTo>
                    <a:cubicBezTo>
                      <a:pt x="51" y="72"/>
                      <a:pt x="51" y="72"/>
                      <a:pt x="51" y="72"/>
                    </a:cubicBezTo>
                    <a:cubicBezTo>
                      <a:pt x="56" y="74"/>
                      <a:pt x="62" y="77"/>
                      <a:pt x="67" y="76"/>
                    </a:cubicBezTo>
                    <a:cubicBezTo>
                      <a:pt x="67" y="78"/>
                      <a:pt x="66" y="80"/>
                      <a:pt x="66" y="81"/>
                    </a:cubicBezTo>
                    <a:cubicBezTo>
                      <a:pt x="60" y="85"/>
                      <a:pt x="54" y="87"/>
                      <a:pt x="47" y="88"/>
                    </a:cubicBezTo>
                    <a:close/>
                    <a:moveTo>
                      <a:pt x="13" y="65"/>
                    </a:moveTo>
                    <a:cubicBezTo>
                      <a:pt x="11" y="64"/>
                      <a:pt x="9" y="64"/>
                      <a:pt x="7" y="62"/>
                    </a:cubicBezTo>
                    <a:cubicBezTo>
                      <a:pt x="7" y="62"/>
                      <a:pt x="7" y="62"/>
                      <a:pt x="7" y="62"/>
                    </a:cubicBezTo>
                    <a:cubicBezTo>
                      <a:pt x="7" y="60"/>
                      <a:pt x="6" y="59"/>
                      <a:pt x="6" y="57"/>
                    </a:cubicBezTo>
                    <a:cubicBezTo>
                      <a:pt x="4" y="54"/>
                      <a:pt x="3" y="50"/>
                      <a:pt x="2" y="47"/>
                    </a:cubicBezTo>
                    <a:cubicBezTo>
                      <a:pt x="2" y="47"/>
                      <a:pt x="2" y="46"/>
                      <a:pt x="2" y="45"/>
                    </a:cubicBezTo>
                    <a:cubicBezTo>
                      <a:pt x="2" y="42"/>
                      <a:pt x="4" y="40"/>
                      <a:pt x="5" y="38"/>
                    </a:cubicBezTo>
                    <a:cubicBezTo>
                      <a:pt x="7" y="35"/>
                      <a:pt x="9" y="34"/>
                      <a:pt x="11" y="31"/>
                    </a:cubicBezTo>
                    <a:cubicBezTo>
                      <a:pt x="11" y="31"/>
                      <a:pt x="11" y="32"/>
                      <a:pt x="11" y="32"/>
                    </a:cubicBezTo>
                    <a:cubicBezTo>
                      <a:pt x="15" y="32"/>
                      <a:pt x="19" y="32"/>
                      <a:pt x="23" y="32"/>
                    </a:cubicBezTo>
                    <a:cubicBezTo>
                      <a:pt x="24" y="36"/>
                      <a:pt x="25" y="39"/>
                      <a:pt x="26" y="43"/>
                    </a:cubicBezTo>
                    <a:cubicBezTo>
                      <a:pt x="26" y="44"/>
                      <a:pt x="27" y="45"/>
                      <a:pt x="27" y="46"/>
                    </a:cubicBezTo>
                    <a:cubicBezTo>
                      <a:pt x="28" y="47"/>
                      <a:pt x="28" y="48"/>
                      <a:pt x="28" y="49"/>
                    </a:cubicBezTo>
                    <a:cubicBezTo>
                      <a:pt x="29" y="50"/>
                      <a:pt x="29" y="51"/>
                      <a:pt x="30" y="52"/>
                    </a:cubicBezTo>
                    <a:cubicBezTo>
                      <a:pt x="30" y="52"/>
                      <a:pt x="30" y="52"/>
                      <a:pt x="30" y="52"/>
                    </a:cubicBezTo>
                    <a:cubicBezTo>
                      <a:pt x="30" y="52"/>
                      <a:pt x="30" y="52"/>
                      <a:pt x="30" y="52"/>
                    </a:cubicBezTo>
                    <a:cubicBezTo>
                      <a:pt x="30" y="52"/>
                      <a:pt x="30" y="52"/>
                      <a:pt x="30" y="52"/>
                    </a:cubicBezTo>
                    <a:cubicBezTo>
                      <a:pt x="30" y="52"/>
                      <a:pt x="30" y="52"/>
                      <a:pt x="30" y="52"/>
                    </a:cubicBezTo>
                    <a:cubicBezTo>
                      <a:pt x="29" y="53"/>
                      <a:pt x="28" y="55"/>
                      <a:pt x="27" y="55"/>
                    </a:cubicBezTo>
                    <a:cubicBezTo>
                      <a:pt x="25" y="58"/>
                      <a:pt x="24" y="61"/>
                      <a:pt x="22" y="64"/>
                    </a:cubicBezTo>
                    <a:cubicBezTo>
                      <a:pt x="22" y="64"/>
                      <a:pt x="22" y="64"/>
                      <a:pt x="21" y="64"/>
                    </a:cubicBezTo>
                    <a:cubicBezTo>
                      <a:pt x="19" y="65"/>
                      <a:pt x="16" y="65"/>
                      <a:pt x="13" y="65"/>
                    </a:cubicBezTo>
                    <a:close/>
                    <a:moveTo>
                      <a:pt x="80" y="61"/>
                    </a:moveTo>
                    <a:cubicBezTo>
                      <a:pt x="77" y="66"/>
                      <a:pt x="73" y="70"/>
                      <a:pt x="69" y="74"/>
                    </a:cubicBezTo>
                    <a:cubicBezTo>
                      <a:pt x="68" y="74"/>
                      <a:pt x="68" y="75"/>
                      <a:pt x="68" y="75"/>
                    </a:cubicBezTo>
                    <a:cubicBezTo>
                      <a:pt x="68" y="75"/>
                      <a:pt x="68" y="75"/>
                      <a:pt x="67" y="75"/>
                    </a:cubicBezTo>
                    <a:cubicBezTo>
                      <a:pt x="65" y="75"/>
                      <a:pt x="62" y="75"/>
                      <a:pt x="59" y="74"/>
                    </a:cubicBezTo>
                    <a:cubicBezTo>
                      <a:pt x="57" y="73"/>
                      <a:pt x="54" y="72"/>
                      <a:pt x="51" y="71"/>
                    </a:cubicBezTo>
                    <a:cubicBezTo>
                      <a:pt x="51" y="66"/>
                      <a:pt x="50" y="60"/>
                      <a:pt x="49" y="54"/>
                    </a:cubicBezTo>
                    <a:cubicBezTo>
                      <a:pt x="49" y="54"/>
                      <a:pt x="49" y="54"/>
                      <a:pt x="49" y="54"/>
                    </a:cubicBezTo>
                    <a:cubicBezTo>
                      <a:pt x="50" y="54"/>
                      <a:pt x="50" y="53"/>
                      <a:pt x="51" y="53"/>
                    </a:cubicBezTo>
                    <a:cubicBezTo>
                      <a:pt x="52" y="51"/>
                      <a:pt x="53" y="50"/>
                      <a:pt x="55" y="48"/>
                    </a:cubicBezTo>
                    <a:cubicBezTo>
                      <a:pt x="57" y="45"/>
                      <a:pt x="60" y="43"/>
                      <a:pt x="62" y="40"/>
                    </a:cubicBezTo>
                    <a:cubicBezTo>
                      <a:pt x="63" y="41"/>
                      <a:pt x="66" y="41"/>
                      <a:pt x="67" y="41"/>
                    </a:cubicBezTo>
                    <a:cubicBezTo>
                      <a:pt x="70" y="42"/>
                      <a:pt x="73" y="43"/>
                      <a:pt x="76" y="43"/>
                    </a:cubicBezTo>
                    <a:cubicBezTo>
                      <a:pt x="80" y="48"/>
                      <a:pt x="79" y="55"/>
                      <a:pt x="80" y="61"/>
                    </a:cubicBezTo>
                    <a:cubicBezTo>
                      <a:pt x="80" y="61"/>
                      <a:pt x="80" y="61"/>
                      <a:pt x="80" y="61"/>
                    </a:cubicBezTo>
                    <a:close/>
                    <a:moveTo>
                      <a:pt x="56" y="24"/>
                    </a:moveTo>
                    <a:cubicBezTo>
                      <a:pt x="56" y="24"/>
                      <a:pt x="56" y="24"/>
                      <a:pt x="56" y="24"/>
                    </a:cubicBezTo>
                    <a:cubicBezTo>
                      <a:pt x="57" y="24"/>
                      <a:pt x="57" y="24"/>
                      <a:pt x="57" y="24"/>
                    </a:cubicBezTo>
                    <a:cubicBezTo>
                      <a:pt x="58" y="28"/>
                      <a:pt x="59" y="31"/>
                      <a:pt x="60" y="34"/>
                    </a:cubicBezTo>
                    <a:cubicBezTo>
                      <a:pt x="61" y="36"/>
                      <a:pt x="61" y="38"/>
                      <a:pt x="62" y="39"/>
                    </a:cubicBezTo>
                    <a:cubicBezTo>
                      <a:pt x="58" y="44"/>
                      <a:pt x="52" y="49"/>
                      <a:pt x="48" y="53"/>
                    </a:cubicBezTo>
                    <a:cubicBezTo>
                      <a:pt x="45" y="52"/>
                      <a:pt x="43" y="52"/>
                      <a:pt x="40" y="52"/>
                    </a:cubicBezTo>
                    <a:cubicBezTo>
                      <a:pt x="38" y="52"/>
                      <a:pt x="33" y="51"/>
                      <a:pt x="31" y="51"/>
                    </a:cubicBezTo>
                    <a:cubicBezTo>
                      <a:pt x="31" y="51"/>
                      <a:pt x="30" y="51"/>
                      <a:pt x="30" y="50"/>
                    </a:cubicBezTo>
                    <a:cubicBezTo>
                      <a:pt x="29" y="48"/>
                      <a:pt x="28" y="45"/>
                      <a:pt x="27" y="43"/>
                    </a:cubicBezTo>
                    <a:cubicBezTo>
                      <a:pt x="26" y="39"/>
                      <a:pt x="25" y="36"/>
                      <a:pt x="24" y="32"/>
                    </a:cubicBezTo>
                    <a:cubicBezTo>
                      <a:pt x="24" y="32"/>
                      <a:pt x="24" y="32"/>
                      <a:pt x="24" y="32"/>
                    </a:cubicBezTo>
                    <a:cubicBezTo>
                      <a:pt x="26" y="30"/>
                      <a:pt x="27" y="27"/>
                      <a:pt x="30" y="25"/>
                    </a:cubicBezTo>
                    <a:cubicBezTo>
                      <a:pt x="32" y="23"/>
                      <a:pt x="34" y="21"/>
                      <a:pt x="36" y="19"/>
                    </a:cubicBezTo>
                    <a:cubicBezTo>
                      <a:pt x="43" y="20"/>
                      <a:pt x="50" y="22"/>
                      <a:pt x="56" y="24"/>
                    </a:cubicBezTo>
                    <a:close/>
                    <a:moveTo>
                      <a:pt x="83" y="63"/>
                    </a:moveTo>
                    <a:cubicBezTo>
                      <a:pt x="83" y="62"/>
                      <a:pt x="82" y="62"/>
                      <a:pt x="81" y="61"/>
                    </a:cubicBezTo>
                    <a:cubicBezTo>
                      <a:pt x="81" y="61"/>
                      <a:pt x="81" y="61"/>
                      <a:pt x="81" y="61"/>
                    </a:cubicBezTo>
                    <a:cubicBezTo>
                      <a:pt x="82" y="54"/>
                      <a:pt x="79" y="49"/>
                      <a:pt x="77" y="42"/>
                    </a:cubicBezTo>
                    <a:cubicBezTo>
                      <a:pt x="78" y="40"/>
                      <a:pt x="81" y="35"/>
                      <a:pt x="81" y="32"/>
                    </a:cubicBezTo>
                    <a:cubicBezTo>
                      <a:pt x="82" y="32"/>
                      <a:pt x="82" y="32"/>
                      <a:pt x="83" y="33"/>
                    </a:cubicBezTo>
                    <a:cubicBezTo>
                      <a:pt x="83" y="33"/>
                      <a:pt x="84" y="33"/>
                      <a:pt x="84" y="34"/>
                    </a:cubicBezTo>
                    <a:cubicBezTo>
                      <a:pt x="85" y="37"/>
                      <a:pt x="86" y="40"/>
                      <a:pt x="87" y="44"/>
                    </a:cubicBezTo>
                    <a:cubicBezTo>
                      <a:pt x="87" y="51"/>
                      <a:pt x="86" y="58"/>
                      <a:pt x="83" y="63"/>
                    </a:cubicBezTo>
                    <a:close/>
                    <a:moveTo>
                      <a:pt x="83" y="31"/>
                    </a:moveTo>
                    <a:cubicBezTo>
                      <a:pt x="82" y="31"/>
                      <a:pt x="82" y="31"/>
                      <a:pt x="81" y="31"/>
                    </a:cubicBezTo>
                    <a:cubicBezTo>
                      <a:pt x="81" y="29"/>
                      <a:pt x="78" y="27"/>
                      <a:pt x="77" y="25"/>
                    </a:cubicBezTo>
                    <a:cubicBezTo>
                      <a:pt x="75" y="23"/>
                      <a:pt x="73" y="21"/>
                      <a:pt x="71" y="19"/>
                    </a:cubicBezTo>
                    <a:cubicBezTo>
                      <a:pt x="70" y="18"/>
                      <a:pt x="69" y="16"/>
                      <a:pt x="67" y="16"/>
                    </a:cubicBezTo>
                    <a:cubicBezTo>
                      <a:pt x="67" y="16"/>
                      <a:pt x="67" y="15"/>
                      <a:pt x="67" y="15"/>
                    </a:cubicBezTo>
                    <a:cubicBezTo>
                      <a:pt x="66" y="14"/>
                      <a:pt x="65" y="13"/>
                      <a:pt x="65" y="12"/>
                    </a:cubicBezTo>
                    <a:cubicBezTo>
                      <a:pt x="64" y="11"/>
                      <a:pt x="63" y="11"/>
                      <a:pt x="63" y="10"/>
                    </a:cubicBezTo>
                    <a:cubicBezTo>
                      <a:pt x="71" y="14"/>
                      <a:pt x="79" y="22"/>
                      <a:pt x="83" y="31"/>
                    </a:cubicBezTo>
                    <a:close/>
                    <a:moveTo>
                      <a:pt x="60" y="9"/>
                    </a:moveTo>
                    <a:cubicBezTo>
                      <a:pt x="62" y="10"/>
                      <a:pt x="63" y="12"/>
                      <a:pt x="64" y="13"/>
                    </a:cubicBezTo>
                    <a:cubicBezTo>
                      <a:pt x="65" y="14"/>
                      <a:pt x="65" y="15"/>
                      <a:pt x="66" y="16"/>
                    </a:cubicBezTo>
                    <a:cubicBezTo>
                      <a:pt x="65" y="16"/>
                      <a:pt x="63" y="18"/>
                      <a:pt x="63" y="18"/>
                    </a:cubicBezTo>
                    <a:cubicBezTo>
                      <a:pt x="61" y="20"/>
                      <a:pt x="58" y="21"/>
                      <a:pt x="56" y="23"/>
                    </a:cubicBezTo>
                    <a:cubicBezTo>
                      <a:pt x="53" y="21"/>
                      <a:pt x="49" y="20"/>
                      <a:pt x="45" y="19"/>
                    </a:cubicBezTo>
                    <a:cubicBezTo>
                      <a:pt x="42" y="19"/>
                      <a:pt x="40" y="18"/>
                      <a:pt x="37" y="18"/>
                    </a:cubicBezTo>
                    <a:cubicBezTo>
                      <a:pt x="37" y="18"/>
                      <a:pt x="37" y="18"/>
                      <a:pt x="37" y="18"/>
                    </a:cubicBezTo>
                    <a:cubicBezTo>
                      <a:pt x="35" y="15"/>
                      <a:pt x="33" y="12"/>
                      <a:pt x="30" y="10"/>
                    </a:cubicBezTo>
                    <a:cubicBezTo>
                      <a:pt x="32" y="9"/>
                      <a:pt x="34" y="8"/>
                      <a:pt x="35" y="7"/>
                    </a:cubicBezTo>
                    <a:cubicBezTo>
                      <a:pt x="37" y="7"/>
                      <a:pt x="40" y="6"/>
                      <a:pt x="42" y="6"/>
                    </a:cubicBezTo>
                    <a:cubicBezTo>
                      <a:pt x="48" y="5"/>
                      <a:pt x="54" y="7"/>
                      <a:pt x="60" y="9"/>
                    </a:cubicBezTo>
                    <a:close/>
                    <a:moveTo>
                      <a:pt x="37" y="6"/>
                    </a:moveTo>
                    <a:cubicBezTo>
                      <a:pt x="36" y="6"/>
                      <a:pt x="34" y="7"/>
                      <a:pt x="33" y="7"/>
                    </a:cubicBezTo>
                    <a:cubicBezTo>
                      <a:pt x="33" y="8"/>
                      <a:pt x="30" y="8"/>
                      <a:pt x="30" y="9"/>
                    </a:cubicBezTo>
                    <a:cubicBezTo>
                      <a:pt x="30" y="9"/>
                      <a:pt x="30" y="9"/>
                      <a:pt x="30" y="9"/>
                    </a:cubicBezTo>
                    <a:cubicBezTo>
                      <a:pt x="25" y="12"/>
                      <a:pt x="20" y="14"/>
                      <a:pt x="15" y="16"/>
                    </a:cubicBezTo>
                    <a:cubicBezTo>
                      <a:pt x="20" y="12"/>
                      <a:pt x="25" y="9"/>
                      <a:pt x="32" y="7"/>
                    </a:cubicBezTo>
                    <a:cubicBezTo>
                      <a:pt x="33" y="7"/>
                      <a:pt x="35" y="6"/>
                      <a:pt x="37" y="6"/>
                    </a:cubicBezTo>
                    <a:close/>
                    <a:moveTo>
                      <a:pt x="14" y="17"/>
                    </a:moveTo>
                    <a:cubicBezTo>
                      <a:pt x="12" y="22"/>
                      <a:pt x="12" y="26"/>
                      <a:pt x="11" y="31"/>
                    </a:cubicBezTo>
                    <a:cubicBezTo>
                      <a:pt x="11" y="31"/>
                      <a:pt x="11" y="31"/>
                      <a:pt x="11" y="31"/>
                    </a:cubicBezTo>
                    <a:cubicBezTo>
                      <a:pt x="8" y="32"/>
                      <a:pt x="6" y="35"/>
                      <a:pt x="4" y="37"/>
                    </a:cubicBezTo>
                    <a:cubicBezTo>
                      <a:pt x="4" y="39"/>
                      <a:pt x="3" y="40"/>
                      <a:pt x="2" y="42"/>
                    </a:cubicBezTo>
                    <a:cubicBezTo>
                      <a:pt x="2" y="42"/>
                      <a:pt x="2" y="43"/>
                      <a:pt x="2" y="43"/>
                    </a:cubicBezTo>
                    <a:cubicBezTo>
                      <a:pt x="2" y="33"/>
                      <a:pt x="7" y="24"/>
                      <a:pt x="14" y="17"/>
                    </a:cubicBezTo>
                    <a:close/>
                    <a:moveTo>
                      <a:pt x="8" y="66"/>
                    </a:moveTo>
                    <a:cubicBezTo>
                      <a:pt x="7" y="65"/>
                      <a:pt x="7" y="64"/>
                      <a:pt x="7" y="63"/>
                    </a:cubicBezTo>
                    <a:cubicBezTo>
                      <a:pt x="10" y="66"/>
                      <a:pt x="17" y="67"/>
                      <a:pt x="22" y="65"/>
                    </a:cubicBezTo>
                    <a:cubicBezTo>
                      <a:pt x="23" y="68"/>
                      <a:pt x="25" y="71"/>
                      <a:pt x="27" y="73"/>
                    </a:cubicBezTo>
                    <a:cubicBezTo>
                      <a:pt x="30" y="75"/>
                      <a:pt x="32" y="77"/>
                      <a:pt x="34" y="80"/>
                    </a:cubicBezTo>
                    <a:cubicBezTo>
                      <a:pt x="34" y="80"/>
                      <a:pt x="34" y="80"/>
                      <a:pt x="34" y="80"/>
                    </a:cubicBezTo>
                    <a:cubicBezTo>
                      <a:pt x="34" y="83"/>
                      <a:pt x="34" y="85"/>
                      <a:pt x="34" y="87"/>
                    </a:cubicBezTo>
                    <a:cubicBezTo>
                      <a:pt x="23" y="84"/>
                      <a:pt x="14" y="77"/>
                      <a:pt x="8" y="66"/>
                    </a:cubicBezTo>
                    <a:close/>
                  </a:path>
                </a:pathLst>
              </a:custGeom>
              <a:solidFill>
                <a:srgbClr val="FFFFFF">
                  <a:alpha val="100000"/>
                </a:srgbClr>
              </a:solidFill>
              <a:ln w="9525">
                <a:noFill/>
              </a:ln>
            </p:spPr>
            <p:txBody>
              <a:bodyPr/>
              <a:lstStyle/>
              <a:p>
                <a:endParaRPr lang="zh-CN" altLang="en-US"/>
              </a:p>
            </p:txBody>
          </p:sp>
          <p:sp>
            <p:nvSpPr>
              <p:cNvPr id="3386" name="Freeform 299"/>
              <p:cNvSpPr/>
              <p:nvPr/>
            </p:nvSpPr>
            <p:spPr>
              <a:xfrm>
                <a:off x="7608887" y="7243762"/>
                <a:ext cx="15875" cy="138113"/>
              </a:xfrm>
              <a:custGeom>
                <a:avLst/>
                <a:gdLst>
                  <a:gd name="txL" fmla="*/ 0 w 2"/>
                  <a:gd name="txT" fmla="*/ 0 h 18"/>
                  <a:gd name="txR" fmla="*/ 2 w 2"/>
                  <a:gd name="txB" fmla="*/ 18 h 18"/>
                </a:gdLst>
                <a:ahLst/>
                <a:cxnLst>
                  <a:cxn ang="0">
                    <a:pos x="0" y="2147483646"/>
                  </a:cxn>
                  <a:cxn ang="0">
                    <a:pos x="2147483646" y="2147483646"/>
                  </a:cxn>
                  <a:cxn ang="0">
                    <a:pos x="2147483646" y="2147483646"/>
                  </a:cxn>
                  <a:cxn ang="0">
                    <a:pos x="0" y="2147483646"/>
                  </a:cxn>
                  <a:cxn ang="0">
                    <a:pos x="0" y="2147483646"/>
                  </a:cxn>
                </a:cxnLst>
                <a:rect l="txL" t="txT" r="txR" b="txB"/>
                <a:pathLst>
                  <a:path w="2" h="18">
                    <a:moveTo>
                      <a:pt x="0" y="17"/>
                    </a:moveTo>
                    <a:cubicBezTo>
                      <a:pt x="2" y="12"/>
                      <a:pt x="2" y="6"/>
                      <a:pt x="2" y="1"/>
                    </a:cubicBezTo>
                    <a:cubicBezTo>
                      <a:pt x="2" y="0"/>
                      <a:pt x="2" y="0"/>
                      <a:pt x="2" y="1"/>
                    </a:cubicBezTo>
                    <a:cubicBezTo>
                      <a:pt x="0" y="6"/>
                      <a:pt x="2" y="12"/>
                      <a:pt x="0" y="17"/>
                    </a:cubicBezTo>
                    <a:cubicBezTo>
                      <a:pt x="0" y="18"/>
                      <a:pt x="0" y="18"/>
                      <a:pt x="0" y="17"/>
                    </a:cubicBezTo>
                    <a:close/>
                  </a:path>
                </a:pathLst>
              </a:custGeom>
              <a:solidFill>
                <a:srgbClr val="FFFFFF">
                  <a:alpha val="100000"/>
                </a:srgbClr>
              </a:solidFill>
              <a:ln w="9525">
                <a:noFill/>
              </a:ln>
            </p:spPr>
            <p:txBody>
              <a:bodyPr/>
              <a:lstStyle/>
              <a:p>
                <a:endParaRPr lang="zh-CN" altLang="en-US"/>
              </a:p>
            </p:txBody>
          </p:sp>
          <p:sp>
            <p:nvSpPr>
              <p:cNvPr id="3387" name="Freeform 300"/>
              <p:cNvSpPr/>
              <p:nvPr/>
            </p:nvSpPr>
            <p:spPr>
              <a:xfrm>
                <a:off x="7732712" y="7829550"/>
                <a:ext cx="1" cy="1"/>
              </a:xfrm>
              <a:custGeom>
                <a:avLst/>
                <a:gdLst>
                  <a:gd name="txL" fmla="*/ 0 w 1"/>
                  <a:gd name="txT" fmla="*/ 0 h 1"/>
                  <a:gd name="txR" fmla="*/ 1 w 1"/>
                  <a:gd name="txB" fmla="*/ 1 h 1"/>
                </a:gdLst>
                <a:ahLst/>
                <a:cxnLst>
                  <a:cxn ang="0">
                    <a:pos x="0" y="0"/>
                  </a:cxn>
                  <a:cxn ang="0">
                    <a:pos x="0" y="0"/>
                  </a:cxn>
                  <a:cxn ang="0">
                    <a:pos x="0" y="0"/>
                  </a:cxn>
                  <a:cxn ang="0">
                    <a:pos x="0" y="0"/>
                  </a:cxn>
                </a:cxnLst>
                <a:rect l="txL" t="txT" r="txR" b="txB"/>
                <a:pathLst>
                  <a:path w="1" h="1">
                    <a:moveTo>
                      <a:pt x="0" y="0"/>
                    </a:moveTo>
                    <a:cubicBezTo>
                      <a:pt x="0" y="0"/>
                      <a:pt x="0" y="0"/>
                      <a:pt x="0" y="0"/>
                    </a:cubicBezTo>
                    <a:cubicBezTo>
                      <a:pt x="0" y="0"/>
                      <a:pt x="0" y="0"/>
                      <a:pt x="0" y="0"/>
                    </a:cubicBezTo>
                    <a:cubicBezTo>
                      <a:pt x="0" y="0"/>
                      <a:pt x="0" y="0"/>
                      <a:pt x="0" y="0"/>
                    </a:cubicBezTo>
                    <a:close/>
                  </a:path>
                </a:pathLst>
              </a:custGeom>
              <a:solidFill>
                <a:srgbClr val="FFFFFF">
                  <a:alpha val="100000"/>
                </a:srgbClr>
              </a:solidFill>
              <a:ln w="9525">
                <a:noFill/>
              </a:ln>
            </p:spPr>
            <p:txBody>
              <a:bodyPr/>
              <a:lstStyle/>
              <a:p>
                <a:endParaRPr lang="zh-CN" altLang="en-US"/>
              </a:p>
            </p:txBody>
          </p:sp>
          <p:sp>
            <p:nvSpPr>
              <p:cNvPr id="3388" name="Freeform 301"/>
              <p:cNvSpPr/>
              <p:nvPr/>
            </p:nvSpPr>
            <p:spPr>
              <a:xfrm>
                <a:off x="7840662" y="7405687"/>
                <a:ext cx="7938" cy="22225"/>
              </a:xfrm>
              <a:custGeom>
                <a:avLst/>
                <a:gdLst>
                  <a:gd name="txL" fmla="*/ 0 w 1"/>
                  <a:gd name="txT" fmla="*/ 0 h 3"/>
                  <a:gd name="txR" fmla="*/ 1 w 1"/>
                  <a:gd name="txB" fmla="*/ 3 h 3"/>
                </a:gdLst>
                <a:ahLst/>
                <a:cxnLst>
                  <a:cxn ang="0">
                    <a:pos x="2147483646" y="2147483646"/>
                  </a:cxn>
                  <a:cxn ang="0">
                    <a:pos x="0" y="2147483646"/>
                  </a:cxn>
                  <a:cxn ang="0">
                    <a:pos x="0" y="2147483646"/>
                  </a:cxn>
                  <a:cxn ang="0">
                    <a:pos x="2147483646" y="2147483646"/>
                  </a:cxn>
                  <a:cxn ang="0">
                    <a:pos x="2147483646" y="2147483646"/>
                  </a:cxn>
                </a:cxnLst>
                <a:rect l="txL" t="txT" r="txR" b="txB"/>
                <a:pathLst>
                  <a:path w="1" h="3">
                    <a:moveTo>
                      <a:pt x="1" y="1"/>
                    </a:moveTo>
                    <a:cubicBezTo>
                      <a:pt x="0" y="1"/>
                      <a:pt x="0" y="2"/>
                      <a:pt x="0" y="3"/>
                    </a:cubicBezTo>
                    <a:cubicBezTo>
                      <a:pt x="0" y="3"/>
                      <a:pt x="0" y="3"/>
                      <a:pt x="0" y="3"/>
                    </a:cubicBezTo>
                    <a:cubicBezTo>
                      <a:pt x="0" y="2"/>
                      <a:pt x="0" y="2"/>
                      <a:pt x="1" y="1"/>
                    </a:cubicBezTo>
                    <a:cubicBezTo>
                      <a:pt x="1" y="1"/>
                      <a:pt x="1" y="0"/>
                      <a:pt x="1" y="1"/>
                    </a:cubicBezTo>
                    <a:close/>
                  </a:path>
                </a:pathLst>
              </a:custGeom>
              <a:solidFill>
                <a:srgbClr val="FFFFFF">
                  <a:alpha val="100000"/>
                </a:srgbClr>
              </a:solidFill>
              <a:ln w="9525">
                <a:noFill/>
              </a:ln>
            </p:spPr>
            <p:txBody>
              <a:bodyPr/>
              <a:lstStyle/>
              <a:p>
                <a:endParaRPr lang="zh-CN" altLang="en-US"/>
              </a:p>
            </p:txBody>
          </p:sp>
          <p:sp>
            <p:nvSpPr>
              <p:cNvPr id="3389" name="Freeform 302"/>
              <p:cNvSpPr/>
              <p:nvPr/>
            </p:nvSpPr>
            <p:spPr>
              <a:xfrm>
                <a:off x="7824787" y="7413625"/>
                <a:ext cx="7938" cy="22225"/>
              </a:xfrm>
              <a:custGeom>
                <a:avLst/>
                <a:gdLst>
                  <a:gd name="txL" fmla="*/ 0 w 1"/>
                  <a:gd name="txT" fmla="*/ 0 h 3"/>
                  <a:gd name="txR" fmla="*/ 1 w 1"/>
                  <a:gd name="txB" fmla="*/ 3 h 3"/>
                </a:gdLst>
                <a:ahLst/>
                <a:cxnLst>
                  <a:cxn ang="0">
                    <a:pos x="2147483646" y="0"/>
                  </a:cxn>
                  <a:cxn ang="0">
                    <a:pos x="2147483646" y="2147483646"/>
                  </a:cxn>
                  <a:cxn ang="0">
                    <a:pos x="2147483646" y="2147483646"/>
                  </a:cxn>
                  <a:cxn ang="0">
                    <a:pos x="2147483646" y="0"/>
                  </a:cxn>
                  <a:cxn ang="0">
                    <a:pos x="2147483646" y="0"/>
                  </a:cxn>
                </a:cxnLst>
                <a:rect l="txL" t="txT" r="txR" b="txB"/>
                <a:pathLst>
                  <a:path w="1" h="3">
                    <a:moveTo>
                      <a:pt x="1" y="0"/>
                    </a:moveTo>
                    <a:cubicBezTo>
                      <a:pt x="0" y="1"/>
                      <a:pt x="0" y="2"/>
                      <a:pt x="1" y="3"/>
                    </a:cubicBezTo>
                    <a:cubicBezTo>
                      <a:pt x="1" y="3"/>
                      <a:pt x="1" y="3"/>
                      <a:pt x="1" y="3"/>
                    </a:cubicBezTo>
                    <a:cubicBezTo>
                      <a:pt x="1" y="2"/>
                      <a:pt x="1" y="1"/>
                      <a:pt x="1" y="0"/>
                    </a:cubicBezTo>
                    <a:cubicBezTo>
                      <a:pt x="1" y="0"/>
                      <a:pt x="1" y="0"/>
                      <a:pt x="1" y="0"/>
                    </a:cubicBezTo>
                    <a:close/>
                  </a:path>
                </a:pathLst>
              </a:custGeom>
              <a:solidFill>
                <a:srgbClr val="FFFFFF">
                  <a:alpha val="100000"/>
                </a:srgbClr>
              </a:solidFill>
              <a:ln w="9525">
                <a:noFill/>
              </a:ln>
            </p:spPr>
            <p:txBody>
              <a:bodyPr/>
              <a:lstStyle/>
              <a:p>
                <a:endParaRPr lang="zh-CN" altLang="en-US"/>
              </a:p>
            </p:txBody>
          </p:sp>
          <p:sp>
            <p:nvSpPr>
              <p:cNvPr id="3390" name="Freeform 303"/>
              <p:cNvSpPr/>
              <p:nvPr/>
            </p:nvSpPr>
            <p:spPr>
              <a:xfrm>
                <a:off x="7810500" y="7413625"/>
                <a:ext cx="7938" cy="22225"/>
              </a:xfrm>
              <a:custGeom>
                <a:avLst/>
                <a:gdLst>
                  <a:gd name="txL" fmla="*/ 0 w 1"/>
                  <a:gd name="txT" fmla="*/ 0 h 3"/>
                  <a:gd name="txR" fmla="*/ 1 w 1"/>
                  <a:gd name="txB" fmla="*/ 3 h 3"/>
                </a:gdLst>
                <a:ahLst/>
                <a:cxnLst>
                  <a:cxn ang="0">
                    <a:pos x="2147483646" y="0"/>
                  </a:cxn>
                  <a:cxn ang="0">
                    <a:pos x="2147483646" y="0"/>
                  </a:cxn>
                  <a:cxn ang="0">
                    <a:pos x="0" y="2147483646"/>
                  </a:cxn>
                  <a:cxn ang="0">
                    <a:pos x="2147483646" y="2147483646"/>
                  </a:cxn>
                  <a:cxn ang="0">
                    <a:pos x="2147483646" y="0"/>
                  </a:cxn>
                </a:cxnLst>
                <a:rect l="txL" t="txT" r="txR" b="txB"/>
                <a:pathLst>
                  <a:path w="1" h="3">
                    <a:moveTo>
                      <a:pt x="1" y="0"/>
                    </a:moveTo>
                    <a:cubicBezTo>
                      <a:pt x="1" y="0"/>
                      <a:pt x="1" y="0"/>
                      <a:pt x="1" y="0"/>
                    </a:cubicBezTo>
                    <a:cubicBezTo>
                      <a:pt x="1" y="1"/>
                      <a:pt x="1" y="2"/>
                      <a:pt x="0" y="2"/>
                    </a:cubicBezTo>
                    <a:cubicBezTo>
                      <a:pt x="0" y="3"/>
                      <a:pt x="1" y="3"/>
                      <a:pt x="1" y="2"/>
                    </a:cubicBezTo>
                    <a:cubicBezTo>
                      <a:pt x="1" y="2"/>
                      <a:pt x="1" y="1"/>
                      <a:pt x="1" y="0"/>
                    </a:cubicBezTo>
                    <a:close/>
                  </a:path>
                </a:pathLst>
              </a:custGeom>
              <a:solidFill>
                <a:srgbClr val="FFFFFF">
                  <a:alpha val="100000"/>
                </a:srgbClr>
              </a:solidFill>
              <a:ln w="9525">
                <a:noFill/>
              </a:ln>
            </p:spPr>
            <p:txBody>
              <a:bodyPr/>
              <a:lstStyle/>
              <a:p>
                <a:endParaRPr lang="zh-CN" altLang="en-US"/>
              </a:p>
            </p:txBody>
          </p:sp>
          <p:sp>
            <p:nvSpPr>
              <p:cNvPr id="3391" name="Freeform 304"/>
              <p:cNvSpPr/>
              <p:nvPr/>
            </p:nvSpPr>
            <p:spPr>
              <a:xfrm>
                <a:off x="7802562" y="7405687"/>
                <a:ext cx="1" cy="22225"/>
              </a:xfrm>
              <a:custGeom>
                <a:avLst/>
                <a:gdLst>
                  <a:gd name="txL" fmla="*/ 0 w 1"/>
                  <a:gd name="txT" fmla="*/ 0 h 3"/>
                  <a:gd name="txR" fmla="*/ 1 w 1"/>
                  <a:gd name="txB" fmla="*/ 3 h 3"/>
                </a:gdLst>
                <a:ahLst/>
                <a:cxnLst>
                  <a:cxn ang="0">
                    <a:pos x="0" y="0"/>
                  </a:cxn>
                  <a:cxn ang="0">
                    <a:pos x="0" y="0"/>
                  </a:cxn>
                  <a:cxn ang="0">
                    <a:pos x="0" y="2147483646"/>
                  </a:cxn>
                  <a:cxn ang="0">
                    <a:pos x="0" y="2147483646"/>
                  </a:cxn>
                  <a:cxn ang="0">
                    <a:pos x="0" y="0"/>
                  </a:cxn>
                </a:cxnLst>
                <a:rect l="txL" t="txT" r="txR" b="txB"/>
                <a:pathLst>
                  <a:path w="1" h="3">
                    <a:moveTo>
                      <a:pt x="0" y="0"/>
                    </a:moveTo>
                    <a:cubicBezTo>
                      <a:pt x="0" y="0"/>
                      <a:pt x="0" y="0"/>
                      <a:pt x="0" y="0"/>
                    </a:cubicBezTo>
                    <a:cubicBezTo>
                      <a:pt x="0" y="1"/>
                      <a:pt x="0" y="2"/>
                      <a:pt x="0" y="3"/>
                    </a:cubicBezTo>
                    <a:cubicBezTo>
                      <a:pt x="0" y="3"/>
                      <a:pt x="0" y="3"/>
                      <a:pt x="0" y="3"/>
                    </a:cubicBezTo>
                    <a:cubicBezTo>
                      <a:pt x="0" y="2"/>
                      <a:pt x="0" y="1"/>
                      <a:pt x="0" y="0"/>
                    </a:cubicBezTo>
                    <a:close/>
                  </a:path>
                </a:pathLst>
              </a:custGeom>
              <a:solidFill>
                <a:srgbClr val="FFFFFF">
                  <a:alpha val="100000"/>
                </a:srgbClr>
              </a:solidFill>
              <a:ln w="9525">
                <a:noFill/>
              </a:ln>
            </p:spPr>
            <p:txBody>
              <a:bodyPr/>
              <a:lstStyle/>
              <a:p>
                <a:endParaRPr lang="zh-CN" altLang="en-US"/>
              </a:p>
            </p:txBody>
          </p:sp>
          <p:sp>
            <p:nvSpPr>
              <p:cNvPr id="3392" name="Freeform 305"/>
              <p:cNvSpPr/>
              <p:nvPr/>
            </p:nvSpPr>
            <p:spPr>
              <a:xfrm>
                <a:off x="7794625" y="7443787"/>
                <a:ext cx="53975" cy="239713"/>
              </a:xfrm>
              <a:custGeom>
                <a:avLst/>
                <a:gdLst>
                  <a:gd name="txL" fmla="*/ 0 w 7"/>
                  <a:gd name="txT" fmla="*/ 0 h 31"/>
                  <a:gd name="txR" fmla="*/ 7 w 7"/>
                  <a:gd name="txB" fmla="*/ 31 h 31"/>
                </a:gdLst>
                <a:ahLst/>
                <a:cxnLst>
                  <a:cxn ang="0">
                    <a:pos x="2147483646" y="0"/>
                  </a:cxn>
                  <a:cxn ang="0">
                    <a:pos x="0" y="2147483646"/>
                  </a:cxn>
                  <a:cxn ang="0">
                    <a:pos x="0" y="2147483646"/>
                  </a:cxn>
                  <a:cxn ang="0">
                    <a:pos x="2147483646" y="2147483646"/>
                  </a:cxn>
                  <a:cxn ang="0">
                    <a:pos x="2147483646" y="0"/>
                  </a:cxn>
                </a:cxnLst>
                <a:rect l="txL" t="txT" r="txR" b="txB"/>
                <a:pathLst>
                  <a:path w="7" h="31">
                    <a:moveTo>
                      <a:pt x="7" y="0"/>
                    </a:moveTo>
                    <a:cubicBezTo>
                      <a:pt x="4" y="11"/>
                      <a:pt x="2" y="21"/>
                      <a:pt x="0" y="31"/>
                    </a:cubicBezTo>
                    <a:cubicBezTo>
                      <a:pt x="0" y="31"/>
                      <a:pt x="0" y="31"/>
                      <a:pt x="0" y="31"/>
                    </a:cubicBezTo>
                    <a:cubicBezTo>
                      <a:pt x="3" y="21"/>
                      <a:pt x="5" y="11"/>
                      <a:pt x="7" y="1"/>
                    </a:cubicBezTo>
                    <a:cubicBezTo>
                      <a:pt x="7" y="0"/>
                      <a:pt x="7" y="0"/>
                      <a:pt x="7" y="0"/>
                    </a:cubicBezTo>
                    <a:close/>
                  </a:path>
                </a:pathLst>
              </a:custGeom>
              <a:solidFill>
                <a:srgbClr val="FFFFFF">
                  <a:alpha val="100000"/>
                </a:srgbClr>
              </a:solidFill>
              <a:ln w="9525">
                <a:noFill/>
              </a:ln>
            </p:spPr>
            <p:txBody>
              <a:bodyPr/>
              <a:lstStyle/>
              <a:p>
                <a:endParaRPr lang="zh-CN" altLang="en-US"/>
              </a:p>
            </p:txBody>
          </p:sp>
          <p:sp>
            <p:nvSpPr>
              <p:cNvPr id="3393" name="Freeform 306"/>
              <p:cNvSpPr>
                <a:spLocks noEditPoints="1"/>
              </p:cNvSpPr>
              <p:nvPr/>
            </p:nvSpPr>
            <p:spPr>
              <a:xfrm>
                <a:off x="7470775" y="7127875"/>
                <a:ext cx="731838" cy="1211263"/>
              </a:xfrm>
              <a:custGeom>
                <a:avLst/>
                <a:gdLst>
                  <a:gd name="txL" fmla="*/ 0 w 95"/>
                  <a:gd name="txT" fmla="*/ 0 h 157"/>
                  <a:gd name="txR" fmla="*/ 95 w 95"/>
                  <a:gd name="txB" fmla="*/ 157 h 157"/>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95" h="157">
                    <a:moveTo>
                      <a:pt x="93" y="21"/>
                    </a:moveTo>
                    <a:cubicBezTo>
                      <a:pt x="93" y="20"/>
                      <a:pt x="92" y="20"/>
                      <a:pt x="92" y="21"/>
                    </a:cubicBezTo>
                    <a:cubicBezTo>
                      <a:pt x="91" y="27"/>
                      <a:pt x="80" y="23"/>
                      <a:pt x="76" y="27"/>
                    </a:cubicBezTo>
                    <a:cubicBezTo>
                      <a:pt x="73" y="30"/>
                      <a:pt x="73" y="34"/>
                      <a:pt x="73" y="38"/>
                    </a:cubicBezTo>
                    <a:cubicBezTo>
                      <a:pt x="71" y="38"/>
                      <a:pt x="69" y="40"/>
                      <a:pt x="68" y="42"/>
                    </a:cubicBezTo>
                    <a:cubicBezTo>
                      <a:pt x="66" y="45"/>
                      <a:pt x="64" y="49"/>
                      <a:pt x="64" y="53"/>
                    </a:cubicBezTo>
                    <a:cubicBezTo>
                      <a:pt x="64" y="53"/>
                      <a:pt x="64" y="53"/>
                      <a:pt x="64" y="53"/>
                    </a:cubicBezTo>
                    <a:cubicBezTo>
                      <a:pt x="60" y="66"/>
                      <a:pt x="56" y="79"/>
                      <a:pt x="52" y="92"/>
                    </a:cubicBezTo>
                    <a:cubicBezTo>
                      <a:pt x="46" y="93"/>
                      <a:pt x="39" y="92"/>
                      <a:pt x="34" y="91"/>
                    </a:cubicBezTo>
                    <a:cubicBezTo>
                      <a:pt x="33" y="91"/>
                      <a:pt x="33" y="91"/>
                      <a:pt x="32" y="91"/>
                    </a:cubicBezTo>
                    <a:cubicBezTo>
                      <a:pt x="36" y="74"/>
                      <a:pt x="39" y="58"/>
                      <a:pt x="44" y="41"/>
                    </a:cubicBezTo>
                    <a:cubicBezTo>
                      <a:pt x="44" y="41"/>
                      <a:pt x="44" y="41"/>
                      <a:pt x="44" y="41"/>
                    </a:cubicBezTo>
                    <a:cubicBezTo>
                      <a:pt x="39" y="57"/>
                      <a:pt x="34" y="74"/>
                      <a:pt x="32" y="91"/>
                    </a:cubicBezTo>
                    <a:cubicBezTo>
                      <a:pt x="31" y="91"/>
                      <a:pt x="30" y="91"/>
                      <a:pt x="29" y="91"/>
                    </a:cubicBezTo>
                    <a:cubicBezTo>
                      <a:pt x="34" y="72"/>
                      <a:pt x="38" y="53"/>
                      <a:pt x="42" y="34"/>
                    </a:cubicBezTo>
                    <a:cubicBezTo>
                      <a:pt x="42" y="33"/>
                      <a:pt x="42" y="33"/>
                      <a:pt x="42" y="33"/>
                    </a:cubicBezTo>
                    <a:cubicBezTo>
                      <a:pt x="42" y="33"/>
                      <a:pt x="42" y="33"/>
                      <a:pt x="42" y="33"/>
                    </a:cubicBezTo>
                    <a:cubicBezTo>
                      <a:pt x="43" y="36"/>
                      <a:pt x="48" y="36"/>
                      <a:pt x="50" y="35"/>
                    </a:cubicBezTo>
                    <a:cubicBezTo>
                      <a:pt x="50" y="37"/>
                      <a:pt x="49" y="39"/>
                      <a:pt x="49" y="41"/>
                    </a:cubicBezTo>
                    <a:cubicBezTo>
                      <a:pt x="49" y="41"/>
                      <a:pt x="49" y="41"/>
                      <a:pt x="49" y="41"/>
                    </a:cubicBezTo>
                    <a:cubicBezTo>
                      <a:pt x="46" y="41"/>
                      <a:pt x="43" y="40"/>
                      <a:pt x="41" y="40"/>
                    </a:cubicBezTo>
                    <a:cubicBezTo>
                      <a:pt x="41" y="40"/>
                      <a:pt x="41" y="40"/>
                      <a:pt x="41" y="40"/>
                    </a:cubicBezTo>
                    <a:cubicBezTo>
                      <a:pt x="42" y="41"/>
                      <a:pt x="44" y="41"/>
                      <a:pt x="46" y="41"/>
                    </a:cubicBezTo>
                    <a:cubicBezTo>
                      <a:pt x="46" y="41"/>
                      <a:pt x="46" y="41"/>
                      <a:pt x="46" y="41"/>
                    </a:cubicBezTo>
                    <a:cubicBezTo>
                      <a:pt x="44" y="55"/>
                      <a:pt x="41" y="68"/>
                      <a:pt x="38" y="81"/>
                    </a:cubicBezTo>
                    <a:cubicBezTo>
                      <a:pt x="37" y="84"/>
                      <a:pt x="36" y="87"/>
                      <a:pt x="35" y="91"/>
                    </a:cubicBezTo>
                    <a:cubicBezTo>
                      <a:pt x="35" y="91"/>
                      <a:pt x="35" y="91"/>
                      <a:pt x="34" y="91"/>
                    </a:cubicBezTo>
                    <a:cubicBezTo>
                      <a:pt x="47" y="92"/>
                      <a:pt x="47" y="92"/>
                      <a:pt x="47" y="92"/>
                    </a:cubicBezTo>
                    <a:cubicBezTo>
                      <a:pt x="52" y="80"/>
                      <a:pt x="56" y="69"/>
                      <a:pt x="60" y="58"/>
                    </a:cubicBezTo>
                    <a:cubicBezTo>
                      <a:pt x="60" y="57"/>
                      <a:pt x="60" y="57"/>
                      <a:pt x="60" y="57"/>
                    </a:cubicBezTo>
                    <a:cubicBezTo>
                      <a:pt x="60" y="57"/>
                      <a:pt x="60" y="57"/>
                      <a:pt x="60" y="57"/>
                    </a:cubicBezTo>
                    <a:cubicBezTo>
                      <a:pt x="61" y="54"/>
                      <a:pt x="62" y="50"/>
                      <a:pt x="63" y="48"/>
                    </a:cubicBezTo>
                    <a:cubicBezTo>
                      <a:pt x="64" y="44"/>
                      <a:pt x="66" y="39"/>
                      <a:pt x="68" y="35"/>
                    </a:cubicBezTo>
                    <a:cubicBezTo>
                      <a:pt x="68" y="35"/>
                      <a:pt x="68" y="35"/>
                      <a:pt x="67" y="34"/>
                    </a:cubicBezTo>
                    <a:cubicBezTo>
                      <a:pt x="65" y="34"/>
                      <a:pt x="63" y="33"/>
                      <a:pt x="60" y="32"/>
                    </a:cubicBezTo>
                    <a:cubicBezTo>
                      <a:pt x="60" y="32"/>
                      <a:pt x="60" y="32"/>
                      <a:pt x="60" y="32"/>
                    </a:cubicBezTo>
                    <a:cubicBezTo>
                      <a:pt x="57" y="40"/>
                      <a:pt x="52" y="46"/>
                      <a:pt x="50" y="54"/>
                    </a:cubicBezTo>
                    <a:cubicBezTo>
                      <a:pt x="50" y="54"/>
                      <a:pt x="50" y="54"/>
                      <a:pt x="50" y="54"/>
                    </a:cubicBezTo>
                    <a:cubicBezTo>
                      <a:pt x="47" y="62"/>
                      <a:pt x="43" y="70"/>
                      <a:pt x="39" y="79"/>
                    </a:cubicBezTo>
                    <a:cubicBezTo>
                      <a:pt x="42" y="67"/>
                      <a:pt x="45" y="54"/>
                      <a:pt x="47" y="42"/>
                    </a:cubicBezTo>
                    <a:cubicBezTo>
                      <a:pt x="47" y="42"/>
                      <a:pt x="48" y="42"/>
                      <a:pt x="49" y="41"/>
                    </a:cubicBezTo>
                    <a:cubicBezTo>
                      <a:pt x="49" y="41"/>
                      <a:pt x="49" y="41"/>
                      <a:pt x="49" y="41"/>
                    </a:cubicBezTo>
                    <a:cubicBezTo>
                      <a:pt x="49" y="42"/>
                      <a:pt x="49" y="42"/>
                      <a:pt x="49" y="41"/>
                    </a:cubicBezTo>
                    <a:cubicBezTo>
                      <a:pt x="50" y="39"/>
                      <a:pt x="50" y="37"/>
                      <a:pt x="50" y="35"/>
                    </a:cubicBezTo>
                    <a:cubicBezTo>
                      <a:pt x="50" y="35"/>
                      <a:pt x="50" y="35"/>
                      <a:pt x="50" y="35"/>
                    </a:cubicBezTo>
                    <a:cubicBezTo>
                      <a:pt x="51" y="35"/>
                      <a:pt x="51" y="35"/>
                      <a:pt x="51" y="35"/>
                    </a:cubicBezTo>
                    <a:cubicBezTo>
                      <a:pt x="51" y="35"/>
                      <a:pt x="51" y="35"/>
                      <a:pt x="51" y="35"/>
                    </a:cubicBezTo>
                    <a:cubicBezTo>
                      <a:pt x="51" y="33"/>
                      <a:pt x="52" y="31"/>
                      <a:pt x="52" y="29"/>
                    </a:cubicBezTo>
                    <a:cubicBezTo>
                      <a:pt x="52" y="28"/>
                      <a:pt x="52" y="27"/>
                      <a:pt x="51" y="26"/>
                    </a:cubicBezTo>
                    <a:cubicBezTo>
                      <a:pt x="49" y="25"/>
                      <a:pt x="46" y="25"/>
                      <a:pt x="45" y="26"/>
                    </a:cubicBezTo>
                    <a:cubicBezTo>
                      <a:pt x="42" y="28"/>
                      <a:pt x="42" y="31"/>
                      <a:pt x="42" y="33"/>
                    </a:cubicBezTo>
                    <a:cubicBezTo>
                      <a:pt x="42" y="33"/>
                      <a:pt x="42" y="33"/>
                      <a:pt x="42" y="33"/>
                    </a:cubicBezTo>
                    <a:cubicBezTo>
                      <a:pt x="42" y="33"/>
                      <a:pt x="42" y="33"/>
                      <a:pt x="42" y="33"/>
                    </a:cubicBezTo>
                    <a:cubicBezTo>
                      <a:pt x="37" y="52"/>
                      <a:pt x="33" y="72"/>
                      <a:pt x="29" y="91"/>
                    </a:cubicBezTo>
                    <a:cubicBezTo>
                      <a:pt x="28" y="90"/>
                      <a:pt x="27" y="90"/>
                      <a:pt x="25" y="90"/>
                    </a:cubicBezTo>
                    <a:cubicBezTo>
                      <a:pt x="25" y="90"/>
                      <a:pt x="25" y="90"/>
                      <a:pt x="25" y="90"/>
                    </a:cubicBezTo>
                    <a:cubicBezTo>
                      <a:pt x="28" y="80"/>
                      <a:pt x="31" y="71"/>
                      <a:pt x="33" y="61"/>
                    </a:cubicBezTo>
                    <a:cubicBezTo>
                      <a:pt x="33" y="61"/>
                      <a:pt x="33" y="61"/>
                      <a:pt x="33" y="61"/>
                    </a:cubicBezTo>
                    <a:cubicBezTo>
                      <a:pt x="34" y="57"/>
                      <a:pt x="34" y="53"/>
                      <a:pt x="35" y="49"/>
                    </a:cubicBezTo>
                    <a:cubicBezTo>
                      <a:pt x="35" y="47"/>
                      <a:pt x="36" y="43"/>
                      <a:pt x="34" y="42"/>
                    </a:cubicBezTo>
                    <a:cubicBezTo>
                      <a:pt x="35" y="40"/>
                      <a:pt x="35" y="39"/>
                      <a:pt x="35" y="38"/>
                    </a:cubicBezTo>
                    <a:cubicBezTo>
                      <a:pt x="35" y="37"/>
                      <a:pt x="35" y="37"/>
                      <a:pt x="35" y="37"/>
                    </a:cubicBezTo>
                    <a:cubicBezTo>
                      <a:pt x="34" y="39"/>
                      <a:pt x="34" y="40"/>
                      <a:pt x="34" y="42"/>
                    </a:cubicBezTo>
                    <a:cubicBezTo>
                      <a:pt x="31" y="41"/>
                      <a:pt x="27" y="55"/>
                      <a:pt x="26" y="57"/>
                    </a:cubicBezTo>
                    <a:cubicBezTo>
                      <a:pt x="26" y="57"/>
                      <a:pt x="26" y="58"/>
                      <a:pt x="27" y="57"/>
                    </a:cubicBezTo>
                    <a:cubicBezTo>
                      <a:pt x="28" y="55"/>
                      <a:pt x="31" y="43"/>
                      <a:pt x="33" y="44"/>
                    </a:cubicBezTo>
                    <a:cubicBezTo>
                      <a:pt x="35" y="44"/>
                      <a:pt x="34" y="45"/>
                      <a:pt x="34" y="47"/>
                    </a:cubicBezTo>
                    <a:cubicBezTo>
                      <a:pt x="34" y="48"/>
                      <a:pt x="34" y="50"/>
                      <a:pt x="34" y="52"/>
                    </a:cubicBezTo>
                    <a:cubicBezTo>
                      <a:pt x="34" y="54"/>
                      <a:pt x="33" y="55"/>
                      <a:pt x="33" y="57"/>
                    </a:cubicBezTo>
                    <a:cubicBezTo>
                      <a:pt x="33" y="58"/>
                      <a:pt x="33" y="58"/>
                      <a:pt x="33" y="59"/>
                    </a:cubicBezTo>
                    <a:cubicBezTo>
                      <a:pt x="33" y="60"/>
                      <a:pt x="33" y="60"/>
                      <a:pt x="33" y="60"/>
                    </a:cubicBezTo>
                    <a:cubicBezTo>
                      <a:pt x="33" y="60"/>
                      <a:pt x="33" y="60"/>
                      <a:pt x="33" y="60"/>
                    </a:cubicBezTo>
                    <a:cubicBezTo>
                      <a:pt x="33" y="60"/>
                      <a:pt x="33" y="60"/>
                      <a:pt x="33" y="60"/>
                    </a:cubicBezTo>
                    <a:cubicBezTo>
                      <a:pt x="31" y="59"/>
                      <a:pt x="29" y="59"/>
                      <a:pt x="27" y="58"/>
                    </a:cubicBezTo>
                    <a:cubicBezTo>
                      <a:pt x="27" y="58"/>
                      <a:pt x="26" y="58"/>
                      <a:pt x="26" y="58"/>
                    </a:cubicBezTo>
                    <a:cubicBezTo>
                      <a:pt x="24" y="68"/>
                      <a:pt x="22" y="78"/>
                      <a:pt x="20" y="88"/>
                    </a:cubicBezTo>
                    <a:cubicBezTo>
                      <a:pt x="17" y="86"/>
                      <a:pt x="14" y="83"/>
                      <a:pt x="12" y="78"/>
                    </a:cubicBezTo>
                    <a:cubicBezTo>
                      <a:pt x="13" y="70"/>
                      <a:pt x="14" y="63"/>
                      <a:pt x="14" y="55"/>
                    </a:cubicBezTo>
                    <a:cubicBezTo>
                      <a:pt x="14" y="55"/>
                      <a:pt x="14" y="55"/>
                      <a:pt x="14" y="55"/>
                    </a:cubicBezTo>
                    <a:cubicBezTo>
                      <a:pt x="16" y="49"/>
                      <a:pt x="17" y="44"/>
                      <a:pt x="17" y="39"/>
                    </a:cubicBezTo>
                    <a:cubicBezTo>
                      <a:pt x="18" y="38"/>
                      <a:pt x="19" y="38"/>
                      <a:pt x="21" y="38"/>
                    </a:cubicBezTo>
                    <a:cubicBezTo>
                      <a:pt x="19" y="53"/>
                      <a:pt x="17" y="68"/>
                      <a:pt x="16" y="84"/>
                    </a:cubicBezTo>
                    <a:cubicBezTo>
                      <a:pt x="16" y="84"/>
                      <a:pt x="16" y="84"/>
                      <a:pt x="16" y="84"/>
                    </a:cubicBezTo>
                    <a:cubicBezTo>
                      <a:pt x="18" y="68"/>
                      <a:pt x="20" y="53"/>
                      <a:pt x="21" y="38"/>
                    </a:cubicBezTo>
                    <a:cubicBezTo>
                      <a:pt x="22" y="38"/>
                      <a:pt x="24" y="38"/>
                      <a:pt x="25" y="38"/>
                    </a:cubicBezTo>
                    <a:cubicBezTo>
                      <a:pt x="22" y="54"/>
                      <a:pt x="20" y="71"/>
                      <a:pt x="19" y="87"/>
                    </a:cubicBezTo>
                    <a:cubicBezTo>
                      <a:pt x="19" y="87"/>
                      <a:pt x="20" y="87"/>
                      <a:pt x="20" y="87"/>
                    </a:cubicBezTo>
                    <a:cubicBezTo>
                      <a:pt x="22" y="71"/>
                      <a:pt x="24" y="55"/>
                      <a:pt x="25" y="38"/>
                    </a:cubicBezTo>
                    <a:cubicBezTo>
                      <a:pt x="26" y="38"/>
                      <a:pt x="26" y="38"/>
                      <a:pt x="25" y="38"/>
                    </a:cubicBezTo>
                    <a:cubicBezTo>
                      <a:pt x="22" y="37"/>
                      <a:pt x="17" y="36"/>
                      <a:pt x="14" y="38"/>
                    </a:cubicBezTo>
                    <a:cubicBezTo>
                      <a:pt x="13" y="36"/>
                      <a:pt x="14" y="33"/>
                      <a:pt x="14" y="30"/>
                    </a:cubicBezTo>
                    <a:cubicBezTo>
                      <a:pt x="14" y="28"/>
                      <a:pt x="14" y="26"/>
                      <a:pt x="15" y="24"/>
                    </a:cubicBezTo>
                    <a:cubicBezTo>
                      <a:pt x="16" y="20"/>
                      <a:pt x="17" y="19"/>
                      <a:pt x="19" y="15"/>
                    </a:cubicBezTo>
                    <a:cubicBezTo>
                      <a:pt x="21" y="12"/>
                      <a:pt x="21" y="8"/>
                      <a:pt x="23" y="5"/>
                    </a:cubicBezTo>
                    <a:cubicBezTo>
                      <a:pt x="26" y="1"/>
                      <a:pt x="27" y="3"/>
                      <a:pt x="28" y="7"/>
                    </a:cubicBezTo>
                    <a:cubicBezTo>
                      <a:pt x="28" y="10"/>
                      <a:pt x="28" y="13"/>
                      <a:pt x="28" y="15"/>
                    </a:cubicBezTo>
                    <a:cubicBezTo>
                      <a:pt x="28" y="23"/>
                      <a:pt x="27" y="30"/>
                      <a:pt x="25" y="37"/>
                    </a:cubicBezTo>
                    <a:cubicBezTo>
                      <a:pt x="25" y="38"/>
                      <a:pt x="26" y="38"/>
                      <a:pt x="26" y="38"/>
                    </a:cubicBezTo>
                    <a:cubicBezTo>
                      <a:pt x="27" y="34"/>
                      <a:pt x="33" y="0"/>
                      <a:pt x="25" y="0"/>
                    </a:cubicBezTo>
                    <a:cubicBezTo>
                      <a:pt x="22" y="0"/>
                      <a:pt x="20" y="11"/>
                      <a:pt x="19" y="13"/>
                    </a:cubicBezTo>
                    <a:cubicBezTo>
                      <a:pt x="17" y="16"/>
                      <a:pt x="15" y="18"/>
                      <a:pt x="15" y="21"/>
                    </a:cubicBezTo>
                    <a:cubicBezTo>
                      <a:pt x="13" y="27"/>
                      <a:pt x="14" y="33"/>
                      <a:pt x="12" y="39"/>
                    </a:cubicBezTo>
                    <a:cubicBezTo>
                      <a:pt x="12" y="39"/>
                      <a:pt x="12" y="39"/>
                      <a:pt x="12" y="39"/>
                    </a:cubicBezTo>
                    <a:cubicBezTo>
                      <a:pt x="12" y="39"/>
                      <a:pt x="12" y="39"/>
                      <a:pt x="12" y="39"/>
                    </a:cubicBezTo>
                    <a:cubicBezTo>
                      <a:pt x="11" y="42"/>
                      <a:pt x="11" y="46"/>
                      <a:pt x="11" y="48"/>
                    </a:cubicBezTo>
                    <a:cubicBezTo>
                      <a:pt x="11" y="53"/>
                      <a:pt x="11" y="58"/>
                      <a:pt x="11" y="62"/>
                    </a:cubicBezTo>
                    <a:cubicBezTo>
                      <a:pt x="11" y="63"/>
                      <a:pt x="12" y="63"/>
                      <a:pt x="12" y="63"/>
                    </a:cubicBezTo>
                    <a:cubicBezTo>
                      <a:pt x="13" y="61"/>
                      <a:pt x="13" y="59"/>
                      <a:pt x="14" y="58"/>
                    </a:cubicBezTo>
                    <a:cubicBezTo>
                      <a:pt x="13" y="64"/>
                      <a:pt x="12" y="71"/>
                      <a:pt x="12" y="77"/>
                    </a:cubicBezTo>
                    <a:cubicBezTo>
                      <a:pt x="12" y="77"/>
                      <a:pt x="12" y="77"/>
                      <a:pt x="12" y="77"/>
                    </a:cubicBezTo>
                    <a:cubicBezTo>
                      <a:pt x="11" y="76"/>
                      <a:pt x="10" y="76"/>
                      <a:pt x="10" y="77"/>
                    </a:cubicBezTo>
                    <a:cubicBezTo>
                      <a:pt x="10" y="78"/>
                      <a:pt x="10" y="78"/>
                      <a:pt x="10" y="78"/>
                    </a:cubicBezTo>
                    <a:cubicBezTo>
                      <a:pt x="8" y="88"/>
                      <a:pt x="7" y="98"/>
                      <a:pt x="5" y="108"/>
                    </a:cubicBezTo>
                    <a:cubicBezTo>
                      <a:pt x="4" y="116"/>
                      <a:pt x="0" y="127"/>
                      <a:pt x="1" y="136"/>
                    </a:cubicBezTo>
                    <a:cubicBezTo>
                      <a:pt x="1" y="145"/>
                      <a:pt x="12" y="150"/>
                      <a:pt x="20" y="152"/>
                    </a:cubicBezTo>
                    <a:cubicBezTo>
                      <a:pt x="28" y="155"/>
                      <a:pt x="44" y="157"/>
                      <a:pt x="51" y="150"/>
                    </a:cubicBezTo>
                    <a:cubicBezTo>
                      <a:pt x="57" y="145"/>
                      <a:pt x="57" y="130"/>
                      <a:pt x="59" y="123"/>
                    </a:cubicBezTo>
                    <a:cubicBezTo>
                      <a:pt x="61" y="111"/>
                      <a:pt x="63" y="100"/>
                      <a:pt x="65" y="88"/>
                    </a:cubicBezTo>
                    <a:cubicBezTo>
                      <a:pt x="65" y="87"/>
                      <a:pt x="64" y="86"/>
                      <a:pt x="64" y="87"/>
                    </a:cubicBezTo>
                    <a:cubicBezTo>
                      <a:pt x="63" y="88"/>
                      <a:pt x="62" y="89"/>
                      <a:pt x="61" y="90"/>
                    </a:cubicBezTo>
                    <a:cubicBezTo>
                      <a:pt x="64" y="78"/>
                      <a:pt x="68" y="67"/>
                      <a:pt x="72" y="56"/>
                    </a:cubicBezTo>
                    <a:cubicBezTo>
                      <a:pt x="72" y="56"/>
                      <a:pt x="72" y="56"/>
                      <a:pt x="72" y="55"/>
                    </a:cubicBezTo>
                    <a:cubicBezTo>
                      <a:pt x="72" y="55"/>
                      <a:pt x="72" y="55"/>
                      <a:pt x="72" y="55"/>
                    </a:cubicBezTo>
                    <a:cubicBezTo>
                      <a:pt x="73" y="51"/>
                      <a:pt x="75" y="46"/>
                      <a:pt x="76" y="42"/>
                    </a:cubicBezTo>
                    <a:cubicBezTo>
                      <a:pt x="77" y="40"/>
                      <a:pt x="76" y="39"/>
                      <a:pt x="76" y="39"/>
                    </a:cubicBezTo>
                    <a:cubicBezTo>
                      <a:pt x="86" y="42"/>
                      <a:pt x="95" y="30"/>
                      <a:pt x="93" y="21"/>
                    </a:cubicBezTo>
                    <a:close/>
                    <a:moveTo>
                      <a:pt x="54" y="55"/>
                    </a:moveTo>
                    <a:cubicBezTo>
                      <a:pt x="55" y="52"/>
                      <a:pt x="56" y="48"/>
                      <a:pt x="57" y="45"/>
                    </a:cubicBezTo>
                    <a:cubicBezTo>
                      <a:pt x="58" y="45"/>
                      <a:pt x="59" y="45"/>
                      <a:pt x="60" y="46"/>
                    </a:cubicBezTo>
                    <a:cubicBezTo>
                      <a:pt x="60" y="46"/>
                      <a:pt x="60" y="46"/>
                      <a:pt x="60" y="46"/>
                    </a:cubicBezTo>
                    <a:cubicBezTo>
                      <a:pt x="59" y="49"/>
                      <a:pt x="58" y="52"/>
                      <a:pt x="56" y="55"/>
                    </a:cubicBezTo>
                    <a:cubicBezTo>
                      <a:pt x="55" y="55"/>
                      <a:pt x="55" y="55"/>
                      <a:pt x="54" y="55"/>
                    </a:cubicBezTo>
                    <a:close/>
                    <a:moveTo>
                      <a:pt x="62" y="47"/>
                    </a:moveTo>
                    <a:cubicBezTo>
                      <a:pt x="61" y="50"/>
                      <a:pt x="60" y="53"/>
                      <a:pt x="59" y="56"/>
                    </a:cubicBezTo>
                    <a:cubicBezTo>
                      <a:pt x="59" y="56"/>
                      <a:pt x="59" y="56"/>
                      <a:pt x="59" y="56"/>
                    </a:cubicBezTo>
                    <a:cubicBezTo>
                      <a:pt x="58" y="56"/>
                      <a:pt x="58" y="56"/>
                      <a:pt x="57" y="56"/>
                    </a:cubicBezTo>
                    <a:cubicBezTo>
                      <a:pt x="59" y="53"/>
                      <a:pt x="60" y="49"/>
                      <a:pt x="60" y="46"/>
                    </a:cubicBezTo>
                    <a:cubicBezTo>
                      <a:pt x="60" y="46"/>
                      <a:pt x="60" y="46"/>
                      <a:pt x="60" y="46"/>
                    </a:cubicBezTo>
                    <a:cubicBezTo>
                      <a:pt x="61" y="46"/>
                      <a:pt x="62" y="46"/>
                      <a:pt x="62" y="46"/>
                    </a:cubicBezTo>
                    <a:cubicBezTo>
                      <a:pt x="62" y="47"/>
                      <a:pt x="62" y="47"/>
                      <a:pt x="62" y="47"/>
                    </a:cubicBezTo>
                    <a:close/>
                    <a:moveTo>
                      <a:pt x="58" y="39"/>
                    </a:moveTo>
                    <a:cubicBezTo>
                      <a:pt x="58" y="38"/>
                      <a:pt x="60" y="33"/>
                      <a:pt x="61" y="33"/>
                    </a:cubicBezTo>
                    <a:cubicBezTo>
                      <a:pt x="62" y="33"/>
                      <a:pt x="66" y="35"/>
                      <a:pt x="66" y="36"/>
                    </a:cubicBezTo>
                    <a:cubicBezTo>
                      <a:pt x="66" y="37"/>
                      <a:pt x="65" y="40"/>
                      <a:pt x="64" y="41"/>
                    </a:cubicBezTo>
                    <a:cubicBezTo>
                      <a:pt x="64" y="43"/>
                      <a:pt x="63" y="44"/>
                      <a:pt x="62" y="46"/>
                    </a:cubicBezTo>
                    <a:cubicBezTo>
                      <a:pt x="60" y="45"/>
                      <a:pt x="58" y="44"/>
                      <a:pt x="55" y="43"/>
                    </a:cubicBezTo>
                    <a:cubicBezTo>
                      <a:pt x="56" y="42"/>
                      <a:pt x="57" y="40"/>
                      <a:pt x="58" y="39"/>
                    </a:cubicBezTo>
                    <a:close/>
                    <a:moveTo>
                      <a:pt x="55" y="44"/>
                    </a:moveTo>
                    <a:cubicBezTo>
                      <a:pt x="56" y="44"/>
                      <a:pt x="56" y="44"/>
                      <a:pt x="57" y="45"/>
                    </a:cubicBezTo>
                    <a:cubicBezTo>
                      <a:pt x="56" y="46"/>
                      <a:pt x="56" y="47"/>
                      <a:pt x="55" y="49"/>
                    </a:cubicBezTo>
                    <a:cubicBezTo>
                      <a:pt x="55" y="49"/>
                      <a:pt x="53" y="54"/>
                      <a:pt x="53" y="55"/>
                    </a:cubicBezTo>
                    <a:cubicBezTo>
                      <a:pt x="53" y="54"/>
                      <a:pt x="52" y="54"/>
                      <a:pt x="51" y="54"/>
                    </a:cubicBezTo>
                    <a:cubicBezTo>
                      <a:pt x="51" y="54"/>
                      <a:pt x="51" y="54"/>
                      <a:pt x="51" y="54"/>
                    </a:cubicBezTo>
                    <a:cubicBezTo>
                      <a:pt x="52" y="50"/>
                      <a:pt x="54" y="47"/>
                      <a:pt x="55" y="44"/>
                    </a:cubicBezTo>
                    <a:close/>
                    <a:moveTo>
                      <a:pt x="49" y="26"/>
                    </a:moveTo>
                    <a:cubicBezTo>
                      <a:pt x="49" y="26"/>
                      <a:pt x="53" y="27"/>
                      <a:pt x="51" y="29"/>
                    </a:cubicBezTo>
                    <a:cubicBezTo>
                      <a:pt x="51" y="29"/>
                      <a:pt x="50" y="29"/>
                      <a:pt x="49" y="29"/>
                    </a:cubicBezTo>
                    <a:cubicBezTo>
                      <a:pt x="47" y="29"/>
                      <a:pt x="46" y="28"/>
                      <a:pt x="44" y="27"/>
                    </a:cubicBezTo>
                    <a:cubicBezTo>
                      <a:pt x="44" y="27"/>
                      <a:pt x="44" y="28"/>
                      <a:pt x="44" y="28"/>
                    </a:cubicBezTo>
                    <a:cubicBezTo>
                      <a:pt x="45" y="26"/>
                      <a:pt x="46" y="25"/>
                      <a:pt x="49" y="26"/>
                    </a:cubicBezTo>
                    <a:close/>
                    <a:moveTo>
                      <a:pt x="44" y="28"/>
                    </a:moveTo>
                    <a:cubicBezTo>
                      <a:pt x="44" y="28"/>
                      <a:pt x="44" y="28"/>
                      <a:pt x="44" y="28"/>
                    </a:cubicBezTo>
                    <a:cubicBezTo>
                      <a:pt x="46" y="29"/>
                      <a:pt x="49" y="31"/>
                      <a:pt x="51" y="30"/>
                    </a:cubicBezTo>
                    <a:cubicBezTo>
                      <a:pt x="51" y="30"/>
                      <a:pt x="51" y="30"/>
                      <a:pt x="51" y="29"/>
                    </a:cubicBezTo>
                    <a:cubicBezTo>
                      <a:pt x="51" y="31"/>
                      <a:pt x="51" y="33"/>
                      <a:pt x="50" y="35"/>
                    </a:cubicBezTo>
                    <a:cubicBezTo>
                      <a:pt x="47" y="35"/>
                      <a:pt x="44" y="35"/>
                      <a:pt x="42" y="33"/>
                    </a:cubicBezTo>
                    <a:cubicBezTo>
                      <a:pt x="42" y="33"/>
                      <a:pt x="42" y="33"/>
                      <a:pt x="42" y="33"/>
                    </a:cubicBezTo>
                    <a:cubicBezTo>
                      <a:pt x="42" y="31"/>
                      <a:pt x="43" y="29"/>
                      <a:pt x="44" y="28"/>
                    </a:cubicBezTo>
                    <a:close/>
                    <a:moveTo>
                      <a:pt x="12" y="58"/>
                    </a:moveTo>
                    <a:cubicBezTo>
                      <a:pt x="12" y="54"/>
                      <a:pt x="12" y="49"/>
                      <a:pt x="13" y="44"/>
                    </a:cubicBezTo>
                    <a:cubicBezTo>
                      <a:pt x="13" y="42"/>
                      <a:pt x="14" y="40"/>
                      <a:pt x="16" y="39"/>
                    </a:cubicBezTo>
                    <a:cubicBezTo>
                      <a:pt x="16" y="44"/>
                      <a:pt x="15" y="48"/>
                      <a:pt x="14" y="53"/>
                    </a:cubicBezTo>
                    <a:cubicBezTo>
                      <a:pt x="14" y="54"/>
                      <a:pt x="12" y="64"/>
                      <a:pt x="12" y="58"/>
                    </a:cubicBezTo>
                    <a:close/>
                    <a:moveTo>
                      <a:pt x="30" y="72"/>
                    </a:moveTo>
                    <a:cubicBezTo>
                      <a:pt x="28" y="78"/>
                      <a:pt x="26" y="84"/>
                      <a:pt x="25" y="90"/>
                    </a:cubicBezTo>
                    <a:cubicBezTo>
                      <a:pt x="24" y="89"/>
                      <a:pt x="23" y="89"/>
                      <a:pt x="23" y="89"/>
                    </a:cubicBezTo>
                    <a:cubicBezTo>
                      <a:pt x="25" y="80"/>
                      <a:pt x="28" y="70"/>
                      <a:pt x="30" y="61"/>
                    </a:cubicBezTo>
                    <a:cubicBezTo>
                      <a:pt x="34" y="62"/>
                      <a:pt x="30" y="68"/>
                      <a:pt x="30" y="72"/>
                    </a:cubicBezTo>
                    <a:close/>
                    <a:moveTo>
                      <a:pt x="27" y="61"/>
                    </a:moveTo>
                    <a:cubicBezTo>
                      <a:pt x="29" y="59"/>
                      <a:pt x="27" y="60"/>
                      <a:pt x="29" y="60"/>
                    </a:cubicBezTo>
                    <a:cubicBezTo>
                      <a:pt x="29" y="60"/>
                      <a:pt x="29" y="60"/>
                      <a:pt x="29" y="60"/>
                    </a:cubicBezTo>
                    <a:cubicBezTo>
                      <a:pt x="27" y="70"/>
                      <a:pt x="24" y="79"/>
                      <a:pt x="22" y="89"/>
                    </a:cubicBezTo>
                    <a:cubicBezTo>
                      <a:pt x="22" y="89"/>
                      <a:pt x="21" y="88"/>
                      <a:pt x="21" y="88"/>
                    </a:cubicBezTo>
                    <a:cubicBezTo>
                      <a:pt x="22" y="82"/>
                      <a:pt x="23" y="76"/>
                      <a:pt x="25" y="70"/>
                    </a:cubicBezTo>
                    <a:cubicBezTo>
                      <a:pt x="25" y="68"/>
                      <a:pt x="25" y="62"/>
                      <a:pt x="27" y="61"/>
                    </a:cubicBezTo>
                    <a:close/>
                    <a:moveTo>
                      <a:pt x="61" y="100"/>
                    </a:moveTo>
                    <a:cubicBezTo>
                      <a:pt x="59" y="112"/>
                      <a:pt x="57" y="123"/>
                      <a:pt x="54" y="135"/>
                    </a:cubicBezTo>
                    <a:cubicBezTo>
                      <a:pt x="52" y="145"/>
                      <a:pt x="48" y="152"/>
                      <a:pt x="37" y="153"/>
                    </a:cubicBezTo>
                    <a:cubicBezTo>
                      <a:pt x="30" y="153"/>
                      <a:pt x="23" y="152"/>
                      <a:pt x="16" y="149"/>
                    </a:cubicBezTo>
                    <a:cubicBezTo>
                      <a:pt x="4" y="144"/>
                      <a:pt x="2" y="138"/>
                      <a:pt x="4" y="125"/>
                    </a:cubicBezTo>
                    <a:cubicBezTo>
                      <a:pt x="4" y="120"/>
                      <a:pt x="5" y="115"/>
                      <a:pt x="6" y="110"/>
                    </a:cubicBezTo>
                    <a:cubicBezTo>
                      <a:pt x="8" y="100"/>
                      <a:pt x="9" y="90"/>
                      <a:pt x="11" y="79"/>
                    </a:cubicBezTo>
                    <a:cubicBezTo>
                      <a:pt x="14" y="87"/>
                      <a:pt x="19" y="91"/>
                      <a:pt x="28" y="93"/>
                    </a:cubicBezTo>
                    <a:cubicBezTo>
                      <a:pt x="35" y="94"/>
                      <a:pt x="44" y="95"/>
                      <a:pt x="51" y="94"/>
                    </a:cubicBezTo>
                    <a:cubicBezTo>
                      <a:pt x="51" y="94"/>
                      <a:pt x="51" y="94"/>
                      <a:pt x="51" y="94"/>
                    </a:cubicBezTo>
                    <a:cubicBezTo>
                      <a:pt x="51" y="94"/>
                      <a:pt x="51" y="94"/>
                      <a:pt x="52" y="94"/>
                    </a:cubicBezTo>
                    <a:cubicBezTo>
                      <a:pt x="52" y="94"/>
                      <a:pt x="52" y="94"/>
                      <a:pt x="52" y="94"/>
                    </a:cubicBezTo>
                    <a:cubicBezTo>
                      <a:pt x="53" y="94"/>
                      <a:pt x="55" y="94"/>
                      <a:pt x="56" y="93"/>
                    </a:cubicBezTo>
                    <a:cubicBezTo>
                      <a:pt x="64" y="92"/>
                      <a:pt x="63" y="89"/>
                      <a:pt x="61" y="100"/>
                    </a:cubicBezTo>
                    <a:close/>
                    <a:moveTo>
                      <a:pt x="66" y="67"/>
                    </a:moveTo>
                    <a:cubicBezTo>
                      <a:pt x="64" y="75"/>
                      <a:pt x="61" y="82"/>
                      <a:pt x="60" y="90"/>
                    </a:cubicBezTo>
                    <a:cubicBezTo>
                      <a:pt x="57" y="91"/>
                      <a:pt x="55" y="92"/>
                      <a:pt x="52" y="92"/>
                    </a:cubicBezTo>
                    <a:cubicBezTo>
                      <a:pt x="55" y="84"/>
                      <a:pt x="57" y="77"/>
                      <a:pt x="60" y="69"/>
                    </a:cubicBezTo>
                    <a:cubicBezTo>
                      <a:pt x="61" y="65"/>
                      <a:pt x="62" y="55"/>
                      <a:pt x="66" y="56"/>
                    </a:cubicBezTo>
                    <a:cubicBezTo>
                      <a:pt x="73" y="56"/>
                      <a:pt x="68" y="64"/>
                      <a:pt x="66" y="67"/>
                    </a:cubicBezTo>
                    <a:close/>
                    <a:moveTo>
                      <a:pt x="75" y="41"/>
                    </a:moveTo>
                    <a:cubicBezTo>
                      <a:pt x="75" y="42"/>
                      <a:pt x="75" y="42"/>
                      <a:pt x="75" y="43"/>
                    </a:cubicBezTo>
                    <a:cubicBezTo>
                      <a:pt x="74" y="45"/>
                      <a:pt x="73" y="48"/>
                      <a:pt x="72" y="50"/>
                    </a:cubicBezTo>
                    <a:cubicBezTo>
                      <a:pt x="72" y="52"/>
                      <a:pt x="71" y="54"/>
                      <a:pt x="71" y="55"/>
                    </a:cubicBezTo>
                    <a:cubicBezTo>
                      <a:pt x="71" y="55"/>
                      <a:pt x="71" y="55"/>
                      <a:pt x="71" y="55"/>
                    </a:cubicBezTo>
                    <a:cubicBezTo>
                      <a:pt x="71" y="55"/>
                      <a:pt x="71" y="55"/>
                      <a:pt x="71" y="55"/>
                    </a:cubicBezTo>
                    <a:cubicBezTo>
                      <a:pt x="69" y="55"/>
                      <a:pt x="67" y="54"/>
                      <a:pt x="65" y="53"/>
                    </a:cubicBezTo>
                    <a:cubicBezTo>
                      <a:pt x="64" y="53"/>
                      <a:pt x="64" y="53"/>
                      <a:pt x="64" y="53"/>
                    </a:cubicBezTo>
                    <a:cubicBezTo>
                      <a:pt x="65" y="50"/>
                      <a:pt x="66" y="47"/>
                      <a:pt x="68" y="44"/>
                    </a:cubicBezTo>
                    <a:cubicBezTo>
                      <a:pt x="68" y="43"/>
                      <a:pt x="69" y="42"/>
                      <a:pt x="70" y="41"/>
                    </a:cubicBezTo>
                    <a:cubicBezTo>
                      <a:pt x="71" y="39"/>
                      <a:pt x="73" y="39"/>
                      <a:pt x="75" y="41"/>
                    </a:cubicBezTo>
                    <a:close/>
                    <a:moveTo>
                      <a:pt x="75" y="38"/>
                    </a:moveTo>
                    <a:cubicBezTo>
                      <a:pt x="75" y="38"/>
                      <a:pt x="75" y="38"/>
                      <a:pt x="75" y="38"/>
                    </a:cubicBezTo>
                    <a:cubicBezTo>
                      <a:pt x="75" y="38"/>
                      <a:pt x="75" y="38"/>
                      <a:pt x="75" y="38"/>
                    </a:cubicBezTo>
                    <a:cubicBezTo>
                      <a:pt x="75" y="38"/>
                      <a:pt x="75" y="38"/>
                      <a:pt x="75" y="38"/>
                    </a:cubicBezTo>
                    <a:cubicBezTo>
                      <a:pt x="75" y="38"/>
                      <a:pt x="75" y="38"/>
                      <a:pt x="75" y="38"/>
                    </a:cubicBezTo>
                    <a:cubicBezTo>
                      <a:pt x="75" y="38"/>
                      <a:pt x="75" y="38"/>
                      <a:pt x="75" y="38"/>
                    </a:cubicBezTo>
                    <a:cubicBezTo>
                      <a:pt x="75" y="38"/>
                      <a:pt x="75" y="38"/>
                      <a:pt x="75" y="38"/>
                    </a:cubicBezTo>
                    <a:cubicBezTo>
                      <a:pt x="80" y="36"/>
                      <a:pt x="86" y="33"/>
                      <a:pt x="88" y="28"/>
                    </a:cubicBezTo>
                    <a:cubicBezTo>
                      <a:pt x="88" y="28"/>
                      <a:pt x="88" y="28"/>
                      <a:pt x="88" y="28"/>
                    </a:cubicBezTo>
                    <a:cubicBezTo>
                      <a:pt x="85" y="33"/>
                      <a:pt x="81" y="35"/>
                      <a:pt x="76" y="37"/>
                    </a:cubicBezTo>
                    <a:cubicBezTo>
                      <a:pt x="77" y="34"/>
                      <a:pt x="79" y="33"/>
                      <a:pt x="82" y="32"/>
                    </a:cubicBezTo>
                    <a:cubicBezTo>
                      <a:pt x="84" y="31"/>
                      <a:pt x="86" y="30"/>
                      <a:pt x="87" y="29"/>
                    </a:cubicBezTo>
                    <a:cubicBezTo>
                      <a:pt x="87" y="28"/>
                      <a:pt x="87" y="28"/>
                      <a:pt x="87" y="28"/>
                    </a:cubicBezTo>
                    <a:cubicBezTo>
                      <a:pt x="85" y="31"/>
                      <a:pt x="82" y="31"/>
                      <a:pt x="79" y="33"/>
                    </a:cubicBezTo>
                    <a:cubicBezTo>
                      <a:pt x="77" y="34"/>
                      <a:pt x="76" y="35"/>
                      <a:pt x="75" y="37"/>
                    </a:cubicBezTo>
                    <a:cubicBezTo>
                      <a:pt x="75" y="37"/>
                      <a:pt x="75" y="37"/>
                      <a:pt x="75" y="37"/>
                    </a:cubicBezTo>
                    <a:cubicBezTo>
                      <a:pt x="75" y="36"/>
                      <a:pt x="75" y="34"/>
                      <a:pt x="76" y="34"/>
                    </a:cubicBezTo>
                    <a:cubicBezTo>
                      <a:pt x="77" y="32"/>
                      <a:pt x="78" y="30"/>
                      <a:pt x="80" y="29"/>
                    </a:cubicBezTo>
                    <a:cubicBezTo>
                      <a:pt x="81" y="29"/>
                      <a:pt x="83" y="28"/>
                      <a:pt x="85" y="28"/>
                    </a:cubicBezTo>
                    <a:cubicBezTo>
                      <a:pt x="87" y="28"/>
                      <a:pt x="90" y="27"/>
                      <a:pt x="92" y="26"/>
                    </a:cubicBezTo>
                    <a:cubicBezTo>
                      <a:pt x="92" y="26"/>
                      <a:pt x="92" y="26"/>
                      <a:pt x="91" y="26"/>
                    </a:cubicBezTo>
                    <a:cubicBezTo>
                      <a:pt x="88" y="27"/>
                      <a:pt x="83" y="27"/>
                      <a:pt x="80" y="29"/>
                    </a:cubicBezTo>
                    <a:cubicBezTo>
                      <a:pt x="78" y="29"/>
                      <a:pt x="77" y="30"/>
                      <a:pt x="76" y="32"/>
                    </a:cubicBezTo>
                    <a:cubicBezTo>
                      <a:pt x="75" y="33"/>
                      <a:pt x="75" y="36"/>
                      <a:pt x="74" y="38"/>
                    </a:cubicBezTo>
                    <a:cubicBezTo>
                      <a:pt x="74" y="35"/>
                      <a:pt x="74" y="32"/>
                      <a:pt x="75" y="29"/>
                    </a:cubicBezTo>
                    <a:cubicBezTo>
                      <a:pt x="78" y="25"/>
                      <a:pt x="82" y="26"/>
                      <a:pt x="86" y="26"/>
                    </a:cubicBezTo>
                    <a:cubicBezTo>
                      <a:pt x="89" y="26"/>
                      <a:pt x="91" y="25"/>
                      <a:pt x="92" y="23"/>
                    </a:cubicBezTo>
                    <a:cubicBezTo>
                      <a:pt x="92" y="27"/>
                      <a:pt x="91" y="31"/>
                      <a:pt x="87" y="34"/>
                    </a:cubicBezTo>
                    <a:cubicBezTo>
                      <a:pt x="84" y="37"/>
                      <a:pt x="80" y="37"/>
                      <a:pt x="75" y="38"/>
                    </a:cubicBezTo>
                    <a:close/>
                  </a:path>
                </a:pathLst>
              </a:custGeom>
              <a:solidFill>
                <a:srgbClr val="FFFFFF">
                  <a:alpha val="100000"/>
                </a:srgbClr>
              </a:solidFill>
              <a:ln w="9525">
                <a:noFill/>
              </a:ln>
            </p:spPr>
            <p:txBody>
              <a:bodyPr/>
              <a:lstStyle/>
              <a:p>
                <a:endParaRPr lang="zh-CN" altLang="en-US"/>
              </a:p>
            </p:txBody>
          </p:sp>
          <p:sp>
            <p:nvSpPr>
              <p:cNvPr id="3394" name="Freeform 307"/>
              <p:cNvSpPr/>
              <p:nvPr/>
            </p:nvSpPr>
            <p:spPr>
              <a:xfrm>
                <a:off x="11434762" y="6318250"/>
                <a:ext cx="22225" cy="114300"/>
              </a:xfrm>
              <a:custGeom>
                <a:avLst/>
                <a:gdLst>
                  <a:gd name="txL" fmla="*/ 0 w 3"/>
                  <a:gd name="txT" fmla="*/ 0 h 15"/>
                  <a:gd name="txR" fmla="*/ 3 w 3"/>
                  <a:gd name="txB" fmla="*/ 15 h 15"/>
                </a:gdLst>
                <a:ahLst/>
                <a:cxnLst>
                  <a:cxn ang="0">
                    <a:pos x="2147483646" y="2147483646"/>
                  </a:cxn>
                  <a:cxn ang="0">
                    <a:pos x="2147483646" y="2147483646"/>
                  </a:cxn>
                  <a:cxn ang="0">
                    <a:pos x="2147483646" y="0"/>
                  </a:cxn>
                  <a:cxn ang="0">
                    <a:pos x="2147483646" y="0"/>
                  </a:cxn>
                  <a:cxn ang="0">
                    <a:pos x="2147483646" y="2147483646"/>
                  </a:cxn>
                </a:cxnLst>
                <a:rect l="txL" t="txT" r="txR" b="txB"/>
                <a:pathLst>
                  <a:path w="3" h="15">
                    <a:moveTo>
                      <a:pt x="2" y="15"/>
                    </a:moveTo>
                    <a:cubicBezTo>
                      <a:pt x="2" y="15"/>
                      <a:pt x="2" y="15"/>
                      <a:pt x="2" y="15"/>
                    </a:cubicBezTo>
                    <a:cubicBezTo>
                      <a:pt x="0" y="10"/>
                      <a:pt x="1" y="5"/>
                      <a:pt x="2" y="0"/>
                    </a:cubicBezTo>
                    <a:cubicBezTo>
                      <a:pt x="2" y="0"/>
                      <a:pt x="2" y="0"/>
                      <a:pt x="2" y="0"/>
                    </a:cubicBezTo>
                    <a:cubicBezTo>
                      <a:pt x="3" y="5"/>
                      <a:pt x="1" y="10"/>
                      <a:pt x="2" y="15"/>
                    </a:cubicBezTo>
                    <a:close/>
                  </a:path>
                </a:pathLst>
              </a:custGeom>
              <a:solidFill>
                <a:srgbClr val="FFFFFF">
                  <a:alpha val="100000"/>
                </a:srgbClr>
              </a:solidFill>
              <a:ln w="9525">
                <a:noFill/>
              </a:ln>
            </p:spPr>
            <p:txBody>
              <a:bodyPr/>
              <a:lstStyle/>
              <a:p>
                <a:endParaRPr lang="zh-CN" altLang="en-US"/>
              </a:p>
            </p:txBody>
          </p:sp>
          <p:sp>
            <p:nvSpPr>
              <p:cNvPr id="3395" name="Freeform 308"/>
              <p:cNvSpPr/>
              <p:nvPr/>
            </p:nvSpPr>
            <p:spPr>
              <a:xfrm>
                <a:off x="11295062" y="6818312"/>
                <a:ext cx="1" cy="1"/>
              </a:xfrm>
              <a:custGeom>
                <a:avLst/>
                <a:gdLst>
                  <a:gd name="txL" fmla="*/ 0 w 1"/>
                  <a:gd name="txT" fmla="*/ 0 h 1"/>
                  <a:gd name="txR" fmla="*/ 1 w 1"/>
                  <a:gd name="txB" fmla="*/ 1 h 1"/>
                </a:gdLst>
                <a:ahLst/>
                <a:cxnLst>
                  <a:cxn ang="0">
                    <a:pos x="0" y="0"/>
                  </a:cxn>
                  <a:cxn ang="0">
                    <a:pos x="0" y="0"/>
                  </a:cxn>
                  <a:cxn ang="0">
                    <a:pos x="0" y="0"/>
                  </a:cxn>
                  <a:cxn ang="0">
                    <a:pos x="0" y="0"/>
                  </a:cxn>
                </a:cxnLst>
                <a:rect l="txL" t="txT" r="txR" b="txB"/>
                <a:pathLst>
                  <a:path w="1" h="1">
                    <a:moveTo>
                      <a:pt x="0" y="0"/>
                    </a:moveTo>
                    <a:cubicBezTo>
                      <a:pt x="0" y="0"/>
                      <a:pt x="0" y="0"/>
                      <a:pt x="0" y="0"/>
                    </a:cubicBezTo>
                    <a:cubicBezTo>
                      <a:pt x="0" y="0"/>
                      <a:pt x="0" y="0"/>
                      <a:pt x="0" y="0"/>
                    </a:cubicBezTo>
                    <a:cubicBezTo>
                      <a:pt x="0" y="0"/>
                      <a:pt x="0" y="0"/>
                      <a:pt x="0" y="0"/>
                    </a:cubicBezTo>
                    <a:close/>
                  </a:path>
                </a:pathLst>
              </a:custGeom>
              <a:solidFill>
                <a:srgbClr val="FFFFFF">
                  <a:alpha val="100000"/>
                </a:srgbClr>
              </a:solidFill>
              <a:ln w="9525">
                <a:noFill/>
              </a:ln>
            </p:spPr>
            <p:txBody>
              <a:bodyPr/>
              <a:lstStyle/>
              <a:p>
                <a:endParaRPr lang="zh-CN" altLang="en-US"/>
              </a:p>
            </p:txBody>
          </p:sp>
          <p:sp>
            <p:nvSpPr>
              <p:cNvPr id="3396" name="Freeform 309"/>
              <p:cNvSpPr/>
              <p:nvPr/>
            </p:nvSpPr>
            <p:spPr>
              <a:xfrm>
                <a:off x="11249025" y="6440487"/>
                <a:ext cx="7938" cy="23813"/>
              </a:xfrm>
              <a:custGeom>
                <a:avLst/>
                <a:gdLst>
                  <a:gd name="txL" fmla="*/ 0 w 1"/>
                  <a:gd name="txT" fmla="*/ 0 h 3"/>
                  <a:gd name="txR" fmla="*/ 1 w 1"/>
                  <a:gd name="txB" fmla="*/ 3 h 3"/>
                </a:gdLst>
                <a:ahLst/>
                <a:cxnLst>
                  <a:cxn ang="0">
                    <a:pos x="0" y="0"/>
                  </a:cxn>
                  <a:cxn ang="0">
                    <a:pos x="2147483646" y="2147483646"/>
                  </a:cxn>
                  <a:cxn ang="0">
                    <a:pos x="2147483646" y="2147483646"/>
                  </a:cxn>
                  <a:cxn ang="0">
                    <a:pos x="0" y="0"/>
                  </a:cxn>
                  <a:cxn ang="0">
                    <a:pos x="0" y="0"/>
                  </a:cxn>
                </a:cxnLst>
                <a:rect l="txL" t="txT" r="txR" b="txB"/>
                <a:pathLst>
                  <a:path w="1" h="3">
                    <a:moveTo>
                      <a:pt x="0" y="0"/>
                    </a:moveTo>
                    <a:cubicBezTo>
                      <a:pt x="1" y="1"/>
                      <a:pt x="1" y="2"/>
                      <a:pt x="1" y="3"/>
                    </a:cubicBezTo>
                    <a:cubicBezTo>
                      <a:pt x="1" y="3"/>
                      <a:pt x="1" y="3"/>
                      <a:pt x="1" y="3"/>
                    </a:cubicBezTo>
                    <a:cubicBezTo>
                      <a:pt x="1" y="2"/>
                      <a:pt x="1" y="1"/>
                      <a:pt x="0" y="0"/>
                    </a:cubicBezTo>
                    <a:cubicBezTo>
                      <a:pt x="0" y="0"/>
                      <a:pt x="0" y="0"/>
                      <a:pt x="0" y="0"/>
                    </a:cubicBezTo>
                    <a:close/>
                  </a:path>
                </a:pathLst>
              </a:custGeom>
              <a:solidFill>
                <a:srgbClr val="FFFFFF">
                  <a:alpha val="100000"/>
                </a:srgbClr>
              </a:solidFill>
              <a:ln w="9525">
                <a:noFill/>
              </a:ln>
            </p:spPr>
            <p:txBody>
              <a:bodyPr/>
              <a:lstStyle/>
              <a:p>
                <a:endParaRPr lang="zh-CN" altLang="en-US"/>
              </a:p>
            </p:txBody>
          </p:sp>
          <p:sp>
            <p:nvSpPr>
              <p:cNvPr id="3397" name="Freeform 310"/>
              <p:cNvSpPr/>
              <p:nvPr/>
            </p:nvSpPr>
            <p:spPr>
              <a:xfrm>
                <a:off x="11256962" y="6448425"/>
                <a:ext cx="7938" cy="23813"/>
              </a:xfrm>
              <a:custGeom>
                <a:avLst/>
                <a:gdLst>
                  <a:gd name="txL" fmla="*/ 0 w 1"/>
                  <a:gd name="txT" fmla="*/ 0 h 3"/>
                  <a:gd name="txR" fmla="*/ 1 w 1"/>
                  <a:gd name="txB" fmla="*/ 3 h 3"/>
                </a:gdLst>
                <a:ahLst/>
                <a:cxnLst>
                  <a:cxn ang="0">
                    <a:pos x="2147483646" y="0"/>
                  </a:cxn>
                  <a:cxn ang="0">
                    <a:pos x="2147483646" y="2147483646"/>
                  </a:cxn>
                  <a:cxn ang="0">
                    <a:pos x="2147483646" y="2147483646"/>
                  </a:cxn>
                  <a:cxn ang="0">
                    <a:pos x="0" y="0"/>
                  </a:cxn>
                  <a:cxn ang="0">
                    <a:pos x="2147483646" y="0"/>
                  </a:cxn>
                </a:cxnLst>
                <a:rect l="txL" t="txT" r="txR" b="txB"/>
                <a:pathLst>
                  <a:path w="1" h="3">
                    <a:moveTo>
                      <a:pt x="1" y="0"/>
                    </a:moveTo>
                    <a:cubicBezTo>
                      <a:pt x="1" y="1"/>
                      <a:pt x="1" y="2"/>
                      <a:pt x="1" y="3"/>
                    </a:cubicBezTo>
                    <a:cubicBezTo>
                      <a:pt x="1" y="3"/>
                      <a:pt x="1" y="3"/>
                      <a:pt x="1" y="2"/>
                    </a:cubicBezTo>
                    <a:cubicBezTo>
                      <a:pt x="1" y="2"/>
                      <a:pt x="1" y="1"/>
                      <a:pt x="0" y="0"/>
                    </a:cubicBezTo>
                    <a:cubicBezTo>
                      <a:pt x="0" y="0"/>
                      <a:pt x="1" y="0"/>
                      <a:pt x="1" y="0"/>
                    </a:cubicBezTo>
                    <a:close/>
                  </a:path>
                </a:pathLst>
              </a:custGeom>
              <a:solidFill>
                <a:srgbClr val="FFFFFF">
                  <a:alpha val="100000"/>
                </a:srgbClr>
              </a:solidFill>
              <a:ln w="9525">
                <a:noFill/>
              </a:ln>
            </p:spPr>
            <p:txBody>
              <a:bodyPr/>
              <a:lstStyle/>
              <a:p>
                <a:endParaRPr lang="zh-CN" altLang="en-US"/>
              </a:p>
            </p:txBody>
          </p:sp>
          <p:sp>
            <p:nvSpPr>
              <p:cNvPr id="3398" name="Freeform 311"/>
              <p:cNvSpPr/>
              <p:nvPr/>
            </p:nvSpPr>
            <p:spPr>
              <a:xfrm>
                <a:off x="11272837" y="6448425"/>
                <a:ext cx="7938" cy="15875"/>
              </a:xfrm>
              <a:custGeom>
                <a:avLst/>
                <a:gdLst>
                  <a:gd name="txL" fmla="*/ 0 w 1"/>
                  <a:gd name="txT" fmla="*/ 0 h 2"/>
                  <a:gd name="txR" fmla="*/ 1 w 1"/>
                  <a:gd name="txB" fmla="*/ 2 h 2"/>
                </a:gdLst>
                <a:ahLst/>
                <a:cxnLst>
                  <a:cxn ang="0">
                    <a:pos x="0" y="0"/>
                  </a:cxn>
                  <a:cxn ang="0">
                    <a:pos x="2147483646" y="2147483646"/>
                  </a:cxn>
                  <a:cxn ang="0">
                    <a:pos x="0" y="2147483646"/>
                  </a:cxn>
                  <a:cxn ang="0">
                    <a:pos x="0" y="0"/>
                  </a:cxn>
                  <a:cxn ang="0">
                    <a:pos x="0" y="0"/>
                  </a:cxn>
                </a:cxnLst>
                <a:rect l="txL" t="txT" r="txR" b="txB"/>
                <a:pathLst>
                  <a:path w="1" h="2">
                    <a:moveTo>
                      <a:pt x="0" y="0"/>
                    </a:moveTo>
                    <a:cubicBezTo>
                      <a:pt x="0" y="0"/>
                      <a:pt x="1" y="1"/>
                      <a:pt x="1" y="2"/>
                    </a:cubicBezTo>
                    <a:cubicBezTo>
                      <a:pt x="1" y="2"/>
                      <a:pt x="0" y="2"/>
                      <a:pt x="0" y="2"/>
                    </a:cubicBezTo>
                    <a:cubicBezTo>
                      <a:pt x="0" y="1"/>
                      <a:pt x="0" y="0"/>
                      <a:pt x="0" y="0"/>
                    </a:cubicBezTo>
                    <a:cubicBezTo>
                      <a:pt x="0" y="0"/>
                      <a:pt x="0" y="0"/>
                      <a:pt x="0" y="0"/>
                    </a:cubicBezTo>
                    <a:close/>
                  </a:path>
                </a:pathLst>
              </a:custGeom>
              <a:solidFill>
                <a:srgbClr val="FFFFFF">
                  <a:alpha val="100000"/>
                </a:srgbClr>
              </a:solidFill>
              <a:ln w="9525">
                <a:noFill/>
              </a:ln>
            </p:spPr>
            <p:txBody>
              <a:bodyPr/>
              <a:lstStyle/>
              <a:p>
                <a:endParaRPr lang="zh-CN" altLang="en-US"/>
              </a:p>
            </p:txBody>
          </p:sp>
          <p:sp>
            <p:nvSpPr>
              <p:cNvPr id="3399" name="Freeform 312"/>
              <p:cNvSpPr/>
              <p:nvPr/>
            </p:nvSpPr>
            <p:spPr>
              <a:xfrm>
                <a:off x="11288712" y="6440487"/>
                <a:ext cx="1" cy="23813"/>
              </a:xfrm>
              <a:custGeom>
                <a:avLst/>
                <a:gdLst>
                  <a:gd name="txL" fmla="*/ 0 w 1"/>
                  <a:gd name="txT" fmla="*/ 0 h 3"/>
                  <a:gd name="txR" fmla="*/ 1 w 1"/>
                  <a:gd name="txB" fmla="*/ 3 h 3"/>
                </a:gdLst>
                <a:ahLst/>
                <a:cxnLst>
                  <a:cxn ang="0">
                    <a:pos x="0" y="2147483646"/>
                  </a:cxn>
                  <a:cxn ang="0">
                    <a:pos x="0" y="2147483646"/>
                  </a:cxn>
                  <a:cxn ang="0">
                    <a:pos x="0" y="2147483646"/>
                  </a:cxn>
                  <a:cxn ang="0">
                    <a:pos x="0" y="2147483646"/>
                  </a:cxn>
                  <a:cxn ang="0">
                    <a:pos x="0" y="2147483646"/>
                  </a:cxn>
                </a:cxnLst>
                <a:rect l="txL" t="txT" r="txR" b="txB"/>
                <a:pathLst>
                  <a:path w="1" h="3">
                    <a:moveTo>
                      <a:pt x="0" y="1"/>
                    </a:moveTo>
                    <a:cubicBezTo>
                      <a:pt x="0" y="1"/>
                      <a:pt x="0" y="2"/>
                      <a:pt x="0" y="3"/>
                    </a:cubicBezTo>
                    <a:cubicBezTo>
                      <a:pt x="0" y="3"/>
                      <a:pt x="0" y="3"/>
                      <a:pt x="0" y="3"/>
                    </a:cubicBezTo>
                    <a:cubicBezTo>
                      <a:pt x="0" y="2"/>
                      <a:pt x="0" y="1"/>
                      <a:pt x="0" y="1"/>
                    </a:cubicBezTo>
                    <a:cubicBezTo>
                      <a:pt x="0" y="0"/>
                      <a:pt x="0" y="0"/>
                      <a:pt x="0" y="1"/>
                    </a:cubicBezTo>
                    <a:close/>
                  </a:path>
                </a:pathLst>
              </a:custGeom>
              <a:solidFill>
                <a:srgbClr val="FFFFFF">
                  <a:alpha val="100000"/>
                </a:srgbClr>
              </a:solidFill>
              <a:ln w="9525">
                <a:noFill/>
              </a:ln>
            </p:spPr>
            <p:txBody>
              <a:bodyPr/>
              <a:lstStyle/>
              <a:p>
                <a:endParaRPr lang="zh-CN" altLang="en-US"/>
              </a:p>
            </p:txBody>
          </p:sp>
          <p:sp>
            <p:nvSpPr>
              <p:cNvPr id="3400" name="Freeform 313"/>
              <p:cNvSpPr/>
              <p:nvPr/>
            </p:nvSpPr>
            <p:spPr>
              <a:xfrm>
                <a:off x="11249025" y="6472237"/>
                <a:ext cx="15875" cy="215900"/>
              </a:xfrm>
              <a:custGeom>
                <a:avLst/>
                <a:gdLst>
                  <a:gd name="txL" fmla="*/ 0 w 2"/>
                  <a:gd name="txT" fmla="*/ 0 h 28"/>
                  <a:gd name="txR" fmla="*/ 2 w 2"/>
                  <a:gd name="txB" fmla="*/ 28 h 28"/>
                </a:gdLst>
                <a:ahLst/>
                <a:cxnLst>
                  <a:cxn ang="0">
                    <a:pos x="2147483646" y="2147483646"/>
                  </a:cxn>
                  <a:cxn ang="0">
                    <a:pos x="2147483646" y="2147483646"/>
                  </a:cxn>
                  <a:cxn ang="0">
                    <a:pos x="0" y="2147483646"/>
                  </a:cxn>
                  <a:cxn ang="0">
                    <a:pos x="0" y="2147483646"/>
                  </a:cxn>
                  <a:cxn ang="0">
                    <a:pos x="2147483646" y="2147483646"/>
                  </a:cxn>
                </a:cxnLst>
                <a:rect l="txL" t="txT" r="txR" b="txB"/>
                <a:pathLst>
                  <a:path w="2" h="28">
                    <a:moveTo>
                      <a:pt x="2" y="28"/>
                    </a:moveTo>
                    <a:cubicBezTo>
                      <a:pt x="2" y="28"/>
                      <a:pt x="2" y="28"/>
                      <a:pt x="2" y="28"/>
                    </a:cubicBezTo>
                    <a:cubicBezTo>
                      <a:pt x="1" y="19"/>
                      <a:pt x="0" y="10"/>
                      <a:pt x="0" y="1"/>
                    </a:cubicBezTo>
                    <a:cubicBezTo>
                      <a:pt x="0" y="0"/>
                      <a:pt x="0" y="0"/>
                      <a:pt x="0" y="1"/>
                    </a:cubicBezTo>
                    <a:cubicBezTo>
                      <a:pt x="1" y="10"/>
                      <a:pt x="2" y="19"/>
                      <a:pt x="2" y="28"/>
                    </a:cubicBezTo>
                    <a:close/>
                  </a:path>
                </a:pathLst>
              </a:custGeom>
              <a:solidFill>
                <a:srgbClr val="FFFFFF">
                  <a:alpha val="100000"/>
                </a:srgbClr>
              </a:solidFill>
              <a:ln w="9525">
                <a:noFill/>
              </a:ln>
            </p:spPr>
            <p:txBody>
              <a:bodyPr/>
              <a:lstStyle/>
              <a:p>
                <a:endParaRPr lang="zh-CN" altLang="en-US"/>
              </a:p>
            </p:txBody>
          </p:sp>
          <p:sp>
            <p:nvSpPr>
              <p:cNvPr id="3401" name="Freeform 314"/>
              <p:cNvSpPr>
                <a:spLocks noEditPoints="1"/>
              </p:cNvSpPr>
              <p:nvPr/>
            </p:nvSpPr>
            <p:spPr>
              <a:xfrm>
                <a:off x="10979150" y="6210300"/>
                <a:ext cx="509588" cy="1047750"/>
              </a:xfrm>
              <a:custGeom>
                <a:avLst/>
                <a:gdLst>
                  <a:gd name="txL" fmla="*/ 0 w 66"/>
                  <a:gd name="txT" fmla="*/ 0 h 136"/>
                  <a:gd name="txR" fmla="*/ 66 w 66"/>
                  <a:gd name="txB" fmla="*/ 136 h 136"/>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66" h="136">
                    <a:moveTo>
                      <a:pt x="1" y="13"/>
                    </a:moveTo>
                    <a:cubicBezTo>
                      <a:pt x="1" y="12"/>
                      <a:pt x="2" y="12"/>
                      <a:pt x="2" y="13"/>
                    </a:cubicBezTo>
                    <a:cubicBezTo>
                      <a:pt x="2" y="19"/>
                      <a:pt x="11" y="16"/>
                      <a:pt x="14" y="20"/>
                    </a:cubicBezTo>
                    <a:cubicBezTo>
                      <a:pt x="17" y="22"/>
                      <a:pt x="16" y="26"/>
                      <a:pt x="16" y="29"/>
                    </a:cubicBezTo>
                    <a:cubicBezTo>
                      <a:pt x="18" y="30"/>
                      <a:pt x="19" y="32"/>
                      <a:pt x="20" y="34"/>
                    </a:cubicBezTo>
                    <a:cubicBezTo>
                      <a:pt x="21" y="37"/>
                      <a:pt x="22" y="40"/>
                      <a:pt x="21" y="43"/>
                    </a:cubicBezTo>
                    <a:cubicBezTo>
                      <a:pt x="22" y="43"/>
                      <a:pt x="22" y="43"/>
                      <a:pt x="22" y="43"/>
                    </a:cubicBezTo>
                    <a:cubicBezTo>
                      <a:pt x="23" y="55"/>
                      <a:pt x="25" y="67"/>
                      <a:pt x="27" y="78"/>
                    </a:cubicBezTo>
                    <a:cubicBezTo>
                      <a:pt x="32" y="80"/>
                      <a:pt x="39" y="80"/>
                      <a:pt x="43" y="80"/>
                    </a:cubicBezTo>
                    <a:cubicBezTo>
                      <a:pt x="43" y="79"/>
                      <a:pt x="43" y="79"/>
                      <a:pt x="43" y="79"/>
                    </a:cubicBezTo>
                    <a:cubicBezTo>
                      <a:pt x="42" y="64"/>
                      <a:pt x="41" y="50"/>
                      <a:pt x="39" y="35"/>
                    </a:cubicBezTo>
                    <a:cubicBezTo>
                      <a:pt x="39" y="35"/>
                      <a:pt x="39" y="35"/>
                      <a:pt x="39" y="35"/>
                    </a:cubicBezTo>
                    <a:cubicBezTo>
                      <a:pt x="41" y="49"/>
                      <a:pt x="43" y="65"/>
                      <a:pt x="43" y="79"/>
                    </a:cubicBezTo>
                    <a:cubicBezTo>
                      <a:pt x="43" y="79"/>
                      <a:pt x="43" y="79"/>
                      <a:pt x="43" y="79"/>
                    </a:cubicBezTo>
                    <a:cubicBezTo>
                      <a:pt x="44" y="79"/>
                      <a:pt x="44" y="79"/>
                      <a:pt x="45" y="79"/>
                    </a:cubicBezTo>
                    <a:cubicBezTo>
                      <a:pt x="45" y="79"/>
                      <a:pt x="45" y="79"/>
                      <a:pt x="45" y="79"/>
                    </a:cubicBezTo>
                    <a:cubicBezTo>
                      <a:pt x="44" y="62"/>
                      <a:pt x="42" y="45"/>
                      <a:pt x="41" y="28"/>
                    </a:cubicBezTo>
                    <a:cubicBezTo>
                      <a:pt x="41" y="28"/>
                      <a:pt x="41" y="28"/>
                      <a:pt x="41" y="28"/>
                    </a:cubicBezTo>
                    <a:cubicBezTo>
                      <a:pt x="41" y="28"/>
                      <a:pt x="41" y="28"/>
                      <a:pt x="41" y="28"/>
                    </a:cubicBezTo>
                    <a:cubicBezTo>
                      <a:pt x="40" y="30"/>
                      <a:pt x="36" y="30"/>
                      <a:pt x="34" y="29"/>
                    </a:cubicBezTo>
                    <a:cubicBezTo>
                      <a:pt x="35" y="31"/>
                      <a:pt x="35" y="32"/>
                      <a:pt x="35" y="34"/>
                    </a:cubicBezTo>
                    <a:cubicBezTo>
                      <a:pt x="35" y="34"/>
                      <a:pt x="35" y="34"/>
                      <a:pt x="35" y="34"/>
                    </a:cubicBezTo>
                    <a:cubicBezTo>
                      <a:pt x="37" y="35"/>
                      <a:pt x="39" y="34"/>
                      <a:pt x="41" y="34"/>
                    </a:cubicBezTo>
                    <a:cubicBezTo>
                      <a:pt x="42" y="34"/>
                      <a:pt x="42" y="34"/>
                      <a:pt x="41" y="34"/>
                    </a:cubicBezTo>
                    <a:cubicBezTo>
                      <a:pt x="40" y="34"/>
                      <a:pt x="38" y="35"/>
                      <a:pt x="37" y="35"/>
                    </a:cubicBezTo>
                    <a:cubicBezTo>
                      <a:pt x="37" y="46"/>
                      <a:pt x="38" y="58"/>
                      <a:pt x="39" y="70"/>
                    </a:cubicBezTo>
                    <a:cubicBezTo>
                      <a:pt x="40" y="73"/>
                      <a:pt x="40" y="76"/>
                      <a:pt x="41" y="79"/>
                    </a:cubicBezTo>
                    <a:cubicBezTo>
                      <a:pt x="41" y="79"/>
                      <a:pt x="41" y="79"/>
                      <a:pt x="41" y="79"/>
                    </a:cubicBezTo>
                    <a:cubicBezTo>
                      <a:pt x="30" y="79"/>
                      <a:pt x="30" y="79"/>
                      <a:pt x="30" y="79"/>
                    </a:cubicBezTo>
                    <a:cubicBezTo>
                      <a:pt x="28" y="68"/>
                      <a:pt x="26" y="58"/>
                      <a:pt x="24" y="48"/>
                    </a:cubicBezTo>
                    <a:cubicBezTo>
                      <a:pt x="24" y="48"/>
                      <a:pt x="24" y="47"/>
                      <a:pt x="24" y="47"/>
                    </a:cubicBezTo>
                    <a:cubicBezTo>
                      <a:pt x="24" y="47"/>
                      <a:pt x="24" y="47"/>
                      <a:pt x="24" y="47"/>
                    </a:cubicBezTo>
                    <a:cubicBezTo>
                      <a:pt x="23" y="45"/>
                      <a:pt x="23" y="41"/>
                      <a:pt x="23" y="39"/>
                    </a:cubicBezTo>
                    <a:cubicBezTo>
                      <a:pt x="22" y="35"/>
                      <a:pt x="21" y="31"/>
                      <a:pt x="20" y="27"/>
                    </a:cubicBezTo>
                    <a:cubicBezTo>
                      <a:pt x="20" y="27"/>
                      <a:pt x="20" y="27"/>
                      <a:pt x="21" y="27"/>
                    </a:cubicBezTo>
                    <a:cubicBezTo>
                      <a:pt x="23" y="26"/>
                      <a:pt x="24" y="26"/>
                      <a:pt x="26" y="25"/>
                    </a:cubicBezTo>
                    <a:cubicBezTo>
                      <a:pt x="27" y="25"/>
                      <a:pt x="27" y="25"/>
                      <a:pt x="27" y="25"/>
                    </a:cubicBezTo>
                    <a:cubicBezTo>
                      <a:pt x="28" y="32"/>
                      <a:pt x="32" y="38"/>
                      <a:pt x="32" y="45"/>
                    </a:cubicBezTo>
                    <a:cubicBezTo>
                      <a:pt x="32" y="45"/>
                      <a:pt x="32" y="45"/>
                      <a:pt x="32" y="45"/>
                    </a:cubicBezTo>
                    <a:cubicBezTo>
                      <a:pt x="34" y="53"/>
                      <a:pt x="37" y="60"/>
                      <a:pt x="39" y="68"/>
                    </a:cubicBezTo>
                    <a:cubicBezTo>
                      <a:pt x="37" y="57"/>
                      <a:pt x="37" y="46"/>
                      <a:pt x="37" y="35"/>
                    </a:cubicBezTo>
                    <a:cubicBezTo>
                      <a:pt x="36" y="35"/>
                      <a:pt x="35" y="35"/>
                      <a:pt x="35" y="34"/>
                    </a:cubicBezTo>
                    <a:cubicBezTo>
                      <a:pt x="35" y="34"/>
                      <a:pt x="35" y="34"/>
                      <a:pt x="35" y="34"/>
                    </a:cubicBezTo>
                    <a:cubicBezTo>
                      <a:pt x="35" y="35"/>
                      <a:pt x="35" y="35"/>
                      <a:pt x="35" y="34"/>
                    </a:cubicBezTo>
                    <a:cubicBezTo>
                      <a:pt x="34" y="33"/>
                      <a:pt x="34" y="31"/>
                      <a:pt x="34" y="29"/>
                    </a:cubicBezTo>
                    <a:cubicBezTo>
                      <a:pt x="34" y="29"/>
                      <a:pt x="34" y="29"/>
                      <a:pt x="34" y="29"/>
                    </a:cubicBezTo>
                    <a:cubicBezTo>
                      <a:pt x="34" y="29"/>
                      <a:pt x="34" y="29"/>
                      <a:pt x="34" y="29"/>
                    </a:cubicBezTo>
                    <a:cubicBezTo>
                      <a:pt x="34" y="29"/>
                      <a:pt x="34" y="29"/>
                      <a:pt x="34" y="29"/>
                    </a:cubicBezTo>
                    <a:cubicBezTo>
                      <a:pt x="34" y="27"/>
                      <a:pt x="34" y="25"/>
                      <a:pt x="34" y="23"/>
                    </a:cubicBezTo>
                    <a:cubicBezTo>
                      <a:pt x="34" y="23"/>
                      <a:pt x="34" y="23"/>
                      <a:pt x="34" y="23"/>
                    </a:cubicBezTo>
                    <a:cubicBezTo>
                      <a:pt x="34" y="22"/>
                      <a:pt x="34" y="21"/>
                      <a:pt x="34" y="21"/>
                    </a:cubicBezTo>
                    <a:cubicBezTo>
                      <a:pt x="36" y="20"/>
                      <a:pt x="39" y="20"/>
                      <a:pt x="40" y="21"/>
                    </a:cubicBezTo>
                    <a:cubicBezTo>
                      <a:pt x="42" y="23"/>
                      <a:pt x="42" y="26"/>
                      <a:pt x="41" y="28"/>
                    </a:cubicBezTo>
                    <a:cubicBezTo>
                      <a:pt x="41" y="28"/>
                      <a:pt x="41" y="28"/>
                      <a:pt x="41" y="28"/>
                    </a:cubicBezTo>
                    <a:cubicBezTo>
                      <a:pt x="41" y="28"/>
                      <a:pt x="41" y="28"/>
                      <a:pt x="41" y="28"/>
                    </a:cubicBezTo>
                    <a:cubicBezTo>
                      <a:pt x="43" y="45"/>
                      <a:pt x="45" y="62"/>
                      <a:pt x="46" y="79"/>
                    </a:cubicBezTo>
                    <a:cubicBezTo>
                      <a:pt x="47" y="79"/>
                      <a:pt x="48" y="79"/>
                      <a:pt x="48" y="79"/>
                    </a:cubicBezTo>
                    <a:cubicBezTo>
                      <a:pt x="48" y="79"/>
                      <a:pt x="48" y="79"/>
                      <a:pt x="48" y="79"/>
                    </a:cubicBezTo>
                    <a:cubicBezTo>
                      <a:pt x="47" y="70"/>
                      <a:pt x="46" y="62"/>
                      <a:pt x="46" y="53"/>
                    </a:cubicBezTo>
                    <a:cubicBezTo>
                      <a:pt x="45" y="53"/>
                      <a:pt x="45" y="53"/>
                      <a:pt x="45" y="53"/>
                    </a:cubicBezTo>
                    <a:cubicBezTo>
                      <a:pt x="45" y="50"/>
                      <a:pt x="45" y="46"/>
                      <a:pt x="45" y="43"/>
                    </a:cubicBezTo>
                    <a:cubicBezTo>
                      <a:pt x="45" y="42"/>
                      <a:pt x="45" y="37"/>
                      <a:pt x="47" y="36"/>
                    </a:cubicBezTo>
                    <a:cubicBezTo>
                      <a:pt x="46" y="35"/>
                      <a:pt x="46" y="33"/>
                      <a:pt x="46" y="32"/>
                    </a:cubicBezTo>
                    <a:cubicBezTo>
                      <a:pt x="46" y="32"/>
                      <a:pt x="47" y="32"/>
                      <a:pt x="47" y="32"/>
                    </a:cubicBezTo>
                    <a:cubicBezTo>
                      <a:pt x="47" y="33"/>
                      <a:pt x="47" y="35"/>
                      <a:pt x="47" y="36"/>
                    </a:cubicBezTo>
                    <a:cubicBezTo>
                      <a:pt x="48" y="36"/>
                      <a:pt x="49" y="38"/>
                      <a:pt x="49" y="39"/>
                    </a:cubicBezTo>
                    <a:cubicBezTo>
                      <a:pt x="50" y="43"/>
                      <a:pt x="51" y="47"/>
                      <a:pt x="51" y="50"/>
                    </a:cubicBezTo>
                    <a:cubicBezTo>
                      <a:pt x="51" y="50"/>
                      <a:pt x="51" y="50"/>
                      <a:pt x="51" y="50"/>
                    </a:cubicBezTo>
                    <a:cubicBezTo>
                      <a:pt x="50" y="48"/>
                      <a:pt x="50" y="45"/>
                      <a:pt x="49" y="43"/>
                    </a:cubicBezTo>
                    <a:cubicBezTo>
                      <a:pt x="49" y="42"/>
                      <a:pt x="48" y="36"/>
                      <a:pt x="46" y="38"/>
                    </a:cubicBezTo>
                    <a:cubicBezTo>
                      <a:pt x="46" y="38"/>
                      <a:pt x="46" y="40"/>
                      <a:pt x="46" y="41"/>
                    </a:cubicBezTo>
                    <a:cubicBezTo>
                      <a:pt x="46" y="42"/>
                      <a:pt x="46" y="43"/>
                      <a:pt x="46" y="45"/>
                    </a:cubicBezTo>
                    <a:cubicBezTo>
                      <a:pt x="46" y="46"/>
                      <a:pt x="46" y="47"/>
                      <a:pt x="46" y="49"/>
                    </a:cubicBezTo>
                    <a:cubicBezTo>
                      <a:pt x="46" y="50"/>
                      <a:pt x="46" y="50"/>
                      <a:pt x="46" y="51"/>
                    </a:cubicBezTo>
                    <a:cubicBezTo>
                      <a:pt x="46" y="52"/>
                      <a:pt x="46" y="52"/>
                      <a:pt x="46" y="52"/>
                    </a:cubicBezTo>
                    <a:cubicBezTo>
                      <a:pt x="46" y="52"/>
                      <a:pt x="46" y="52"/>
                      <a:pt x="46" y="52"/>
                    </a:cubicBezTo>
                    <a:cubicBezTo>
                      <a:pt x="46" y="52"/>
                      <a:pt x="46" y="52"/>
                      <a:pt x="46" y="52"/>
                    </a:cubicBezTo>
                    <a:cubicBezTo>
                      <a:pt x="48" y="52"/>
                      <a:pt x="49" y="52"/>
                      <a:pt x="51" y="51"/>
                    </a:cubicBezTo>
                    <a:cubicBezTo>
                      <a:pt x="51" y="51"/>
                      <a:pt x="51" y="51"/>
                      <a:pt x="51" y="51"/>
                    </a:cubicBezTo>
                    <a:cubicBezTo>
                      <a:pt x="52" y="60"/>
                      <a:pt x="52" y="69"/>
                      <a:pt x="53" y="77"/>
                    </a:cubicBezTo>
                    <a:cubicBezTo>
                      <a:pt x="56" y="76"/>
                      <a:pt x="59" y="73"/>
                      <a:pt x="61" y="69"/>
                    </a:cubicBezTo>
                    <a:cubicBezTo>
                      <a:pt x="61" y="63"/>
                      <a:pt x="61" y="56"/>
                      <a:pt x="61" y="49"/>
                    </a:cubicBezTo>
                    <a:cubicBezTo>
                      <a:pt x="61" y="49"/>
                      <a:pt x="61" y="49"/>
                      <a:pt x="61" y="49"/>
                    </a:cubicBezTo>
                    <a:cubicBezTo>
                      <a:pt x="61" y="44"/>
                      <a:pt x="61" y="39"/>
                      <a:pt x="61" y="35"/>
                    </a:cubicBezTo>
                    <a:cubicBezTo>
                      <a:pt x="61" y="35"/>
                      <a:pt x="61" y="34"/>
                      <a:pt x="60" y="34"/>
                    </a:cubicBezTo>
                    <a:cubicBezTo>
                      <a:pt x="60" y="34"/>
                      <a:pt x="59" y="34"/>
                      <a:pt x="58" y="34"/>
                    </a:cubicBezTo>
                    <a:cubicBezTo>
                      <a:pt x="58" y="47"/>
                      <a:pt x="58" y="61"/>
                      <a:pt x="57" y="74"/>
                    </a:cubicBezTo>
                    <a:cubicBezTo>
                      <a:pt x="57" y="74"/>
                      <a:pt x="57" y="74"/>
                      <a:pt x="57" y="74"/>
                    </a:cubicBezTo>
                    <a:cubicBezTo>
                      <a:pt x="57" y="61"/>
                      <a:pt x="57" y="47"/>
                      <a:pt x="58" y="34"/>
                    </a:cubicBezTo>
                    <a:cubicBezTo>
                      <a:pt x="57" y="34"/>
                      <a:pt x="56" y="34"/>
                      <a:pt x="54" y="34"/>
                    </a:cubicBezTo>
                    <a:cubicBezTo>
                      <a:pt x="55" y="48"/>
                      <a:pt x="55" y="62"/>
                      <a:pt x="54" y="77"/>
                    </a:cubicBezTo>
                    <a:cubicBezTo>
                      <a:pt x="54" y="77"/>
                      <a:pt x="53" y="77"/>
                      <a:pt x="53" y="77"/>
                    </a:cubicBezTo>
                    <a:cubicBezTo>
                      <a:pt x="54" y="62"/>
                      <a:pt x="53" y="48"/>
                      <a:pt x="54" y="34"/>
                    </a:cubicBezTo>
                    <a:cubicBezTo>
                      <a:pt x="54" y="34"/>
                      <a:pt x="54" y="33"/>
                      <a:pt x="54" y="33"/>
                    </a:cubicBezTo>
                    <a:cubicBezTo>
                      <a:pt x="57" y="33"/>
                      <a:pt x="61" y="33"/>
                      <a:pt x="64" y="35"/>
                    </a:cubicBezTo>
                    <a:cubicBezTo>
                      <a:pt x="64" y="31"/>
                      <a:pt x="64" y="27"/>
                      <a:pt x="64" y="23"/>
                    </a:cubicBezTo>
                    <a:cubicBezTo>
                      <a:pt x="64" y="18"/>
                      <a:pt x="63" y="18"/>
                      <a:pt x="61" y="13"/>
                    </a:cubicBezTo>
                    <a:cubicBezTo>
                      <a:pt x="61" y="11"/>
                      <a:pt x="61" y="3"/>
                      <a:pt x="58" y="2"/>
                    </a:cubicBezTo>
                    <a:cubicBezTo>
                      <a:pt x="53" y="2"/>
                      <a:pt x="54" y="30"/>
                      <a:pt x="54" y="33"/>
                    </a:cubicBezTo>
                    <a:cubicBezTo>
                      <a:pt x="54" y="33"/>
                      <a:pt x="53" y="34"/>
                      <a:pt x="53" y="33"/>
                    </a:cubicBezTo>
                    <a:cubicBezTo>
                      <a:pt x="53" y="30"/>
                      <a:pt x="52" y="0"/>
                      <a:pt x="58" y="1"/>
                    </a:cubicBezTo>
                    <a:cubicBezTo>
                      <a:pt x="61" y="1"/>
                      <a:pt x="61" y="10"/>
                      <a:pt x="62" y="12"/>
                    </a:cubicBezTo>
                    <a:cubicBezTo>
                      <a:pt x="63" y="15"/>
                      <a:pt x="64" y="17"/>
                      <a:pt x="65" y="20"/>
                    </a:cubicBezTo>
                    <a:cubicBezTo>
                      <a:pt x="65" y="25"/>
                      <a:pt x="64" y="30"/>
                      <a:pt x="65" y="35"/>
                    </a:cubicBezTo>
                    <a:cubicBezTo>
                      <a:pt x="65" y="35"/>
                      <a:pt x="65" y="36"/>
                      <a:pt x="64" y="36"/>
                    </a:cubicBezTo>
                    <a:cubicBezTo>
                      <a:pt x="64" y="36"/>
                      <a:pt x="65" y="36"/>
                      <a:pt x="65" y="36"/>
                    </a:cubicBezTo>
                    <a:cubicBezTo>
                      <a:pt x="66" y="39"/>
                      <a:pt x="65" y="42"/>
                      <a:pt x="64" y="45"/>
                    </a:cubicBezTo>
                    <a:cubicBezTo>
                      <a:pt x="64" y="49"/>
                      <a:pt x="64" y="52"/>
                      <a:pt x="63" y="56"/>
                    </a:cubicBezTo>
                    <a:cubicBezTo>
                      <a:pt x="63" y="56"/>
                      <a:pt x="62" y="56"/>
                      <a:pt x="62" y="56"/>
                    </a:cubicBezTo>
                    <a:cubicBezTo>
                      <a:pt x="62" y="55"/>
                      <a:pt x="62" y="53"/>
                      <a:pt x="62" y="52"/>
                    </a:cubicBezTo>
                    <a:cubicBezTo>
                      <a:pt x="61" y="57"/>
                      <a:pt x="61" y="63"/>
                      <a:pt x="61" y="69"/>
                    </a:cubicBezTo>
                    <a:cubicBezTo>
                      <a:pt x="61" y="69"/>
                      <a:pt x="61" y="69"/>
                      <a:pt x="61" y="69"/>
                    </a:cubicBezTo>
                    <a:cubicBezTo>
                      <a:pt x="62" y="68"/>
                      <a:pt x="63" y="68"/>
                      <a:pt x="62" y="69"/>
                    </a:cubicBezTo>
                    <a:cubicBezTo>
                      <a:pt x="62" y="69"/>
                      <a:pt x="62" y="70"/>
                      <a:pt x="62" y="70"/>
                    </a:cubicBezTo>
                    <a:cubicBezTo>
                      <a:pt x="63" y="79"/>
                      <a:pt x="63" y="88"/>
                      <a:pt x="63" y="96"/>
                    </a:cubicBezTo>
                    <a:cubicBezTo>
                      <a:pt x="63" y="104"/>
                      <a:pt x="65" y="114"/>
                      <a:pt x="64" y="121"/>
                    </a:cubicBezTo>
                    <a:cubicBezTo>
                      <a:pt x="62" y="130"/>
                      <a:pt x="50" y="134"/>
                      <a:pt x="43" y="135"/>
                    </a:cubicBezTo>
                    <a:cubicBezTo>
                      <a:pt x="35" y="136"/>
                      <a:pt x="23" y="135"/>
                      <a:pt x="20" y="126"/>
                    </a:cubicBezTo>
                    <a:cubicBezTo>
                      <a:pt x="18" y="121"/>
                      <a:pt x="18" y="112"/>
                      <a:pt x="18" y="106"/>
                    </a:cubicBezTo>
                    <a:cubicBezTo>
                      <a:pt x="17" y="95"/>
                      <a:pt x="17" y="84"/>
                      <a:pt x="17" y="74"/>
                    </a:cubicBezTo>
                    <a:cubicBezTo>
                      <a:pt x="16" y="73"/>
                      <a:pt x="17" y="72"/>
                      <a:pt x="18" y="73"/>
                    </a:cubicBezTo>
                    <a:cubicBezTo>
                      <a:pt x="18" y="74"/>
                      <a:pt x="19" y="75"/>
                      <a:pt x="20" y="75"/>
                    </a:cubicBezTo>
                    <a:cubicBezTo>
                      <a:pt x="18" y="65"/>
                      <a:pt x="17" y="55"/>
                      <a:pt x="15" y="45"/>
                    </a:cubicBezTo>
                    <a:cubicBezTo>
                      <a:pt x="14" y="45"/>
                      <a:pt x="15" y="45"/>
                      <a:pt x="15" y="45"/>
                    </a:cubicBezTo>
                    <a:cubicBezTo>
                      <a:pt x="17" y="44"/>
                      <a:pt x="19" y="44"/>
                      <a:pt x="21" y="43"/>
                    </a:cubicBezTo>
                    <a:cubicBezTo>
                      <a:pt x="21" y="43"/>
                      <a:pt x="21" y="43"/>
                      <a:pt x="21" y="43"/>
                    </a:cubicBezTo>
                    <a:cubicBezTo>
                      <a:pt x="21" y="40"/>
                      <a:pt x="20" y="37"/>
                      <a:pt x="19" y="34"/>
                    </a:cubicBezTo>
                    <a:cubicBezTo>
                      <a:pt x="19" y="33"/>
                      <a:pt x="18" y="32"/>
                      <a:pt x="18" y="32"/>
                    </a:cubicBezTo>
                    <a:cubicBezTo>
                      <a:pt x="17" y="31"/>
                      <a:pt x="16" y="30"/>
                      <a:pt x="16" y="30"/>
                    </a:cubicBezTo>
                    <a:cubicBezTo>
                      <a:pt x="14" y="31"/>
                      <a:pt x="13" y="31"/>
                      <a:pt x="14" y="33"/>
                    </a:cubicBezTo>
                    <a:cubicBezTo>
                      <a:pt x="13" y="35"/>
                      <a:pt x="14" y="38"/>
                      <a:pt x="15" y="40"/>
                    </a:cubicBezTo>
                    <a:cubicBezTo>
                      <a:pt x="15" y="41"/>
                      <a:pt x="16" y="43"/>
                      <a:pt x="15" y="45"/>
                    </a:cubicBezTo>
                    <a:cubicBezTo>
                      <a:pt x="15" y="45"/>
                      <a:pt x="15" y="45"/>
                      <a:pt x="15" y="45"/>
                    </a:cubicBezTo>
                    <a:cubicBezTo>
                      <a:pt x="14" y="40"/>
                      <a:pt x="13" y="36"/>
                      <a:pt x="13" y="32"/>
                    </a:cubicBezTo>
                    <a:cubicBezTo>
                      <a:pt x="12" y="31"/>
                      <a:pt x="13" y="30"/>
                      <a:pt x="13" y="30"/>
                    </a:cubicBezTo>
                    <a:cubicBezTo>
                      <a:pt x="10" y="31"/>
                      <a:pt x="6" y="28"/>
                      <a:pt x="4" y="26"/>
                    </a:cubicBezTo>
                    <a:cubicBezTo>
                      <a:pt x="1" y="22"/>
                      <a:pt x="0" y="17"/>
                      <a:pt x="1" y="13"/>
                    </a:cubicBezTo>
                    <a:close/>
                    <a:moveTo>
                      <a:pt x="25" y="46"/>
                    </a:moveTo>
                    <a:cubicBezTo>
                      <a:pt x="25" y="46"/>
                      <a:pt x="25" y="46"/>
                      <a:pt x="25" y="46"/>
                    </a:cubicBezTo>
                    <a:cubicBezTo>
                      <a:pt x="26" y="46"/>
                      <a:pt x="26" y="46"/>
                      <a:pt x="27" y="46"/>
                    </a:cubicBezTo>
                    <a:cubicBezTo>
                      <a:pt x="26" y="43"/>
                      <a:pt x="25" y="40"/>
                      <a:pt x="25" y="37"/>
                    </a:cubicBezTo>
                    <a:cubicBezTo>
                      <a:pt x="25" y="37"/>
                      <a:pt x="25" y="37"/>
                      <a:pt x="25" y="37"/>
                    </a:cubicBezTo>
                    <a:cubicBezTo>
                      <a:pt x="26" y="40"/>
                      <a:pt x="27" y="43"/>
                      <a:pt x="27" y="46"/>
                    </a:cubicBezTo>
                    <a:cubicBezTo>
                      <a:pt x="28" y="46"/>
                      <a:pt x="29" y="46"/>
                      <a:pt x="29" y="46"/>
                    </a:cubicBezTo>
                    <a:cubicBezTo>
                      <a:pt x="29" y="43"/>
                      <a:pt x="28" y="40"/>
                      <a:pt x="28" y="37"/>
                    </a:cubicBezTo>
                    <a:cubicBezTo>
                      <a:pt x="26" y="37"/>
                      <a:pt x="25" y="37"/>
                      <a:pt x="23" y="38"/>
                    </a:cubicBezTo>
                    <a:cubicBezTo>
                      <a:pt x="23" y="38"/>
                      <a:pt x="23" y="38"/>
                      <a:pt x="23" y="38"/>
                    </a:cubicBezTo>
                    <a:cubicBezTo>
                      <a:pt x="24" y="41"/>
                      <a:pt x="25" y="44"/>
                      <a:pt x="25" y="46"/>
                    </a:cubicBezTo>
                    <a:close/>
                    <a:moveTo>
                      <a:pt x="26" y="26"/>
                    </a:moveTo>
                    <a:cubicBezTo>
                      <a:pt x="26" y="26"/>
                      <a:pt x="22" y="27"/>
                      <a:pt x="22" y="28"/>
                    </a:cubicBezTo>
                    <a:cubicBezTo>
                      <a:pt x="21" y="29"/>
                      <a:pt x="22" y="34"/>
                      <a:pt x="23" y="37"/>
                    </a:cubicBezTo>
                    <a:cubicBezTo>
                      <a:pt x="25" y="37"/>
                      <a:pt x="27" y="36"/>
                      <a:pt x="29" y="36"/>
                    </a:cubicBezTo>
                    <a:cubicBezTo>
                      <a:pt x="29" y="34"/>
                      <a:pt x="28" y="33"/>
                      <a:pt x="28" y="31"/>
                    </a:cubicBezTo>
                    <a:cubicBezTo>
                      <a:pt x="28" y="30"/>
                      <a:pt x="27" y="27"/>
                      <a:pt x="26" y="26"/>
                    </a:cubicBezTo>
                    <a:close/>
                    <a:moveTo>
                      <a:pt x="29" y="36"/>
                    </a:moveTo>
                    <a:cubicBezTo>
                      <a:pt x="29" y="36"/>
                      <a:pt x="29" y="36"/>
                      <a:pt x="28" y="36"/>
                    </a:cubicBezTo>
                    <a:cubicBezTo>
                      <a:pt x="29" y="39"/>
                      <a:pt x="30" y="43"/>
                      <a:pt x="30" y="45"/>
                    </a:cubicBezTo>
                    <a:cubicBezTo>
                      <a:pt x="30" y="45"/>
                      <a:pt x="31" y="45"/>
                      <a:pt x="32" y="45"/>
                    </a:cubicBezTo>
                    <a:cubicBezTo>
                      <a:pt x="32" y="45"/>
                      <a:pt x="32" y="45"/>
                      <a:pt x="32" y="45"/>
                    </a:cubicBezTo>
                    <a:cubicBezTo>
                      <a:pt x="31" y="42"/>
                      <a:pt x="30" y="39"/>
                      <a:pt x="29" y="36"/>
                    </a:cubicBezTo>
                    <a:close/>
                    <a:moveTo>
                      <a:pt x="37" y="21"/>
                    </a:moveTo>
                    <a:cubicBezTo>
                      <a:pt x="36" y="21"/>
                      <a:pt x="35" y="21"/>
                      <a:pt x="35" y="22"/>
                    </a:cubicBezTo>
                    <a:cubicBezTo>
                      <a:pt x="34" y="23"/>
                      <a:pt x="34" y="24"/>
                      <a:pt x="36" y="24"/>
                    </a:cubicBezTo>
                    <a:cubicBezTo>
                      <a:pt x="37" y="24"/>
                      <a:pt x="39" y="23"/>
                      <a:pt x="40" y="23"/>
                    </a:cubicBezTo>
                    <a:cubicBezTo>
                      <a:pt x="40" y="23"/>
                      <a:pt x="40" y="23"/>
                      <a:pt x="40" y="23"/>
                    </a:cubicBezTo>
                    <a:cubicBezTo>
                      <a:pt x="40" y="22"/>
                      <a:pt x="39" y="21"/>
                      <a:pt x="37" y="21"/>
                    </a:cubicBezTo>
                    <a:close/>
                    <a:moveTo>
                      <a:pt x="40" y="23"/>
                    </a:moveTo>
                    <a:cubicBezTo>
                      <a:pt x="40" y="23"/>
                      <a:pt x="40" y="23"/>
                      <a:pt x="40" y="23"/>
                    </a:cubicBezTo>
                    <a:cubicBezTo>
                      <a:pt x="39" y="24"/>
                      <a:pt x="36" y="25"/>
                      <a:pt x="34" y="24"/>
                    </a:cubicBezTo>
                    <a:cubicBezTo>
                      <a:pt x="34" y="24"/>
                      <a:pt x="34" y="24"/>
                      <a:pt x="34" y="24"/>
                    </a:cubicBezTo>
                    <a:cubicBezTo>
                      <a:pt x="34" y="25"/>
                      <a:pt x="34" y="27"/>
                      <a:pt x="34" y="29"/>
                    </a:cubicBezTo>
                    <a:cubicBezTo>
                      <a:pt x="37" y="29"/>
                      <a:pt x="39" y="30"/>
                      <a:pt x="41" y="28"/>
                    </a:cubicBezTo>
                    <a:cubicBezTo>
                      <a:pt x="41" y="28"/>
                      <a:pt x="41" y="28"/>
                      <a:pt x="41" y="28"/>
                    </a:cubicBezTo>
                    <a:cubicBezTo>
                      <a:pt x="41" y="26"/>
                      <a:pt x="41" y="24"/>
                      <a:pt x="40" y="23"/>
                    </a:cubicBezTo>
                    <a:close/>
                    <a:moveTo>
                      <a:pt x="63" y="53"/>
                    </a:moveTo>
                    <a:cubicBezTo>
                      <a:pt x="63" y="49"/>
                      <a:pt x="64" y="45"/>
                      <a:pt x="64" y="41"/>
                    </a:cubicBezTo>
                    <a:cubicBezTo>
                      <a:pt x="64" y="38"/>
                      <a:pt x="64" y="36"/>
                      <a:pt x="62" y="35"/>
                    </a:cubicBezTo>
                    <a:cubicBezTo>
                      <a:pt x="61" y="39"/>
                      <a:pt x="61" y="43"/>
                      <a:pt x="62" y="47"/>
                    </a:cubicBezTo>
                    <a:cubicBezTo>
                      <a:pt x="62" y="49"/>
                      <a:pt x="62" y="50"/>
                      <a:pt x="62" y="52"/>
                    </a:cubicBezTo>
                    <a:cubicBezTo>
                      <a:pt x="62" y="53"/>
                      <a:pt x="63" y="57"/>
                      <a:pt x="63" y="53"/>
                    </a:cubicBezTo>
                    <a:close/>
                    <a:moveTo>
                      <a:pt x="47" y="63"/>
                    </a:moveTo>
                    <a:cubicBezTo>
                      <a:pt x="48" y="68"/>
                      <a:pt x="48" y="73"/>
                      <a:pt x="49" y="79"/>
                    </a:cubicBezTo>
                    <a:cubicBezTo>
                      <a:pt x="49" y="79"/>
                      <a:pt x="49" y="79"/>
                      <a:pt x="49" y="79"/>
                    </a:cubicBezTo>
                    <a:cubicBezTo>
                      <a:pt x="50" y="79"/>
                      <a:pt x="50" y="78"/>
                      <a:pt x="51" y="78"/>
                    </a:cubicBezTo>
                    <a:cubicBezTo>
                      <a:pt x="50" y="70"/>
                      <a:pt x="49" y="61"/>
                      <a:pt x="48" y="53"/>
                    </a:cubicBezTo>
                    <a:cubicBezTo>
                      <a:pt x="45" y="54"/>
                      <a:pt x="47" y="60"/>
                      <a:pt x="47" y="63"/>
                    </a:cubicBezTo>
                    <a:close/>
                    <a:moveTo>
                      <a:pt x="51" y="61"/>
                    </a:moveTo>
                    <a:cubicBezTo>
                      <a:pt x="51" y="60"/>
                      <a:pt x="52" y="54"/>
                      <a:pt x="51" y="53"/>
                    </a:cubicBezTo>
                    <a:cubicBezTo>
                      <a:pt x="49" y="52"/>
                      <a:pt x="51" y="52"/>
                      <a:pt x="49" y="53"/>
                    </a:cubicBezTo>
                    <a:cubicBezTo>
                      <a:pt x="49" y="53"/>
                      <a:pt x="48" y="53"/>
                      <a:pt x="48" y="53"/>
                    </a:cubicBezTo>
                    <a:cubicBezTo>
                      <a:pt x="50" y="61"/>
                      <a:pt x="51" y="70"/>
                      <a:pt x="51" y="78"/>
                    </a:cubicBezTo>
                    <a:cubicBezTo>
                      <a:pt x="52" y="78"/>
                      <a:pt x="52" y="78"/>
                      <a:pt x="52" y="78"/>
                    </a:cubicBezTo>
                    <a:cubicBezTo>
                      <a:pt x="52" y="72"/>
                      <a:pt x="52" y="67"/>
                      <a:pt x="51" y="61"/>
                    </a:cubicBezTo>
                    <a:close/>
                    <a:moveTo>
                      <a:pt x="18" y="81"/>
                    </a:moveTo>
                    <a:cubicBezTo>
                      <a:pt x="17" y="90"/>
                      <a:pt x="19" y="103"/>
                      <a:pt x="20" y="113"/>
                    </a:cubicBezTo>
                    <a:cubicBezTo>
                      <a:pt x="20" y="121"/>
                      <a:pt x="19" y="128"/>
                      <a:pt x="29" y="132"/>
                    </a:cubicBezTo>
                    <a:cubicBezTo>
                      <a:pt x="35" y="135"/>
                      <a:pt x="43" y="134"/>
                      <a:pt x="48" y="132"/>
                    </a:cubicBezTo>
                    <a:cubicBezTo>
                      <a:pt x="56" y="129"/>
                      <a:pt x="61" y="122"/>
                      <a:pt x="62" y="114"/>
                    </a:cubicBezTo>
                    <a:cubicBezTo>
                      <a:pt x="63" y="110"/>
                      <a:pt x="62" y="105"/>
                      <a:pt x="62" y="101"/>
                    </a:cubicBezTo>
                    <a:cubicBezTo>
                      <a:pt x="62" y="91"/>
                      <a:pt x="62" y="81"/>
                      <a:pt x="62" y="71"/>
                    </a:cubicBezTo>
                    <a:cubicBezTo>
                      <a:pt x="58" y="77"/>
                      <a:pt x="54" y="81"/>
                      <a:pt x="46" y="81"/>
                    </a:cubicBezTo>
                    <a:cubicBezTo>
                      <a:pt x="41" y="81"/>
                      <a:pt x="33" y="81"/>
                      <a:pt x="27" y="80"/>
                    </a:cubicBezTo>
                    <a:cubicBezTo>
                      <a:pt x="27" y="80"/>
                      <a:pt x="27" y="80"/>
                      <a:pt x="27" y="80"/>
                    </a:cubicBezTo>
                    <a:cubicBezTo>
                      <a:pt x="27" y="80"/>
                      <a:pt x="27" y="81"/>
                      <a:pt x="27" y="80"/>
                    </a:cubicBezTo>
                    <a:cubicBezTo>
                      <a:pt x="27" y="80"/>
                      <a:pt x="27" y="80"/>
                      <a:pt x="27" y="80"/>
                    </a:cubicBezTo>
                    <a:cubicBezTo>
                      <a:pt x="26" y="80"/>
                      <a:pt x="25" y="80"/>
                      <a:pt x="23" y="79"/>
                    </a:cubicBezTo>
                    <a:cubicBezTo>
                      <a:pt x="18" y="78"/>
                      <a:pt x="19" y="75"/>
                      <a:pt x="18" y="81"/>
                    </a:cubicBezTo>
                    <a:close/>
                    <a:moveTo>
                      <a:pt x="19" y="46"/>
                    </a:moveTo>
                    <a:cubicBezTo>
                      <a:pt x="17" y="46"/>
                      <a:pt x="17" y="46"/>
                      <a:pt x="16" y="47"/>
                    </a:cubicBezTo>
                    <a:cubicBezTo>
                      <a:pt x="15" y="49"/>
                      <a:pt x="17" y="54"/>
                      <a:pt x="18" y="56"/>
                    </a:cubicBezTo>
                    <a:cubicBezTo>
                      <a:pt x="19" y="63"/>
                      <a:pt x="20" y="69"/>
                      <a:pt x="21" y="76"/>
                    </a:cubicBezTo>
                    <a:cubicBezTo>
                      <a:pt x="22" y="77"/>
                      <a:pt x="24" y="78"/>
                      <a:pt x="27" y="78"/>
                    </a:cubicBezTo>
                    <a:cubicBezTo>
                      <a:pt x="25" y="72"/>
                      <a:pt x="24" y="66"/>
                      <a:pt x="23" y="59"/>
                    </a:cubicBezTo>
                    <a:cubicBezTo>
                      <a:pt x="23" y="56"/>
                      <a:pt x="22" y="52"/>
                      <a:pt x="22" y="49"/>
                    </a:cubicBezTo>
                    <a:cubicBezTo>
                      <a:pt x="21" y="45"/>
                      <a:pt x="21" y="45"/>
                      <a:pt x="19" y="46"/>
                    </a:cubicBezTo>
                    <a:close/>
                    <a:moveTo>
                      <a:pt x="4" y="24"/>
                    </a:moveTo>
                    <a:cubicBezTo>
                      <a:pt x="6" y="28"/>
                      <a:pt x="10" y="28"/>
                      <a:pt x="14" y="29"/>
                    </a:cubicBezTo>
                    <a:cubicBezTo>
                      <a:pt x="14" y="29"/>
                      <a:pt x="14" y="29"/>
                      <a:pt x="14" y="29"/>
                    </a:cubicBezTo>
                    <a:cubicBezTo>
                      <a:pt x="14" y="29"/>
                      <a:pt x="14" y="29"/>
                      <a:pt x="14" y="29"/>
                    </a:cubicBezTo>
                    <a:cubicBezTo>
                      <a:pt x="14" y="29"/>
                      <a:pt x="14" y="29"/>
                      <a:pt x="14" y="29"/>
                    </a:cubicBezTo>
                    <a:cubicBezTo>
                      <a:pt x="14" y="29"/>
                      <a:pt x="14" y="29"/>
                      <a:pt x="14" y="29"/>
                    </a:cubicBezTo>
                    <a:cubicBezTo>
                      <a:pt x="10" y="27"/>
                      <a:pt x="5" y="24"/>
                      <a:pt x="4" y="20"/>
                    </a:cubicBezTo>
                    <a:cubicBezTo>
                      <a:pt x="4" y="19"/>
                      <a:pt x="4" y="19"/>
                      <a:pt x="4" y="19"/>
                    </a:cubicBezTo>
                    <a:cubicBezTo>
                      <a:pt x="7" y="24"/>
                      <a:pt x="10" y="26"/>
                      <a:pt x="14" y="28"/>
                    </a:cubicBezTo>
                    <a:cubicBezTo>
                      <a:pt x="12" y="26"/>
                      <a:pt x="11" y="24"/>
                      <a:pt x="8" y="23"/>
                    </a:cubicBezTo>
                    <a:cubicBezTo>
                      <a:pt x="7" y="22"/>
                      <a:pt x="6" y="22"/>
                      <a:pt x="5" y="20"/>
                    </a:cubicBezTo>
                    <a:cubicBezTo>
                      <a:pt x="5" y="20"/>
                      <a:pt x="6" y="20"/>
                      <a:pt x="6" y="20"/>
                    </a:cubicBezTo>
                    <a:cubicBezTo>
                      <a:pt x="7" y="22"/>
                      <a:pt x="9" y="23"/>
                      <a:pt x="11" y="24"/>
                    </a:cubicBezTo>
                    <a:cubicBezTo>
                      <a:pt x="12" y="25"/>
                      <a:pt x="13" y="27"/>
                      <a:pt x="14" y="29"/>
                    </a:cubicBezTo>
                    <a:cubicBezTo>
                      <a:pt x="14" y="29"/>
                      <a:pt x="14" y="29"/>
                      <a:pt x="14" y="29"/>
                    </a:cubicBezTo>
                    <a:cubicBezTo>
                      <a:pt x="14" y="27"/>
                      <a:pt x="14" y="26"/>
                      <a:pt x="14" y="25"/>
                    </a:cubicBezTo>
                    <a:cubicBezTo>
                      <a:pt x="13" y="22"/>
                      <a:pt x="10" y="21"/>
                      <a:pt x="8" y="20"/>
                    </a:cubicBezTo>
                    <a:cubicBezTo>
                      <a:pt x="6" y="19"/>
                      <a:pt x="4" y="19"/>
                      <a:pt x="2" y="17"/>
                    </a:cubicBezTo>
                    <a:cubicBezTo>
                      <a:pt x="2" y="17"/>
                      <a:pt x="2" y="17"/>
                      <a:pt x="2" y="17"/>
                    </a:cubicBezTo>
                    <a:cubicBezTo>
                      <a:pt x="5" y="19"/>
                      <a:pt x="9" y="19"/>
                      <a:pt x="11" y="21"/>
                    </a:cubicBezTo>
                    <a:cubicBezTo>
                      <a:pt x="12" y="22"/>
                      <a:pt x="13" y="23"/>
                      <a:pt x="14" y="24"/>
                    </a:cubicBezTo>
                    <a:cubicBezTo>
                      <a:pt x="14" y="25"/>
                      <a:pt x="14" y="27"/>
                      <a:pt x="15" y="29"/>
                    </a:cubicBezTo>
                    <a:cubicBezTo>
                      <a:pt x="15" y="26"/>
                      <a:pt x="16" y="23"/>
                      <a:pt x="14" y="21"/>
                    </a:cubicBezTo>
                    <a:cubicBezTo>
                      <a:pt x="12" y="18"/>
                      <a:pt x="9" y="18"/>
                      <a:pt x="6" y="18"/>
                    </a:cubicBezTo>
                    <a:cubicBezTo>
                      <a:pt x="4" y="17"/>
                      <a:pt x="3" y="16"/>
                      <a:pt x="2" y="15"/>
                    </a:cubicBezTo>
                    <a:cubicBezTo>
                      <a:pt x="1" y="18"/>
                      <a:pt x="2" y="22"/>
                      <a:pt x="4" y="24"/>
                    </a:cubicBezTo>
                    <a:close/>
                  </a:path>
                </a:pathLst>
              </a:custGeom>
              <a:solidFill>
                <a:srgbClr val="FFFFFF">
                  <a:alpha val="100000"/>
                </a:srgbClr>
              </a:solidFill>
              <a:ln w="9525">
                <a:noFill/>
              </a:ln>
            </p:spPr>
            <p:txBody>
              <a:bodyPr/>
              <a:lstStyle/>
              <a:p>
                <a:endParaRPr lang="zh-CN" altLang="en-US"/>
              </a:p>
            </p:txBody>
          </p:sp>
          <p:sp>
            <p:nvSpPr>
              <p:cNvPr id="3402" name="Freeform 315"/>
              <p:cNvSpPr/>
              <p:nvPr/>
            </p:nvSpPr>
            <p:spPr>
              <a:xfrm>
                <a:off x="10269537" y="8207375"/>
                <a:ext cx="755650" cy="1111250"/>
              </a:xfrm>
              <a:custGeom>
                <a:avLst/>
                <a:gdLst>
                  <a:gd name="txL" fmla="*/ 0 w 98"/>
                  <a:gd name="txT" fmla="*/ 0 h 144"/>
                  <a:gd name="txR" fmla="*/ 98 w 98"/>
                  <a:gd name="txB" fmla="*/ 144 h 144"/>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98" h="144">
                    <a:moveTo>
                      <a:pt x="75" y="66"/>
                    </a:moveTo>
                    <a:cubicBezTo>
                      <a:pt x="73" y="56"/>
                      <a:pt x="70" y="47"/>
                      <a:pt x="67" y="38"/>
                    </a:cubicBezTo>
                    <a:cubicBezTo>
                      <a:pt x="71" y="52"/>
                      <a:pt x="74" y="67"/>
                      <a:pt x="77" y="81"/>
                    </a:cubicBezTo>
                    <a:cubicBezTo>
                      <a:pt x="82" y="101"/>
                      <a:pt x="88" y="121"/>
                      <a:pt x="95" y="140"/>
                    </a:cubicBezTo>
                    <a:cubicBezTo>
                      <a:pt x="81" y="125"/>
                      <a:pt x="65" y="113"/>
                      <a:pt x="50" y="100"/>
                    </a:cubicBezTo>
                    <a:cubicBezTo>
                      <a:pt x="34" y="86"/>
                      <a:pt x="19" y="72"/>
                      <a:pt x="2" y="59"/>
                    </a:cubicBezTo>
                    <a:cubicBezTo>
                      <a:pt x="20" y="42"/>
                      <a:pt x="37" y="22"/>
                      <a:pt x="53" y="3"/>
                    </a:cubicBezTo>
                    <a:cubicBezTo>
                      <a:pt x="56" y="8"/>
                      <a:pt x="58" y="13"/>
                      <a:pt x="61" y="19"/>
                    </a:cubicBezTo>
                    <a:cubicBezTo>
                      <a:pt x="59" y="13"/>
                      <a:pt x="57" y="7"/>
                      <a:pt x="55" y="1"/>
                    </a:cubicBezTo>
                    <a:cubicBezTo>
                      <a:pt x="55" y="0"/>
                      <a:pt x="52" y="0"/>
                      <a:pt x="53" y="2"/>
                    </a:cubicBezTo>
                    <a:cubicBezTo>
                      <a:pt x="35" y="20"/>
                      <a:pt x="18" y="39"/>
                      <a:pt x="3" y="59"/>
                    </a:cubicBezTo>
                    <a:cubicBezTo>
                      <a:pt x="3" y="58"/>
                      <a:pt x="2" y="58"/>
                      <a:pt x="2" y="58"/>
                    </a:cubicBezTo>
                    <a:cubicBezTo>
                      <a:pt x="2" y="58"/>
                      <a:pt x="1" y="59"/>
                      <a:pt x="1" y="59"/>
                    </a:cubicBezTo>
                    <a:cubicBezTo>
                      <a:pt x="1" y="59"/>
                      <a:pt x="1" y="58"/>
                      <a:pt x="0" y="58"/>
                    </a:cubicBezTo>
                    <a:cubicBezTo>
                      <a:pt x="0" y="58"/>
                      <a:pt x="0" y="58"/>
                      <a:pt x="0" y="59"/>
                    </a:cubicBezTo>
                    <a:cubicBezTo>
                      <a:pt x="0" y="59"/>
                      <a:pt x="1" y="59"/>
                      <a:pt x="1" y="60"/>
                    </a:cubicBezTo>
                    <a:cubicBezTo>
                      <a:pt x="1" y="60"/>
                      <a:pt x="1" y="60"/>
                      <a:pt x="1" y="60"/>
                    </a:cubicBezTo>
                    <a:cubicBezTo>
                      <a:pt x="17" y="75"/>
                      <a:pt x="34" y="89"/>
                      <a:pt x="51" y="104"/>
                    </a:cubicBezTo>
                    <a:cubicBezTo>
                      <a:pt x="65" y="117"/>
                      <a:pt x="80" y="131"/>
                      <a:pt x="96" y="142"/>
                    </a:cubicBezTo>
                    <a:cubicBezTo>
                      <a:pt x="96" y="142"/>
                      <a:pt x="96" y="143"/>
                      <a:pt x="97" y="143"/>
                    </a:cubicBezTo>
                    <a:cubicBezTo>
                      <a:pt x="97" y="144"/>
                      <a:pt x="98" y="143"/>
                      <a:pt x="98" y="142"/>
                    </a:cubicBezTo>
                    <a:cubicBezTo>
                      <a:pt x="88" y="118"/>
                      <a:pt x="82" y="92"/>
                      <a:pt x="75" y="66"/>
                    </a:cubicBezTo>
                    <a:close/>
                  </a:path>
                </a:pathLst>
              </a:custGeom>
              <a:solidFill>
                <a:srgbClr val="FFFFFF">
                  <a:alpha val="100000"/>
                </a:srgbClr>
              </a:solidFill>
              <a:ln w="9525">
                <a:noFill/>
              </a:ln>
            </p:spPr>
            <p:txBody>
              <a:bodyPr/>
              <a:lstStyle/>
              <a:p>
                <a:endParaRPr lang="zh-CN" altLang="en-US"/>
              </a:p>
            </p:txBody>
          </p:sp>
          <p:sp>
            <p:nvSpPr>
              <p:cNvPr id="3403" name="Freeform 316"/>
              <p:cNvSpPr/>
              <p:nvPr/>
            </p:nvSpPr>
            <p:spPr>
              <a:xfrm>
                <a:off x="10741025" y="8353425"/>
                <a:ext cx="46038" cy="147638"/>
              </a:xfrm>
              <a:custGeom>
                <a:avLst/>
                <a:gdLst>
                  <a:gd name="txL" fmla="*/ 0 w 6"/>
                  <a:gd name="txT" fmla="*/ 0 h 19"/>
                  <a:gd name="txR" fmla="*/ 6 w 6"/>
                  <a:gd name="txB" fmla="*/ 19 h 19"/>
                </a:gdLst>
                <a:ahLst/>
                <a:cxnLst>
                  <a:cxn ang="0">
                    <a:pos x="0" y="0"/>
                  </a:cxn>
                  <a:cxn ang="0">
                    <a:pos x="2147483646" y="2147483646"/>
                  </a:cxn>
                  <a:cxn ang="0">
                    <a:pos x="0" y="0"/>
                  </a:cxn>
                </a:cxnLst>
                <a:rect l="txL" t="txT" r="txR" b="txB"/>
                <a:pathLst>
                  <a:path w="6" h="19">
                    <a:moveTo>
                      <a:pt x="0" y="0"/>
                    </a:moveTo>
                    <a:cubicBezTo>
                      <a:pt x="2" y="6"/>
                      <a:pt x="4" y="12"/>
                      <a:pt x="6" y="19"/>
                    </a:cubicBezTo>
                    <a:cubicBezTo>
                      <a:pt x="4" y="12"/>
                      <a:pt x="2" y="6"/>
                      <a:pt x="0" y="0"/>
                    </a:cubicBezTo>
                    <a:close/>
                  </a:path>
                </a:pathLst>
              </a:custGeom>
              <a:solidFill>
                <a:srgbClr val="FFFFFF">
                  <a:alpha val="100000"/>
                </a:srgbClr>
              </a:solidFill>
              <a:ln w="9525">
                <a:noFill/>
              </a:ln>
            </p:spPr>
            <p:txBody>
              <a:bodyPr/>
              <a:lstStyle/>
              <a:p>
                <a:endParaRPr lang="zh-CN" altLang="en-US"/>
              </a:p>
            </p:txBody>
          </p:sp>
          <p:sp>
            <p:nvSpPr>
              <p:cNvPr id="3404" name="Freeform 317"/>
              <p:cNvSpPr/>
              <p:nvPr/>
            </p:nvSpPr>
            <p:spPr>
              <a:xfrm>
                <a:off x="10439400" y="8439150"/>
                <a:ext cx="215900" cy="215900"/>
              </a:xfrm>
              <a:custGeom>
                <a:avLst/>
                <a:gdLst>
                  <a:gd name="txL" fmla="*/ 0 w 28"/>
                  <a:gd name="txT" fmla="*/ 0 h 28"/>
                  <a:gd name="txR" fmla="*/ 28 w 28"/>
                  <a:gd name="txB" fmla="*/ 28 h 28"/>
                </a:gdLst>
                <a:ahLst/>
                <a:cxnLst>
                  <a:cxn ang="0">
                    <a:pos x="2147483646" y="2147483646"/>
                  </a:cxn>
                  <a:cxn ang="0">
                    <a:pos x="2147483646" y="0"/>
                  </a:cxn>
                  <a:cxn ang="0">
                    <a:pos x="2147483646" y="0"/>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28" h="28">
                    <a:moveTo>
                      <a:pt x="25" y="1"/>
                    </a:moveTo>
                    <a:cubicBezTo>
                      <a:pt x="25" y="1"/>
                      <a:pt x="25" y="0"/>
                      <a:pt x="24" y="0"/>
                    </a:cubicBezTo>
                    <a:cubicBezTo>
                      <a:pt x="24" y="0"/>
                      <a:pt x="24" y="0"/>
                      <a:pt x="24" y="0"/>
                    </a:cubicBezTo>
                    <a:cubicBezTo>
                      <a:pt x="23" y="0"/>
                      <a:pt x="22" y="0"/>
                      <a:pt x="22" y="2"/>
                    </a:cubicBezTo>
                    <a:cubicBezTo>
                      <a:pt x="22" y="2"/>
                      <a:pt x="22" y="2"/>
                      <a:pt x="22" y="2"/>
                    </a:cubicBezTo>
                    <a:cubicBezTo>
                      <a:pt x="15" y="10"/>
                      <a:pt x="8" y="18"/>
                      <a:pt x="0" y="26"/>
                    </a:cubicBezTo>
                    <a:cubicBezTo>
                      <a:pt x="0" y="27"/>
                      <a:pt x="1" y="28"/>
                      <a:pt x="1" y="27"/>
                    </a:cubicBezTo>
                    <a:cubicBezTo>
                      <a:pt x="8" y="19"/>
                      <a:pt x="16" y="11"/>
                      <a:pt x="23" y="3"/>
                    </a:cubicBezTo>
                    <a:cubicBezTo>
                      <a:pt x="25" y="8"/>
                      <a:pt x="26" y="12"/>
                      <a:pt x="28" y="16"/>
                    </a:cubicBezTo>
                    <a:cubicBezTo>
                      <a:pt x="26" y="11"/>
                      <a:pt x="25" y="6"/>
                      <a:pt x="25" y="1"/>
                    </a:cubicBezTo>
                    <a:cubicBezTo>
                      <a:pt x="25" y="1"/>
                      <a:pt x="25" y="1"/>
                      <a:pt x="25" y="1"/>
                    </a:cubicBezTo>
                    <a:close/>
                  </a:path>
                </a:pathLst>
              </a:custGeom>
              <a:solidFill>
                <a:srgbClr val="FFFFFF">
                  <a:alpha val="100000"/>
                </a:srgbClr>
              </a:solidFill>
              <a:ln w="9525">
                <a:noFill/>
              </a:ln>
            </p:spPr>
            <p:txBody>
              <a:bodyPr/>
              <a:lstStyle/>
              <a:p>
                <a:endParaRPr lang="zh-CN" altLang="en-US"/>
              </a:p>
            </p:txBody>
          </p:sp>
          <p:sp>
            <p:nvSpPr>
              <p:cNvPr id="3405" name="Freeform 318"/>
              <p:cNvSpPr/>
              <p:nvPr/>
            </p:nvSpPr>
            <p:spPr>
              <a:xfrm>
                <a:off x="10431462" y="8647112"/>
                <a:ext cx="339725" cy="293688"/>
              </a:xfrm>
              <a:custGeom>
                <a:avLst/>
                <a:gdLst>
                  <a:gd name="txL" fmla="*/ 0 w 44"/>
                  <a:gd name="txT" fmla="*/ 0 h 38"/>
                  <a:gd name="txR" fmla="*/ 44 w 44"/>
                  <a:gd name="txB" fmla="*/ 38 h 38"/>
                </a:gdLst>
                <a:ahLst/>
                <a:cxnLst>
                  <a:cxn ang="0">
                    <a:pos x="2147483646" y="2147483646"/>
                  </a:cxn>
                  <a:cxn ang="0">
                    <a:pos x="2147483646" y="2147483646"/>
                  </a:cxn>
                  <a:cxn ang="0">
                    <a:pos x="2147483646" y="2147483646"/>
                  </a:cxn>
                  <a:cxn ang="0">
                    <a:pos x="2147483646" y="2147483646"/>
                  </a:cxn>
                  <a:cxn ang="0">
                    <a:pos x="2147483646" y="0"/>
                  </a:cxn>
                  <a:cxn ang="0">
                    <a:pos x="0" y="0"/>
                  </a:cxn>
                  <a:cxn ang="0">
                    <a:pos x="2147483646" y="2147483646"/>
                  </a:cxn>
                  <a:cxn ang="0">
                    <a:pos x="2147483646" y="2147483646"/>
                  </a:cxn>
                  <a:cxn ang="0">
                    <a:pos x="2147483646" y="2147483646"/>
                  </a:cxn>
                  <a:cxn ang="0">
                    <a:pos x="2147483646" y="2147483646"/>
                  </a:cxn>
                  <a:cxn ang="0">
                    <a:pos x="2147483646" y="2147483646"/>
                  </a:cxn>
                </a:cxnLst>
                <a:rect l="txL" t="txT" r="txR" b="txB"/>
                <a:pathLst>
                  <a:path w="44" h="38">
                    <a:moveTo>
                      <a:pt x="44" y="35"/>
                    </a:moveTo>
                    <a:cubicBezTo>
                      <a:pt x="41" y="25"/>
                      <a:pt x="37" y="15"/>
                      <a:pt x="33" y="5"/>
                    </a:cubicBezTo>
                    <a:cubicBezTo>
                      <a:pt x="36" y="15"/>
                      <a:pt x="39" y="25"/>
                      <a:pt x="42" y="35"/>
                    </a:cubicBezTo>
                    <a:cubicBezTo>
                      <a:pt x="35" y="29"/>
                      <a:pt x="28" y="23"/>
                      <a:pt x="22" y="17"/>
                    </a:cubicBezTo>
                    <a:cubicBezTo>
                      <a:pt x="15" y="11"/>
                      <a:pt x="8" y="5"/>
                      <a:pt x="1" y="0"/>
                    </a:cubicBezTo>
                    <a:cubicBezTo>
                      <a:pt x="1" y="0"/>
                      <a:pt x="0" y="0"/>
                      <a:pt x="0" y="0"/>
                    </a:cubicBezTo>
                    <a:cubicBezTo>
                      <a:pt x="6" y="7"/>
                      <a:pt x="14" y="12"/>
                      <a:pt x="20" y="18"/>
                    </a:cubicBezTo>
                    <a:cubicBezTo>
                      <a:pt x="28" y="25"/>
                      <a:pt x="35" y="32"/>
                      <a:pt x="44" y="38"/>
                    </a:cubicBezTo>
                    <a:cubicBezTo>
                      <a:pt x="44" y="38"/>
                      <a:pt x="44" y="37"/>
                      <a:pt x="44" y="37"/>
                    </a:cubicBezTo>
                    <a:cubicBezTo>
                      <a:pt x="44" y="37"/>
                      <a:pt x="44" y="37"/>
                      <a:pt x="43" y="36"/>
                    </a:cubicBezTo>
                    <a:cubicBezTo>
                      <a:pt x="44" y="36"/>
                      <a:pt x="44" y="36"/>
                      <a:pt x="44" y="35"/>
                    </a:cubicBezTo>
                    <a:close/>
                  </a:path>
                </a:pathLst>
              </a:custGeom>
              <a:solidFill>
                <a:srgbClr val="FFFFFF">
                  <a:alpha val="100000"/>
                </a:srgbClr>
              </a:solidFill>
              <a:ln w="9525">
                <a:noFill/>
              </a:ln>
            </p:spPr>
            <p:txBody>
              <a:bodyPr/>
              <a:lstStyle/>
              <a:p>
                <a:endParaRPr lang="zh-CN" altLang="en-US"/>
              </a:p>
            </p:txBody>
          </p:sp>
          <p:sp>
            <p:nvSpPr>
              <p:cNvPr id="3406" name="Freeform 319"/>
              <p:cNvSpPr/>
              <p:nvPr/>
            </p:nvSpPr>
            <p:spPr>
              <a:xfrm>
                <a:off x="10655300" y="8562975"/>
                <a:ext cx="31750" cy="122238"/>
              </a:xfrm>
              <a:custGeom>
                <a:avLst/>
                <a:gdLst>
                  <a:gd name="txL" fmla="*/ 0 w 4"/>
                  <a:gd name="txT" fmla="*/ 0 h 16"/>
                  <a:gd name="txR" fmla="*/ 4 w 4"/>
                  <a:gd name="txB" fmla="*/ 16 h 16"/>
                </a:gdLst>
                <a:ahLst/>
                <a:cxnLst>
                  <a:cxn ang="0">
                    <a:pos x="2147483646" y="2147483646"/>
                  </a:cxn>
                  <a:cxn ang="0">
                    <a:pos x="0" y="0"/>
                  </a:cxn>
                  <a:cxn ang="0">
                    <a:pos x="2147483646" y="2147483646"/>
                  </a:cxn>
                </a:cxnLst>
                <a:rect l="txL" t="txT" r="txR" b="txB"/>
                <a:pathLst>
                  <a:path w="4" h="16">
                    <a:moveTo>
                      <a:pt x="4" y="16"/>
                    </a:moveTo>
                    <a:cubicBezTo>
                      <a:pt x="3" y="10"/>
                      <a:pt x="1" y="5"/>
                      <a:pt x="0" y="0"/>
                    </a:cubicBezTo>
                    <a:cubicBezTo>
                      <a:pt x="1" y="5"/>
                      <a:pt x="2" y="10"/>
                      <a:pt x="4" y="16"/>
                    </a:cubicBezTo>
                    <a:close/>
                  </a:path>
                </a:pathLst>
              </a:custGeom>
              <a:solidFill>
                <a:srgbClr val="FFFFFF">
                  <a:alpha val="100000"/>
                </a:srgbClr>
              </a:solidFill>
              <a:ln w="9525">
                <a:noFill/>
              </a:ln>
            </p:spPr>
            <p:txBody>
              <a:bodyPr/>
              <a:lstStyle/>
              <a:p>
                <a:endParaRPr lang="zh-CN" altLang="en-US"/>
              </a:p>
            </p:txBody>
          </p:sp>
          <p:sp>
            <p:nvSpPr>
              <p:cNvPr id="3407" name="Freeform 320"/>
              <p:cNvSpPr/>
              <p:nvPr/>
            </p:nvSpPr>
            <p:spPr>
              <a:xfrm>
                <a:off x="3175000" y="2746375"/>
                <a:ext cx="1003300" cy="555625"/>
              </a:xfrm>
              <a:custGeom>
                <a:avLst/>
                <a:gdLst>
                  <a:gd name="txL" fmla="*/ 0 w 130"/>
                  <a:gd name="txT" fmla="*/ 0 h 72"/>
                  <a:gd name="txR" fmla="*/ 130 w 130"/>
                  <a:gd name="txB" fmla="*/ 72 h 72"/>
                </a:gdLst>
                <a:ahLst/>
                <a:cxnLst>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30" h="72">
                    <a:moveTo>
                      <a:pt x="129" y="1"/>
                    </a:moveTo>
                    <a:cubicBezTo>
                      <a:pt x="129" y="0"/>
                      <a:pt x="129" y="0"/>
                      <a:pt x="128" y="0"/>
                    </a:cubicBezTo>
                    <a:cubicBezTo>
                      <a:pt x="111" y="2"/>
                      <a:pt x="93" y="4"/>
                      <a:pt x="76" y="6"/>
                    </a:cubicBezTo>
                    <a:cubicBezTo>
                      <a:pt x="93" y="5"/>
                      <a:pt x="110" y="4"/>
                      <a:pt x="127" y="3"/>
                    </a:cubicBezTo>
                    <a:cubicBezTo>
                      <a:pt x="107" y="24"/>
                      <a:pt x="91" y="48"/>
                      <a:pt x="70" y="69"/>
                    </a:cubicBezTo>
                    <a:cubicBezTo>
                      <a:pt x="70" y="69"/>
                      <a:pt x="70" y="69"/>
                      <a:pt x="70" y="69"/>
                    </a:cubicBezTo>
                    <a:cubicBezTo>
                      <a:pt x="49" y="50"/>
                      <a:pt x="26" y="30"/>
                      <a:pt x="2" y="14"/>
                    </a:cubicBezTo>
                    <a:cubicBezTo>
                      <a:pt x="9" y="12"/>
                      <a:pt x="17" y="11"/>
                      <a:pt x="24" y="11"/>
                    </a:cubicBezTo>
                    <a:cubicBezTo>
                      <a:pt x="16" y="11"/>
                      <a:pt x="9" y="11"/>
                      <a:pt x="2" y="11"/>
                    </a:cubicBezTo>
                    <a:cubicBezTo>
                      <a:pt x="0" y="11"/>
                      <a:pt x="0" y="14"/>
                      <a:pt x="1" y="14"/>
                    </a:cubicBezTo>
                    <a:cubicBezTo>
                      <a:pt x="22" y="34"/>
                      <a:pt x="46" y="53"/>
                      <a:pt x="69" y="70"/>
                    </a:cubicBezTo>
                    <a:cubicBezTo>
                      <a:pt x="70" y="71"/>
                      <a:pt x="71" y="72"/>
                      <a:pt x="72" y="71"/>
                    </a:cubicBezTo>
                    <a:cubicBezTo>
                      <a:pt x="89" y="46"/>
                      <a:pt x="112" y="26"/>
                      <a:pt x="130" y="1"/>
                    </a:cubicBezTo>
                    <a:cubicBezTo>
                      <a:pt x="130" y="1"/>
                      <a:pt x="130" y="0"/>
                      <a:pt x="129" y="1"/>
                    </a:cubicBezTo>
                    <a:close/>
                  </a:path>
                </a:pathLst>
              </a:custGeom>
              <a:solidFill>
                <a:srgbClr val="FFFFFF">
                  <a:alpha val="100000"/>
                </a:srgbClr>
              </a:solidFill>
              <a:ln w="9525">
                <a:noFill/>
              </a:ln>
            </p:spPr>
            <p:txBody>
              <a:bodyPr/>
              <a:lstStyle/>
              <a:p>
                <a:endParaRPr lang="zh-CN" altLang="en-US"/>
              </a:p>
            </p:txBody>
          </p:sp>
          <p:sp>
            <p:nvSpPr>
              <p:cNvPr id="3408" name="Freeform 321"/>
              <p:cNvSpPr/>
              <p:nvPr/>
            </p:nvSpPr>
            <p:spPr>
              <a:xfrm>
                <a:off x="3360737" y="2792412"/>
                <a:ext cx="400050" cy="38100"/>
              </a:xfrm>
              <a:custGeom>
                <a:avLst/>
                <a:gdLst>
                  <a:gd name="txL" fmla="*/ 0 w 52"/>
                  <a:gd name="txT" fmla="*/ 0 h 5"/>
                  <a:gd name="txR" fmla="*/ 52 w 52"/>
                  <a:gd name="txB" fmla="*/ 5 h 5"/>
                </a:gdLst>
                <a:ahLst/>
                <a:cxnLst>
                  <a:cxn ang="0">
                    <a:pos x="0" y="2147483646"/>
                  </a:cxn>
                  <a:cxn ang="0">
                    <a:pos x="2147483646" y="0"/>
                  </a:cxn>
                  <a:cxn ang="0">
                    <a:pos x="0" y="2147483646"/>
                  </a:cxn>
                </a:cxnLst>
                <a:rect l="txL" t="txT" r="txR" b="txB"/>
                <a:pathLst>
                  <a:path w="52" h="5">
                    <a:moveTo>
                      <a:pt x="0" y="5"/>
                    </a:moveTo>
                    <a:cubicBezTo>
                      <a:pt x="17" y="4"/>
                      <a:pt x="34" y="2"/>
                      <a:pt x="52" y="0"/>
                    </a:cubicBezTo>
                    <a:cubicBezTo>
                      <a:pt x="34" y="1"/>
                      <a:pt x="17" y="2"/>
                      <a:pt x="0" y="5"/>
                    </a:cubicBezTo>
                    <a:close/>
                  </a:path>
                </a:pathLst>
              </a:custGeom>
              <a:solidFill>
                <a:srgbClr val="FFFFFF">
                  <a:alpha val="100000"/>
                </a:srgbClr>
              </a:solidFill>
              <a:ln w="9525">
                <a:noFill/>
              </a:ln>
            </p:spPr>
            <p:txBody>
              <a:bodyPr/>
              <a:lstStyle/>
              <a:p>
                <a:endParaRPr lang="zh-CN" altLang="en-US"/>
              </a:p>
            </p:txBody>
          </p:sp>
          <p:sp>
            <p:nvSpPr>
              <p:cNvPr id="3409" name="Freeform 322"/>
              <p:cNvSpPr>
                <a:spLocks noEditPoints="1"/>
              </p:cNvSpPr>
              <p:nvPr/>
            </p:nvSpPr>
            <p:spPr>
              <a:xfrm>
                <a:off x="3530600" y="2930525"/>
                <a:ext cx="307975" cy="161925"/>
              </a:xfrm>
              <a:custGeom>
                <a:avLst/>
                <a:gdLst>
                  <a:gd name="txL" fmla="*/ 0 w 40"/>
                  <a:gd name="txT" fmla="*/ 0 h 21"/>
                  <a:gd name="txR" fmla="*/ 40 w 40"/>
                  <a:gd name="txB" fmla="*/ 21 h 21"/>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40" h="21">
                    <a:moveTo>
                      <a:pt x="2" y="5"/>
                    </a:moveTo>
                    <a:cubicBezTo>
                      <a:pt x="2" y="5"/>
                      <a:pt x="2" y="5"/>
                      <a:pt x="2" y="5"/>
                    </a:cubicBezTo>
                    <a:cubicBezTo>
                      <a:pt x="8" y="11"/>
                      <a:pt x="16" y="17"/>
                      <a:pt x="23" y="21"/>
                    </a:cubicBezTo>
                    <a:cubicBezTo>
                      <a:pt x="23" y="21"/>
                      <a:pt x="23" y="21"/>
                      <a:pt x="23" y="21"/>
                    </a:cubicBezTo>
                    <a:cubicBezTo>
                      <a:pt x="23" y="21"/>
                      <a:pt x="23" y="21"/>
                      <a:pt x="23" y="21"/>
                    </a:cubicBezTo>
                    <a:cubicBezTo>
                      <a:pt x="26" y="18"/>
                      <a:pt x="29" y="14"/>
                      <a:pt x="31" y="11"/>
                    </a:cubicBezTo>
                    <a:cubicBezTo>
                      <a:pt x="34" y="8"/>
                      <a:pt x="37" y="5"/>
                      <a:pt x="39" y="1"/>
                    </a:cubicBezTo>
                    <a:cubicBezTo>
                      <a:pt x="39" y="1"/>
                      <a:pt x="39" y="1"/>
                      <a:pt x="39" y="1"/>
                    </a:cubicBezTo>
                    <a:cubicBezTo>
                      <a:pt x="40" y="1"/>
                      <a:pt x="40" y="1"/>
                      <a:pt x="40" y="1"/>
                    </a:cubicBezTo>
                    <a:cubicBezTo>
                      <a:pt x="40" y="1"/>
                      <a:pt x="40" y="0"/>
                      <a:pt x="40" y="0"/>
                    </a:cubicBezTo>
                    <a:cubicBezTo>
                      <a:pt x="34" y="0"/>
                      <a:pt x="28" y="1"/>
                      <a:pt x="22" y="1"/>
                    </a:cubicBezTo>
                    <a:cubicBezTo>
                      <a:pt x="16" y="2"/>
                      <a:pt x="8" y="3"/>
                      <a:pt x="2" y="2"/>
                    </a:cubicBezTo>
                    <a:cubicBezTo>
                      <a:pt x="0" y="2"/>
                      <a:pt x="0" y="5"/>
                      <a:pt x="2" y="5"/>
                    </a:cubicBezTo>
                    <a:close/>
                    <a:moveTo>
                      <a:pt x="38" y="1"/>
                    </a:moveTo>
                    <a:cubicBezTo>
                      <a:pt x="36" y="4"/>
                      <a:pt x="33" y="7"/>
                      <a:pt x="31" y="10"/>
                    </a:cubicBezTo>
                    <a:cubicBezTo>
                      <a:pt x="28" y="13"/>
                      <a:pt x="25" y="16"/>
                      <a:pt x="22" y="20"/>
                    </a:cubicBezTo>
                    <a:cubicBezTo>
                      <a:pt x="17" y="14"/>
                      <a:pt x="10" y="9"/>
                      <a:pt x="3" y="4"/>
                    </a:cubicBezTo>
                    <a:cubicBezTo>
                      <a:pt x="9" y="3"/>
                      <a:pt x="16" y="3"/>
                      <a:pt x="22" y="3"/>
                    </a:cubicBezTo>
                    <a:cubicBezTo>
                      <a:pt x="28" y="2"/>
                      <a:pt x="33" y="2"/>
                      <a:pt x="38" y="1"/>
                    </a:cubicBezTo>
                    <a:close/>
                  </a:path>
                </a:pathLst>
              </a:custGeom>
              <a:solidFill>
                <a:srgbClr val="FFFFFF">
                  <a:alpha val="100000"/>
                </a:srgbClr>
              </a:solidFill>
              <a:ln w="9525">
                <a:noFill/>
              </a:ln>
            </p:spPr>
            <p:txBody>
              <a:bodyPr/>
              <a:lstStyle/>
              <a:p>
                <a:endParaRPr lang="zh-CN" altLang="en-US"/>
              </a:p>
            </p:txBody>
          </p:sp>
          <p:sp>
            <p:nvSpPr>
              <p:cNvPr id="3410" name="Freeform 327"/>
              <p:cNvSpPr>
                <a:spLocks noEditPoints="1"/>
              </p:cNvSpPr>
              <p:nvPr/>
            </p:nvSpPr>
            <p:spPr>
              <a:xfrm>
                <a:off x="12073732" y="7945437"/>
                <a:ext cx="431800" cy="407988"/>
              </a:xfrm>
              <a:custGeom>
                <a:avLst/>
                <a:gdLst>
                  <a:gd name="txL" fmla="*/ 0 w 56"/>
                  <a:gd name="txT" fmla="*/ 0 h 53"/>
                  <a:gd name="txR" fmla="*/ 56 w 56"/>
                  <a:gd name="txB" fmla="*/ 53 h 53"/>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56" h="53">
                    <a:moveTo>
                      <a:pt x="54" y="29"/>
                    </a:moveTo>
                    <a:cubicBezTo>
                      <a:pt x="52" y="24"/>
                      <a:pt x="50" y="20"/>
                      <a:pt x="45" y="18"/>
                    </a:cubicBezTo>
                    <a:cubicBezTo>
                      <a:pt x="42" y="16"/>
                      <a:pt x="37" y="16"/>
                      <a:pt x="34" y="18"/>
                    </a:cubicBezTo>
                    <a:cubicBezTo>
                      <a:pt x="34" y="14"/>
                      <a:pt x="31" y="9"/>
                      <a:pt x="29" y="6"/>
                    </a:cubicBezTo>
                    <a:cubicBezTo>
                      <a:pt x="27" y="5"/>
                      <a:pt x="25" y="3"/>
                      <a:pt x="22" y="2"/>
                    </a:cubicBezTo>
                    <a:cubicBezTo>
                      <a:pt x="17" y="0"/>
                      <a:pt x="11" y="2"/>
                      <a:pt x="7" y="5"/>
                    </a:cubicBezTo>
                    <a:cubicBezTo>
                      <a:pt x="3" y="9"/>
                      <a:pt x="1" y="15"/>
                      <a:pt x="0" y="20"/>
                    </a:cubicBezTo>
                    <a:cubicBezTo>
                      <a:pt x="0" y="26"/>
                      <a:pt x="1" y="31"/>
                      <a:pt x="2" y="37"/>
                    </a:cubicBezTo>
                    <a:cubicBezTo>
                      <a:pt x="3" y="42"/>
                      <a:pt x="4" y="48"/>
                      <a:pt x="5" y="53"/>
                    </a:cubicBezTo>
                    <a:cubicBezTo>
                      <a:pt x="13" y="53"/>
                      <a:pt x="21" y="52"/>
                      <a:pt x="29" y="51"/>
                    </a:cubicBezTo>
                    <a:cubicBezTo>
                      <a:pt x="35" y="50"/>
                      <a:pt x="41" y="49"/>
                      <a:pt x="46" y="45"/>
                    </a:cubicBezTo>
                    <a:cubicBezTo>
                      <a:pt x="52" y="42"/>
                      <a:pt x="56" y="35"/>
                      <a:pt x="54" y="29"/>
                    </a:cubicBezTo>
                    <a:close/>
                    <a:moveTo>
                      <a:pt x="31" y="18"/>
                    </a:moveTo>
                    <a:cubicBezTo>
                      <a:pt x="29" y="19"/>
                      <a:pt x="28" y="19"/>
                      <a:pt x="27" y="19"/>
                    </a:cubicBezTo>
                    <a:cubicBezTo>
                      <a:pt x="27" y="17"/>
                      <a:pt x="27" y="16"/>
                      <a:pt x="26" y="14"/>
                    </a:cubicBezTo>
                    <a:cubicBezTo>
                      <a:pt x="26" y="14"/>
                      <a:pt x="26" y="14"/>
                      <a:pt x="26" y="14"/>
                    </a:cubicBezTo>
                    <a:cubicBezTo>
                      <a:pt x="26" y="14"/>
                      <a:pt x="26" y="14"/>
                      <a:pt x="27" y="14"/>
                    </a:cubicBezTo>
                    <a:cubicBezTo>
                      <a:pt x="27" y="13"/>
                      <a:pt x="28" y="13"/>
                      <a:pt x="28" y="13"/>
                    </a:cubicBezTo>
                    <a:cubicBezTo>
                      <a:pt x="29" y="13"/>
                      <a:pt x="30" y="13"/>
                      <a:pt x="30" y="13"/>
                    </a:cubicBezTo>
                    <a:cubicBezTo>
                      <a:pt x="31" y="14"/>
                      <a:pt x="31" y="14"/>
                      <a:pt x="31" y="14"/>
                    </a:cubicBezTo>
                    <a:cubicBezTo>
                      <a:pt x="31" y="15"/>
                      <a:pt x="31" y="16"/>
                      <a:pt x="31" y="18"/>
                    </a:cubicBezTo>
                    <a:cubicBezTo>
                      <a:pt x="31" y="18"/>
                      <a:pt x="31" y="18"/>
                      <a:pt x="31" y="18"/>
                    </a:cubicBezTo>
                    <a:cubicBezTo>
                      <a:pt x="31" y="18"/>
                      <a:pt x="31" y="18"/>
                      <a:pt x="31" y="18"/>
                    </a:cubicBezTo>
                    <a:close/>
                    <a:moveTo>
                      <a:pt x="48" y="36"/>
                    </a:moveTo>
                    <a:cubicBezTo>
                      <a:pt x="48" y="35"/>
                      <a:pt x="46" y="34"/>
                      <a:pt x="45" y="34"/>
                    </a:cubicBezTo>
                    <a:cubicBezTo>
                      <a:pt x="47" y="32"/>
                      <a:pt x="47" y="29"/>
                      <a:pt x="46" y="27"/>
                    </a:cubicBezTo>
                    <a:cubicBezTo>
                      <a:pt x="47" y="27"/>
                      <a:pt x="48" y="28"/>
                      <a:pt x="49" y="28"/>
                    </a:cubicBezTo>
                    <a:cubicBezTo>
                      <a:pt x="49" y="29"/>
                      <a:pt x="49" y="29"/>
                      <a:pt x="49" y="29"/>
                    </a:cubicBezTo>
                    <a:cubicBezTo>
                      <a:pt x="51" y="32"/>
                      <a:pt x="51" y="35"/>
                      <a:pt x="48" y="36"/>
                    </a:cubicBezTo>
                    <a:close/>
                  </a:path>
                </a:pathLst>
              </a:custGeom>
              <a:solidFill>
                <a:srgbClr val="FFFFFF">
                  <a:alpha val="100000"/>
                </a:srgbClr>
              </a:solidFill>
              <a:ln w="9525">
                <a:noFill/>
              </a:ln>
            </p:spPr>
            <p:txBody>
              <a:bodyPr/>
              <a:lstStyle/>
              <a:p>
                <a:endParaRPr lang="zh-CN" altLang="en-US"/>
              </a:p>
            </p:txBody>
          </p:sp>
          <p:sp>
            <p:nvSpPr>
              <p:cNvPr id="3411" name="Freeform 328"/>
              <p:cNvSpPr>
                <a:spLocks noEditPoints="1"/>
              </p:cNvSpPr>
              <p:nvPr/>
            </p:nvSpPr>
            <p:spPr>
              <a:xfrm>
                <a:off x="12097544" y="7381875"/>
                <a:ext cx="461963" cy="415925"/>
              </a:xfrm>
              <a:custGeom>
                <a:avLst/>
                <a:gdLst>
                  <a:gd name="txL" fmla="*/ 0 w 60"/>
                  <a:gd name="txT" fmla="*/ 0 h 54"/>
                  <a:gd name="txR" fmla="*/ 60 w 60"/>
                  <a:gd name="txB" fmla="*/ 54 h 54"/>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60" h="54">
                    <a:moveTo>
                      <a:pt x="55" y="11"/>
                    </a:moveTo>
                    <a:cubicBezTo>
                      <a:pt x="51" y="7"/>
                      <a:pt x="48" y="5"/>
                      <a:pt x="42" y="5"/>
                    </a:cubicBezTo>
                    <a:cubicBezTo>
                      <a:pt x="38" y="5"/>
                      <a:pt x="34" y="7"/>
                      <a:pt x="32" y="10"/>
                    </a:cubicBezTo>
                    <a:cubicBezTo>
                      <a:pt x="30" y="6"/>
                      <a:pt x="26" y="3"/>
                      <a:pt x="22" y="2"/>
                    </a:cubicBezTo>
                    <a:cubicBezTo>
                      <a:pt x="20" y="1"/>
                      <a:pt x="17" y="0"/>
                      <a:pt x="14" y="1"/>
                    </a:cubicBezTo>
                    <a:cubicBezTo>
                      <a:pt x="9" y="1"/>
                      <a:pt x="4" y="5"/>
                      <a:pt x="2" y="10"/>
                    </a:cubicBezTo>
                    <a:cubicBezTo>
                      <a:pt x="0" y="16"/>
                      <a:pt x="1" y="21"/>
                      <a:pt x="3" y="27"/>
                    </a:cubicBezTo>
                    <a:cubicBezTo>
                      <a:pt x="5" y="32"/>
                      <a:pt x="9" y="36"/>
                      <a:pt x="12" y="40"/>
                    </a:cubicBezTo>
                    <a:cubicBezTo>
                      <a:pt x="15" y="45"/>
                      <a:pt x="19" y="49"/>
                      <a:pt x="22" y="54"/>
                    </a:cubicBezTo>
                    <a:cubicBezTo>
                      <a:pt x="29" y="50"/>
                      <a:pt x="36" y="46"/>
                      <a:pt x="42" y="41"/>
                    </a:cubicBezTo>
                    <a:cubicBezTo>
                      <a:pt x="48" y="38"/>
                      <a:pt x="53" y="34"/>
                      <a:pt x="56" y="29"/>
                    </a:cubicBezTo>
                    <a:cubicBezTo>
                      <a:pt x="59" y="23"/>
                      <a:pt x="60" y="16"/>
                      <a:pt x="55" y="11"/>
                    </a:cubicBezTo>
                    <a:close/>
                    <a:moveTo>
                      <a:pt x="29" y="11"/>
                    </a:moveTo>
                    <a:cubicBezTo>
                      <a:pt x="28" y="12"/>
                      <a:pt x="27" y="13"/>
                      <a:pt x="26" y="14"/>
                    </a:cubicBezTo>
                    <a:cubicBezTo>
                      <a:pt x="26" y="12"/>
                      <a:pt x="25" y="11"/>
                      <a:pt x="24" y="10"/>
                    </a:cubicBezTo>
                    <a:cubicBezTo>
                      <a:pt x="23" y="10"/>
                      <a:pt x="23" y="10"/>
                      <a:pt x="23" y="9"/>
                    </a:cubicBezTo>
                    <a:cubicBezTo>
                      <a:pt x="23" y="9"/>
                      <a:pt x="23" y="9"/>
                      <a:pt x="24" y="9"/>
                    </a:cubicBezTo>
                    <a:cubicBezTo>
                      <a:pt x="24" y="8"/>
                      <a:pt x="24" y="8"/>
                      <a:pt x="25" y="8"/>
                    </a:cubicBezTo>
                    <a:cubicBezTo>
                      <a:pt x="25" y="7"/>
                      <a:pt x="26" y="7"/>
                      <a:pt x="27" y="7"/>
                    </a:cubicBezTo>
                    <a:cubicBezTo>
                      <a:pt x="27" y="7"/>
                      <a:pt x="27" y="7"/>
                      <a:pt x="27" y="7"/>
                    </a:cubicBezTo>
                    <a:cubicBezTo>
                      <a:pt x="29" y="8"/>
                      <a:pt x="29" y="9"/>
                      <a:pt x="30" y="11"/>
                    </a:cubicBezTo>
                    <a:cubicBezTo>
                      <a:pt x="30" y="11"/>
                      <a:pt x="30" y="11"/>
                      <a:pt x="30" y="11"/>
                    </a:cubicBezTo>
                    <a:cubicBezTo>
                      <a:pt x="30" y="11"/>
                      <a:pt x="30" y="11"/>
                      <a:pt x="29" y="11"/>
                    </a:cubicBezTo>
                    <a:close/>
                    <a:moveTo>
                      <a:pt x="53" y="20"/>
                    </a:moveTo>
                    <a:cubicBezTo>
                      <a:pt x="52" y="19"/>
                      <a:pt x="51" y="18"/>
                      <a:pt x="49" y="19"/>
                    </a:cubicBezTo>
                    <a:cubicBezTo>
                      <a:pt x="50" y="17"/>
                      <a:pt x="49" y="14"/>
                      <a:pt x="47" y="13"/>
                    </a:cubicBezTo>
                    <a:cubicBezTo>
                      <a:pt x="48" y="12"/>
                      <a:pt x="49" y="12"/>
                      <a:pt x="50" y="12"/>
                    </a:cubicBezTo>
                    <a:cubicBezTo>
                      <a:pt x="51" y="13"/>
                      <a:pt x="51" y="13"/>
                      <a:pt x="51" y="13"/>
                    </a:cubicBezTo>
                    <a:cubicBezTo>
                      <a:pt x="54" y="15"/>
                      <a:pt x="55" y="17"/>
                      <a:pt x="53" y="20"/>
                    </a:cubicBezTo>
                    <a:close/>
                  </a:path>
                </a:pathLst>
              </a:custGeom>
              <a:solidFill>
                <a:srgbClr val="FFFFFF">
                  <a:alpha val="100000"/>
                </a:srgbClr>
              </a:solidFill>
              <a:ln w="9525">
                <a:noFill/>
              </a:ln>
            </p:spPr>
            <p:txBody>
              <a:bodyPr/>
              <a:lstStyle/>
              <a:p>
                <a:endParaRPr lang="zh-CN" altLang="en-US"/>
              </a:p>
            </p:txBody>
          </p:sp>
          <p:sp>
            <p:nvSpPr>
              <p:cNvPr id="3412" name="Freeform 329"/>
              <p:cNvSpPr>
                <a:spLocks noEditPoints="1"/>
              </p:cNvSpPr>
              <p:nvPr/>
            </p:nvSpPr>
            <p:spPr>
              <a:xfrm>
                <a:off x="10639425" y="7305675"/>
                <a:ext cx="1281113" cy="1365250"/>
              </a:xfrm>
              <a:custGeom>
                <a:avLst/>
                <a:gdLst>
                  <a:gd name="txL" fmla="*/ 0 w 166"/>
                  <a:gd name="txT" fmla="*/ 0 h 177"/>
                  <a:gd name="txR" fmla="*/ 166 w 166"/>
                  <a:gd name="txB" fmla="*/ 177 h 177"/>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66" h="177">
                    <a:moveTo>
                      <a:pt x="164" y="101"/>
                    </a:moveTo>
                    <a:cubicBezTo>
                      <a:pt x="162" y="101"/>
                      <a:pt x="160" y="101"/>
                      <a:pt x="159" y="102"/>
                    </a:cubicBezTo>
                    <a:cubicBezTo>
                      <a:pt x="156" y="97"/>
                      <a:pt x="154" y="94"/>
                      <a:pt x="151" y="90"/>
                    </a:cubicBezTo>
                    <a:cubicBezTo>
                      <a:pt x="150" y="90"/>
                      <a:pt x="150" y="90"/>
                      <a:pt x="150" y="89"/>
                    </a:cubicBezTo>
                    <a:cubicBezTo>
                      <a:pt x="149" y="88"/>
                      <a:pt x="148" y="87"/>
                      <a:pt x="147" y="86"/>
                    </a:cubicBezTo>
                    <a:cubicBezTo>
                      <a:pt x="147" y="85"/>
                      <a:pt x="146" y="84"/>
                      <a:pt x="146" y="83"/>
                    </a:cubicBezTo>
                    <a:cubicBezTo>
                      <a:pt x="146" y="82"/>
                      <a:pt x="146" y="82"/>
                      <a:pt x="146" y="82"/>
                    </a:cubicBezTo>
                    <a:cubicBezTo>
                      <a:pt x="146" y="82"/>
                      <a:pt x="146" y="82"/>
                      <a:pt x="146" y="82"/>
                    </a:cubicBezTo>
                    <a:cubicBezTo>
                      <a:pt x="146" y="81"/>
                      <a:pt x="146" y="80"/>
                      <a:pt x="145" y="80"/>
                    </a:cubicBezTo>
                    <a:cubicBezTo>
                      <a:pt x="146" y="79"/>
                      <a:pt x="147" y="78"/>
                      <a:pt x="147" y="78"/>
                    </a:cubicBezTo>
                    <a:cubicBezTo>
                      <a:pt x="148" y="77"/>
                      <a:pt x="148" y="76"/>
                      <a:pt x="148" y="76"/>
                    </a:cubicBezTo>
                    <a:cubicBezTo>
                      <a:pt x="131" y="58"/>
                      <a:pt x="115" y="40"/>
                      <a:pt x="98" y="22"/>
                    </a:cubicBezTo>
                    <a:cubicBezTo>
                      <a:pt x="91" y="14"/>
                      <a:pt x="84" y="0"/>
                      <a:pt x="73" y="1"/>
                    </a:cubicBezTo>
                    <a:cubicBezTo>
                      <a:pt x="62" y="3"/>
                      <a:pt x="48" y="19"/>
                      <a:pt x="40" y="27"/>
                    </a:cubicBezTo>
                    <a:cubicBezTo>
                      <a:pt x="26" y="40"/>
                      <a:pt x="13" y="55"/>
                      <a:pt x="0" y="69"/>
                    </a:cubicBezTo>
                    <a:cubicBezTo>
                      <a:pt x="0" y="69"/>
                      <a:pt x="0" y="70"/>
                      <a:pt x="1" y="70"/>
                    </a:cubicBezTo>
                    <a:cubicBezTo>
                      <a:pt x="15" y="101"/>
                      <a:pt x="35" y="131"/>
                      <a:pt x="57" y="157"/>
                    </a:cubicBezTo>
                    <a:cubicBezTo>
                      <a:pt x="57" y="157"/>
                      <a:pt x="57" y="157"/>
                      <a:pt x="57" y="157"/>
                    </a:cubicBezTo>
                    <a:cubicBezTo>
                      <a:pt x="66" y="172"/>
                      <a:pt x="74" y="177"/>
                      <a:pt x="89" y="166"/>
                    </a:cubicBezTo>
                    <a:cubicBezTo>
                      <a:pt x="115" y="147"/>
                      <a:pt x="141" y="126"/>
                      <a:pt x="165" y="104"/>
                    </a:cubicBezTo>
                    <a:cubicBezTo>
                      <a:pt x="166" y="103"/>
                      <a:pt x="166" y="101"/>
                      <a:pt x="164" y="101"/>
                    </a:cubicBezTo>
                    <a:close/>
                    <a:moveTo>
                      <a:pt x="151" y="94"/>
                    </a:moveTo>
                    <a:cubicBezTo>
                      <a:pt x="137" y="105"/>
                      <a:pt x="125" y="117"/>
                      <a:pt x="111" y="127"/>
                    </a:cubicBezTo>
                    <a:cubicBezTo>
                      <a:pt x="99" y="137"/>
                      <a:pt x="85" y="145"/>
                      <a:pt x="74" y="157"/>
                    </a:cubicBezTo>
                    <a:cubicBezTo>
                      <a:pt x="74" y="157"/>
                      <a:pt x="74" y="158"/>
                      <a:pt x="75" y="157"/>
                    </a:cubicBezTo>
                    <a:cubicBezTo>
                      <a:pt x="100" y="136"/>
                      <a:pt x="128" y="118"/>
                      <a:pt x="152" y="95"/>
                    </a:cubicBezTo>
                    <a:cubicBezTo>
                      <a:pt x="154" y="97"/>
                      <a:pt x="155" y="100"/>
                      <a:pt x="156" y="103"/>
                    </a:cubicBezTo>
                    <a:cubicBezTo>
                      <a:pt x="151" y="106"/>
                      <a:pt x="146" y="112"/>
                      <a:pt x="142" y="115"/>
                    </a:cubicBezTo>
                    <a:cubicBezTo>
                      <a:pt x="125" y="129"/>
                      <a:pt x="108" y="147"/>
                      <a:pt x="88" y="157"/>
                    </a:cubicBezTo>
                    <a:cubicBezTo>
                      <a:pt x="86" y="158"/>
                      <a:pt x="85" y="160"/>
                      <a:pt x="83" y="161"/>
                    </a:cubicBezTo>
                    <a:cubicBezTo>
                      <a:pt x="81" y="160"/>
                      <a:pt x="79" y="160"/>
                      <a:pt x="77" y="160"/>
                    </a:cubicBezTo>
                    <a:cubicBezTo>
                      <a:pt x="103" y="143"/>
                      <a:pt x="129" y="124"/>
                      <a:pt x="151" y="103"/>
                    </a:cubicBezTo>
                    <a:cubicBezTo>
                      <a:pt x="152" y="103"/>
                      <a:pt x="151" y="102"/>
                      <a:pt x="151" y="102"/>
                    </a:cubicBezTo>
                    <a:cubicBezTo>
                      <a:pt x="125" y="120"/>
                      <a:pt x="101" y="140"/>
                      <a:pt x="76" y="159"/>
                    </a:cubicBezTo>
                    <a:cubicBezTo>
                      <a:pt x="76" y="159"/>
                      <a:pt x="76" y="159"/>
                      <a:pt x="76" y="159"/>
                    </a:cubicBezTo>
                    <a:cubicBezTo>
                      <a:pt x="76" y="159"/>
                      <a:pt x="75" y="159"/>
                      <a:pt x="75" y="158"/>
                    </a:cubicBezTo>
                    <a:cubicBezTo>
                      <a:pt x="74" y="157"/>
                      <a:pt x="73" y="156"/>
                      <a:pt x="72" y="155"/>
                    </a:cubicBezTo>
                    <a:cubicBezTo>
                      <a:pt x="72" y="155"/>
                      <a:pt x="72" y="155"/>
                      <a:pt x="72" y="155"/>
                    </a:cubicBezTo>
                    <a:cubicBezTo>
                      <a:pt x="98" y="135"/>
                      <a:pt x="122" y="112"/>
                      <a:pt x="147" y="91"/>
                    </a:cubicBezTo>
                    <a:cubicBezTo>
                      <a:pt x="148" y="92"/>
                      <a:pt x="149" y="92"/>
                      <a:pt x="150" y="93"/>
                    </a:cubicBezTo>
                    <a:cubicBezTo>
                      <a:pt x="150" y="93"/>
                      <a:pt x="151" y="94"/>
                      <a:pt x="151" y="94"/>
                    </a:cubicBezTo>
                    <a:close/>
                    <a:moveTo>
                      <a:pt x="80" y="140"/>
                    </a:moveTo>
                    <a:cubicBezTo>
                      <a:pt x="87" y="133"/>
                      <a:pt x="94" y="126"/>
                      <a:pt x="101" y="119"/>
                    </a:cubicBezTo>
                    <a:cubicBezTo>
                      <a:pt x="114" y="107"/>
                      <a:pt x="128" y="94"/>
                      <a:pt x="142" y="82"/>
                    </a:cubicBezTo>
                    <a:cubicBezTo>
                      <a:pt x="142" y="82"/>
                      <a:pt x="142" y="82"/>
                      <a:pt x="142" y="82"/>
                    </a:cubicBezTo>
                    <a:cubicBezTo>
                      <a:pt x="142" y="82"/>
                      <a:pt x="142" y="82"/>
                      <a:pt x="143" y="82"/>
                    </a:cubicBezTo>
                    <a:cubicBezTo>
                      <a:pt x="143" y="83"/>
                      <a:pt x="143" y="84"/>
                      <a:pt x="144" y="84"/>
                    </a:cubicBezTo>
                    <a:cubicBezTo>
                      <a:pt x="144" y="84"/>
                      <a:pt x="144" y="85"/>
                      <a:pt x="145" y="87"/>
                    </a:cubicBezTo>
                    <a:cubicBezTo>
                      <a:pt x="145" y="87"/>
                      <a:pt x="145" y="87"/>
                      <a:pt x="145" y="87"/>
                    </a:cubicBezTo>
                    <a:cubicBezTo>
                      <a:pt x="118" y="106"/>
                      <a:pt x="93" y="129"/>
                      <a:pt x="70" y="153"/>
                    </a:cubicBezTo>
                    <a:cubicBezTo>
                      <a:pt x="69" y="152"/>
                      <a:pt x="69" y="152"/>
                      <a:pt x="69" y="151"/>
                    </a:cubicBezTo>
                    <a:cubicBezTo>
                      <a:pt x="69" y="151"/>
                      <a:pt x="69" y="151"/>
                      <a:pt x="69" y="151"/>
                    </a:cubicBezTo>
                    <a:cubicBezTo>
                      <a:pt x="72" y="147"/>
                      <a:pt x="79" y="141"/>
                      <a:pt x="80" y="140"/>
                    </a:cubicBezTo>
                    <a:close/>
                    <a:moveTo>
                      <a:pt x="71" y="154"/>
                    </a:moveTo>
                    <a:cubicBezTo>
                      <a:pt x="94" y="130"/>
                      <a:pt x="120" y="109"/>
                      <a:pt x="145" y="87"/>
                    </a:cubicBezTo>
                    <a:cubicBezTo>
                      <a:pt x="145" y="87"/>
                      <a:pt x="145" y="87"/>
                      <a:pt x="145" y="87"/>
                    </a:cubicBezTo>
                    <a:cubicBezTo>
                      <a:pt x="146" y="88"/>
                      <a:pt x="146" y="90"/>
                      <a:pt x="146" y="90"/>
                    </a:cubicBezTo>
                    <a:cubicBezTo>
                      <a:pt x="146" y="90"/>
                      <a:pt x="147" y="90"/>
                      <a:pt x="147" y="91"/>
                    </a:cubicBezTo>
                    <a:cubicBezTo>
                      <a:pt x="120" y="109"/>
                      <a:pt x="95" y="132"/>
                      <a:pt x="72" y="155"/>
                    </a:cubicBezTo>
                    <a:cubicBezTo>
                      <a:pt x="71" y="155"/>
                      <a:pt x="71" y="154"/>
                      <a:pt x="71" y="154"/>
                    </a:cubicBezTo>
                    <a:close/>
                    <a:moveTo>
                      <a:pt x="71" y="156"/>
                    </a:moveTo>
                    <a:cubicBezTo>
                      <a:pt x="71" y="156"/>
                      <a:pt x="71" y="156"/>
                      <a:pt x="71" y="156"/>
                    </a:cubicBezTo>
                    <a:cubicBezTo>
                      <a:pt x="72" y="157"/>
                      <a:pt x="72" y="158"/>
                      <a:pt x="72" y="158"/>
                    </a:cubicBezTo>
                    <a:cubicBezTo>
                      <a:pt x="71" y="157"/>
                      <a:pt x="69" y="156"/>
                      <a:pt x="68" y="153"/>
                    </a:cubicBezTo>
                    <a:cubicBezTo>
                      <a:pt x="68" y="153"/>
                      <a:pt x="68" y="153"/>
                      <a:pt x="68" y="153"/>
                    </a:cubicBezTo>
                    <a:cubicBezTo>
                      <a:pt x="69" y="154"/>
                      <a:pt x="70" y="155"/>
                      <a:pt x="71" y="156"/>
                    </a:cubicBezTo>
                    <a:close/>
                    <a:moveTo>
                      <a:pt x="67" y="156"/>
                    </a:moveTo>
                    <a:cubicBezTo>
                      <a:pt x="68" y="157"/>
                      <a:pt x="68" y="157"/>
                      <a:pt x="69" y="158"/>
                    </a:cubicBezTo>
                    <a:cubicBezTo>
                      <a:pt x="68" y="158"/>
                      <a:pt x="68" y="158"/>
                      <a:pt x="67" y="158"/>
                    </a:cubicBezTo>
                    <a:cubicBezTo>
                      <a:pt x="67" y="157"/>
                      <a:pt x="67" y="156"/>
                      <a:pt x="67" y="156"/>
                    </a:cubicBezTo>
                    <a:close/>
                    <a:moveTo>
                      <a:pt x="58" y="155"/>
                    </a:moveTo>
                    <a:cubicBezTo>
                      <a:pt x="58" y="155"/>
                      <a:pt x="58" y="155"/>
                      <a:pt x="57" y="155"/>
                    </a:cubicBezTo>
                    <a:cubicBezTo>
                      <a:pt x="38" y="126"/>
                      <a:pt x="19" y="99"/>
                      <a:pt x="2" y="69"/>
                    </a:cubicBezTo>
                    <a:cubicBezTo>
                      <a:pt x="2" y="69"/>
                      <a:pt x="2" y="69"/>
                      <a:pt x="2" y="69"/>
                    </a:cubicBezTo>
                    <a:cubicBezTo>
                      <a:pt x="20" y="50"/>
                      <a:pt x="38" y="29"/>
                      <a:pt x="59" y="13"/>
                    </a:cubicBezTo>
                    <a:cubicBezTo>
                      <a:pt x="64" y="10"/>
                      <a:pt x="73" y="2"/>
                      <a:pt x="79" y="4"/>
                    </a:cubicBezTo>
                    <a:cubicBezTo>
                      <a:pt x="82" y="5"/>
                      <a:pt x="90" y="16"/>
                      <a:pt x="92" y="19"/>
                    </a:cubicBezTo>
                    <a:cubicBezTo>
                      <a:pt x="101" y="29"/>
                      <a:pt x="110" y="38"/>
                      <a:pt x="119" y="48"/>
                    </a:cubicBezTo>
                    <a:cubicBezTo>
                      <a:pt x="124" y="54"/>
                      <a:pt x="145" y="70"/>
                      <a:pt x="141" y="79"/>
                    </a:cubicBezTo>
                    <a:cubicBezTo>
                      <a:pt x="139" y="83"/>
                      <a:pt x="129" y="89"/>
                      <a:pt x="126" y="91"/>
                    </a:cubicBezTo>
                    <a:cubicBezTo>
                      <a:pt x="121" y="95"/>
                      <a:pt x="117" y="100"/>
                      <a:pt x="112" y="104"/>
                    </a:cubicBezTo>
                    <a:cubicBezTo>
                      <a:pt x="96" y="118"/>
                      <a:pt x="81" y="134"/>
                      <a:pt x="66" y="150"/>
                    </a:cubicBezTo>
                    <a:cubicBezTo>
                      <a:pt x="66" y="150"/>
                      <a:pt x="66" y="150"/>
                      <a:pt x="66" y="150"/>
                    </a:cubicBezTo>
                    <a:cubicBezTo>
                      <a:pt x="66" y="150"/>
                      <a:pt x="66" y="150"/>
                      <a:pt x="66" y="150"/>
                    </a:cubicBezTo>
                    <a:cubicBezTo>
                      <a:pt x="65" y="151"/>
                      <a:pt x="64" y="152"/>
                      <a:pt x="63" y="153"/>
                    </a:cubicBezTo>
                    <a:cubicBezTo>
                      <a:pt x="63" y="154"/>
                      <a:pt x="63" y="154"/>
                      <a:pt x="63" y="155"/>
                    </a:cubicBezTo>
                    <a:cubicBezTo>
                      <a:pt x="65" y="160"/>
                      <a:pt x="68" y="164"/>
                      <a:pt x="71" y="166"/>
                    </a:cubicBezTo>
                    <a:cubicBezTo>
                      <a:pt x="66" y="164"/>
                      <a:pt x="62" y="160"/>
                      <a:pt x="58" y="155"/>
                    </a:cubicBezTo>
                    <a:close/>
                    <a:moveTo>
                      <a:pt x="151" y="113"/>
                    </a:moveTo>
                    <a:cubicBezTo>
                      <a:pt x="142" y="120"/>
                      <a:pt x="132" y="128"/>
                      <a:pt x="123" y="136"/>
                    </a:cubicBezTo>
                    <a:cubicBezTo>
                      <a:pt x="112" y="145"/>
                      <a:pt x="100" y="157"/>
                      <a:pt x="87" y="163"/>
                    </a:cubicBezTo>
                    <a:cubicBezTo>
                      <a:pt x="84" y="165"/>
                      <a:pt x="81" y="166"/>
                      <a:pt x="78" y="166"/>
                    </a:cubicBezTo>
                    <a:cubicBezTo>
                      <a:pt x="79" y="166"/>
                      <a:pt x="81" y="165"/>
                      <a:pt x="82" y="165"/>
                    </a:cubicBezTo>
                    <a:cubicBezTo>
                      <a:pt x="102" y="156"/>
                      <a:pt x="120" y="137"/>
                      <a:pt x="137" y="124"/>
                    </a:cubicBezTo>
                    <a:cubicBezTo>
                      <a:pt x="142" y="120"/>
                      <a:pt x="147" y="115"/>
                      <a:pt x="152" y="111"/>
                    </a:cubicBezTo>
                    <a:cubicBezTo>
                      <a:pt x="160" y="104"/>
                      <a:pt x="157" y="107"/>
                      <a:pt x="151" y="113"/>
                    </a:cubicBezTo>
                    <a:close/>
                  </a:path>
                </a:pathLst>
              </a:custGeom>
              <a:solidFill>
                <a:srgbClr val="FFFFFF">
                  <a:alpha val="100000"/>
                </a:srgbClr>
              </a:solidFill>
              <a:ln w="9525">
                <a:noFill/>
              </a:ln>
            </p:spPr>
            <p:txBody>
              <a:bodyPr/>
              <a:lstStyle/>
              <a:p>
                <a:endParaRPr lang="zh-CN" altLang="en-US"/>
              </a:p>
            </p:txBody>
          </p:sp>
          <p:sp>
            <p:nvSpPr>
              <p:cNvPr id="3413" name="Freeform 330"/>
              <p:cNvSpPr/>
              <p:nvPr/>
            </p:nvSpPr>
            <p:spPr>
              <a:xfrm>
                <a:off x="10687050" y="7829550"/>
                <a:ext cx="423863" cy="617538"/>
              </a:xfrm>
              <a:custGeom>
                <a:avLst/>
                <a:gdLst>
                  <a:gd name="txL" fmla="*/ 0 w 55"/>
                  <a:gd name="txT" fmla="*/ 0 h 80"/>
                  <a:gd name="txR" fmla="*/ 55 w 55"/>
                  <a:gd name="txB" fmla="*/ 80 h 80"/>
                </a:gdLst>
                <a:ahLst/>
                <a:cxnLst>
                  <a:cxn ang="0">
                    <a:pos x="2147483646" y="2147483646"/>
                  </a:cxn>
                  <a:cxn ang="0">
                    <a:pos x="2147483646" y="2147483646"/>
                  </a:cxn>
                  <a:cxn ang="0">
                    <a:pos x="0" y="2147483646"/>
                  </a:cxn>
                  <a:cxn ang="0">
                    <a:pos x="2147483646" y="2147483646"/>
                  </a:cxn>
                  <a:cxn ang="0">
                    <a:pos x="2147483646" y="2147483646"/>
                  </a:cxn>
                </a:cxnLst>
                <a:rect l="txL" t="txT" r="txR" b="txB"/>
                <a:pathLst>
                  <a:path w="55" h="80">
                    <a:moveTo>
                      <a:pt x="54" y="79"/>
                    </a:moveTo>
                    <a:cubicBezTo>
                      <a:pt x="36" y="53"/>
                      <a:pt x="19" y="27"/>
                      <a:pt x="1" y="1"/>
                    </a:cubicBezTo>
                    <a:cubicBezTo>
                      <a:pt x="0" y="0"/>
                      <a:pt x="0" y="1"/>
                      <a:pt x="0" y="1"/>
                    </a:cubicBezTo>
                    <a:cubicBezTo>
                      <a:pt x="14" y="28"/>
                      <a:pt x="33" y="55"/>
                      <a:pt x="53" y="80"/>
                    </a:cubicBezTo>
                    <a:cubicBezTo>
                      <a:pt x="53" y="80"/>
                      <a:pt x="55" y="79"/>
                      <a:pt x="54" y="79"/>
                    </a:cubicBezTo>
                    <a:close/>
                  </a:path>
                </a:pathLst>
              </a:custGeom>
              <a:solidFill>
                <a:srgbClr val="FFFFFF">
                  <a:alpha val="100000"/>
                </a:srgbClr>
              </a:solidFill>
              <a:ln w="9525">
                <a:noFill/>
              </a:ln>
            </p:spPr>
            <p:txBody>
              <a:bodyPr/>
              <a:lstStyle/>
              <a:p>
                <a:endParaRPr lang="zh-CN" altLang="en-US"/>
              </a:p>
            </p:txBody>
          </p:sp>
          <p:sp>
            <p:nvSpPr>
              <p:cNvPr id="3414" name="Freeform 331"/>
              <p:cNvSpPr>
                <a:spLocks noEditPoints="1"/>
              </p:cNvSpPr>
              <p:nvPr/>
            </p:nvSpPr>
            <p:spPr>
              <a:xfrm>
                <a:off x="10863262" y="7551737"/>
                <a:ext cx="393700" cy="393700"/>
              </a:xfrm>
              <a:custGeom>
                <a:avLst/>
                <a:gdLst>
                  <a:gd name="txL" fmla="*/ 0 w 51"/>
                  <a:gd name="txT" fmla="*/ 0 h 51"/>
                  <a:gd name="txR" fmla="*/ 51 w 51"/>
                  <a:gd name="txB" fmla="*/ 51 h 51"/>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51" h="51">
                    <a:moveTo>
                      <a:pt x="1" y="31"/>
                    </a:moveTo>
                    <a:cubicBezTo>
                      <a:pt x="7" y="37"/>
                      <a:pt x="12" y="44"/>
                      <a:pt x="17" y="50"/>
                    </a:cubicBezTo>
                    <a:cubicBezTo>
                      <a:pt x="17" y="51"/>
                      <a:pt x="18" y="51"/>
                      <a:pt x="18" y="51"/>
                    </a:cubicBezTo>
                    <a:cubicBezTo>
                      <a:pt x="18" y="50"/>
                      <a:pt x="18" y="50"/>
                      <a:pt x="19" y="50"/>
                    </a:cubicBezTo>
                    <a:cubicBezTo>
                      <a:pt x="28" y="39"/>
                      <a:pt x="38" y="29"/>
                      <a:pt x="50" y="21"/>
                    </a:cubicBezTo>
                    <a:cubicBezTo>
                      <a:pt x="50" y="21"/>
                      <a:pt x="50" y="21"/>
                      <a:pt x="50" y="21"/>
                    </a:cubicBezTo>
                    <a:cubicBezTo>
                      <a:pt x="51" y="21"/>
                      <a:pt x="51" y="20"/>
                      <a:pt x="51" y="20"/>
                    </a:cubicBezTo>
                    <a:cubicBezTo>
                      <a:pt x="45" y="13"/>
                      <a:pt x="40" y="7"/>
                      <a:pt x="34" y="1"/>
                    </a:cubicBezTo>
                    <a:cubicBezTo>
                      <a:pt x="33" y="0"/>
                      <a:pt x="33" y="0"/>
                      <a:pt x="33" y="0"/>
                    </a:cubicBezTo>
                    <a:cubicBezTo>
                      <a:pt x="32" y="0"/>
                      <a:pt x="32" y="0"/>
                      <a:pt x="32" y="1"/>
                    </a:cubicBezTo>
                    <a:cubicBezTo>
                      <a:pt x="21" y="10"/>
                      <a:pt x="10" y="19"/>
                      <a:pt x="1" y="30"/>
                    </a:cubicBezTo>
                    <a:cubicBezTo>
                      <a:pt x="0" y="30"/>
                      <a:pt x="0" y="31"/>
                      <a:pt x="1" y="31"/>
                    </a:cubicBezTo>
                    <a:cubicBezTo>
                      <a:pt x="1" y="31"/>
                      <a:pt x="1" y="31"/>
                      <a:pt x="1" y="31"/>
                    </a:cubicBezTo>
                    <a:close/>
                    <a:moveTo>
                      <a:pt x="49" y="20"/>
                    </a:moveTo>
                    <a:cubicBezTo>
                      <a:pt x="37" y="28"/>
                      <a:pt x="27" y="38"/>
                      <a:pt x="18" y="48"/>
                    </a:cubicBezTo>
                    <a:cubicBezTo>
                      <a:pt x="13" y="42"/>
                      <a:pt x="8" y="36"/>
                      <a:pt x="3" y="30"/>
                    </a:cubicBezTo>
                    <a:cubicBezTo>
                      <a:pt x="12" y="20"/>
                      <a:pt x="22" y="11"/>
                      <a:pt x="33" y="2"/>
                    </a:cubicBezTo>
                    <a:cubicBezTo>
                      <a:pt x="38" y="8"/>
                      <a:pt x="43" y="14"/>
                      <a:pt x="49" y="20"/>
                    </a:cubicBezTo>
                    <a:close/>
                  </a:path>
                </a:pathLst>
              </a:custGeom>
              <a:solidFill>
                <a:srgbClr val="FFFFFF">
                  <a:alpha val="100000"/>
                </a:srgbClr>
              </a:solidFill>
              <a:ln w="9525">
                <a:noFill/>
              </a:ln>
            </p:spPr>
            <p:txBody>
              <a:bodyPr/>
              <a:lstStyle/>
              <a:p>
                <a:endParaRPr lang="zh-CN" altLang="en-US"/>
              </a:p>
            </p:txBody>
          </p:sp>
          <p:sp>
            <p:nvSpPr>
              <p:cNvPr id="3415" name="Freeform 332"/>
              <p:cNvSpPr>
                <a:spLocks noEditPoints="1"/>
              </p:cNvSpPr>
              <p:nvPr/>
            </p:nvSpPr>
            <p:spPr>
              <a:xfrm>
                <a:off x="7832725" y="5854700"/>
                <a:ext cx="817563" cy="979488"/>
              </a:xfrm>
              <a:custGeom>
                <a:avLst/>
                <a:gdLst>
                  <a:gd name="txL" fmla="*/ 0 w 106"/>
                  <a:gd name="txT" fmla="*/ 0 h 127"/>
                  <a:gd name="txR" fmla="*/ 106 w 106"/>
                  <a:gd name="txB" fmla="*/ 127 h 127"/>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06" h="127">
                    <a:moveTo>
                      <a:pt x="105" y="101"/>
                    </a:moveTo>
                    <a:cubicBezTo>
                      <a:pt x="104" y="101"/>
                      <a:pt x="103" y="101"/>
                      <a:pt x="101" y="101"/>
                    </a:cubicBezTo>
                    <a:cubicBezTo>
                      <a:pt x="101" y="97"/>
                      <a:pt x="101" y="93"/>
                      <a:pt x="99" y="90"/>
                    </a:cubicBezTo>
                    <a:cubicBezTo>
                      <a:pt x="99" y="90"/>
                      <a:pt x="99" y="89"/>
                      <a:pt x="99" y="89"/>
                    </a:cubicBezTo>
                    <a:cubicBezTo>
                      <a:pt x="99" y="88"/>
                      <a:pt x="98" y="86"/>
                      <a:pt x="98" y="85"/>
                    </a:cubicBezTo>
                    <a:cubicBezTo>
                      <a:pt x="98" y="85"/>
                      <a:pt x="98" y="84"/>
                      <a:pt x="98" y="83"/>
                    </a:cubicBezTo>
                    <a:cubicBezTo>
                      <a:pt x="98" y="83"/>
                      <a:pt x="98" y="82"/>
                      <a:pt x="98" y="82"/>
                    </a:cubicBezTo>
                    <a:cubicBezTo>
                      <a:pt x="98" y="82"/>
                      <a:pt x="98" y="82"/>
                      <a:pt x="98" y="82"/>
                    </a:cubicBezTo>
                    <a:cubicBezTo>
                      <a:pt x="99" y="82"/>
                      <a:pt x="99" y="81"/>
                      <a:pt x="98" y="81"/>
                    </a:cubicBezTo>
                    <a:cubicBezTo>
                      <a:pt x="99" y="80"/>
                      <a:pt x="100" y="80"/>
                      <a:pt x="101" y="80"/>
                    </a:cubicBezTo>
                    <a:cubicBezTo>
                      <a:pt x="101" y="80"/>
                      <a:pt x="102" y="79"/>
                      <a:pt x="102" y="79"/>
                    </a:cubicBezTo>
                    <a:cubicBezTo>
                      <a:pt x="96" y="62"/>
                      <a:pt x="90" y="45"/>
                      <a:pt x="84" y="28"/>
                    </a:cubicBezTo>
                    <a:cubicBezTo>
                      <a:pt x="83" y="22"/>
                      <a:pt x="80" y="7"/>
                      <a:pt x="75" y="4"/>
                    </a:cubicBezTo>
                    <a:cubicBezTo>
                      <a:pt x="68" y="0"/>
                      <a:pt x="51" y="8"/>
                      <a:pt x="43" y="11"/>
                    </a:cubicBezTo>
                    <a:cubicBezTo>
                      <a:pt x="28" y="16"/>
                      <a:pt x="14" y="23"/>
                      <a:pt x="0" y="29"/>
                    </a:cubicBezTo>
                    <a:cubicBezTo>
                      <a:pt x="0" y="30"/>
                      <a:pt x="0" y="30"/>
                      <a:pt x="0" y="30"/>
                    </a:cubicBezTo>
                    <a:cubicBezTo>
                      <a:pt x="0" y="56"/>
                      <a:pt x="5" y="84"/>
                      <a:pt x="12" y="109"/>
                    </a:cubicBezTo>
                    <a:cubicBezTo>
                      <a:pt x="12" y="109"/>
                      <a:pt x="12" y="109"/>
                      <a:pt x="12" y="109"/>
                    </a:cubicBezTo>
                    <a:cubicBezTo>
                      <a:pt x="14" y="121"/>
                      <a:pt x="17" y="127"/>
                      <a:pt x="30" y="125"/>
                    </a:cubicBezTo>
                    <a:cubicBezTo>
                      <a:pt x="56" y="121"/>
                      <a:pt x="81" y="112"/>
                      <a:pt x="105" y="104"/>
                    </a:cubicBezTo>
                    <a:cubicBezTo>
                      <a:pt x="106" y="103"/>
                      <a:pt x="106" y="102"/>
                      <a:pt x="105" y="101"/>
                    </a:cubicBezTo>
                    <a:close/>
                    <a:moveTo>
                      <a:pt x="95" y="82"/>
                    </a:moveTo>
                    <a:cubicBezTo>
                      <a:pt x="95" y="82"/>
                      <a:pt x="96" y="82"/>
                      <a:pt x="96" y="82"/>
                    </a:cubicBezTo>
                    <a:cubicBezTo>
                      <a:pt x="96" y="82"/>
                      <a:pt x="96" y="82"/>
                      <a:pt x="96" y="82"/>
                    </a:cubicBezTo>
                    <a:cubicBezTo>
                      <a:pt x="96" y="82"/>
                      <a:pt x="96" y="83"/>
                      <a:pt x="97" y="83"/>
                    </a:cubicBezTo>
                    <a:cubicBezTo>
                      <a:pt x="97" y="83"/>
                      <a:pt x="97" y="84"/>
                      <a:pt x="96" y="85"/>
                    </a:cubicBezTo>
                    <a:cubicBezTo>
                      <a:pt x="96" y="85"/>
                      <a:pt x="96" y="85"/>
                      <a:pt x="96" y="85"/>
                    </a:cubicBezTo>
                    <a:cubicBezTo>
                      <a:pt x="72" y="91"/>
                      <a:pt x="48" y="100"/>
                      <a:pt x="24" y="109"/>
                    </a:cubicBezTo>
                    <a:cubicBezTo>
                      <a:pt x="24" y="108"/>
                      <a:pt x="24" y="108"/>
                      <a:pt x="24" y="108"/>
                    </a:cubicBezTo>
                    <a:cubicBezTo>
                      <a:pt x="28" y="106"/>
                      <a:pt x="32" y="104"/>
                      <a:pt x="36" y="103"/>
                    </a:cubicBezTo>
                    <a:cubicBezTo>
                      <a:pt x="43" y="100"/>
                      <a:pt x="50" y="97"/>
                      <a:pt x="56" y="95"/>
                    </a:cubicBezTo>
                    <a:cubicBezTo>
                      <a:pt x="69" y="90"/>
                      <a:pt x="82" y="86"/>
                      <a:pt x="95" y="82"/>
                    </a:cubicBezTo>
                    <a:close/>
                    <a:moveTo>
                      <a:pt x="24" y="110"/>
                    </a:moveTo>
                    <a:cubicBezTo>
                      <a:pt x="48" y="101"/>
                      <a:pt x="72" y="94"/>
                      <a:pt x="96" y="86"/>
                    </a:cubicBezTo>
                    <a:cubicBezTo>
                      <a:pt x="96" y="86"/>
                      <a:pt x="96" y="86"/>
                      <a:pt x="96" y="86"/>
                    </a:cubicBezTo>
                    <a:cubicBezTo>
                      <a:pt x="96" y="87"/>
                      <a:pt x="96" y="88"/>
                      <a:pt x="96" y="88"/>
                    </a:cubicBezTo>
                    <a:cubicBezTo>
                      <a:pt x="96" y="88"/>
                      <a:pt x="96" y="89"/>
                      <a:pt x="97" y="89"/>
                    </a:cubicBezTo>
                    <a:cubicBezTo>
                      <a:pt x="72" y="94"/>
                      <a:pt x="48" y="102"/>
                      <a:pt x="24" y="111"/>
                    </a:cubicBezTo>
                    <a:cubicBezTo>
                      <a:pt x="24" y="111"/>
                      <a:pt x="24" y="110"/>
                      <a:pt x="24" y="110"/>
                    </a:cubicBezTo>
                    <a:close/>
                    <a:moveTo>
                      <a:pt x="26" y="117"/>
                    </a:moveTo>
                    <a:cubicBezTo>
                      <a:pt x="49" y="112"/>
                      <a:pt x="74" y="107"/>
                      <a:pt x="96" y="99"/>
                    </a:cubicBezTo>
                    <a:cubicBezTo>
                      <a:pt x="96" y="99"/>
                      <a:pt x="96" y="98"/>
                      <a:pt x="96" y="98"/>
                    </a:cubicBezTo>
                    <a:cubicBezTo>
                      <a:pt x="72" y="103"/>
                      <a:pt x="49" y="110"/>
                      <a:pt x="25" y="116"/>
                    </a:cubicBezTo>
                    <a:cubicBezTo>
                      <a:pt x="25" y="115"/>
                      <a:pt x="25" y="115"/>
                      <a:pt x="25" y="114"/>
                    </a:cubicBezTo>
                    <a:cubicBezTo>
                      <a:pt x="49" y="107"/>
                      <a:pt x="75" y="103"/>
                      <a:pt x="99" y="94"/>
                    </a:cubicBezTo>
                    <a:cubicBezTo>
                      <a:pt x="99" y="96"/>
                      <a:pt x="99" y="98"/>
                      <a:pt x="99" y="100"/>
                    </a:cubicBezTo>
                    <a:cubicBezTo>
                      <a:pt x="95" y="101"/>
                      <a:pt x="90" y="103"/>
                      <a:pt x="85" y="105"/>
                    </a:cubicBezTo>
                    <a:cubicBezTo>
                      <a:pt x="75" y="108"/>
                      <a:pt x="65" y="111"/>
                      <a:pt x="55" y="113"/>
                    </a:cubicBezTo>
                    <a:cubicBezTo>
                      <a:pt x="49" y="115"/>
                      <a:pt x="39" y="119"/>
                      <a:pt x="33" y="118"/>
                    </a:cubicBezTo>
                    <a:cubicBezTo>
                      <a:pt x="29" y="120"/>
                      <a:pt x="27" y="119"/>
                      <a:pt x="26" y="117"/>
                    </a:cubicBezTo>
                    <a:close/>
                    <a:moveTo>
                      <a:pt x="98" y="93"/>
                    </a:moveTo>
                    <a:cubicBezTo>
                      <a:pt x="86" y="96"/>
                      <a:pt x="73" y="100"/>
                      <a:pt x="61" y="104"/>
                    </a:cubicBezTo>
                    <a:cubicBezTo>
                      <a:pt x="49" y="107"/>
                      <a:pt x="36" y="109"/>
                      <a:pt x="25" y="114"/>
                    </a:cubicBezTo>
                    <a:cubicBezTo>
                      <a:pt x="25" y="113"/>
                      <a:pt x="25" y="112"/>
                      <a:pt x="25" y="112"/>
                    </a:cubicBezTo>
                    <a:cubicBezTo>
                      <a:pt x="49" y="105"/>
                      <a:pt x="73" y="96"/>
                      <a:pt x="97" y="89"/>
                    </a:cubicBezTo>
                    <a:cubicBezTo>
                      <a:pt x="97" y="90"/>
                      <a:pt x="97" y="91"/>
                      <a:pt x="98" y="91"/>
                    </a:cubicBezTo>
                    <a:cubicBezTo>
                      <a:pt x="98" y="92"/>
                      <a:pt x="98" y="92"/>
                      <a:pt x="98" y="93"/>
                    </a:cubicBezTo>
                    <a:close/>
                    <a:moveTo>
                      <a:pt x="14" y="107"/>
                    </a:moveTo>
                    <a:cubicBezTo>
                      <a:pt x="14" y="107"/>
                      <a:pt x="13" y="107"/>
                      <a:pt x="13" y="107"/>
                    </a:cubicBezTo>
                    <a:cubicBezTo>
                      <a:pt x="8" y="81"/>
                      <a:pt x="3" y="56"/>
                      <a:pt x="1" y="30"/>
                    </a:cubicBezTo>
                    <a:cubicBezTo>
                      <a:pt x="1" y="30"/>
                      <a:pt x="1" y="30"/>
                      <a:pt x="1" y="30"/>
                    </a:cubicBezTo>
                    <a:cubicBezTo>
                      <a:pt x="20" y="22"/>
                      <a:pt x="40" y="11"/>
                      <a:pt x="61" y="7"/>
                    </a:cubicBezTo>
                    <a:cubicBezTo>
                      <a:pt x="68" y="6"/>
                      <a:pt x="72" y="5"/>
                      <a:pt x="76" y="10"/>
                    </a:cubicBezTo>
                    <a:cubicBezTo>
                      <a:pt x="79" y="13"/>
                      <a:pt x="80" y="22"/>
                      <a:pt x="81" y="25"/>
                    </a:cubicBezTo>
                    <a:cubicBezTo>
                      <a:pt x="84" y="34"/>
                      <a:pt x="88" y="43"/>
                      <a:pt x="91" y="52"/>
                    </a:cubicBezTo>
                    <a:cubicBezTo>
                      <a:pt x="93" y="59"/>
                      <a:pt x="101" y="73"/>
                      <a:pt x="94" y="79"/>
                    </a:cubicBezTo>
                    <a:cubicBezTo>
                      <a:pt x="90" y="84"/>
                      <a:pt x="74" y="86"/>
                      <a:pt x="67" y="88"/>
                    </a:cubicBezTo>
                    <a:cubicBezTo>
                      <a:pt x="52" y="93"/>
                      <a:pt x="36" y="99"/>
                      <a:pt x="21" y="106"/>
                    </a:cubicBezTo>
                    <a:cubicBezTo>
                      <a:pt x="21" y="106"/>
                      <a:pt x="21" y="106"/>
                      <a:pt x="21" y="106"/>
                    </a:cubicBezTo>
                    <a:cubicBezTo>
                      <a:pt x="21" y="106"/>
                      <a:pt x="21" y="106"/>
                      <a:pt x="21" y="106"/>
                    </a:cubicBezTo>
                    <a:cubicBezTo>
                      <a:pt x="20" y="107"/>
                      <a:pt x="19" y="107"/>
                      <a:pt x="18" y="108"/>
                    </a:cubicBezTo>
                    <a:cubicBezTo>
                      <a:pt x="17" y="108"/>
                      <a:pt x="17" y="108"/>
                      <a:pt x="17" y="109"/>
                    </a:cubicBezTo>
                    <a:cubicBezTo>
                      <a:pt x="17" y="113"/>
                      <a:pt x="18" y="116"/>
                      <a:pt x="20" y="118"/>
                    </a:cubicBezTo>
                    <a:cubicBezTo>
                      <a:pt x="16" y="115"/>
                      <a:pt x="15" y="113"/>
                      <a:pt x="14" y="107"/>
                    </a:cubicBezTo>
                    <a:close/>
                    <a:moveTo>
                      <a:pt x="26" y="122"/>
                    </a:moveTo>
                    <a:cubicBezTo>
                      <a:pt x="31" y="122"/>
                      <a:pt x="36" y="122"/>
                      <a:pt x="42" y="120"/>
                    </a:cubicBezTo>
                    <a:cubicBezTo>
                      <a:pt x="36" y="122"/>
                      <a:pt x="31" y="123"/>
                      <a:pt x="26" y="122"/>
                    </a:cubicBezTo>
                    <a:close/>
                    <a:moveTo>
                      <a:pt x="91" y="106"/>
                    </a:moveTo>
                    <a:cubicBezTo>
                      <a:pt x="87" y="107"/>
                      <a:pt x="83" y="108"/>
                      <a:pt x="79" y="110"/>
                    </a:cubicBezTo>
                    <a:cubicBezTo>
                      <a:pt x="71" y="112"/>
                      <a:pt x="62" y="114"/>
                      <a:pt x="54" y="116"/>
                    </a:cubicBezTo>
                    <a:cubicBezTo>
                      <a:pt x="58" y="115"/>
                      <a:pt x="62" y="114"/>
                      <a:pt x="65" y="113"/>
                    </a:cubicBezTo>
                    <a:cubicBezTo>
                      <a:pt x="73" y="111"/>
                      <a:pt x="81" y="109"/>
                      <a:pt x="89" y="106"/>
                    </a:cubicBezTo>
                    <a:cubicBezTo>
                      <a:pt x="92" y="105"/>
                      <a:pt x="106" y="101"/>
                      <a:pt x="91" y="106"/>
                    </a:cubicBezTo>
                    <a:close/>
                  </a:path>
                </a:pathLst>
              </a:custGeom>
              <a:solidFill>
                <a:srgbClr val="FFFFFF">
                  <a:alpha val="100000"/>
                </a:srgbClr>
              </a:solidFill>
              <a:ln w="9525">
                <a:noFill/>
              </a:ln>
            </p:spPr>
            <p:txBody>
              <a:bodyPr/>
              <a:lstStyle/>
              <a:p>
                <a:endParaRPr lang="zh-CN" altLang="en-US"/>
              </a:p>
            </p:txBody>
          </p:sp>
          <p:sp>
            <p:nvSpPr>
              <p:cNvPr id="3416" name="Freeform 333"/>
              <p:cNvSpPr/>
              <p:nvPr/>
            </p:nvSpPr>
            <p:spPr>
              <a:xfrm>
                <a:off x="7864475" y="6094412"/>
                <a:ext cx="107950" cy="554038"/>
              </a:xfrm>
              <a:custGeom>
                <a:avLst/>
                <a:gdLst>
                  <a:gd name="txL" fmla="*/ 0 w 14"/>
                  <a:gd name="txT" fmla="*/ 0 h 72"/>
                  <a:gd name="txR" fmla="*/ 14 w 14"/>
                  <a:gd name="txB" fmla="*/ 72 h 72"/>
                </a:gdLst>
                <a:ahLst/>
                <a:cxnLst>
                  <a:cxn ang="0">
                    <a:pos x="2147483646" y="2147483646"/>
                  </a:cxn>
                  <a:cxn ang="0">
                    <a:pos x="0" y="0"/>
                  </a:cxn>
                  <a:cxn ang="0">
                    <a:pos x="0" y="0"/>
                  </a:cxn>
                  <a:cxn ang="0">
                    <a:pos x="2147483646" y="2147483646"/>
                  </a:cxn>
                  <a:cxn ang="0">
                    <a:pos x="2147483646" y="2147483646"/>
                  </a:cxn>
                </a:cxnLst>
                <a:rect l="txL" t="txT" r="txR" b="txB"/>
                <a:pathLst>
                  <a:path w="14" h="72">
                    <a:moveTo>
                      <a:pt x="14" y="71"/>
                    </a:moveTo>
                    <a:cubicBezTo>
                      <a:pt x="9" y="47"/>
                      <a:pt x="5" y="24"/>
                      <a:pt x="0" y="0"/>
                    </a:cubicBezTo>
                    <a:cubicBezTo>
                      <a:pt x="0" y="0"/>
                      <a:pt x="0" y="0"/>
                      <a:pt x="0" y="0"/>
                    </a:cubicBezTo>
                    <a:cubicBezTo>
                      <a:pt x="2" y="24"/>
                      <a:pt x="6" y="48"/>
                      <a:pt x="12" y="71"/>
                    </a:cubicBezTo>
                    <a:cubicBezTo>
                      <a:pt x="13" y="72"/>
                      <a:pt x="14" y="72"/>
                      <a:pt x="14" y="71"/>
                    </a:cubicBezTo>
                    <a:close/>
                  </a:path>
                </a:pathLst>
              </a:custGeom>
              <a:solidFill>
                <a:srgbClr val="FFFFFF">
                  <a:alpha val="100000"/>
                </a:srgbClr>
              </a:solidFill>
              <a:ln w="9525">
                <a:noFill/>
              </a:ln>
            </p:spPr>
            <p:txBody>
              <a:bodyPr/>
              <a:lstStyle/>
              <a:p>
                <a:endParaRPr lang="zh-CN" altLang="en-US"/>
              </a:p>
            </p:txBody>
          </p:sp>
          <p:sp>
            <p:nvSpPr>
              <p:cNvPr id="3417" name="Freeform 334"/>
              <p:cNvSpPr>
                <a:spLocks noEditPoints="1"/>
              </p:cNvSpPr>
              <p:nvPr/>
            </p:nvSpPr>
            <p:spPr>
              <a:xfrm>
                <a:off x="8002587" y="6024562"/>
                <a:ext cx="301625" cy="239713"/>
              </a:xfrm>
              <a:custGeom>
                <a:avLst/>
                <a:gdLst>
                  <a:gd name="txL" fmla="*/ 0 w 39"/>
                  <a:gd name="txT" fmla="*/ 0 h 31"/>
                  <a:gd name="txR" fmla="*/ 39 w 39"/>
                  <a:gd name="txB" fmla="*/ 31 h 31"/>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39" h="31">
                    <a:moveTo>
                      <a:pt x="1" y="12"/>
                    </a:moveTo>
                    <a:cubicBezTo>
                      <a:pt x="3" y="18"/>
                      <a:pt x="5" y="24"/>
                      <a:pt x="6" y="31"/>
                    </a:cubicBezTo>
                    <a:cubicBezTo>
                      <a:pt x="6" y="31"/>
                      <a:pt x="6" y="31"/>
                      <a:pt x="7" y="31"/>
                    </a:cubicBezTo>
                    <a:cubicBezTo>
                      <a:pt x="7" y="31"/>
                      <a:pt x="7" y="31"/>
                      <a:pt x="7" y="31"/>
                    </a:cubicBezTo>
                    <a:cubicBezTo>
                      <a:pt x="17" y="26"/>
                      <a:pt x="28" y="22"/>
                      <a:pt x="39" y="20"/>
                    </a:cubicBezTo>
                    <a:cubicBezTo>
                      <a:pt x="39" y="20"/>
                      <a:pt x="39" y="20"/>
                      <a:pt x="39" y="20"/>
                    </a:cubicBezTo>
                    <a:cubicBezTo>
                      <a:pt x="39" y="20"/>
                      <a:pt x="39" y="19"/>
                      <a:pt x="39" y="19"/>
                    </a:cubicBezTo>
                    <a:cubicBezTo>
                      <a:pt x="37" y="13"/>
                      <a:pt x="35" y="7"/>
                      <a:pt x="33" y="0"/>
                    </a:cubicBezTo>
                    <a:cubicBezTo>
                      <a:pt x="33" y="0"/>
                      <a:pt x="33" y="0"/>
                      <a:pt x="32" y="0"/>
                    </a:cubicBezTo>
                    <a:cubicBezTo>
                      <a:pt x="32" y="0"/>
                      <a:pt x="32" y="0"/>
                      <a:pt x="32" y="0"/>
                    </a:cubicBezTo>
                    <a:cubicBezTo>
                      <a:pt x="21" y="3"/>
                      <a:pt x="11" y="7"/>
                      <a:pt x="1" y="11"/>
                    </a:cubicBezTo>
                    <a:cubicBezTo>
                      <a:pt x="0" y="11"/>
                      <a:pt x="0" y="12"/>
                      <a:pt x="1" y="12"/>
                    </a:cubicBezTo>
                    <a:cubicBezTo>
                      <a:pt x="1" y="12"/>
                      <a:pt x="1" y="12"/>
                      <a:pt x="1" y="12"/>
                    </a:cubicBezTo>
                    <a:close/>
                    <a:moveTo>
                      <a:pt x="38" y="19"/>
                    </a:moveTo>
                    <a:cubicBezTo>
                      <a:pt x="27" y="21"/>
                      <a:pt x="17" y="24"/>
                      <a:pt x="7" y="29"/>
                    </a:cubicBezTo>
                    <a:cubicBezTo>
                      <a:pt x="6" y="23"/>
                      <a:pt x="4" y="18"/>
                      <a:pt x="2" y="12"/>
                    </a:cubicBezTo>
                    <a:cubicBezTo>
                      <a:pt x="12" y="8"/>
                      <a:pt x="22" y="4"/>
                      <a:pt x="32" y="2"/>
                    </a:cubicBezTo>
                    <a:cubicBezTo>
                      <a:pt x="34" y="7"/>
                      <a:pt x="36" y="13"/>
                      <a:pt x="38" y="19"/>
                    </a:cubicBezTo>
                    <a:close/>
                  </a:path>
                </a:pathLst>
              </a:custGeom>
              <a:solidFill>
                <a:srgbClr val="FFFFFF">
                  <a:alpha val="100000"/>
                </a:srgbClr>
              </a:solidFill>
              <a:ln w="9525">
                <a:noFill/>
              </a:ln>
            </p:spPr>
            <p:txBody>
              <a:bodyPr/>
              <a:lstStyle/>
              <a:p>
                <a:endParaRPr lang="zh-CN" altLang="en-US"/>
              </a:p>
            </p:txBody>
          </p:sp>
          <p:sp>
            <p:nvSpPr>
              <p:cNvPr id="3418" name="Freeform 335"/>
              <p:cNvSpPr>
                <a:spLocks noEditPoints="1"/>
              </p:cNvSpPr>
              <p:nvPr/>
            </p:nvSpPr>
            <p:spPr>
              <a:xfrm>
                <a:off x="6807200" y="1065212"/>
                <a:ext cx="1179513" cy="1365250"/>
              </a:xfrm>
              <a:custGeom>
                <a:avLst/>
                <a:gdLst>
                  <a:gd name="txL" fmla="*/ 0 w 153"/>
                  <a:gd name="txT" fmla="*/ 0 h 177"/>
                  <a:gd name="txR" fmla="*/ 153 w 153"/>
                  <a:gd name="txB" fmla="*/ 177 h 177"/>
                </a:gdLst>
                <a:ahLst/>
                <a:cxnLst>
                  <a:cxn ang="0">
                    <a:pos x="2147483646" y="2147483646"/>
                  </a:cxn>
                  <a:cxn ang="0">
                    <a:pos x="2147483646" y="2147483646"/>
                  </a:cxn>
                  <a:cxn ang="0">
                    <a:pos x="2147483646" y="2147483646"/>
                  </a:cxn>
                  <a:cxn ang="0">
                    <a:pos x="2147483646" y="2147483646"/>
                  </a:cxn>
                  <a:cxn ang="0">
                    <a:pos x="2147483646" y="0"/>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53" h="177">
                    <a:moveTo>
                      <a:pt x="152" y="134"/>
                    </a:moveTo>
                    <a:cubicBezTo>
                      <a:pt x="148" y="118"/>
                      <a:pt x="144" y="101"/>
                      <a:pt x="138" y="86"/>
                    </a:cubicBezTo>
                    <a:cubicBezTo>
                      <a:pt x="138" y="85"/>
                      <a:pt x="138" y="85"/>
                      <a:pt x="138" y="85"/>
                    </a:cubicBezTo>
                    <a:cubicBezTo>
                      <a:pt x="139" y="84"/>
                      <a:pt x="138" y="84"/>
                      <a:pt x="138" y="84"/>
                    </a:cubicBezTo>
                    <a:cubicBezTo>
                      <a:pt x="138" y="84"/>
                      <a:pt x="138" y="84"/>
                      <a:pt x="138" y="84"/>
                    </a:cubicBezTo>
                    <a:cubicBezTo>
                      <a:pt x="132" y="68"/>
                      <a:pt x="125" y="52"/>
                      <a:pt x="118" y="37"/>
                    </a:cubicBezTo>
                    <a:cubicBezTo>
                      <a:pt x="118" y="36"/>
                      <a:pt x="118" y="35"/>
                      <a:pt x="118" y="35"/>
                    </a:cubicBezTo>
                    <a:cubicBezTo>
                      <a:pt x="117" y="34"/>
                      <a:pt x="116" y="34"/>
                      <a:pt x="116" y="33"/>
                    </a:cubicBezTo>
                    <a:cubicBezTo>
                      <a:pt x="110" y="22"/>
                      <a:pt x="104" y="11"/>
                      <a:pt x="98" y="0"/>
                    </a:cubicBezTo>
                    <a:cubicBezTo>
                      <a:pt x="97" y="0"/>
                      <a:pt x="97" y="0"/>
                      <a:pt x="96" y="0"/>
                    </a:cubicBezTo>
                    <a:cubicBezTo>
                      <a:pt x="81" y="4"/>
                      <a:pt x="67" y="8"/>
                      <a:pt x="52" y="14"/>
                    </a:cubicBezTo>
                    <a:cubicBezTo>
                      <a:pt x="52" y="14"/>
                      <a:pt x="52" y="14"/>
                      <a:pt x="52" y="14"/>
                    </a:cubicBezTo>
                    <a:cubicBezTo>
                      <a:pt x="34" y="20"/>
                      <a:pt x="16" y="28"/>
                      <a:pt x="0" y="37"/>
                    </a:cubicBezTo>
                    <a:cubicBezTo>
                      <a:pt x="0" y="37"/>
                      <a:pt x="0" y="37"/>
                      <a:pt x="0" y="38"/>
                    </a:cubicBezTo>
                    <a:cubicBezTo>
                      <a:pt x="6" y="83"/>
                      <a:pt x="17" y="130"/>
                      <a:pt x="34" y="173"/>
                    </a:cubicBezTo>
                    <a:cubicBezTo>
                      <a:pt x="34" y="173"/>
                      <a:pt x="34" y="173"/>
                      <a:pt x="34" y="173"/>
                    </a:cubicBezTo>
                    <a:cubicBezTo>
                      <a:pt x="34" y="173"/>
                      <a:pt x="34" y="173"/>
                      <a:pt x="34" y="173"/>
                    </a:cubicBezTo>
                    <a:cubicBezTo>
                      <a:pt x="35" y="173"/>
                      <a:pt x="35" y="173"/>
                      <a:pt x="35" y="173"/>
                    </a:cubicBezTo>
                    <a:cubicBezTo>
                      <a:pt x="35" y="174"/>
                      <a:pt x="37" y="175"/>
                      <a:pt x="38" y="174"/>
                    </a:cubicBezTo>
                    <a:cubicBezTo>
                      <a:pt x="38" y="174"/>
                      <a:pt x="38" y="174"/>
                      <a:pt x="38" y="174"/>
                    </a:cubicBezTo>
                    <a:cubicBezTo>
                      <a:pt x="54" y="177"/>
                      <a:pt x="71" y="170"/>
                      <a:pt x="86" y="165"/>
                    </a:cubicBezTo>
                    <a:cubicBezTo>
                      <a:pt x="87" y="166"/>
                      <a:pt x="87" y="165"/>
                      <a:pt x="88" y="165"/>
                    </a:cubicBezTo>
                    <a:cubicBezTo>
                      <a:pt x="89" y="165"/>
                      <a:pt x="90" y="164"/>
                      <a:pt x="92" y="164"/>
                    </a:cubicBezTo>
                    <a:cubicBezTo>
                      <a:pt x="103" y="161"/>
                      <a:pt x="114" y="158"/>
                      <a:pt x="125" y="155"/>
                    </a:cubicBezTo>
                    <a:cubicBezTo>
                      <a:pt x="125" y="155"/>
                      <a:pt x="125" y="155"/>
                      <a:pt x="126" y="155"/>
                    </a:cubicBezTo>
                    <a:cubicBezTo>
                      <a:pt x="127" y="155"/>
                      <a:pt x="127" y="155"/>
                      <a:pt x="128" y="154"/>
                    </a:cubicBezTo>
                    <a:cubicBezTo>
                      <a:pt x="135" y="151"/>
                      <a:pt x="142" y="148"/>
                      <a:pt x="149" y="145"/>
                    </a:cubicBezTo>
                    <a:cubicBezTo>
                      <a:pt x="149" y="145"/>
                      <a:pt x="149" y="144"/>
                      <a:pt x="150" y="144"/>
                    </a:cubicBezTo>
                    <a:cubicBezTo>
                      <a:pt x="150" y="144"/>
                      <a:pt x="150" y="144"/>
                      <a:pt x="150" y="144"/>
                    </a:cubicBezTo>
                    <a:cubicBezTo>
                      <a:pt x="151" y="144"/>
                      <a:pt x="150" y="143"/>
                      <a:pt x="150" y="142"/>
                    </a:cubicBezTo>
                    <a:cubicBezTo>
                      <a:pt x="150" y="141"/>
                      <a:pt x="150" y="138"/>
                      <a:pt x="149" y="137"/>
                    </a:cubicBezTo>
                    <a:cubicBezTo>
                      <a:pt x="149" y="137"/>
                      <a:pt x="150" y="136"/>
                      <a:pt x="150" y="136"/>
                    </a:cubicBezTo>
                    <a:cubicBezTo>
                      <a:pt x="151" y="136"/>
                      <a:pt x="153" y="135"/>
                      <a:pt x="152" y="134"/>
                    </a:cubicBezTo>
                    <a:close/>
                    <a:moveTo>
                      <a:pt x="149" y="135"/>
                    </a:moveTo>
                    <a:cubicBezTo>
                      <a:pt x="149" y="135"/>
                      <a:pt x="149" y="135"/>
                      <a:pt x="149" y="135"/>
                    </a:cubicBezTo>
                    <a:cubicBezTo>
                      <a:pt x="141" y="138"/>
                      <a:pt x="133" y="140"/>
                      <a:pt x="124" y="142"/>
                    </a:cubicBezTo>
                    <a:cubicBezTo>
                      <a:pt x="125" y="128"/>
                      <a:pt x="133" y="101"/>
                      <a:pt x="137" y="90"/>
                    </a:cubicBezTo>
                    <a:cubicBezTo>
                      <a:pt x="142" y="104"/>
                      <a:pt x="146" y="119"/>
                      <a:pt x="149" y="135"/>
                    </a:cubicBezTo>
                    <a:close/>
                    <a:moveTo>
                      <a:pt x="88" y="4"/>
                    </a:moveTo>
                    <a:cubicBezTo>
                      <a:pt x="100" y="4"/>
                      <a:pt x="103" y="13"/>
                      <a:pt x="108" y="23"/>
                    </a:cubicBezTo>
                    <a:cubicBezTo>
                      <a:pt x="109" y="25"/>
                      <a:pt x="110" y="27"/>
                      <a:pt x="111" y="29"/>
                    </a:cubicBezTo>
                    <a:cubicBezTo>
                      <a:pt x="95" y="18"/>
                      <a:pt x="74" y="20"/>
                      <a:pt x="56" y="14"/>
                    </a:cubicBezTo>
                    <a:cubicBezTo>
                      <a:pt x="57" y="14"/>
                      <a:pt x="58" y="13"/>
                      <a:pt x="60" y="13"/>
                    </a:cubicBezTo>
                    <a:cubicBezTo>
                      <a:pt x="68" y="10"/>
                      <a:pt x="79" y="5"/>
                      <a:pt x="88" y="4"/>
                    </a:cubicBezTo>
                    <a:close/>
                    <a:moveTo>
                      <a:pt x="1" y="37"/>
                    </a:moveTo>
                    <a:cubicBezTo>
                      <a:pt x="18" y="30"/>
                      <a:pt x="34" y="22"/>
                      <a:pt x="51" y="16"/>
                    </a:cubicBezTo>
                    <a:cubicBezTo>
                      <a:pt x="51" y="17"/>
                      <a:pt x="52" y="17"/>
                      <a:pt x="53" y="17"/>
                    </a:cubicBezTo>
                    <a:cubicBezTo>
                      <a:pt x="65" y="17"/>
                      <a:pt x="78" y="21"/>
                      <a:pt x="90" y="24"/>
                    </a:cubicBezTo>
                    <a:cubicBezTo>
                      <a:pt x="99" y="26"/>
                      <a:pt x="106" y="32"/>
                      <a:pt x="114" y="36"/>
                    </a:cubicBezTo>
                    <a:cubicBezTo>
                      <a:pt x="122" y="52"/>
                      <a:pt x="129" y="69"/>
                      <a:pt x="135" y="86"/>
                    </a:cubicBezTo>
                    <a:cubicBezTo>
                      <a:pt x="129" y="92"/>
                      <a:pt x="128" y="109"/>
                      <a:pt x="126" y="116"/>
                    </a:cubicBezTo>
                    <a:cubicBezTo>
                      <a:pt x="125" y="120"/>
                      <a:pt x="121" y="133"/>
                      <a:pt x="120" y="143"/>
                    </a:cubicBezTo>
                    <a:cubicBezTo>
                      <a:pt x="113" y="145"/>
                      <a:pt x="105" y="147"/>
                      <a:pt x="98" y="149"/>
                    </a:cubicBezTo>
                    <a:cubicBezTo>
                      <a:pt x="77" y="155"/>
                      <a:pt x="57" y="165"/>
                      <a:pt x="36" y="171"/>
                    </a:cubicBezTo>
                    <a:cubicBezTo>
                      <a:pt x="36" y="171"/>
                      <a:pt x="36" y="171"/>
                      <a:pt x="35" y="171"/>
                    </a:cubicBezTo>
                    <a:cubicBezTo>
                      <a:pt x="24" y="126"/>
                      <a:pt x="10" y="83"/>
                      <a:pt x="1" y="37"/>
                    </a:cubicBezTo>
                    <a:close/>
                    <a:moveTo>
                      <a:pt x="85" y="164"/>
                    </a:moveTo>
                    <a:cubicBezTo>
                      <a:pt x="72" y="168"/>
                      <a:pt x="59" y="172"/>
                      <a:pt x="46" y="173"/>
                    </a:cubicBezTo>
                    <a:cubicBezTo>
                      <a:pt x="59" y="169"/>
                      <a:pt x="73" y="166"/>
                      <a:pt x="84" y="161"/>
                    </a:cubicBezTo>
                    <a:cubicBezTo>
                      <a:pt x="84" y="162"/>
                      <a:pt x="84" y="163"/>
                      <a:pt x="85" y="164"/>
                    </a:cubicBezTo>
                    <a:close/>
                    <a:moveTo>
                      <a:pt x="83" y="159"/>
                    </a:moveTo>
                    <a:cubicBezTo>
                      <a:pt x="76" y="160"/>
                      <a:pt x="70" y="163"/>
                      <a:pt x="63" y="165"/>
                    </a:cubicBezTo>
                    <a:cubicBezTo>
                      <a:pt x="60" y="166"/>
                      <a:pt x="48" y="172"/>
                      <a:pt x="46" y="170"/>
                    </a:cubicBezTo>
                    <a:cubicBezTo>
                      <a:pt x="57" y="164"/>
                      <a:pt x="70" y="159"/>
                      <a:pt x="83" y="155"/>
                    </a:cubicBezTo>
                    <a:cubicBezTo>
                      <a:pt x="83" y="157"/>
                      <a:pt x="83" y="158"/>
                      <a:pt x="83" y="159"/>
                    </a:cubicBezTo>
                    <a:close/>
                    <a:moveTo>
                      <a:pt x="44" y="171"/>
                    </a:moveTo>
                    <a:cubicBezTo>
                      <a:pt x="44" y="171"/>
                      <a:pt x="44" y="171"/>
                      <a:pt x="45" y="172"/>
                    </a:cubicBezTo>
                    <a:cubicBezTo>
                      <a:pt x="45" y="173"/>
                      <a:pt x="45" y="173"/>
                      <a:pt x="45" y="173"/>
                    </a:cubicBezTo>
                    <a:cubicBezTo>
                      <a:pt x="43" y="173"/>
                      <a:pt x="42" y="173"/>
                      <a:pt x="40" y="173"/>
                    </a:cubicBezTo>
                    <a:cubicBezTo>
                      <a:pt x="42" y="172"/>
                      <a:pt x="43" y="171"/>
                      <a:pt x="44" y="171"/>
                    </a:cubicBezTo>
                    <a:close/>
                    <a:moveTo>
                      <a:pt x="88" y="163"/>
                    </a:moveTo>
                    <a:cubicBezTo>
                      <a:pt x="87" y="160"/>
                      <a:pt x="86" y="157"/>
                      <a:pt x="85" y="155"/>
                    </a:cubicBezTo>
                    <a:cubicBezTo>
                      <a:pt x="93" y="153"/>
                      <a:pt x="100" y="151"/>
                      <a:pt x="108" y="149"/>
                    </a:cubicBezTo>
                    <a:cubicBezTo>
                      <a:pt x="111" y="148"/>
                      <a:pt x="116" y="147"/>
                      <a:pt x="120" y="146"/>
                    </a:cubicBezTo>
                    <a:cubicBezTo>
                      <a:pt x="120" y="149"/>
                      <a:pt x="121" y="151"/>
                      <a:pt x="122" y="153"/>
                    </a:cubicBezTo>
                    <a:cubicBezTo>
                      <a:pt x="114" y="155"/>
                      <a:pt x="105" y="157"/>
                      <a:pt x="97" y="160"/>
                    </a:cubicBezTo>
                    <a:cubicBezTo>
                      <a:pt x="94" y="161"/>
                      <a:pt x="91" y="162"/>
                      <a:pt x="88" y="163"/>
                    </a:cubicBezTo>
                    <a:close/>
                    <a:moveTo>
                      <a:pt x="147" y="139"/>
                    </a:moveTo>
                    <a:cubicBezTo>
                      <a:pt x="147" y="140"/>
                      <a:pt x="147" y="141"/>
                      <a:pt x="148" y="142"/>
                    </a:cubicBezTo>
                    <a:cubicBezTo>
                      <a:pt x="141" y="146"/>
                      <a:pt x="133" y="149"/>
                      <a:pt x="126" y="152"/>
                    </a:cubicBezTo>
                    <a:cubicBezTo>
                      <a:pt x="124" y="151"/>
                      <a:pt x="124" y="149"/>
                      <a:pt x="124" y="145"/>
                    </a:cubicBezTo>
                    <a:cubicBezTo>
                      <a:pt x="132" y="144"/>
                      <a:pt x="141" y="142"/>
                      <a:pt x="147" y="138"/>
                    </a:cubicBezTo>
                    <a:cubicBezTo>
                      <a:pt x="147" y="139"/>
                      <a:pt x="147" y="139"/>
                      <a:pt x="147" y="139"/>
                    </a:cubicBezTo>
                    <a:close/>
                  </a:path>
                </a:pathLst>
              </a:custGeom>
              <a:solidFill>
                <a:srgbClr val="FFFFFF">
                  <a:alpha val="100000"/>
                </a:srgbClr>
              </a:solidFill>
              <a:ln w="9525">
                <a:noFill/>
              </a:ln>
            </p:spPr>
            <p:txBody>
              <a:bodyPr/>
              <a:lstStyle/>
              <a:p>
                <a:endParaRPr lang="zh-CN" altLang="en-US"/>
              </a:p>
            </p:txBody>
          </p:sp>
          <p:sp>
            <p:nvSpPr>
              <p:cNvPr id="3419" name="Freeform 336"/>
              <p:cNvSpPr>
                <a:spLocks noEditPoints="1"/>
              </p:cNvSpPr>
              <p:nvPr/>
            </p:nvSpPr>
            <p:spPr>
              <a:xfrm>
                <a:off x="1014412" y="7327899"/>
                <a:ext cx="354013" cy="254000"/>
              </a:xfrm>
              <a:custGeom>
                <a:avLst/>
                <a:gdLst>
                  <a:gd name="txL" fmla="*/ 0 w 46"/>
                  <a:gd name="txT" fmla="*/ 0 h 33"/>
                  <a:gd name="txR" fmla="*/ 46 w 46"/>
                  <a:gd name="txB" fmla="*/ 33 h 33"/>
                </a:gdLst>
                <a:ahLst/>
                <a:cxnLst>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46" h="33">
                    <a:moveTo>
                      <a:pt x="0" y="18"/>
                    </a:moveTo>
                    <a:cubicBezTo>
                      <a:pt x="1" y="20"/>
                      <a:pt x="2" y="22"/>
                      <a:pt x="2" y="24"/>
                    </a:cubicBezTo>
                    <a:cubicBezTo>
                      <a:pt x="3" y="26"/>
                      <a:pt x="4" y="29"/>
                      <a:pt x="5" y="32"/>
                    </a:cubicBezTo>
                    <a:cubicBezTo>
                      <a:pt x="5" y="33"/>
                      <a:pt x="6" y="32"/>
                      <a:pt x="6" y="32"/>
                    </a:cubicBezTo>
                    <a:cubicBezTo>
                      <a:pt x="19" y="27"/>
                      <a:pt x="32" y="21"/>
                      <a:pt x="45" y="16"/>
                    </a:cubicBezTo>
                    <a:cubicBezTo>
                      <a:pt x="45" y="16"/>
                      <a:pt x="45" y="16"/>
                      <a:pt x="45" y="16"/>
                    </a:cubicBezTo>
                    <a:cubicBezTo>
                      <a:pt x="45" y="17"/>
                      <a:pt x="46" y="16"/>
                      <a:pt x="46" y="15"/>
                    </a:cubicBezTo>
                    <a:cubicBezTo>
                      <a:pt x="45" y="11"/>
                      <a:pt x="43" y="5"/>
                      <a:pt x="40" y="1"/>
                    </a:cubicBezTo>
                    <a:cubicBezTo>
                      <a:pt x="41" y="1"/>
                      <a:pt x="41" y="1"/>
                      <a:pt x="41" y="1"/>
                    </a:cubicBezTo>
                    <a:cubicBezTo>
                      <a:pt x="41" y="0"/>
                      <a:pt x="41" y="0"/>
                      <a:pt x="40" y="0"/>
                    </a:cubicBezTo>
                    <a:cubicBezTo>
                      <a:pt x="27" y="3"/>
                      <a:pt x="13" y="11"/>
                      <a:pt x="1" y="17"/>
                    </a:cubicBezTo>
                    <a:cubicBezTo>
                      <a:pt x="0" y="17"/>
                      <a:pt x="0" y="17"/>
                      <a:pt x="0" y="17"/>
                    </a:cubicBezTo>
                    <a:cubicBezTo>
                      <a:pt x="0" y="17"/>
                      <a:pt x="0" y="18"/>
                      <a:pt x="0" y="18"/>
                    </a:cubicBezTo>
                    <a:close/>
                    <a:moveTo>
                      <a:pt x="44" y="14"/>
                    </a:moveTo>
                    <a:cubicBezTo>
                      <a:pt x="31" y="19"/>
                      <a:pt x="18" y="24"/>
                      <a:pt x="6" y="31"/>
                    </a:cubicBezTo>
                    <a:cubicBezTo>
                      <a:pt x="5" y="27"/>
                      <a:pt x="3" y="22"/>
                      <a:pt x="1" y="18"/>
                    </a:cubicBezTo>
                    <a:cubicBezTo>
                      <a:pt x="14" y="13"/>
                      <a:pt x="28" y="8"/>
                      <a:pt x="39" y="1"/>
                    </a:cubicBezTo>
                    <a:cubicBezTo>
                      <a:pt x="40" y="6"/>
                      <a:pt x="42" y="10"/>
                      <a:pt x="44" y="14"/>
                    </a:cubicBezTo>
                    <a:close/>
                  </a:path>
                </a:pathLst>
              </a:custGeom>
              <a:solidFill>
                <a:srgbClr val="FFFFFF">
                  <a:alpha val="100000"/>
                </a:srgbClr>
              </a:solidFill>
              <a:ln w="9525">
                <a:noFill/>
              </a:ln>
            </p:spPr>
            <p:txBody>
              <a:bodyPr/>
              <a:lstStyle/>
              <a:p>
                <a:endParaRPr lang="zh-CN" altLang="en-US"/>
              </a:p>
            </p:txBody>
          </p:sp>
          <p:sp>
            <p:nvSpPr>
              <p:cNvPr id="3420" name="Freeform 339"/>
              <p:cNvSpPr/>
              <p:nvPr/>
            </p:nvSpPr>
            <p:spPr>
              <a:xfrm>
                <a:off x="6846887" y="1373187"/>
                <a:ext cx="261938" cy="955675"/>
              </a:xfrm>
              <a:custGeom>
                <a:avLst/>
                <a:gdLst>
                  <a:gd name="txL" fmla="*/ 0 w 34"/>
                  <a:gd name="txT" fmla="*/ 0 h 124"/>
                  <a:gd name="txR" fmla="*/ 34 w 34"/>
                  <a:gd name="txB" fmla="*/ 124 h 124"/>
                </a:gdLst>
                <a:ahLst/>
                <a:cxnLst>
                  <a:cxn ang="0">
                    <a:pos x="2147483646" y="2147483646"/>
                  </a:cxn>
                  <a:cxn ang="0">
                    <a:pos x="2147483646" y="2147483646"/>
                  </a:cxn>
                  <a:cxn ang="0">
                    <a:pos x="2147483646" y="0"/>
                  </a:cxn>
                  <a:cxn ang="0">
                    <a:pos x="0" y="0"/>
                  </a:cxn>
                  <a:cxn ang="0">
                    <a:pos x="2147483646" y="2147483646"/>
                  </a:cxn>
                  <a:cxn ang="0">
                    <a:pos x="2147483646" y="2147483646"/>
                  </a:cxn>
                </a:cxnLst>
                <a:rect l="txL" t="txT" r="txR" b="txB"/>
                <a:pathLst>
                  <a:path w="34" h="124">
                    <a:moveTo>
                      <a:pt x="31" y="123"/>
                    </a:moveTo>
                    <a:cubicBezTo>
                      <a:pt x="32" y="124"/>
                      <a:pt x="34" y="123"/>
                      <a:pt x="34" y="122"/>
                    </a:cubicBezTo>
                    <a:cubicBezTo>
                      <a:pt x="18" y="83"/>
                      <a:pt x="13" y="40"/>
                      <a:pt x="1" y="0"/>
                    </a:cubicBezTo>
                    <a:cubicBezTo>
                      <a:pt x="1" y="0"/>
                      <a:pt x="0" y="0"/>
                      <a:pt x="0" y="0"/>
                    </a:cubicBezTo>
                    <a:cubicBezTo>
                      <a:pt x="5" y="22"/>
                      <a:pt x="11" y="44"/>
                      <a:pt x="16" y="66"/>
                    </a:cubicBezTo>
                    <a:cubicBezTo>
                      <a:pt x="21" y="85"/>
                      <a:pt x="24" y="104"/>
                      <a:pt x="31" y="123"/>
                    </a:cubicBezTo>
                    <a:close/>
                  </a:path>
                </a:pathLst>
              </a:custGeom>
              <a:solidFill>
                <a:srgbClr val="FFFFFF">
                  <a:alpha val="100000"/>
                </a:srgbClr>
              </a:solidFill>
              <a:ln w="9525">
                <a:noFill/>
              </a:ln>
            </p:spPr>
            <p:txBody>
              <a:bodyPr/>
              <a:lstStyle/>
              <a:p>
                <a:endParaRPr lang="zh-CN" altLang="en-US"/>
              </a:p>
            </p:txBody>
          </p:sp>
          <p:sp>
            <p:nvSpPr>
              <p:cNvPr id="3421" name="Freeform 340"/>
              <p:cNvSpPr/>
              <p:nvPr/>
            </p:nvSpPr>
            <p:spPr>
              <a:xfrm>
                <a:off x="6884987" y="1373187"/>
                <a:ext cx="269875" cy="941388"/>
              </a:xfrm>
              <a:custGeom>
                <a:avLst/>
                <a:gdLst>
                  <a:gd name="txL" fmla="*/ 0 w 35"/>
                  <a:gd name="txT" fmla="*/ 0 h 122"/>
                  <a:gd name="txR" fmla="*/ 35 w 35"/>
                  <a:gd name="txB" fmla="*/ 122 h 122"/>
                </a:gdLst>
                <a:ahLst/>
                <a:cxnLst>
                  <a:cxn ang="0">
                    <a:pos x="2147483646" y="2147483646"/>
                  </a:cxn>
                  <a:cxn ang="0">
                    <a:pos x="0" y="0"/>
                  </a:cxn>
                  <a:cxn ang="0">
                    <a:pos x="0" y="0"/>
                  </a:cxn>
                  <a:cxn ang="0">
                    <a:pos x="2147483646" y="2147483646"/>
                  </a:cxn>
                  <a:cxn ang="0">
                    <a:pos x="2147483646" y="2147483646"/>
                  </a:cxn>
                </a:cxnLst>
                <a:rect l="txL" t="txT" r="txR" b="txB"/>
                <a:pathLst>
                  <a:path w="35" h="122">
                    <a:moveTo>
                      <a:pt x="34" y="119"/>
                    </a:moveTo>
                    <a:cubicBezTo>
                      <a:pt x="20" y="80"/>
                      <a:pt x="14" y="39"/>
                      <a:pt x="0" y="0"/>
                    </a:cubicBezTo>
                    <a:cubicBezTo>
                      <a:pt x="0" y="0"/>
                      <a:pt x="0" y="0"/>
                      <a:pt x="0" y="0"/>
                    </a:cubicBezTo>
                    <a:cubicBezTo>
                      <a:pt x="10" y="40"/>
                      <a:pt x="18" y="81"/>
                      <a:pt x="32" y="120"/>
                    </a:cubicBezTo>
                    <a:cubicBezTo>
                      <a:pt x="32" y="122"/>
                      <a:pt x="35" y="121"/>
                      <a:pt x="34" y="119"/>
                    </a:cubicBezTo>
                    <a:close/>
                  </a:path>
                </a:pathLst>
              </a:custGeom>
              <a:solidFill>
                <a:srgbClr val="FFFFFF">
                  <a:alpha val="100000"/>
                </a:srgbClr>
              </a:solidFill>
              <a:ln w="9525">
                <a:noFill/>
              </a:ln>
            </p:spPr>
            <p:txBody>
              <a:bodyPr/>
              <a:lstStyle/>
              <a:p>
                <a:endParaRPr lang="zh-CN" altLang="en-US"/>
              </a:p>
            </p:txBody>
          </p:sp>
          <p:sp>
            <p:nvSpPr>
              <p:cNvPr id="3422" name="Freeform 341"/>
              <p:cNvSpPr>
                <a:spLocks noEditPoints="1"/>
              </p:cNvSpPr>
              <p:nvPr/>
            </p:nvSpPr>
            <p:spPr>
              <a:xfrm>
                <a:off x="0" y="2430463"/>
                <a:ext cx="939800" cy="1149350"/>
              </a:xfrm>
              <a:custGeom>
                <a:avLst/>
                <a:gdLst>
                  <a:gd name="txL" fmla="*/ 0 w 122"/>
                  <a:gd name="txT" fmla="*/ 0 h 149"/>
                  <a:gd name="txR" fmla="*/ 122 w 122"/>
                  <a:gd name="txB" fmla="*/ 149 h 149"/>
                </a:gdLst>
                <a:ahLst/>
                <a:cxnLst>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22" h="149">
                    <a:moveTo>
                      <a:pt x="122" y="89"/>
                    </a:moveTo>
                    <a:cubicBezTo>
                      <a:pt x="122" y="89"/>
                      <a:pt x="122" y="90"/>
                      <a:pt x="121" y="90"/>
                    </a:cubicBezTo>
                    <a:cubicBezTo>
                      <a:pt x="122" y="73"/>
                      <a:pt x="121" y="57"/>
                      <a:pt x="119" y="41"/>
                    </a:cubicBezTo>
                    <a:cubicBezTo>
                      <a:pt x="120" y="41"/>
                      <a:pt x="120" y="40"/>
                      <a:pt x="120" y="39"/>
                    </a:cubicBezTo>
                    <a:cubicBezTo>
                      <a:pt x="119" y="39"/>
                      <a:pt x="119" y="38"/>
                      <a:pt x="119" y="37"/>
                    </a:cubicBezTo>
                    <a:cubicBezTo>
                      <a:pt x="117" y="25"/>
                      <a:pt x="115" y="14"/>
                      <a:pt x="113" y="2"/>
                    </a:cubicBezTo>
                    <a:cubicBezTo>
                      <a:pt x="113" y="2"/>
                      <a:pt x="112" y="2"/>
                      <a:pt x="112" y="2"/>
                    </a:cubicBezTo>
                    <a:cubicBezTo>
                      <a:pt x="98" y="1"/>
                      <a:pt x="83" y="0"/>
                      <a:pt x="69" y="0"/>
                    </a:cubicBezTo>
                    <a:cubicBezTo>
                      <a:pt x="69" y="0"/>
                      <a:pt x="68" y="0"/>
                      <a:pt x="68" y="0"/>
                    </a:cubicBezTo>
                    <a:cubicBezTo>
                      <a:pt x="50" y="1"/>
                      <a:pt x="32" y="2"/>
                      <a:pt x="15" y="5"/>
                    </a:cubicBezTo>
                    <a:cubicBezTo>
                      <a:pt x="14" y="5"/>
                      <a:pt x="14" y="5"/>
                      <a:pt x="14" y="5"/>
                    </a:cubicBezTo>
                    <a:cubicBezTo>
                      <a:pt x="6" y="48"/>
                      <a:pt x="0" y="92"/>
                      <a:pt x="1" y="136"/>
                    </a:cubicBezTo>
                    <a:cubicBezTo>
                      <a:pt x="1" y="136"/>
                      <a:pt x="1" y="136"/>
                      <a:pt x="1" y="136"/>
                    </a:cubicBezTo>
                    <a:cubicBezTo>
                      <a:pt x="2" y="136"/>
                      <a:pt x="2" y="136"/>
                      <a:pt x="2" y="136"/>
                    </a:cubicBezTo>
                    <a:cubicBezTo>
                      <a:pt x="2" y="137"/>
                      <a:pt x="3" y="138"/>
                      <a:pt x="4" y="138"/>
                    </a:cubicBezTo>
                    <a:cubicBezTo>
                      <a:pt x="4" y="138"/>
                      <a:pt x="4" y="138"/>
                      <a:pt x="4" y="138"/>
                    </a:cubicBezTo>
                    <a:cubicBezTo>
                      <a:pt x="18" y="145"/>
                      <a:pt x="34" y="145"/>
                      <a:pt x="49" y="145"/>
                    </a:cubicBezTo>
                    <a:cubicBezTo>
                      <a:pt x="50" y="146"/>
                      <a:pt x="50" y="146"/>
                      <a:pt x="51" y="145"/>
                    </a:cubicBezTo>
                    <a:cubicBezTo>
                      <a:pt x="51" y="145"/>
                      <a:pt x="52" y="145"/>
                      <a:pt x="52" y="145"/>
                    </a:cubicBezTo>
                    <a:cubicBezTo>
                      <a:pt x="63" y="146"/>
                      <a:pt x="75" y="148"/>
                      <a:pt x="87" y="148"/>
                    </a:cubicBezTo>
                    <a:cubicBezTo>
                      <a:pt x="87" y="148"/>
                      <a:pt x="88" y="149"/>
                      <a:pt x="89" y="149"/>
                    </a:cubicBezTo>
                    <a:cubicBezTo>
                      <a:pt x="89" y="149"/>
                      <a:pt x="90" y="149"/>
                      <a:pt x="90" y="148"/>
                    </a:cubicBezTo>
                    <a:cubicBezTo>
                      <a:pt x="97" y="148"/>
                      <a:pt x="105" y="148"/>
                      <a:pt x="112" y="146"/>
                    </a:cubicBezTo>
                    <a:cubicBezTo>
                      <a:pt x="112" y="146"/>
                      <a:pt x="112" y="146"/>
                      <a:pt x="113" y="146"/>
                    </a:cubicBezTo>
                    <a:cubicBezTo>
                      <a:pt x="113" y="146"/>
                      <a:pt x="114" y="145"/>
                      <a:pt x="114" y="145"/>
                    </a:cubicBezTo>
                    <a:cubicBezTo>
                      <a:pt x="114" y="143"/>
                      <a:pt x="115" y="141"/>
                      <a:pt x="114" y="139"/>
                    </a:cubicBezTo>
                    <a:cubicBezTo>
                      <a:pt x="115" y="139"/>
                      <a:pt x="116" y="139"/>
                      <a:pt x="116" y="139"/>
                    </a:cubicBezTo>
                    <a:cubicBezTo>
                      <a:pt x="117" y="140"/>
                      <a:pt x="118" y="139"/>
                      <a:pt x="118" y="138"/>
                    </a:cubicBezTo>
                    <a:cubicBezTo>
                      <a:pt x="120" y="122"/>
                      <a:pt x="121" y="107"/>
                      <a:pt x="121" y="91"/>
                    </a:cubicBezTo>
                    <a:cubicBezTo>
                      <a:pt x="122" y="90"/>
                      <a:pt x="122" y="90"/>
                      <a:pt x="122" y="90"/>
                    </a:cubicBezTo>
                    <a:cubicBezTo>
                      <a:pt x="122" y="90"/>
                      <a:pt x="122" y="89"/>
                      <a:pt x="122" y="89"/>
                    </a:cubicBezTo>
                    <a:close/>
                    <a:moveTo>
                      <a:pt x="92" y="3"/>
                    </a:moveTo>
                    <a:cubicBezTo>
                      <a:pt x="95" y="3"/>
                      <a:pt x="103" y="2"/>
                      <a:pt x="105" y="3"/>
                    </a:cubicBezTo>
                    <a:cubicBezTo>
                      <a:pt x="112" y="7"/>
                      <a:pt x="114" y="19"/>
                      <a:pt x="115" y="25"/>
                    </a:cubicBezTo>
                    <a:cubicBezTo>
                      <a:pt x="115" y="27"/>
                      <a:pt x="115" y="30"/>
                      <a:pt x="115" y="32"/>
                    </a:cubicBezTo>
                    <a:cubicBezTo>
                      <a:pt x="105" y="17"/>
                      <a:pt x="85" y="13"/>
                      <a:pt x="71" y="2"/>
                    </a:cubicBezTo>
                    <a:cubicBezTo>
                      <a:pt x="78" y="2"/>
                      <a:pt x="85" y="2"/>
                      <a:pt x="92" y="3"/>
                    </a:cubicBezTo>
                    <a:close/>
                    <a:moveTo>
                      <a:pt x="67" y="2"/>
                    </a:moveTo>
                    <a:cubicBezTo>
                      <a:pt x="67" y="3"/>
                      <a:pt x="67" y="3"/>
                      <a:pt x="68" y="4"/>
                    </a:cubicBezTo>
                    <a:cubicBezTo>
                      <a:pt x="78" y="7"/>
                      <a:pt x="90" y="16"/>
                      <a:pt x="99" y="22"/>
                    </a:cubicBezTo>
                    <a:cubicBezTo>
                      <a:pt x="106" y="27"/>
                      <a:pt x="110" y="34"/>
                      <a:pt x="116" y="39"/>
                    </a:cubicBezTo>
                    <a:cubicBezTo>
                      <a:pt x="118" y="56"/>
                      <a:pt x="119" y="73"/>
                      <a:pt x="119" y="91"/>
                    </a:cubicBezTo>
                    <a:cubicBezTo>
                      <a:pt x="116" y="92"/>
                      <a:pt x="114" y="95"/>
                      <a:pt x="113" y="97"/>
                    </a:cubicBezTo>
                    <a:cubicBezTo>
                      <a:pt x="108" y="103"/>
                      <a:pt x="103" y="110"/>
                      <a:pt x="99" y="117"/>
                    </a:cubicBezTo>
                    <a:cubicBezTo>
                      <a:pt x="97" y="120"/>
                      <a:pt x="91" y="129"/>
                      <a:pt x="87" y="136"/>
                    </a:cubicBezTo>
                    <a:cubicBezTo>
                      <a:pt x="79" y="135"/>
                      <a:pt x="71" y="134"/>
                      <a:pt x="62" y="134"/>
                    </a:cubicBezTo>
                    <a:cubicBezTo>
                      <a:pt x="43" y="133"/>
                      <a:pt x="23" y="136"/>
                      <a:pt x="3" y="135"/>
                    </a:cubicBezTo>
                    <a:cubicBezTo>
                      <a:pt x="3" y="135"/>
                      <a:pt x="3" y="135"/>
                      <a:pt x="3" y="135"/>
                    </a:cubicBezTo>
                    <a:cubicBezTo>
                      <a:pt x="7" y="91"/>
                      <a:pt x="9" y="49"/>
                      <a:pt x="15" y="6"/>
                    </a:cubicBezTo>
                    <a:cubicBezTo>
                      <a:pt x="32" y="4"/>
                      <a:pt x="49" y="2"/>
                      <a:pt x="66" y="2"/>
                    </a:cubicBezTo>
                    <a:cubicBezTo>
                      <a:pt x="67" y="2"/>
                      <a:pt x="67" y="2"/>
                      <a:pt x="67" y="2"/>
                    </a:cubicBezTo>
                    <a:close/>
                    <a:moveTo>
                      <a:pt x="49" y="143"/>
                    </a:moveTo>
                    <a:cubicBezTo>
                      <a:pt x="37" y="143"/>
                      <a:pt x="23" y="143"/>
                      <a:pt x="12" y="140"/>
                    </a:cubicBezTo>
                    <a:cubicBezTo>
                      <a:pt x="24" y="140"/>
                      <a:pt x="37" y="142"/>
                      <a:pt x="49" y="141"/>
                    </a:cubicBezTo>
                    <a:cubicBezTo>
                      <a:pt x="49" y="142"/>
                      <a:pt x="49" y="142"/>
                      <a:pt x="49" y="143"/>
                    </a:cubicBezTo>
                    <a:close/>
                    <a:moveTo>
                      <a:pt x="49" y="139"/>
                    </a:moveTo>
                    <a:cubicBezTo>
                      <a:pt x="44" y="138"/>
                      <a:pt x="38" y="138"/>
                      <a:pt x="32" y="138"/>
                    </a:cubicBezTo>
                    <a:cubicBezTo>
                      <a:pt x="29" y="138"/>
                      <a:pt x="15" y="139"/>
                      <a:pt x="13" y="137"/>
                    </a:cubicBezTo>
                    <a:cubicBezTo>
                      <a:pt x="25" y="135"/>
                      <a:pt x="38" y="135"/>
                      <a:pt x="50" y="136"/>
                    </a:cubicBezTo>
                    <a:cubicBezTo>
                      <a:pt x="50" y="137"/>
                      <a:pt x="49" y="138"/>
                      <a:pt x="49" y="139"/>
                    </a:cubicBezTo>
                    <a:close/>
                    <a:moveTo>
                      <a:pt x="11" y="137"/>
                    </a:moveTo>
                    <a:cubicBezTo>
                      <a:pt x="11" y="137"/>
                      <a:pt x="11" y="138"/>
                      <a:pt x="11" y="139"/>
                    </a:cubicBezTo>
                    <a:cubicBezTo>
                      <a:pt x="11" y="139"/>
                      <a:pt x="11" y="139"/>
                      <a:pt x="11" y="139"/>
                    </a:cubicBezTo>
                    <a:cubicBezTo>
                      <a:pt x="9" y="139"/>
                      <a:pt x="8" y="138"/>
                      <a:pt x="7" y="138"/>
                    </a:cubicBezTo>
                    <a:cubicBezTo>
                      <a:pt x="8" y="137"/>
                      <a:pt x="9" y="137"/>
                      <a:pt x="11" y="137"/>
                    </a:cubicBezTo>
                    <a:close/>
                    <a:moveTo>
                      <a:pt x="52" y="143"/>
                    </a:moveTo>
                    <a:cubicBezTo>
                      <a:pt x="52" y="141"/>
                      <a:pt x="52" y="138"/>
                      <a:pt x="52" y="136"/>
                    </a:cubicBezTo>
                    <a:cubicBezTo>
                      <a:pt x="58" y="136"/>
                      <a:pt x="64" y="136"/>
                      <a:pt x="69" y="137"/>
                    </a:cubicBezTo>
                    <a:cubicBezTo>
                      <a:pt x="74" y="137"/>
                      <a:pt x="80" y="138"/>
                      <a:pt x="86" y="139"/>
                    </a:cubicBezTo>
                    <a:cubicBezTo>
                      <a:pt x="85" y="141"/>
                      <a:pt x="85" y="144"/>
                      <a:pt x="85" y="146"/>
                    </a:cubicBezTo>
                    <a:cubicBezTo>
                      <a:pt x="76" y="145"/>
                      <a:pt x="66" y="144"/>
                      <a:pt x="56" y="144"/>
                    </a:cubicBezTo>
                    <a:cubicBezTo>
                      <a:pt x="55" y="143"/>
                      <a:pt x="53" y="143"/>
                      <a:pt x="52" y="143"/>
                    </a:cubicBezTo>
                    <a:close/>
                    <a:moveTo>
                      <a:pt x="112" y="141"/>
                    </a:moveTo>
                    <a:cubicBezTo>
                      <a:pt x="112" y="142"/>
                      <a:pt x="112" y="143"/>
                      <a:pt x="111" y="144"/>
                    </a:cubicBezTo>
                    <a:cubicBezTo>
                      <a:pt x="104" y="145"/>
                      <a:pt x="96" y="146"/>
                      <a:pt x="89" y="146"/>
                    </a:cubicBezTo>
                    <a:cubicBezTo>
                      <a:pt x="88" y="145"/>
                      <a:pt x="89" y="142"/>
                      <a:pt x="90" y="139"/>
                    </a:cubicBezTo>
                    <a:cubicBezTo>
                      <a:pt x="97" y="141"/>
                      <a:pt x="105" y="141"/>
                      <a:pt x="112" y="140"/>
                    </a:cubicBezTo>
                    <a:cubicBezTo>
                      <a:pt x="112" y="140"/>
                      <a:pt x="112" y="141"/>
                      <a:pt x="112" y="141"/>
                    </a:cubicBezTo>
                    <a:close/>
                    <a:moveTo>
                      <a:pt x="116" y="138"/>
                    </a:moveTo>
                    <a:cubicBezTo>
                      <a:pt x="107" y="138"/>
                      <a:pt x="99" y="137"/>
                      <a:pt x="91" y="137"/>
                    </a:cubicBezTo>
                    <a:cubicBezTo>
                      <a:pt x="97" y="124"/>
                      <a:pt x="112" y="103"/>
                      <a:pt x="119" y="94"/>
                    </a:cubicBezTo>
                    <a:cubicBezTo>
                      <a:pt x="118" y="109"/>
                      <a:pt x="117" y="123"/>
                      <a:pt x="116" y="138"/>
                    </a:cubicBezTo>
                    <a:close/>
                  </a:path>
                </a:pathLst>
              </a:custGeom>
              <a:solidFill>
                <a:srgbClr val="FFFFFF">
                  <a:alpha val="100000"/>
                </a:srgbClr>
              </a:solidFill>
              <a:ln w="9525">
                <a:noFill/>
              </a:ln>
            </p:spPr>
            <p:txBody>
              <a:bodyPr/>
              <a:lstStyle/>
              <a:p>
                <a:endParaRPr lang="zh-CN" altLang="en-US"/>
              </a:p>
            </p:txBody>
          </p:sp>
          <p:sp>
            <p:nvSpPr>
              <p:cNvPr id="3423" name="Freeform 342"/>
              <p:cNvSpPr>
                <a:spLocks noEditPoints="1"/>
              </p:cNvSpPr>
              <p:nvPr/>
            </p:nvSpPr>
            <p:spPr>
              <a:xfrm>
                <a:off x="261937" y="2576513"/>
                <a:ext cx="323850" cy="147638"/>
              </a:xfrm>
              <a:custGeom>
                <a:avLst/>
                <a:gdLst>
                  <a:gd name="txL" fmla="*/ 0 w 42"/>
                  <a:gd name="txT" fmla="*/ 0 h 19"/>
                  <a:gd name="txR" fmla="*/ 42 w 42"/>
                  <a:gd name="txB" fmla="*/ 19 h 19"/>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0" y="2147483646"/>
                  </a:cxn>
                  <a:cxn ang="0">
                    <a:pos x="0" y="2147483646"/>
                  </a:cxn>
                  <a:cxn ang="0">
                    <a:pos x="0"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42" h="19">
                    <a:moveTo>
                      <a:pt x="1" y="19"/>
                    </a:moveTo>
                    <a:cubicBezTo>
                      <a:pt x="14" y="18"/>
                      <a:pt x="27" y="17"/>
                      <a:pt x="40" y="16"/>
                    </a:cubicBezTo>
                    <a:cubicBezTo>
                      <a:pt x="40" y="16"/>
                      <a:pt x="40" y="17"/>
                      <a:pt x="40" y="17"/>
                    </a:cubicBezTo>
                    <a:cubicBezTo>
                      <a:pt x="40" y="17"/>
                      <a:pt x="41" y="17"/>
                      <a:pt x="41" y="17"/>
                    </a:cubicBezTo>
                    <a:cubicBezTo>
                      <a:pt x="42" y="12"/>
                      <a:pt x="42" y="7"/>
                      <a:pt x="41" y="2"/>
                    </a:cubicBezTo>
                    <a:cubicBezTo>
                      <a:pt x="41" y="2"/>
                      <a:pt x="41" y="2"/>
                      <a:pt x="41" y="2"/>
                    </a:cubicBezTo>
                    <a:cubicBezTo>
                      <a:pt x="42" y="2"/>
                      <a:pt x="42" y="1"/>
                      <a:pt x="41" y="1"/>
                    </a:cubicBezTo>
                    <a:cubicBezTo>
                      <a:pt x="28" y="0"/>
                      <a:pt x="14" y="2"/>
                      <a:pt x="0" y="4"/>
                    </a:cubicBezTo>
                    <a:cubicBezTo>
                      <a:pt x="0" y="4"/>
                      <a:pt x="0" y="4"/>
                      <a:pt x="0" y="4"/>
                    </a:cubicBezTo>
                    <a:cubicBezTo>
                      <a:pt x="0" y="4"/>
                      <a:pt x="0" y="4"/>
                      <a:pt x="0" y="4"/>
                    </a:cubicBezTo>
                    <a:cubicBezTo>
                      <a:pt x="0" y="4"/>
                      <a:pt x="0" y="4"/>
                      <a:pt x="0" y="4"/>
                    </a:cubicBezTo>
                    <a:cubicBezTo>
                      <a:pt x="0" y="7"/>
                      <a:pt x="0" y="9"/>
                      <a:pt x="0" y="11"/>
                    </a:cubicBezTo>
                    <a:cubicBezTo>
                      <a:pt x="0" y="14"/>
                      <a:pt x="0" y="16"/>
                      <a:pt x="0" y="18"/>
                    </a:cubicBezTo>
                    <a:cubicBezTo>
                      <a:pt x="0" y="19"/>
                      <a:pt x="1" y="19"/>
                      <a:pt x="1" y="19"/>
                    </a:cubicBezTo>
                    <a:close/>
                    <a:moveTo>
                      <a:pt x="40" y="2"/>
                    </a:moveTo>
                    <a:cubicBezTo>
                      <a:pt x="39" y="6"/>
                      <a:pt x="40" y="11"/>
                      <a:pt x="40" y="15"/>
                    </a:cubicBezTo>
                    <a:cubicBezTo>
                      <a:pt x="27" y="15"/>
                      <a:pt x="14" y="16"/>
                      <a:pt x="1" y="18"/>
                    </a:cubicBezTo>
                    <a:cubicBezTo>
                      <a:pt x="2" y="14"/>
                      <a:pt x="2" y="9"/>
                      <a:pt x="1" y="5"/>
                    </a:cubicBezTo>
                    <a:cubicBezTo>
                      <a:pt x="14" y="4"/>
                      <a:pt x="27" y="4"/>
                      <a:pt x="40" y="2"/>
                    </a:cubicBezTo>
                    <a:close/>
                  </a:path>
                </a:pathLst>
              </a:custGeom>
              <a:solidFill>
                <a:srgbClr val="FFFFFF">
                  <a:alpha val="100000"/>
                </a:srgbClr>
              </a:solidFill>
              <a:ln w="9525">
                <a:noFill/>
              </a:ln>
            </p:spPr>
            <p:txBody>
              <a:bodyPr/>
              <a:lstStyle/>
              <a:p>
                <a:endParaRPr lang="zh-CN" altLang="en-US"/>
              </a:p>
            </p:txBody>
          </p:sp>
          <p:sp>
            <p:nvSpPr>
              <p:cNvPr id="3424" name="Freeform 343"/>
              <p:cNvSpPr/>
              <p:nvPr/>
            </p:nvSpPr>
            <p:spPr>
              <a:xfrm>
                <a:off x="315912" y="2616200"/>
                <a:ext cx="215900" cy="22225"/>
              </a:xfrm>
              <a:custGeom>
                <a:avLst/>
                <a:gdLst>
                  <a:gd name="txL" fmla="*/ 0 w 28"/>
                  <a:gd name="txT" fmla="*/ 0 h 3"/>
                  <a:gd name="txR" fmla="*/ 28 w 28"/>
                  <a:gd name="txB" fmla="*/ 3 h 3"/>
                </a:gdLst>
                <a:ahLst/>
                <a:cxnLst>
                  <a:cxn ang="0">
                    <a:pos x="2147483646" y="2147483646"/>
                  </a:cxn>
                  <a:cxn ang="0">
                    <a:pos x="2147483646" y="2147483646"/>
                  </a:cxn>
                  <a:cxn ang="0">
                    <a:pos x="0" y="2147483646"/>
                  </a:cxn>
                  <a:cxn ang="0">
                    <a:pos x="0" y="2147483646"/>
                  </a:cxn>
                  <a:cxn ang="0">
                    <a:pos x="2147483646" y="2147483646"/>
                  </a:cxn>
                </a:cxnLst>
                <a:rect l="txL" t="txT" r="txR" b="txB"/>
                <a:pathLst>
                  <a:path w="28" h="3">
                    <a:moveTo>
                      <a:pt x="28" y="1"/>
                    </a:moveTo>
                    <a:cubicBezTo>
                      <a:pt x="28" y="1"/>
                      <a:pt x="28" y="1"/>
                      <a:pt x="28" y="1"/>
                    </a:cubicBezTo>
                    <a:cubicBezTo>
                      <a:pt x="19" y="0"/>
                      <a:pt x="9" y="2"/>
                      <a:pt x="0" y="3"/>
                    </a:cubicBezTo>
                    <a:cubicBezTo>
                      <a:pt x="0" y="3"/>
                      <a:pt x="0" y="3"/>
                      <a:pt x="0" y="3"/>
                    </a:cubicBezTo>
                    <a:cubicBezTo>
                      <a:pt x="9" y="3"/>
                      <a:pt x="19" y="3"/>
                      <a:pt x="28" y="1"/>
                    </a:cubicBezTo>
                    <a:close/>
                  </a:path>
                </a:pathLst>
              </a:custGeom>
              <a:solidFill>
                <a:srgbClr val="FFFFFF">
                  <a:alpha val="100000"/>
                </a:srgbClr>
              </a:solidFill>
              <a:ln w="9525">
                <a:noFill/>
              </a:ln>
            </p:spPr>
            <p:txBody>
              <a:bodyPr/>
              <a:lstStyle/>
              <a:p>
                <a:endParaRPr lang="zh-CN" altLang="en-US"/>
              </a:p>
            </p:txBody>
          </p:sp>
          <p:sp>
            <p:nvSpPr>
              <p:cNvPr id="3425" name="Freeform 344"/>
              <p:cNvSpPr/>
              <p:nvPr/>
            </p:nvSpPr>
            <p:spPr>
              <a:xfrm>
                <a:off x="307975" y="2646363"/>
                <a:ext cx="238125" cy="31750"/>
              </a:xfrm>
              <a:custGeom>
                <a:avLst/>
                <a:gdLst>
                  <a:gd name="txL" fmla="*/ 0 w 31"/>
                  <a:gd name="txT" fmla="*/ 0 h 4"/>
                  <a:gd name="txR" fmla="*/ 31 w 31"/>
                  <a:gd name="txB" fmla="*/ 4 h 4"/>
                </a:gdLst>
                <a:ahLst/>
                <a:cxnLst>
                  <a:cxn ang="0">
                    <a:pos x="2147483646" y="2147483646"/>
                  </a:cxn>
                  <a:cxn ang="0">
                    <a:pos x="2147483646" y="0"/>
                  </a:cxn>
                  <a:cxn ang="0">
                    <a:pos x="0" y="2147483646"/>
                  </a:cxn>
                  <a:cxn ang="0">
                    <a:pos x="0" y="2147483646"/>
                  </a:cxn>
                  <a:cxn ang="0">
                    <a:pos x="2147483646" y="2147483646"/>
                  </a:cxn>
                </a:cxnLst>
                <a:rect l="txL" t="txT" r="txR" b="txB"/>
                <a:pathLst>
                  <a:path w="31" h="4">
                    <a:moveTo>
                      <a:pt x="30" y="1"/>
                    </a:moveTo>
                    <a:cubicBezTo>
                      <a:pt x="31" y="1"/>
                      <a:pt x="31" y="0"/>
                      <a:pt x="30" y="0"/>
                    </a:cubicBezTo>
                    <a:cubicBezTo>
                      <a:pt x="20" y="1"/>
                      <a:pt x="10" y="1"/>
                      <a:pt x="0" y="3"/>
                    </a:cubicBezTo>
                    <a:cubicBezTo>
                      <a:pt x="0" y="3"/>
                      <a:pt x="0" y="4"/>
                      <a:pt x="0" y="4"/>
                    </a:cubicBezTo>
                    <a:cubicBezTo>
                      <a:pt x="10" y="4"/>
                      <a:pt x="20" y="2"/>
                      <a:pt x="30" y="1"/>
                    </a:cubicBezTo>
                    <a:close/>
                  </a:path>
                </a:pathLst>
              </a:custGeom>
              <a:solidFill>
                <a:srgbClr val="FFFFFF">
                  <a:alpha val="100000"/>
                </a:srgbClr>
              </a:solidFill>
              <a:ln w="9525">
                <a:noFill/>
              </a:ln>
            </p:spPr>
            <p:txBody>
              <a:bodyPr/>
              <a:lstStyle/>
              <a:p>
                <a:endParaRPr lang="zh-CN" altLang="en-US"/>
              </a:p>
            </p:txBody>
          </p:sp>
          <p:sp>
            <p:nvSpPr>
              <p:cNvPr id="3426" name="Freeform 347"/>
              <p:cNvSpPr>
                <a:spLocks noEditPoints="1"/>
              </p:cNvSpPr>
              <p:nvPr/>
            </p:nvSpPr>
            <p:spPr>
              <a:xfrm>
                <a:off x="8642350" y="7967662"/>
                <a:ext cx="655638" cy="1343025"/>
              </a:xfrm>
              <a:custGeom>
                <a:avLst/>
                <a:gdLst>
                  <a:gd name="txL" fmla="*/ 0 w 85"/>
                  <a:gd name="txT" fmla="*/ 0 h 174"/>
                  <a:gd name="txR" fmla="*/ 85 w 85"/>
                  <a:gd name="txB" fmla="*/ 174 h 174"/>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85" h="174">
                    <a:moveTo>
                      <a:pt x="79" y="1"/>
                    </a:moveTo>
                    <a:cubicBezTo>
                      <a:pt x="48" y="42"/>
                      <a:pt x="24" y="88"/>
                      <a:pt x="12" y="138"/>
                    </a:cubicBezTo>
                    <a:cubicBezTo>
                      <a:pt x="12" y="138"/>
                      <a:pt x="12" y="138"/>
                      <a:pt x="12" y="138"/>
                    </a:cubicBezTo>
                    <a:cubicBezTo>
                      <a:pt x="11" y="138"/>
                      <a:pt x="11" y="138"/>
                      <a:pt x="11" y="138"/>
                    </a:cubicBezTo>
                    <a:cubicBezTo>
                      <a:pt x="11" y="141"/>
                      <a:pt x="10" y="143"/>
                      <a:pt x="9" y="146"/>
                    </a:cubicBezTo>
                    <a:cubicBezTo>
                      <a:pt x="9" y="147"/>
                      <a:pt x="10" y="147"/>
                      <a:pt x="10" y="146"/>
                    </a:cubicBezTo>
                    <a:cubicBezTo>
                      <a:pt x="11" y="145"/>
                      <a:pt x="11" y="143"/>
                      <a:pt x="12" y="141"/>
                    </a:cubicBezTo>
                    <a:cubicBezTo>
                      <a:pt x="12" y="142"/>
                      <a:pt x="13" y="142"/>
                      <a:pt x="14" y="143"/>
                    </a:cubicBezTo>
                    <a:cubicBezTo>
                      <a:pt x="17" y="144"/>
                      <a:pt x="23" y="143"/>
                      <a:pt x="27" y="144"/>
                    </a:cubicBezTo>
                    <a:cubicBezTo>
                      <a:pt x="32" y="144"/>
                      <a:pt x="36" y="145"/>
                      <a:pt x="41" y="144"/>
                    </a:cubicBezTo>
                    <a:cubicBezTo>
                      <a:pt x="46" y="143"/>
                      <a:pt x="55" y="140"/>
                      <a:pt x="62" y="136"/>
                    </a:cubicBezTo>
                    <a:cubicBezTo>
                      <a:pt x="58" y="139"/>
                      <a:pt x="55" y="142"/>
                      <a:pt x="50" y="143"/>
                    </a:cubicBezTo>
                    <a:cubicBezTo>
                      <a:pt x="38" y="148"/>
                      <a:pt x="26" y="146"/>
                      <a:pt x="13" y="147"/>
                    </a:cubicBezTo>
                    <a:cubicBezTo>
                      <a:pt x="5" y="148"/>
                      <a:pt x="0" y="152"/>
                      <a:pt x="2" y="160"/>
                    </a:cubicBezTo>
                    <a:cubicBezTo>
                      <a:pt x="2" y="161"/>
                      <a:pt x="3" y="161"/>
                      <a:pt x="3" y="161"/>
                    </a:cubicBezTo>
                    <a:cubicBezTo>
                      <a:pt x="5" y="166"/>
                      <a:pt x="10" y="170"/>
                      <a:pt x="16" y="172"/>
                    </a:cubicBezTo>
                    <a:cubicBezTo>
                      <a:pt x="16" y="172"/>
                      <a:pt x="17" y="172"/>
                      <a:pt x="17" y="172"/>
                    </a:cubicBezTo>
                    <a:cubicBezTo>
                      <a:pt x="18" y="172"/>
                      <a:pt x="18" y="172"/>
                      <a:pt x="18" y="172"/>
                    </a:cubicBezTo>
                    <a:cubicBezTo>
                      <a:pt x="19" y="172"/>
                      <a:pt x="21" y="173"/>
                      <a:pt x="22" y="173"/>
                    </a:cubicBezTo>
                    <a:cubicBezTo>
                      <a:pt x="22" y="173"/>
                      <a:pt x="22" y="173"/>
                      <a:pt x="22" y="173"/>
                    </a:cubicBezTo>
                    <a:cubicBezTo>
                      <a:pt x="22" y="173"/>
                      <a:pt x="22" y="173"/>
                      <a:pt x="22" y="173"/>
                    </a:cubicBezTo>
                    <a:cubicBezTo>
                      <a:pt x="28" y="174"/>
                      <a:pt x="34" y="174"/>
                      <a:pt x="40" y="173"/>
                    </a:cubicBezTo>
                    <a:cubicBezTo>
                      <a:pt x="57" y="171"/>
                      <a:pt x="75" y="161"/>
                      <a:pt x="84" y="145"/>
                    </a:cubicBezTo>
                    <a:cubicBezTo>
                      <a:pt x="84" y="144"/>
                      <a:pt x="83" y="144"/>
                      <a:pt x="82" y="144"/>
                    </a:cubicBezTo>
                    <a:cubicBezTo>
                      <a:pt x="76" y="153"/>
                      <a:pt x="69" y="160"/>
                      <a:pt x="59" y="165"/>
                    </a:cubicBezTo>
                    <a:cubicBezTo>
                      <a:pt x="59" y="165"/>
                      <a:pt x="58" y="165"/>
                      <a:pt x="57" y="164"/>
                    </a:cubicBezTo>
                    <a:cubicBezTo>
                      <a:pt x="56" y="163"/>
                      <a:pt x="55" y="165"/>
                      <a:pt x="56" y="166"/>
                    </a:cubicBezTo>
                    <a:cubicBezTo>
                      <a:pt x="57" y="166"/>
                      <a:pt x="57" y="166"/>
                      <a:pt x="57" y="166"/>
                    </a:cubicBezTo>
                    <a:cubicBezTo>
                      <a:pt x="55" y="167"/>
                      <a:pt x="53" y="168"/>
                      <a:pt x="51" y="169"/>
                    </a:cubicBezTo>
                    <a:cubicBezTo>
                      <a:pt x="42" y="171"/>
                      <a:pt x="31" y="173"/>
                      <a:pt x="21" y="171"/>
                    </a:cubicBezTo>
                    <a:cubicBezTo>
                      <a:pt x="21" y="171"/>
                      <a:pt x="20" y="170"/>
                      <a:pt x="20" y="170"/>
                    </a:cubicBezTo>
                    <a:cubicBezTo>
                      <a:pt x="20" y="170"/>
                      <a:pt x="19" y="170"/>
                      <a:pt x="19" y="170"/>
                    </a:cubicBezTo>
                    <a:cubicBezTo>
                      <a:pt x="20" y="171"/>
                      <a:pt x="20" y="171"/>
                      <a:pt x="20" y="171"/>
                    </a:cubicBezTo>
                    <a:cubicBezTo>
                      <a:pt x="18" y="171"/>
                      <a:pt x="16" y="170"/>
                      <a:pt x="15" y="170"/>
                    </a:cubicBezTo>
                    <a:cubicBezTo>
                      <a:pt x="14" y="169"/>
                      <a:pt x="14" y="168"/>
                      <a:pt x="13" y="167"/>
                    </a:cubicBezTo>
                    <a:cubicBezTo>
                      <a:pt x="13" y="167"/>
                      <a:pt x="13" y="167"/>
                      <a:pt x="13" y="167"/>
                    </a:cubicBezTo>
                    <a:cubicBezTo>
                      <a:pt x="13" y="168"/>
                      <a:pt x="13" y="169"/>
                      <a:pt x="14" y="169"/>
                    </a:cubicBezTo>
                    <a:cubicBezTo>
                      <a:pt x="9" y="167"/>
                      <a:pt x="5" y="164"/>
                      <a:pt x="3" y="160"/>
                    </a:cubicBezTo>
                    <a:cubicBezTo>
                      <a:pt x="3" y="160"/>
                      <a:pt x="3" y="160"/>
                      <a:pt x="3" y="160"/>
                    </a:cubicBezTo>
                    <a:cubicBezTo>
                      <a:pt x="0" y="145"/>
                      <a:pt x="22" y="150"/>
                      <a:pt x="28" y="149"/>
                    </a:cubicBezTo>
                    <a:cubicBezTo>
                      <a:pt x="36" y="149"/>
                      <a:pt x="45" y="147"/>
                      <a:pt x="52" y="144"/>
                    </a:cubicBezTo>
                    <a:cubicBezTo>
                      <a:pt x="61" y="142"/>
                      <a:pt x="68" y="135"/>
                      <a:pt x="75" y="129"/>
                    </a:cubicBezTo>
                    <a:cubicBezTo>
                      <a:pt x="76" y="129"/>
                      <a:pt x="76" y="129"/>
                      <a:pt x="76" y="129"/>
                    </a:cubicBezTo>
                    <a:cubicBezTo>
                      <a:pt x="76" y="129"/>
                      <a:pt x="76" y="129"/>
                      <a:pt x="77" y="129"/>
                    </a:cubicBezTo>
                    <a:cubicBezTo>
                      <a:pt x="77" y="128"/>
                      <a:pt x="77" y="128"/>
                      <a:pt x="76" y="128"/>
                    </a:cubicBezTo>
                    <a:cubicBezTo>
                      <a:pt x="76" y="128"/>
                      <a:pt x="76" y="128"/>
                      <a:pt x="76" y="128"/>
                    </a:cubicBezTo>
                    <a:cubicBezTo>
                      <a:pt x="67" y="92"/>
                      <a:pt x="70" y="56"/>
                      <a:pt x="77" y="20"/>
                    </a:cubicBezTo>
                    <a:cubicBezTo>
                      <a:pt x="79" y="19"/>
                      <a:pt x="78" y="18"/>
                      <a:pt x="78" y="17"/>
                    </a:cubicBezTo>
                    <a:cubicBezTo>
                      <a:pt x="79" y="13"/>
                      <a:pt x="79" y="9"/>
                      <a:pt x="80" y="5"/>
                    </a:cubicBezTo>
                    <a:cubicBezTo>
                      <a:pt x="80" y="6"/>
                      <a:pt x="81" y="7"/>
                      <a:pt x="81" y="8"/>
                    </a:cubicBezTo>
                    <a:cubicBezTo>
                      <a:pt x="82" y="9"/>
                      <a:pt x="83" y="11"/>
                      <a:pt x="83" y="13"/>
                    </a:cubicBezTo>
                    <a:cubicBezTo>
                      <a:pt x="83" y="14"/>
                      <a:pt x="83" y="18"/>
                      <a:pt x="83" y="20"/>
                    </a:cubicBezTo>
                    <a:cubicBezTo>
                      <a:pt x="83" y="21"/>
                      <a:pt x="83" y="21"/>
                      <a:pt x="83" y="21"/>
                    </a:cubicBezTo>
                    <a:cubicBezTo>
                      <a:pt x="83" y="21"/>
                      <a:pt x="83" y="22"/>
                      <a:pt x="83" y="22"/>
                    </a:cubicBezTo>
                    <a:cubicBezTo>
                      <a:pt x="83" y="22"/>
                      <a:pt x="83" y="22"/>
                      <a:pt x="82" y="22"/>
                    </a:cubicBezTo>
                    <a:cubicBezTo>
                      <a:pt x="82" y="22"/>
                      <a:pt x="82" y="22"/>
                      <a:pt x="82" y="22"/>
                    </a:cubicBezTo>
                    <a:cubicBezTo>
                      <a:pt x="82" y="22"/>
                      <a:pt x="82" y="22"/>
                      <a:pt x="82" y="22"/>
                    </a:cubicBezTo>
                    <a:cubicBezTo>
                      <a:pt x="82" y="22"/>
                      <a:pt x="82" y="22"/>
                      <a:pt x="82" y="22"/>
                    </a:cubicBezTo>
                    <a:cubicBezTo>
                      <a:pt x="82" y="23"/>
                      <a:pt x="82" y="23"/>
                      <a:pt x="83" y="23"/>
                    </a:cubicBezTo>
                    <a:cubicBezTo>
                      <a:pt x="81" y="34"/>
                      <a:pt x="79" y="45"/>
                      <a:pt x="78" y="57"/>
                    </a:cubicBezTo>
                    <a:cubicBezTo>
                      <a:pt x="77" y="57"/>
                      <a:pt x="76" y="58"/>
                      <a:pt x="77" y="59"/>
                    </a:cubicBezTo>
                    <a:cubicBezTo>
                      <a:pt x="77" y="59"/>
                      <a:pt x="77" y="59"/>
                      <a:pt x="77" y="59"/>
                    </a:cubicBezTo>
                    <a:cubicBezTo>
                      <a:pt x="78" y="58"/>
                      <a:pt x="78" y="57"/>
                      <a:pt x="78" y="58"/>
                    </a:cubicBezTo>
                    <a:cubicBezTo>
                      <a:pt x="78" y="59"/>
                      <a:pt x="78" y="59"/>
                      <a:pt x="78" y="59"/>
                    </a:cubicBezTo>
                    <a:cubicBezTo>
                      <a:pt x="78" y="59"/>
                      <a:pt x="78" y="59"/>
                      <a:pt x="78" y="59"/>
                    </a:cubicBezTo>
                    <a:cubicBezTo>
                      <a:pt x="77" y="59"/>
                      <a:pt x="77" y="60"/>
                      <a:pt x="78" y="60"/>
                    </a:cubicBezTo>
                    <a:cubicBezTo>
                      <a:pt x="78" y="60"/>
                      <a:pt x="78" y="60"/>
                      <a:pt x="78" y="60"/>
                    </a:cubicBezTo>
                    <a:cubicBezTo>
                      <a:pt x="77" y="76"/>
                      <a:pt x="78" y="93"/>
                      <a:pt x="79" y="109"/>
                    </a:cubicBezTo>
                    <a:cubicBezTo>
                      <a:pt x="79" y="109"/>
                      <a:pt x="79" y="109"/>
                      <a:pt x="79" y="109"/>
                    </a:cubicBezTo>
                    <a:cubicBezTo>
                      <a:pt x="78" y="108"/>
                      <a:pt x="77" y="109"/>
                      <a:pt x="77" y="110"/>
                    </a:cubicBezTo>
                    <a:cubicBezTo>
                      <a:pt x="77" y="110"/>
                      <a:pt x="77" y="110"/>
                      <a:pt x="77" y="110"/>
                    </a:cubicBezTo>
                    <a:cubicBezTo>
                      <a:pt x="77" y="110"/>
                      <a:pt x="78" y="111"/>
                      <a:pt x="78" y="112"/>
                    </a:cubicBezTo>
                    <a:cubicBezTo>
                      <a:pt x="78" y="112"/>
                      <a:pt x="79" y="112"/>
                      <a:pt x="79" y="111"/>
                    </a:cubicBezTo>
                    <a:cubicBezTo>
                      <a:pt x="79" y="111"/>
                      <a:pt x="79" y="111"/>
                      <a:pt x="79" y="110"/>
                    </a:cubicBezTo>
                    <a:cubicBezTo>
                      <a:pt x="80" y="122"/>
                      <a:pt x="82" y="133"/>
                      <a:pt x="83" y="144"/>
                    </a:cubicBezTo>
                    <a:cubicBezTo>
                      <a:pt x="84" y="144"/>
                      <a:pt x="84" y="144"/>
                      <a:pt x="84" y="144"/>
                    </a:cubicBezTo>
                    <a:cubicBezTo>
                      <a:pt x="80" y="102"/>
                      <a:pt x="81" y="62"/>
                      <a:pt x="84" y="21"/>
                    </a:cubicBezTo>
                    <a:cubicBezTo>
                      <a:pt x="84" y="21"/>
                      <a:pt x="84" y="20"/>
                      <a:pt x="84" y="20"/>
                    </a:cubicBezTo>
                    <a:cubicBezTo>
                      <a:pt x="84" y="20"/>
                      <a:pt x="84" y="19"/>
                      <a:pt x="84" y="19"/>
                    </a:cubicBezTo>
                    <a:cubicBezTo>
                      <a:pt x="85" y="17"/>
                      <a:pt x="84" y="14"/>
                      <a:pt x="84" y="11"/>
                    </a:cubicBezTo>
                    <a:cubicBezTo>
                      <a:pt x="83" y="9"/>
                      <a:pt x="83" y="5"/>
                      <a:pt x="81" y="4"/>
                    </a:cubicBezTo>
                    <a:cubicBezTo>
                      <a:pt x="80" y="4"/>
                      <a:pt x="80" y="4"/>
                      <a:pt x="80" y="4"/>
                    </a:cubicBezTo>
                    <a:cubicBezTo>
                      <a:pt x="80" y="3"/>
                      <a:pt x="81" y="2"/>
                      <a:pt x="81" y="2"/>
                    </a:cubicBezTo>
                    <a:cubicBezTo>
                      <a:pt x="81" y="1"/>
                      <a:pt x="80" y="0"/>
                      <a:pt x="79" y="1"/>
                    </a:cubicBezTo>
                    <a:close/>
                    <a:moveTo>
                      <a:pt x="78" y="110"/>
                    </a:moveTo>
                    <a:cubicBezTo>
                      <a:pt x="78" y="111"/>
                      <a:pt x="78" y="111"/>
                      <a:pt x="78" y="111"/>
                    </a:cubicBezTo>
                    <a:cubicBezTo>
                      <a:pt x="78" y="110"/>
                      <a:pt x="78" y="110"/>
                      <a:pt x="78" y="110"/>
                    </a:cubicBezTo>
                    <a:cubicBezTo>
                      <a:pt x="78" y="110"/>
                      <a:pt x="79" y="110"/>
                      <a:pt x="78" y="110"/>
                    </a:cubicBezTo>
                    <a:close/>
                    <a:moveTo>
                      <a:pt x="69" y="131"/>
                    </a:moveTo>
                    <a:cubicBezTo>
                      <a:pt x="71" y="129"/>
                      <a:pt x="73" y="126"/>
                      <a:pt x="73" y="124"/>
                    </a:cubicBezTo>
                    <a:cubicBezTo>
                      <a:pt x="74" y="125"/>
                      <a:pt x="74" y="127"/>
                      <a:pt x="74" y="128"/>
                    </a:cubicBezTo>
                    <a:cubicBezTo>
                      <a:pt x="73" y="128"/>
                      <a:pt x="73" y="129"/>
                      <a:pt x="70" y="130"/>
                    </a:cubicBezTo>
                    <a:cubicBezTo>
                      <a:pt x="70" y="130"/>
                      <a:pt x="69" y="131"/>
                      <a:pt x="69" y="131"/>
                    </a:cubicBezTo>
                    <a:close/>
                    <a:moveTo>
                      <a:pt x="52" y="129"/>
                    </a:moveTo>
                    <a:cubicBezTo>
                      <a:pt x="50" y="130"/>
                      <a:pt x="47" y="130"/>
                      <a:pt x="46" y="129"/>
                    </a:cubicBezTo>
                    <a:cubicBezTo>
                      <a:pt x="45" y="127"/>
                      <a:pt x="46" y="128"/>
                      <a:pt x="47" y="127"/>
                    </a:cubicBezTo>
                    <a:cubicBezTo>
                      <a:pt x="49" y="127"/>
                      <a:pt x="51" y="127"/>
                      <a:pt x="53" y="127"/>
                    </a:cubicBezTo>
                    <a:cubicBezTo>
                      <a:pt x="57" y="127"/>
                      <a:pt x="61" y="125"/>
                      <a:pt x="65" y="125"/>
                    </a:cubicBezTo>
                    <a:cubicBezTo>
                      <a:pt x="67" y="125"/>
                      <a:pt x="68" y="125"/>
                      <a:pt x="70" y="126"/>
                    </a:cubicBezTo>
                    <a:cubicBezTo>
                      <a:pt x="71" y="127"/>
                      <a:pt x="70" y="127"/>
                      <a:pt x="69" y="128"/>
                    </a:cubicBezTo>
                    <a:cubicBezTo>
                      <a:pt x="67" y="129"/>
                      <a:pt x="65" y="129"/>
                      <a:pt x="63" y="130"/>
                    </a:cubicBezTo>
                    <a:cubicBezTo>
                      <a:pt x="58" y="131"/>
                      <a:pt x="54" y="131"/>
                      <a:pt x="50" y="130"/>
                    </a:cubicBezTo>
                    <a:cubicBezTo>
                      <a:pt x="51" y="130"/>
                      <a:pt x="51" y="130"/>
                      <a:pt x="52" y="130"/>
                    </a:cubicBezTo>
                    <a:cubicBezTo>
                      <a:pt x="53" y="130"/>
                      <a:pt x="52" y="129"/>
                      <a:pt x="52" y="129"/>
                    </a:cubicBezTo>
                    <a:close/>
                    <a:moveTo>
                      <a:pt x="72" y="39"/>
                    </a:moveTo>
                    <a:cubicBezTo>
                      <a:pt x="71" y="39"/>
                      <a:pt x="71" y="39"/>
                      <a:pt x="71" y="39"/>
                    </a:cubicBezTo>
                    <a:cubicBezTo>
                      <a:pt x="69" y="40"/>
                      <a:pt x="67" y="39"/>
                      <a:pt x="66" y="41"/>
                    </a:cubicBezTo>
                    <a:cubicBezTo>
                      <a:pt x="65" y="42"/>
                      <a:pt x="64" y="43"/>
                      <a:pt x="64" y="44"/>
                    </a:cubicBezTo>
                    <a:cubicBezTo>
                      <a:pt x="64" y="45"/>
                      <a:pt x="65" y="45"/>
                      <a:pt x="65" y="46"/>
                    </a:cubicBezTo>
                    <a:cubicBezTo>
                      <a:pt x="66" y="49"/>
                      <a:pt x="65" y="51"/>
                      <a:pt x="64" y="54"/>
                    </a:cubicBezTo>
                    <a:cubicBezTo>
                      <a:pt x="64" y="52"/>
                      <a:pt x="64" y="51"/>
                      <a:pt x="64" y="50"/>
                    </a:cubicBezTo>
                    <a:cubicBezTo>
                      <a:pt x="64" y="49"/>
                      <a:pt x="64" y="47"/>
                      <a:pt x="64" y="46"/>
                    </a:cubicBezTo>
                    <a:cubicBezTo>
                      <a:pt x="64" y="45"/>
                      <a:pt x="64" y="45"/>
                      <a:pt x="64" y="44"/>
                    </a:cubicBezTo>
                    <a:cubicBezTo>
                      <a:pt x="63" y="43"/>
                      <a:pt x="63" y="44"/>
                      <a:pt x="62" y="42"/>
                    </a:cubicBezTo>
                    <a:cubicBezTo>
                      <a:pt x="61" y="40"/>
                      <a:pt x="63" y="38"/>
                      <a:pt x="64" y="37"/>
                    </a:cubicBezTo>
                    <a:cubicBezTo>
                      <a:pt x="66" y="37"/>
                      <a:pt x="68" y="36"/>
                      <a:pt x="70" y="37"/>
                    </a:cubicBezTo>
                    <a:cubicBezTo>
                      <a:pt x="71" y="38"/>
                      <a:pt x="72" y="38"/>
                      <a:pt x="72" y="39"/>
                    </a:cubicBezTo>
                    <a:cubicBezTo>
                      <a:pt x="72" y="39"/>
                      <a:pt x="72" y="39"/>
                      <a:pt x="72" y="39"/>
                    </a:cubicBezTo>
                    <a:cubicBezTo>
                      <a:pt x="72" y="39"/>
                      <a:pt x="72" y="39"/>
                      <a:pt x="72" y="39"/>
                    </a:cubicBezTo>
                    <a:close/>
                    <a:moveTo>
                      <a:pt x="65" y="55"/>
                    </a:moveTo>
                    <a:cubicBezTo>
                      <a:pt x="65" y="55"/>
                      <a:pt x="65" y="55"/>
                      <a:pt x="65" y="55"/>
                    </a:cubicBezTo>
                    <a:close/>
                    <a:moveTo>
                      <a:pt x="77" y="13"/>
                    </a:moveTo>
                    <a:cubicBezTo>
                      <a:pt x="77" y="13"/>
                      <a:pt x="76" y="14"/>
                      <a:pt x="76" y="15"/>
                    </a:cubicBezTo>
                    <a:cubicBezTo>
                      <a:pt x="76" y="14"/>
                      <a:pt x="75" y="14"/>
                      <a:pt x="74" y="13"/>
                    </a:cubicBezTo>
                    <a:cubicBezTo>
                      <a:pt x="74" y="13"/>
                      <a:pt x="74" y="13"/>
                      <a:pt x="74" y="14"/>
                    </a:cubicBezTo>
                    <a:cubicBezTo>
                      <a:pt x="72" y="18"/>
                      <a:pt x="69" y="21"/>
                      <a:pt x="66" y="25"/>
                    </a:cubicBezTo>
                    <a:cubicBezTo>
                      <a:pt x="66" y="25"/>
                      <a:pt x="67" y="25"/>
                      <a:pt x="67" y="25"/>
                    </a:cubicBezTo>
                    <a:cubicBezTo>
                      <a:pt x="69" y="21"/>
                      <a:pt x="72" y="18"/>
                      <a:pt x="74" y="14"/>
                    </a:cubicBezTo>
                    <a:cubicBezTo>
                      <a:pt x="75" y="15"/>
                      <a:pt x="76" y="16"/>
                      <a:pt x="76" y="16"/>
                    </a:cubicBezTo>
                    <a:cubicBezTo>
                      <a:pt x="76" y="21"/>
                      <a:pt x="74" y="25"/>
                      <a:pt x="74" y="29"/>
                    </a:cubicBezTo>
                    <a:cubicBezTo>
                      <a:pt x="73" y="32"/>
                      <a:pt x="73" y="35"/>
                      <a:pt x="72" y="38"/>
                    </a:cubicBezTo>
                    <a:cubicBezTo>
                      <a:pt x="70" y="36"/>
                      <a:pt x="67" y="36"/>
                      <a:pt x="65" y="36"/>
                    </a:cubicBezTo>
                    <a:cubicBezTo>
                      <a:pt x="65" y="36"/>
                      <a:pt x="65" y="36"/>
                      <a:pt x="64" y="36"/>
                    </a:cubicBezTo>
                    <a:cubicBezTo>
                      <a:pt x="64" y="36"/>
                      <a:pt x="64" y="36"/>
                      <a:pt x="64" y="36"/>
                    </a:cubicBezTo>
                    <a:cubicBezTo>
                      <a:pt x="64" y="36"/>
                      <a:pt x="63" y="36"/>
                      <a:pt x="63" y="36"/>
                    </a:cubicBezTo>
                    <a:cubicBezTo>
                      <a:pt x="62" y="36"/>
                      <a:pt x="62" y="37"/>
                      <a:pt x="63" y="37"/>
                    </a:cubicBezTo>
                    <a:cubicBezTo>
                      <a:pt x="63" y="37"/>
                      <a:pt x="63" y="37"/>
                      <a:pt x="63" y="37"/>
                    </a:cubicBezTo>
                    <a:cubicBezTo>
                      <a:pt x="62" y="38"/>
                      <a:pt x="61" y="39"/>
                      <a:pt x="61" y="41"/>
                    </a:cubicBezTo>
                    <a:cubicBezTo>
                      <a:pt x="61" y="43"/>
                      <a:pt x="62" y="43"/>
                      <a:pt x="62" y="44"/>
                    </a:cubicBezTo>
                    <a:cubicBezTo>
                      <a:pt x="64" y="47"/>
                      <a:pt x="63" y="51"/>
                      <a:pt x="63" y="54"/>
                    </a:cubicBezTo>
                    <a:cubicBezTo>
                      <a:pt x="64" y="55"/>
                      <a:pt x="64" y="58"/>
                      <a:pt x="66" y="58"/>
                    </a:cubicBezTo>
                    <a:cubicBezTo>
                      <a:pt x="67" y="58"/>
                      <a:pt x="67" y="58"/>
                      <a:pt x="68" y="58"/>
                    </a:cubicBezTo>
                    <a:cubicBezTo>
                      <a:pt x="69" y="56"/>
                      <a:pt x="67" y="56"/>
                      <a:pt x="66" y="55"/>
                    </a:cubicBezTo>
                    <a:cubicBezTo>
                      <a:pt x="65" y="54"/>
                      <a:pt x="65" y="54"/>
                      <a:pt x="65" y="53"/>
                    </a:cubicBezTo>
                    <a:cubicBezTo>
                      <a:pt x="66" y="52"/>
                      <a:pt x="66" y="51"/>
                      <a:pt x="66" y="49"/>
                    </a:cubicBezTo>
                    <a:cubicBezTo>
                      <a:pt x="66" y="48"/>
                      <a:pt x="66" y="47"/>
                      <a:pt x="66" y="46"/>
                    </a:cubicBezTo>
                    <a:cubicBezTo>
                      <a:pt x="65" y="45"/>
                      <a:pt x="66" y="44"/>
                      <a:pt x="67" y="43"/>
                    </a:cubicBezTo>
                    <a:cubicBezTo>
                      <a:pt x="67" y="41"/>
                      <a:pt x="67" y="40"/>
                      <a:pt x="69" y="40"/>
                    </a:cubicBezTo>
                    <a:cubicBezTo>
                      <a:pt x="70" y="40"/>
                      <a:pt x="71" y="40"/>
                      <a:pt x="72" y="40"/>
                    </a:cubicBezTo>
                    <a:cubicBezTo>
                      <a:pt x="71" y="48"/>
                      <a:pt x="70" y="55"/>
                      <a:pt x="69" y="63"/>
                    </a:cubicBezTo>
                    <a:cubicBezTo>
                      <a:pt x="68" y="83"/>
                      <a:pt x="69" y="102"/>
                      <a:pt x="73" y="122"/>
                    </a:cubicBezTo>
                    <a:cubicBezTo>
                      <a:pt x="73" y="122"/>
                      <a:pt x="73" y="122"/>
                      <a:pt x="73" y="122"/>
                    </a:cubicBezTo>
                    <a:cubicBezTo>
                      <a:pt x="72" y="123"/>
                      <a:pt x="72" y="124"/>
                      <a:pt x="71" y="125"/>
                    </a:cubicBezTo>
                    <a:cubicBezTo>
                      <a:pt x="69" y="124"/>
                      <a:pt x="66" y="124"/>
                      <a:pt x="63" y="124"/>
                    </a:cubicBezTo>
                    <a:cubicBezTo>
                      <a:pt x="57" y="126"/>
                      <a:pt x="51" y="127"/>
                      <a:pt x="44" y="127"/>
                    </a:cubicBezTo>
                    <a:cubicBezTo>
                      <a:pt x="44" y="127"/>
                      <a:pt x="43" y="127"/>
                      <a:pt x="44" y="127"/>
                    </a:cubicBezTo>
                    <a:cubicBezTo>
                      <a:pt x="44" y="129"/>
                      <a:pt x="46" y="130"/>
                      <a:pt x="47" y="130"/>
                    </a:cubicBezTo>
                    <a:cubicBezTo>
                      <a:pt x="47" y="130"/>
                      <a:pt x="47" y="130"/>
                      <a:pt x="47" y="130"/>
                    </a:cubicBezTo>
                    <a:cubicBezTo>
                      <a:pt x="55" y="132"/>
                      <a:pt x="62" y="131"/>
                      <a:pt x="69" y="129"/>
                    </a:cubicBezTo>
                    <a:cubicBezTo>
                      <a:pt x="63" y="135"/>
                      <a:pt x="52" y="140"/>
                      <a:pt x="45" y="142"/>
                    </a:cubicBezTo>
                    <a:cubicBezTo>
                      <a:pt x="40" y="144"/>
                      <a:pt x="34" y="143"/>
                      <a:pt x="29" y="143"/>
                    </a:cubicBezTo>
                    <a:cubicBezTo>
                      <a:pt x="26" y="143"/>
                      <a:pt x="24" y="142"/>
                      <a:pt x="21" y="142"/>
                    </a:cubicBezTo>
                    <a:cubicBezTo>
                      <a:pt x="20" y="142"/>
                      <a:pt x="10" y="142"/>
                      <a:pt x="13" y="139"/>
                    </a:cubicBezTo>
                    <a:cubicBezTo>
                      <a:pt x="13" y="138"/>
                      <a:pt x="13" y="138"/>
                      <a:pt x="13" y="138"/>
                    </a:cubicBezTo>
                    <a:cubicBezTo>
                      <a:pt x="26" y="94"/>
                      <a:pt x="44" y="48"/>
                      <a:pt x="73" y="12"/>
                    </a:cubicBezTo>
                    <a:cubicBezTo>
                      <a:pt x="78" y="7"/>
                      <a:pt x="76" y="4"/>
                      <a:pt x="77" y="13"/>
                    </a:cubicBezTo>
                    <a:close/>
                  </a:path>
                </a:pathLst>
              </a:custGeom>
              <a:solidFill>
                <a:srgbClr val="FFFFFF">
                  <a:alpha val="100000"/>
                </a:srgbClr>
              </a:solidFill>
              <a:ln w="9525">
                <a:noFill/>
              </a:ln>
            </p:spPr>
            <p:txBody>
              <a:bodyPr/>
              <a:lstStyle/>
              <a:p>
                <a:endParaRPr lang="zh-CN" altLang="en-US"/>
              </a:p>
            </p:txBody>
          </p:sp>
          <p:sp>
            <p:nvSpPr>
              <p:cNvPr id="3427" name="Freeform 353"/>
              <p:cNvSpPr>
                <a:spLocks noEditPoints="1"/>
              </p:cNvSpPr>
              <p:nvPr/>
            </p:nvSpPr>
            <p:spPr>
              <a:xfrm>
                <a:off x="9036050" y="8353425"/>
                <a:ext cx="85725" cy="85725"/>
              </a:xfrm>
              <a:custGeom>
                <a:avLst/>
                <a:gdLst>
                  <a:gd name="txL" fmla="*/ 0 w 11"/>
                  <a:gd name="txT" fmla="*/ 0 h 11"/>
                  <a:gd name="txR" fmla="*/ 11 w 11"/>
                  <a:gd name="txB" fmla="*/ 11 h 11"/>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1" h="11">
                    <a:moveTo>
                      <a:pt x="2" y="1"/>
                    </a:moveTo>
                    <a:cubicBezTo>
                      <a:pt x="0" y="3"/>
                      <a:pt x="0" y="5"/>
                      <a:pt x="1" y="7"/>
                    </a:cubicBezTo>
                    <a:cubicBezTo>
                      <a:pt x="1" y="9"/>
                      <a:pt x="4" y="11"/>
                      <a:pt x="6" y="11"/>
                    </a:cubicBezTo>
                    <a:cubicBezTo>
                      <a:pt x="9" y="10"/>
                      <a:pt x="11" y="7"/>
                      <a:pt x="10" y="4"/>
                    </a:cubicBezTo>
                    <a:cubicBezTo>
                      <a:pt x="9" y="1"/>
                      <a:pt x="5" y="0"/>
                      <a:pt x="2" y="1"/>
                    </a:cubicBezTo>
                    <a:close/>
                    <a:moveTo>
                      <a:pt x="9" y="5"/>
                    </a:moveTo>
                    <a:cubicBezTo>
                      <a:pt x="9" y="7"/>
                      <a:pt x="8" y="10"/>
                      <a:pt x="6" y="10"/>
                    </a:cubicBezTo>
                    <a:cubicBezTo>
                      <a:pt x="4" y="10"/>
                      <a:pt x="3" y="9"/>
                      <a:pt x="2" y="8"/>
                    </a:cubicBezTo>
                    <a:cubicBezTo>
                      <a:pt x="2" y="8"/>
                      <a:pt x="2" y="8"/>
                      <a:pt x="3" y="8"/>
                    </a:cubicBezTo>
                    <a:cubicBezTo>
                      <a:pt x="3" y="8"/>
                      <a:pt x="3" y="8"/>
                      <a:pt x="3" y="8"/>
                    </a:cubicBezTo>
                    <a:cubicBezTo>
                      <a:pt x="1" y="7"/>
                      <a:pt x="1" y="5"/>
                      <a:pt x="2" y="3"/>
                    </a:cubicBezTo>
                    <a:cubicBezTo>
                      <a:pt x="2" y="3"/>
                      <a:pt x="3" y="4"/>
                      <a:pt x="3" y="4"/>
                    </a:cubicBezTo>
                    <a:cubicBezTo>
                      <a:pt x="3" y="5"/>
                      <a:pt x="4" y="5"/>
                      <a:pt x="3" y="6"/>
                    </a:cubicBezTo>
                    <a:cubicBezTo>
                      <a:pt x="4" y="6"/>
                      <a:pt x="3" y="6"/>
                      <a:pt x="3" y="6"/>
                    </a:cubicBezTo>
                    <a:cubicBezTo>
                      <a:pt x="3" y="6"/>
                      <a:pt x="2" y="6"/>
                      <a:pt x="2" y="5"/>
                    </a:cubicBezTo>
                    <a:cubicBezTo>
                      <a:pt x="2" y="5"/>
                      <a:pt x="2" y="5"/>
                      <a:pt x="2" y="5"/>
                    </a:cubicBezTo>
                    <a:cubicBezTo>
                      <a:pt x="2" y="6"/>
                      <a:pt x="2" y="7"/>
                      <a:pt x="3" y="7"/>
                    </a:cubicBezTo>
                    <a:cubicBezTo>
                      <a:pt x="4" y="7"/>
                      <a:pt x="4" y="7"/>
                      <a:pt x="4" y="7"/>
                    </a:cubicBezTo>
                    <a:cubicBezTo>
                      <a:pt x="5" y="5"/>
                      <a:pt x="4" y="3"/>
                      <a:pt x="2" y="2"/>
                    </a:cubicBezTo>
                    <a:cubicBezTo>
                      <a:pt x="3" y="2"/>
                      <a:pt x="3" y="2"/>
                      <a:pt x="4" y="2"/>
                    </a:cubicBezTo>
                    <a:cubicBezTo>
                      <a:pt x="6" y="1"/>
                      <a:pt x="9" y="3"/>
                      <a:pt x="9" y="5"/>
                    </a:cubicBezTo>
                    <a:close/>
                  </a:path>
                </a:pathLst>
              </a:custGeom>
              <a:solidFill>
                <a:srgbClr val="FFFFFF">
                  <a:alpha val="100000"/>
                </a:srgbClr>
              </a:solidFill>
              <a:ln w="9525">
                <a:noFill/>
              </a:ln>
            </p:spPr>
            <p:txBody>
              <a:bodyPr/>
              <a:lstStyle/>
              <a:p>
                <a:endParaRPr lang="zh-CN" altLang="en-US"/>
              </a:p>
            </p:txBody>
          </p:sp>
          <p:sp>
            <p:nvSpPr>
              <p:cNvPr id="3428" name="Freeform 363"/>
              <p:cNvSpPr/>
              <p:nvPr/>
            </p:nvSpPr>
            <p:spPr>
              <a:xfrm>
                <a:off x="9205912" y="8469312"/>
                <a:ext cx="15875" cy="15875"/>
              </a:xfrm>
              <a:custGeom>
                <a:avLst/>
                <a:gdLst>
                  <a:gd name="txL" fmla="*/ 0 w 2"/>
                  <a:gd name="txT" fmla="*/ 0 h 2"/>
                  <a:gd name="txR" fmla="*/ 2 w 2"/>
                  <a:gd name="txB" fmla="*/ 2 h 2"/>
                </a:gdLst>
                <a:ahLst/>
                <a:cxnLst>
                  <a:cxn ang="0">
                    <a:pos x="0" y="2147483646"/>
                  </a:cxn>
                  <a:cxn ang="0">
                    <a:pos x="2147483646" y="2147483646"/>
                  </a:cxn>
                  <a:cxn ang="0">
                    <a:pos x="2147483646" y="2147483646"/>
                  </a:cxn>
                  <a:cxn ang="0">
                    <a:pos x="0" y="2147483646"/>
                  </a:cxn>
                  <a:cxn ang="0">
                    <a:pos x="0" y="2147483646"/>
                  </a:cxn>
                </a:cxnLst>
                <a:rect l="txL" t="txT" r="txR" b="txB"/>
                <a:pathLst>
                  <a:path w="2" h="2">
                    <a:moveTo>
                      <a:pt x="0" y="1"/>
                    </a:moveTo>
                    <a:cubicBezTo>
                      <a:pt x="1" y="1"/>
                      <a:pt x="1" y="1"/>
                      <a:pt x="2" y="1"/>
                    </a:cubicBezTo>
                    <a:cubicBezTo>
                      <a:pt x="2" y="1"/>
                      <a:pt x="2" y="1"/>
                      <a:pt x="2" y="1"/>
                    </a:cubicBezTo>
                    <a:cubicBezTo>
                      <a:pt x="2" y="0"/>
                      <a:pt x="0" y="0"/>
                      <a:pt x="0" y="1"/>
                    </a:cubicBezTo>
                    <a:cubicBezTo>
                      <a:pt x="0" y="2"/>
                      <a:pt x="1" y="1"/>
                      <a:pt x="0" y="1"/>
                    </a:cubicBezTo>
                    <a:close/>
                  </a:path>
                </a:pathLst>
              </a:custGeom>
              <a:solidFill>
                <a:srgbClr val="FFFFFF">
                  <a:alpha val="100000"/>
                </a:srgbClr>
              </a:solidFill>
              <a:ln w="9525">
                <a:noFill/>
              </a:ln>
            </p:spPr>
            <p:txBody>
              <a:bodyPr/>
              <a:lstStyle/>
              <a:p>
                <a:endParaRPr lang="zh-CN" altLang="en-US"/>
              </a:p>
            </p:txBody>
          </p:sp>
          <p:sp>
            <p:nvSpPr>
              <p:cNvPr id="3429" name="Freeform 364"/>
              <p:cNvSpPr/>
              <p:nvPr/>
            </p:nvSpPr>
            <p:spPr>
              <a:xfrm>
                <a:off x="9197975" y="8369300"/>
                <a:ext cx="15875" cy="38100"/>
              </a:xfrm>
              <a:custGeom>
                <a:avLst/>
                <a:gdLst>
                  <a:gd name="txL" fmla="*/ 0 w 2"/>
                  <a:gd name="txT" fmla="*/ 0 h 5"/>
                  <a:gd name="txR" fmla="*/ 2 w 2"/>
                  <a:gd name="txB" fmla="*/ 5 h 5"/>
                </a:gdLst>
                <a:ahLst/>
                <a:cxnLst>
                  <a:cxn ang="0">
                    <a:pos x="2147483646" y="2147483646"/>
                  </a:cxn>
                  <a:cxn ang="0">
                    <a:pos x="2147483646" y="2147483646"/>
                  </a:cxn>
                  <a:cxn ang="0">
                    <a:pos x="2147483646" y="2147483646"/>
                  </a:cxn>
                  <a:cxn ang="0">
                    <a:pos x="2147483646" y="2147483646"/>
                  </a:cxn>
                  <a:cxn ang="0">
                    <a:pos x="2147483646" y="2147483646"/>
                  </a:cxn>
                </a:cxnLst>
                <a:rect l="txL" t="txT" r="txR" b="txB"/>
                <a:pathLst>
                  <a:path w="2" h="5">
                    <a:moveTo>
                      <a:pt x="2" y="3"/>
                    </a:moveTo>
                    <a:cubicBezTo>
                      <a:pt x="2" y="2"/>
                      <a:pt x="2" y="2"/>
                      <a:pt x="2" y="2"/>
                    </a:cubicBezTo>
                    <a:cubicBezTo>
                      <a:pt x="2" y="2"/>
                      <a:pt x="2" y="2"/>
                      <a:pt x="2" y="2"/>
                    </a:cubicBezTo>
                    <a:cubicBezTo>
                      <a:pt x="2" y="2"/>
                      <a:pt x="2" y="2"/>
                      <a:pt x="2" y="1"/>
                    </a:cubicBezTo>
                    <a:cubicBezTo>
                      <a:pt x="0" y="0"/>
                      <a:pt x="0" y="5"/>
                      <a:pt x="2" y="3"/>
                    </a:cubicBezTo>
                    <a:close/>
                  </a:path>
                </a:pathLst>
              </a:custGeom>
              <a:solidFill>
                <a:srgbClr val="FFFFFF">
                  <a:alpha val="100000"/>
                </a:srgbClr>
              </a:solidFill>
              <a:ln w="9525">
                <a:noFill/>
              </a:ln>
            </p:spPr>
            <p:txBody>
              <a:bodyPr/>
              <a:lstStyle/>
              <a:p>
                <a:endParaRPr lang="zh-CN" altLang="en-US"/>
              </a:p>
            </p:txBody>
          </p:sp>
          <p:sp>
            <p:nvSpPr>
              <p:cNvPr id="3430" name="Freeform 365"/>
              <p:cNvSpPr/>
              <p:nvPr/>
            </p:nvSpPr>
            <p:spPr>
              <a:xfrm>
                <a:off x="9244012" y="8323262"/>
                <a:ext cx="7938" cy="15875"/>
              </a:xfrm>
              <a:custGeom>
                <a:avLst/>
                <a:gdLst>
                  <a:gd name="txL" fmla="*/ 0 w 1"/>
                  <a:gd name="txT" fmla="*/ 0 h 2"/>
                  <a:gd name="txR" fmla="*/ 1 w 1"/>
                  <a:gd name="txB" fmla="*/ 2 h 2"/>
                </a:gdLst>
                <a:ahLst/>
                <a:cxnLst>
                  <a:cxn ang="0">
                    <a:pos x="2147483646" y="2147483646"/>
                  </a:cxn>
                  <a:cxn ang="0">
                    <a:pos x="2147483646" y="0"/>
                  </a:cxn>
                  <a:cxn ang="0">
                    <a:pos x="0" y="0"/>
                  </a:cxn>
                  <a:cxn ang="0">
                    <a:pos x="0" y="2147483646"/>
                  </a:cxn>
                  <a:cxn ang="0">
                    <a:pos x="2147483646" y="2147483646"/>
                  </a:cxn>
                </a:cxnLst>
                <a:rect l="txL" t="txT" r="txR" b="txB"/>
                <a:pathLst>
                  <a:path w="1" h="2">
                    <a:moveTo>
                      <a:pt x="1" y="1"/>
                    </a:moveTo>
                    <a:cubicBezTo>
                      <a:pt x="1" y="1"/>
                      <a:pt x="1" y="1"/>
                      <a:pt x="1" y="0"/>
                    </a:cubicBezTo>
                    <a:cubicBezTo>
                      <a:pt x="1" y="0"/>
                      <a:pt x="0" y="0"/>
                      <a:pt x="0" y="0"/>
                    </a:cubicBezTo>
                    <a:cubicBezTo>
                      <a:pt x="0" y="1"/>
                      <a:pt x="0" y="1"/>
                      <a:pt x="0" y="1"/>
                    </a:cubicBezTo>
                    <a:cubicBezTo>
                      <a:pt x="1" y="2"/>
                      <a:pt x="1" y="2"/>
                      <a:pt x="1" y="1"/>
                    </a:cubicBezTo>
                    <a:close/>
                  </a:path>
                </a:pathLst>
              </a:custGeom>
              <a:solidFill>
                <a:srgbClr val="FFFFFF">
                  <a:alpha val="100000"/>
                </a:srgbClr>
              </a:solidFill>
              <a:ln w="9525">
                <a:noFill/>
              </a:ln>
            </p:spPr>
            <p:txBody>
              <a:bodyPr/>
              <a:lstStyle/>
              <a:p>
                <a:endParaRPr lang="zh-CN" altLang="en-US"/>
              </a:p>
            </p:txBody>
          </p:sp>
          <p:sp>
            <p:nvSpPr>
              <p:cNvPr id="3431" name="Freeform 366"/>
              <p:cNvSpPr/>
              <p:nvPr/>
            </p:nvSpPr>
            <p:spPr>
              <a:xfrm>
                <a:off x="9213850" y="8245475"/>
                <a:ext cx="22225" cy="23813"/>
              </a:xfrm>
              <a:custGeom>
                <a:avLst/>
                <a:gdLst>
                  <a:gd name="txL" fmla="*/ 0 w 3"/>
                  <a:gd name="txT" fmla="*/ 0 h 3"/>
                  <a:gd name="txR" fmla="*/ 3 w 3"/>
                  <a:gd name="txB" fmla="*/ 3 h 3"/>
                </a:gdLst>
                <a:ahLst/>
                <a:cxnLst>
                  <a:cxn ang="0">
                    <a:pos x="2147483646" y="2147483646"/>
                  </a:cxn>
                  <a:cxn ang="0">
                    <a:pos x="2147483646" y="2147483646"/>
                  </a:cxn>
                  <a:cxn ang="0">
                    <a:pos x="2147483646" y="2147483646"/>
                  </a:cxn>
                  <a:cxn ang="0">
                    <a:pos x="2147483646" y="2147483646"/>
                  </a:cxn>
                  <a:cxn ang="0">
                    <a:pos x="2147483646" y="2147483646"/>
                  </a:cxn>
                </a:cxnLst>
                <a:rect l="txL" t="txT" r="txR" b="txB"/>
                <a:pathLst>
                  <a:path w="3" h="3">
                    <a:moveTo>
                      <a:pt x="1" y="2"/>
                    </a:moveTo>
                    <a:cubicBezTo>
                      <a:pt x="1" y="2"/>
                      <a:pt x="2" y="2"/>
                      <a:pt x="2" y="2"/>
                    </a:cubicBezTo>
                    <a:cubicBezTo>
                      <a:pt x="2" y="2"/>
                      <a:pt x="3" y="2"/>
                      <a:pt x="2" y="2"/>
                    </a:cubicBezTo>
                    <a:cubicBezTo>
                      <a:pt x="2" y="0"/>
                      <a:pt x="0" y="1"/>
                      <a:pt x="1" y="2"/>
                    </a:cubicBezTo>
                    <a:cubicBezTo>
                      <a:pt x="1" y="3"/>
                      <a:pt x="1" y="2"/>
                      <a:pt x="1" y="2"/>
                    </a:cubicBezTo>
                    <a:close/>
                  </a:path>
                </a:pathLst>
              </a:custGeom>
              <a:solidFill>
                <a:srgbClr val="FFFFFF">
                  <a:alpha val="100000"/>
                </a:srgbClr>
              </a:solidFill>
              <a:ln w="9525">
                <a:noFill/>
              </a:ln>
            </p:spPr>
            <p:txBody>
              <a:bodyPr/>
              <a:lstStyle/>
              <a:p>
                <a:endParaRPr lang="zh-CN" altLang="en-US"/>
              </a:p>
            </p:txBody>
          </p:sp>
          <p:sp>
            <p:nvSpPr>
              <p:cNvPr id="3432" name="Freeform 367"/>
              <p:cNvSpPr/>
              <p:nvPr/>
            </p:nvSpPr>
            <p:spPr>
              <a:xfrm>
                <a:off x="9251950" y="8169275"/>
                <a:ext cx="7938" cy="14288"/>
              </a:xfrm>
              <a:custGeom>
                <a:avLst/>
                <a:gdLst>
                  <a:gd name="txL" fmla="*/ 0 w 1"/>
                  <a:gd name="txT" fmla="*/ 0 h 2"/>
                  <a:gd name="txR" fmla="*/ 1 w 1"/>
                  <a:gd name="txB" fmla="*/ 2 h 2"/>
                </a:gdLst>
                <a:ahLst/>
                <a:cxnLst>
                  <a:cxn ang="0">
                    <a:pos x="2147483646" y="2147483646"/>
                  </a:cxn>
                  <a:cxn ang="0">
                    <a:pos x="2147483646" y="2147483646"/>
                  </a:cxn>
                  <a:cxn ang="0">
                    <a:pos x="2147483646" y="0"/>
                  </a:cxn>
                  <a:cxn ang="0">
                    <a:pos x="2147483646" y="0"/>
                  </a:cxn>
                  <a:cxn ang="0">
                    <a:pos x="0" y="2147483646"/>
                  </a:cxn>
                  <a:cxn ang="0">
                    <a:pos x="2147483646" y="2147483646"/>
                  </a:cxn>
                  <a:cxn ang="0">
                    <a:pos x="2147483646" y="2147483646"/>
                  </a:cxn>
                </a:cxnLst>
                <a:rect l="txL" t="txT" r="txR" b="txB"/>
                <a:pathLst>
                  <a:path w="1" h="2">
                    <a:moveTo>
                      <a:pt x="1" y="1"/>
                    </a:moveTo>
                    <a:cubicBezTo>
                      <a:pt x="1" y="1"/>
                      <a:pt x="1" y="1"/>
                      <a:pt x="1" y="1"/>
                    </a:cubicBezTo>
                    <a:cubicBezTo>
                      <a:pt x="1" y="0"/>
                      <a:pt x="1" y="0"/>
                      <a:pt x="1" y="0"/>
                    </a:cubicBezTo>
                    <a:cubicBezTo>
                      <a:pt x="1" y="0"/>
                      <a:pt x="1" y="0"/>
                      <a:pt x="1" y="0"/>
                    </a:cubicBezTo>
                    <a:cubicBezTo>
                      <a:pt x="0" y="0"/>
                      <a:pt x="0" y="1"/>
                      <a:pt x="0" y="2"/>
                    </a:cubicBezTo>
                    <a:cubicBezTo>
                      <a:pt x="0" y="2"/>
                      <a:pt x="1" y="2"/>
                      <a:pt x="1" y="2"/>
                    </a:cubicBezTo>
                    <a:cubicBezTo>
                      <a:pt x="1" y="1"/>
                      <a:pt x="1" y="1"/>
                      <a:pt x="1" y="1"/>
                    </a:cubicBezTo>
                    <a:close/>
                  </a:path>
                </a:pathLst>
              </a:custGeom>
              <a:solidFill>
                <a:srgbClr val="FFFFFF">
                  <a:alpha val="100000"/>
                </a:srgbClr>
              </a:solidFill>
              <a:ln w="9525">
                <a:noFill/>
              </a:ln>
            </p:spPr>
            <p:txBody>
              <a:bodyPr/>
              <a:lstStyle/>
              <a:p>
                <a:endParaRPr lang="zh-CN" altLang="en-US"/>
              </a:p>
            </p:txBody>
          </p:sp>
          <p:sp>
            <p:nvSpPr>
              <p:cNvPr id="3433" name="Freeform 368"/>
              <p:cNvSpPr/>
              <p:nvPr/>
            </p:nvSpPr>
            <p:spPr>
              <a:xfrm>
                <a:off x="9251950" y="8237537"/>
                <a:ext cx="7938" cy="23813"/>
              </a:xfrm>
              <a:custGeom>
                <a:avLst/>
                <a:gdLst>
                  <a:gd name="txL" fmla="*/ 0 w 1"/>
                  <a:gd name="txT" fmla="*/ 0 h 3"/>
                  <a:gd name="txR" fmla="*/ 1 w 1"/>
                  <a:gd name="txB" fmla="*/ 3 h 3"/>
                </a:gdLst>
                <a:ahLst/>
                <a:cxnLst>
                  <a:cxn ang="0">
                    <a:pos x="2147483646" y="2147483646"/>
                  </a:cxn>
                  <a:cxn ang="0">
                    <a:pos x="2147483646" y="0"/>
                  </a:cxn>
                  <a:cxn ang="0">
                    <a:pos x="0" y="0"/>
                  </a:cxn>
                  <a:cxn ang="0">
                    <a:pos x="0" y="2147483646"/>
                  </a:cxn>
                  <a:cxn ang="0">
                    <a:pos x="2147483646" y="2147483646"/>
                  </a:cxn>
                </a:cxnLst>
                <a:rect l="txL" t="txT" r="txR" b="txB"/>
                <a:pathLst>
                  <a:path w="1" h="3">
                    <a:moveTo>
                      <a:pt x="1" y="2"/>
                    </a:moveTo>
                    <a:cubicBezTo>
                      <a:pt x="1" y="1"/>
                      <a:pt x="1" y="1"/>
                      <a:pt x="1" y="0"/>
                    </a:cubicBezTo>
                    <a:cubicBezTo>
                      <a:pt x="1" y="0"/>
                      <a:pt x="0" y="0"/>
                      <a:pt x="0" y="0"/>
                    </a:cubicBezTo>
                    <a:cubicBezTo>
                      <a:pt x="0" y="1"/>
                      <a:pt x="0" y="2"/>
                      <a:pt x="0" y="2"/>
                    </a:cubicBezTo>
                    <a:cubicBezTo>
                      <a:pt x="0" y="3"/>
                      <a:pt x="1" y="2"/>
                      <a:pt x="1" y="2"/>
                    </a:cubicBezTo>
                    <a:close/>
                  </a:path>
                </a:pathLst>
              </a:custGeom>
              <a:solidFill>
                <a:srgbClr val="FFFFFF">
                  <a:alpha val="100000"/>
                </a:srgbClr>
              </a:solidFill>
              <a:ln w="9525">
                <a:noFill/>
              </a:ln>
            </p:spPr>
            <p:txBody>
              <a:bodyPr/>
              <a:lstStyle/>
              <a:p>
                <a:endParaRPr lang="zh-CN" altLang="en-US"/>
              </a:p>
            </p:txBody>
          </p:sp>
          <p:sp>
            <p:nvSpPr>
              <p:cNvPr id="3434" name="Freeform 379"/>
              <p:cNvSpPr>
                <a:spLocks noEditPoints="1"/>
              </p:cNvSpPr>
              <p:nvPr/>
            </p:nvSpPr>
            <p:spPr>
              <a:xfrm>
                <a:off x="3984625" y="8223250"/>
                <a:ext cx="123825" cy="84138"/>
              </a:xfrm>
              <a:custGeom>
                <a:avLst/>
                <a:gdLst>
                  <a:gd name="txL" fmla="*/ 0 w 16"/>
                  <a:gd name="txT" fmla="*/ 0 h 11"/>
                  <a:gd name="txR" fmla="*/ 16 w 16"/>
                  <a:gd name="txB" fmla="*/ 11 h 11"/>
                </a:gdLst>
                <a:ahLst/>
                <a:cxnLst>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6" h="11">
                    <a:moveTo>
                      <a:pt x="13" y="0"/>
                    </a:moveTo>
                    <a:cubicBezTo>
                      <a:pt x="12" y="1"/>
                      <a:pt x="10" y="2"/>
                      <a:pt x="9" y="3"/>
                    </a:cubicBezTo>
                    <a:cubicBezTo>
                      <a:pt x="7" y="4"/>
                      <a:pt x="4" y="5"/>
                      <a:pt x="2" y="7"/>
                    </a:cubicBezTo>
                    <a:cubicBezTo>
                      <a:pt x="1" y="7"/>
                      <a:pt x="1" y="7"/>
                      <a:pt x="1" y="7"/>
                    </a:cubicBezTo>
                    <a:cubicBezTo>
                      <a:pt x="0" y="9"/>
                      <a:pt x="2" y="10"/>
                      <a:pt x="3" y="11"/>
                    </a:cubicBezTo>
                    <a:cubicBezTo>
                      <a:pt x="6" y="11"/>
                      <a:pt x="9" y="9"/>
                      <a:pt x="11" y="8"/>
                    </a:cubicBezTo>
                    <a:cubicBezTo>
                      <a:pt x="13" y="7"/>
                      <a:pt x="16" y="6"/>
                      <a:pt x="16" y="4"/>
                    </a:cubicBezTo>
                    <a:cubicBezTo>
                      <a:pt x="16" y="2"/>
                      <a:pt x="15" y="1"/>
                      <a:pt x="14" y="0"/>
                    </a:cubicBezTo>
                    <a:cubicBezTo>
                      <a:pt x="14" y="0"/>
                      <a:pt x="14" y="0"/>
                      <a:pt x="13" y="0"/>
                    </a:cubicBezTo>
                    <a:close/>
                    <a:moveTo>
                      <a:pt x="12" y="5"/>
                    </a:moveTo>
                    <a:cubicBezTo>
                      <a:pt x="11" y="6"/>
                      <a:pt x="9" y="6"/>
                      <a:pt x="8" y="7"/>
                    </a:cubicBezTo>
                    <a:cubicBezTo>
                      <a:pt x="7" y="7"/>
                      <a:pt x="7" y="8"/>
                      <a:pt x="6" y="8"/>
                    </a:cubicBezTo>
                    <a:cubicBezTo>
                      <a:pt x="6" y="8"/>
                      <a:pt x="4" y="8"/>
                      <a:pt x="3" y="8"/>
                    </a:cubicBezTo>
                    <a:cubicBezTo>
                      <a:pt x="5" y="7"/>
                      <a:pt x="7" y="6"/>
                      <a:pt x="9" y="4"/>
                    </a:cubicBezTo>
                    <a:cubicBezTo>
                      <a:pt x="11" y="3"/>
                      <a:pt x="12" y="3"/>
                      <a:pt x="13" y="2"/>
                    </a:cubicBezTo>
                    <a:cubicBezTo>
                      <a:pt x="14" y="2"/>
                      <a:pt x="14" y="2"/>
                      <a:pt x="14" y="2"/>
                    </a:cubicBezTo>
                    <a:cubicBezTo>
                      <a:pt x="15" y="4"/>
                      <a:pt x="13" y="4"/>
                      <a:pt x="12" y="5"/>
                    </a:cubicBezTo>
                    <a:close/>
                  </a:path>
                </a:pathLst>
              </a:custGeom>
              <a:solidFill>
                <a:srgbClr val="FFFFFF">
                  <a:alpha val="100000"/>
                </a:srgbClr>
              </a:solidFill>
              <a:ln w="9525">
                <a:noFill/>
              </a:ln>
            </p:spPr>
            <p:txBody>
              <a:bodyPr/>
              <a:lstStyle/>
              <a:p>
                <a:endParaRPr lang="zh-CN" altLang="en-US"/>
              </a:p>
            </p:txBody>
          </p:sp>
          <p:sp>
            <p:nvSpPr>
              <p:cNvPr id="3435" name="Freeform 380"/>
              <p:cNvSpPr/>
              <p:nvPr/>
            </p:nvSpPr>
            <p:spPr>
              <a:xfrm>
                <a:off x="4278312" y="8021637"/>
                <a:ext cx="23813" cy="47625"/>
              </a:xfrm>
              <a:custGeom>
                <a:avLst/>
                <a:gdLst>
                  <a:gd name="txL" fmla="*/ 0 w 3"/>
                  <a:gd name="txT" fmla="*/ 0 h 6"/>
                  <a:gd name="txR" fmla="*/ 3 w 3"/>
                  <a:gd name="txB" fmla="*/ 6 h 6"/>
                </a:gdLst>
                <a:ahLst/>
                <a:cxnLst>
                  <a:cxn ang="0">
                    <a:pos x="0" y="2147483646"/>
                  </a:cxn>
                  <a:cxn ang="0">
                    <a:pos x="2147483646" y="2147483646"/>
                  </a:cxn>
                  <a:cxn ang="0">
                    <a:pos x="2147483646" y="2147483646"/>
                  </a:cxn>
                  <a:cxn ang="0">
                    <a:pos x="2147483646" y="2147483646"/>
                  </a:cxn>
                  <a:cxn ang="0">
                    <a:pos x="2147483646" y="2147483646"/>
                  </a:cxn>
                  <a:cxn ang="0">
                    <a:pos x="2147483646" y="2147483646"/>
                  </a:cxn>
                  <a:cxn ang="0">
                    <a:pos x="0" y="2147483646"/>
                  </a:cxn>
                </a:cxnLst>
                <a:rect l="txL" t="txT" r="txR" b="txB"/>
                <a:pathLst>
                  <a:path w="3" h="6">
                    <a:moveTo>
                      <a:pt x="0" y="1"/>
                    </a:moveTo>
                    <a:cubicBezTo>
                      <a:pt x="1" y="2"/>
                      <a:pt x="1" y="3"/>
                      <a:pt x="1" y="4"/>
                    </a:cubicBezTo>
                    <a:cubicBezTo>
                      <a:pt x="2" y="5"/>
                      <a:pt x="2" y="5"/>
                      <a:pt x="3" y="6"/>
                    </a:cubicBezTo>
                    <a:cubicBezTo>
                      <a:pt x="3" y="6"/>
                      <a:pt x="3" y="6"/>
                      <a:pt x="3" y="6"/>
                    </a:cubicBezTo>
                    <a:cubicBezTo>
                      <a:pt x="3" y="5"/>
                      <a:pt x="3" y="4"/>
                      <a:pt x="2" y="4"/>
                    </a:cubicBezTo>
                    <a:cubicBezTo>
                      <a:pt x="2" y="3"/>
                      <a:pt x="2" y="2"/>
                      <a:pt x="1" y="1"/>
                    </a:cubicBezTo>
                    <a:cubicBezTo>
                      <a:pt x="1" y="0"/>
                      <a:pt x="0" y="0"/>
                      <a:pt x="0" y="1"/>
                    </a:cubicBezTo>
                    <a:close/>
                  </a:path>
                </a:pathLst>
              </a:custGeom>
              <a:solidFill>
                <a:srgbClr val="FFFFFF">
                  <a:alpha val="100000"/>
                </a:srgbClr>
              </a:solidFill>
              <a:ln w="9525">
                <a:noFill/>
              </a:ln>
            </p:spPr>
            <p:txBody>
              <a:bodyPr/>
              <a:lstStyle/>
              <a:p>
                <a:endParaRPr lang="zh-CN" altLang="en-US"/>
              </a:p>
            </p:txBody>
          </p:sp>
          <p:sp>
            <p:nvSpPr>
              <p:cNvPr id="3436" name="Freeform 381"/>
              <p:cNvSpPr/>
              <p:nvPr/>
            </p:nvSpPr>
            <p:spPr>
              <a:xfrm>
                <a:off x="4124325" y="7821612"/>
                <a:ext cx="30163" cy="193675"/>
              </a:xfrm>
              <a:custGeom>
                <a:avLst/>
                <a:gdLst>
                  <a:gd name="txL" fmla="*/ 0 w 4"/>
                  <a:gd name="txT" fmla="*/ 0 h 25"/>
                  <a:gd name="txR" fmla="*/ 4 w 4"/>
                  <a:gd name="txB" fmla="*/ 25 h 25"/>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4" h="25">
                    <a:moveTo>
                      <a:pt x="2" y="25"/>
                    </a:moveTo>
                    <a:cubicBezTo>
                      <a:pt x="1" y="20"/>
                      <a:pt x="2" y="15"/>
                      <a:pt x="3" y="11"/>
                    </a:cubicBezTo>
                    <a:cubicBezTo>
                      <a:pt x="3" y="7"/>
                      <a:pt x="4" y="4"/>
                      <a:pt x="2" y="1"/>
                    </a:cubicBezTo>
                    <a:cubicBezTo>
                      <a:pt x="2" y="0"/>
                      <a:pt x="2" y="0"/>
                      <a:pt x="2" y="1"/>
                    </a:cubicBezTo>
                    <a:cubicBezTo>
                      <a:pt x="1" y="4"/>
                      <a:pt x="1" y="8"/>
                      <a:pt x="1" y="12"/>
                    </a:cubicBezTo>
                    <a:cubicBezTo>
                      <a:pt x="0" y="16"/>
                      <a:pt x="0" y="20"/>
                      <a:pt x="1" y="25"/>
                    </a:cubicBezTo>
                    <a:cubicBezTo>
                      <a:pt x="1" y="25"/>
                      <a:pt x="2" y="25"/>
                      <a:pt x="2" y="25"/>
                    </a:cubicBezTo>
                    <a:close/>
                  </a:path>
                </a:pathLst>
              </a:custGeom>
              <a:solidFill>
                <a:srgbClr val="FFFFFF">
                  <a:alpha val="100000"/>
                </a:srgbClr>
              </a:solidFill>
              <a:ln w="9525">
                <a:noFill/>
              </a:ln>
            </p:spPr>
            <p:txBody>
              <a:bodyPr/>
              <a:lstStyle/>
              <a:p>
                <a:endParaRPr lang="zh-CN" altLang="en-US"/>
              </a:p>
            </p:txBody>
          </p:sp>
          <p:sp>
            <p:nvSpPr>
              <p:cNvPr id="3437" name="Freeform 382"/>
              <p:cNvSpPr/>
              <p:nvPr/>
            </p:nvSpPr>
            <p:spPr>
              <a:xfrm>
                <a:off x="4154487" y="7683500"/>
                <a:ext cx="46038" cy="277813"/>
              </a:xfrm>
              <a:custGeom>
                <a:avLst/>
                <a:gdLst>
                  <a:gd name="txL" fmla="*/ 0 w 6"/>
                  <a:gd name="txT" fmla="*/ 0 h 36"/>
                  <a:gd name="txR" fmla="*/ 6 w 6"/>
                  <a:gd name="txB" fmla="*/ 36 h 36"/>
                </a:gdLst>
                <a:ahLst/>
                <a:cxnLst>
                  <a:cxn ang="0">
                    <a:pos x="2147483646" y="2147483646"/>
                  </a:cxn>
                  <a:cxn ang="0">
                    <a:pos x="2147483646" y="2147483646"/>
                  </a:cxn>
                  <a:cxn ang="0">
                    <a:pos x="2147483646" y="0"/>
                  </a:cxn>
                  <a:cxn ang="0">
                    <a:pos x="0" y="2147483646"/>
                  </a:cxn>
                  <a:cxn ang="0">
                    <a:pos x="2147483646" y="2147483646"/>
                  </a:cxn>
                </a:cxnLst>
                <a:rect l="txL" t="txT" r="txR" b="txB"/>
                <a:pathLst>
                  <a:path w="6" h="36">
                    <a:moveTo>
                      <a:pt x="1" y="36"/>
                    </a:moveTo>
                    <a:cubicBezTo>
                      <a:pt x="2" y="24"/>
                      <a:pt x="5" y="12"/>
                      <a:pt x="6" y="1"/>
                    </a:cubicBezTo>
                    <a:cubicBezTo>
                      <a:pt x="6" y="0"/>
                      <a:pt x="6" y="0"/>
                      <a:pt x="6" y="0"/>
                    </a:cubicBezTo>
                    <a:cubicBezTo>
                      <a:pt x="2" y="12"/>
                      <a:pt x="1" y="24"/>
                      <a:pt x="0" y="36"/>
                    </a:cubicBezTo>
                    <a:cubicBezTo>
                      <a:pt x="0" y="36"/>
                      <a:pt x="0" y="36"/>
                      <a:pt x="1" y="36"/>
                    </a:cubicBezTo>
                    <a:close/>
                  </a:path>
                </a:pathLst>
              </a:custGeom>
              <a:solidFill>
                <a:srgbClr val="FFFFFF">
                  <a:alpha val="100000"/>
                </a:srgbClr>
              </a:solidFill>
              <a:ln w="9525">
                <a:noFill/>
              </a:ln>
            </p:spPr>
            <p:txBody>
              <a:bodyPr/>
              <a:lstStyle/>
              <a:p>
                <a:endParaRPr lang="zh-CN" altLang="en-US"/>
              </a:p>
            </p:txBody>
          </p:sp>
          <p:sp>
            <p:nvSpPr>
              <p:cNvPr id="3438" name="Freeform 383"/>
              <p:cNvSpPr/>
              <p:nvPr/>
            </p:nvSpPr>
            <p:spPr>
              <a:xfrm>
                <a:off x="4170362" y="7689850"/>
                <a:ext cx="107950" cy="309563"/>
              </a:xfrm>
              <a:custGeom>
                <a:avLst/>
                <a:gdLst>
                  <a:gd name="txL" fmla="*/ 0 w 14"/>
                  <a:gd name="txT" fmla="*/ 0 h 40"/>
                  <a:gd name="txR" fmla="*/ 14 w 14"/>
                  <a:gd name="txB" fmla="*/ 40 h 40"/>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4" h="40">
                    <a:moveTo>
                      <a:pt x="1" y="38"/>
                    </a:moveTo>
                    <a:cubicBezTo>
                      <a:pt x="0" y="39"/>
                      <a:pt x="3" y="40"/>
                      <a:pt x="3" y="38"/>
                    </a:cubicBezTo>
                    <a:cubicBezTo>
                      <a:pt x="4" y="31"/>
                      <a:pt x="8" y="24"/>
                      <a:pt x="10" y="18"/>
                    </a:cubicBezTo>
                    <a:cubicBezTo>
                      <a:pt x="12" y="12"/>
                      <a:pt x="13" y="7"/>
                      <a:pt x="14" y="1"/>
                    </a:cubicBezTo>
                    <a:cubicBezTo>
                      <a:pt x="14" y="0"/>
                      <a:pt x="14" y="0"/>
                      <a:pt x="14" y="1"/>
                    </a:cubicBezTo>
                    <a:cubicBezTo>
                      <a:pt x="11" y="6"/>
                      <a:pt x="10" y="12"/>
                      <a:pt x="8" y="18"/>
                    </a:cubicBezTo>
                    <a:cubicBezTo>
                      <a:pt x="6" y="24"/>
                      <a:pt x="4" y="32"/>
                      <a:pt x="1" y="38"/>
                    </a:cubicBezTo>
                    <a:close/>
                  </a:path>
                </a:pathLst>
              </a:custGeom>
              <a:solidFill>
                <a:srgbClr val="FFFFFF">
                  <a:alpha val="100000"/>
                </a:srgbClr>
              </a:solidFill>
              <a:ln w="9525">
                <a:noFill/>
              </a:ln>
            </p:spPr>
            <p:txBody>
              <a:bodyPr/>
              <a:lstStyle/>
              <a:p>
                <a:endParaRPr lang="zh-CN" altLang="en-US"/>
              </a:p>
            </p:txBody>
          </p:sp>
          <p:sp>
            <p:nvSpPr>
              <p:cNvPr id="3439" name="Freeform 384"/>
              <p:cNvSpPr>
                <a:spLocks noEditPoints="1"/>
              </p:cNvSpPr>
              <p:nvPr/>
            </p:nvSpPr>
            <p:spPr>
              <a:xfrm>
                <a:off x="3876675" y="7413625"/>
                <a:ext cx="1265238" cy="1419225"/>
              </a:xfrm>
              <a:custGeom>
                <a:avLst/>
                <a:gdLst>
                  <a:gd name="txL" fmla="*/ 0 w 164"/>
                  <a:gd name="txT" fmla="*/ 0 h 184"/>
                  <a:gd name="txR" fmla="*/ 164 w 164"/>
                  <a:gd name="txB" fmla="*/ 184 h 184"/>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64" h="184">
                    <a:moveTo>
                      <a:pt x="146" y="2"/>
                    </a:moveTo>
                    <a:cubicBezTo>
                      <a:pt x="135" y="0"/>
                      <a:pt x="124" y="4"/>
                      <a:pt x="114" y="8"/>
                    </a:cubicBezTo>
                    <a:cubicBezTo>
                      <a:pt x="103" y="12"/>
                      <a:pt x="93" y="18"/>
                      <a:pt x="85" y="25"/>
                    </a:cubicBezTo>
                    <a:cubicBezTo>
                      <a:pt x="71" y="39"/>
                      <a:pt x="62" y="57"/>
                      <a:pt x="63" y="77"/>
                    </a:cubicBezTo>
                    <a:cubicBezTo>
                      <a:pt x="62" y="77"/>
                      <a:pt x="62" y="78"/>
                      <a:pt x="61" y="79"/>
                    </a:cubicBezTo>
                    <a:cubicBezTo>
                      <a:pt x="53" y="73"/>
                      <a:pt x="45" y="76"/>
                      <a:pt x="36" y="81"/>
                    </a:cubicBezTo>
                    <a:cubicBezTo>
                      <a:pt x="33" y="82"/>
                      <a:pt x="31" y="84"/>
                      <a:pt x="29" y="87"/>
                    </a:cubicBezTo>
                    <a:cubicBezTo>
                      <a:pt x="23" y="95"/>
                      <a:pt x="17" y="104"/>
                      <a:pt x="12" y="112"/>
                    </a:cubicBezTo>
                    <a:cubicBezTo>
                      <a:pt x="12" y="112"/>
                      <a:pt x="12" y="113"/>
                      <a:pt x="12" y="113"/>
                    </a:cubicBezTo>
                    <a:cubicBezTo>
                      <a:pt x="14" y="115"/>
                      <a:pt x="15" y="116"/>
                      <a:pt x="16" y="118"/>
                    </a:cubicBezTo>
                    <a:cubicBezTo>
                      <a:pt x="16" y="119"/>
                      <a:pt x="17" y="119"/>
                      <a:pt x="17" y="119"/>
                    </a:cubicBezTo>
                    <a:cubicBezTo>
                      <a:pt x="21" y="118"/>
                      <a:pt x="24" y="116"/>
                      <a:pt x="27" y="115"/>
                    </a:cubicBezTo>
                    <a:cubicBezTo>
                      <a:pt x="30" y="113"/>
                      <a:pt x="32" y="113"/>
                      <a:pt x="34" y="110"/>
                    </a:cubicBezTo>
                    <a:cubicBezTo>
                      <a:pt x="36" y="116"/>
                      <a:pt x="40" y="120"/>
                      <a:pt x="47" y="119"/>
                    </a:cubicBezTo>
                    <a:cubicBezTo>
                      <a:pt x="50" y="118"/>
                      <a:pt x="53" y="116"/>
                      <a:pt x="56" y="115"/>
                    </a:cubicBezTo>
                    <a:cubicBezTo>
                      <a:pt x="59" y="114"/>
                      <a:pt x="62" y="113"/>
                      <a:pt x="65" y="111"/>
                    </a:cubicBezTo>
                    <a:cubicBezTo>
                      <a:pt x="65" y="110"/>
                      <a:pt x="66" y="110"/>
                      <a:pt x="66" y="109"/>
                    </a:cubicBezTo>
                    <a:cubicBezTo>
                      <a:pt x="75" y="103"/>
                      <a:pt x="74" y="92"/>
                      <a:pt x="68" y="84"/>
                    </a:cubicBezTo>
                    <a:cubicBezTo>
                      <a:pt x="69" y="84"/>
                      <a:pt x="70" y="83"/>
                      <a:pt x="71" y="82"/>
                    </a:cubicBezTo>
                    <a:cubicBezTo>
                      <a:pt x="71" y="80"/>
                      <a:pt x="71" y="77"/>
                      <a:pt x="70" y="76"/>
                    </a:cubicBezTo>
                    <a:cubicBezTo>
                      <a:pt x="69" y="75"/>
                      <a:pt x="69" y="75"/>
                      <a:pt x="68" y="75"/>
                    </a:cubicBezTo>
                    <a:cubicBezTo>
                      <a:pt x="74" y="65"/>
                      <a:pt x="84" y="55"/>
                      <a:pt x="96" y="56"/>
                    </a:cubicBezTo>
                    <a:cubicBezTo>
                      <a:pt x="105" y="57"/>
                      <a:pt x="109" y="65"/>
                      <a:pt x="105" y="73"/>
                    </a:cubicBezTo>
                    <a:cubicBezTo>
                      <a:pt x="102" y="77"/>
                      <a:pt x="98" y="81"/>
                      <a:pt x="94" y="85"/>
                    </a:cubicBezTo>
                    <a:cubicBezTo>
                      <a:pt x="81" y="103"/>
                      <a:pt x="72" y="127"/>
                      <a:pt x="51" y="139"/>
                    </a:cubicBezTo>
                    <a:cubicBezTo>
                      <a:pt x="41" y="145"/>
                      <a:pt x="31" y="145"/>
                      <a:pt x="20" y="146"/>
                    </a:cubicBezTo>
                    <a:cubicBezTo>
                      <a:pt x="12" y="148"/>
                      <a:pt x="3" y="152"/>
                      <a:pt x="1" y="161"/>
                    </a:cubicBezTo>
                    <a:cubicBezTo>
                      <a:pt x="0" y="167"/>
                      <a:pt x="2" y="176"/>
                      <a:pt x="8" y="179"/>
                    </a:cubicBezTo>
                    <a:cubicBezTo>
                      <a:pt x="15" y="184"/>
                      <a:pt x="26" y="182"/>
                      <a:pt x="33" y="180"/>
                    </a:cubicBezTo>
                    <a:cubicBezTo>
                      <a:pt x="75" y="168"/>
                      <a:pt x="91" y="124"/>
                      <a:pt x="112" y="91"/>
                    </a:cubicBezTo>
                    <a:cubicBezTo>
                      <a:pt x="124" y="71"/>
                      <a:pt x="141" y="55"/>
                      <a:pt x="155" y="37"/>
                    </a:cubicBezTo>
                    <a:cubicBezTo>
                      <a:pt x="160" y="31"/>
                      <a:pt x="164" y="23"/>
                      <a:pt x="162" y="16"/>
                    </a:cubicBezTo>
                    <a:cubicBezTo>
                      <a:pt x="160" y="8"/>
                      <a:pt x="153" y="4"/>
                      <a:pt x="146" y="2"/>
                    </a:cubicBezTo>
                    <a:close/>
                    <a:moveTo>
                      <a:pt x="65" y="77"/>
                    </a:moveTo>
                    <a:cubicBezTo>
                      <a:pt x="66" y="77"/>
                      <a:pt x="66" y="77"/>
                      <a:pt x="66" y="77"/>
                    </a:cubicBezTo>
                    <a:cubicBezTo>
                      <a:pt x="66" y="77"/>
                      <a:pt x="66" y="77"/>
                      <a:pt x="66" y="78"/>
                    </a:cubicBezTo>
                    <a:cubicBezTo>
                      <a:pt x="66" y="78"/>
                      <a:pt x="65" y="78"/>
                      <a:pt x="65" y="78"/>
                    </a:cubicBezTo>
                    <a:cubicBezTo>
                      <a:pt x="65" y="78"/>
                      <a:pt x="65" y="77"/>
                      <a:pt x="65" y="77"/>
                    </a:cubicBezTo>
                    <a:cubicBezTo>
                      <a:pt x="65" y="77"/>
                      <a:pt x="65" y="77"/>
                      <a:pt x="65" y="77"/>
                    </a:cubicBezTo>
                    <a:close/>
                    <a:moveTo>
                      <a:pt x="65" y="81"/>
                    </a:moveTo>
                    <a:cubicBezTo>
                      <a:pt x="65" y="81"/>
                      <a:pt x="65" y="81"/>
                      <a:pt x="65" y="81"/>
                    </a:cubicBezTo>
                    <a:cubicBezTo>
                      <a:pt x="65" y="80"/>
                      <a:pt x="65" y="80"/>
                      <a:pt x="65" y="80"/>
                    </a:cubicBezTo>
                    <a:cubicBezTo>
                      <a:pt x="65" y="79"/>
                      <a:pt x="65" y="79"/>
                      <a:pt x="65" y="79"/>
                    </a:cubicBezTo>
                    <a:cubicBezTo>
                      <a:pt x="66" y="79"/>
                      <a:pt x="66" y="79"/>
                      <a:pt x="66" y="79"/>
                    </a:cubicBezTo>
                    <a:cubicBezTo>
                      <a:pt x="67" y="80"/>
                      <a:pt x="66" y="81"/>
                      <a:pt x="66" y="82"/>
                    </a:cubicBezTo>
                    <a:cubicBezTo>
                      <a:pt x="65" y="81"/>
                      <a:pt x="65" y="81"/>
                      <a:pt x="65" y="81"/>
                    </a:cubicBezTo>
                    <a:close/>
                    <a:moveTo>
                      <a:pt x="31" y="90"/>
                    </a:moveTo>
                    <a:cubicBezTo>
                      <a:pt x="32" y="90"/>
                      <a:pt x="32" y="90"/>
                      <a:pt x="33" y="90"/>
                    </a:cubicBezTo>
                    <a:cubicBezTo>
                      <a:pt x="32" y="90"/>
                      <a:pt x="32" y="90"/>
                      <a:pt x="32" y="91"/>
                    </a:cubicBezTo>
                    <a:cubicBezTo>
                      <a:pt x="32" y="91"/>
                      <a:pt x="31" y="91"/>
                      <a:pt x="31" y="91"/>
                    </a:cubicBezTo>
                    <a:cubicBezTo>
                      <a:pt x="31" y="91"/>
                      <a:pt x="31" y="90"/>
                      <a:pt x="31" y="90"/>
                    </a:cubicBezTo>
                    <a:close/>
                    <a:moveTo>
                      <a:pt x="35" y="88"/>
                    </a:moveTo>
                    <a:cubicBezTo>
                      <a:pt x="35" y="88"/>
                      <a:pt x="35" y="88"/>
                      <a:pt x="35" y="88"/>
                    </a:cubicBezTo>
                    <a:cubicBezTo>
                      <a:pt x="34" y="88"/>
                      <a:pt x="34" y="88"/>
                      <a:pt x="33" y="89"/>
                    </a:cubicBezTo>
                    <a:cubicBezTo>
                      <a:pt x="33" y="89"/>
                      <a:pt x="33" y="89"/>
                      <a:pt x="32" y="89"/>
                    </a:cubicBezTo>
                    <a:cubicBezTo>
                      <a:pt x="33" y="88"/>
                      <a:pt x="34" y="87"/>
                      <a:pt x="35" y="86"/>
                    </a:cubicBezTo>
                    <a:cubicBezTo>
                      <a:pt x="35" y="86"/>
                      <a:pt x="35" y="86"/>
                      <a:pt x="35" y="86"/>
                    </a:cubicBezTo>
                    <a:cubicBezTo>
                      <a:pt x="35" y="86"/>
                      <a:pt x="35" y="86"/>
                      <a:pt x="35" y="86"/>
                    </a:cubicBezTo>
                    <a:cubicBezTo>
                      <a:pt x="36" y="85"/>
                      <a:pt x="37" y="85"/>
                      <a:pt x="37" y="85"/>
                    </a:cubicBezTo>
                    <a:cubicBezTo>
                      <a:pt x="37" y="86"/>
                      <a:pt x="36" y="87"/>
                      <a:pt x="35" y="88"/>
                    </a:cubicBezTo>
                    <a:close/>
                    <a:moveTo>
                      <a:pt x="54" y="113"/>
                    </a:moveTo>
                    <a:cubicBezTo>
                      <a:pt x="54" y="113"/>
                      <a:pt x="53" y="113"/>
                      <a:pt x="52" y="113"/>
                    </a:cubicBezTo>
                    <a:cubicBezTo>
                      <a:pt x="52" y="113"/>
                      <a:pt x="51" y="112"/>
                      <a:pt x="50" y="111"/>
                    </a:cubicBezTo>
                    <a:cubicBezTo>
                      <a:pt x="49" y="111"/>
                      <a:pt x="49" y="112"/>
                      <a:pt x="49" y="112"/>
                    </a:cubicBezTo>
                    <a:cubicBezTo>
                      <a:pt x="50" y="113"/>
                      <a:pt x="51" y="114"/>
                      <a:pt x="53" y="114"/>
                    </a:cubicBezTo>
                    <a:cubicBezTo>
                      <a:pt x="53" y="114"/>
                      <a:pt x="53" y="114"/>
                      <a:pt x="53" y="114"/>
                    </a:cubicBezTo>
                    <a:cubicBezTo>
                      <a:pt x="52" y="114"/>
                      <a:pt x="52" y="114"/>
                      <a:pt x="52" y="114"/>
                    </a:cubicBezTo>
                    <a:cubicBezTo>
                      <a:pt x="52" y="114"/>
                      <a:pt x="51" y="114"/>
                      <a:pt x="51" y="114"/>
                    </a:cubicBezTo>
                    <a:cubicBezTo>
                      <a:pt x="50" y="114"/>
                      <a:pt x="49" y="113"/>
                      <a:pt x="48" y="113"/>
                    </a:cubicBezTo>
                    <a:cubicBezTo>
                      <a:pt x="48" y="112"/>
                      <a:pt x="47" y="113"/>
                      <a:pt x="48" y="113"/>
                    </a:cubicBezTo>
                    <a:cubicBezTo>
                      <a:pt x="48" y="114"/>
                      <a:pt x="49" y="115"/>
                      <a:pt x="51" y="115"/>
                    </a:cubicBezTo>
                    <a:cubicBezTo>
                      <a:pt x="50" y="115"/>
                      <a:pt x="50" y="116"/>
                      <a:pt x="50" y="116"/>
                    </a:cubicBezTo>
                    <a:cubicBezTo>
                      <a:pt x="49" y="116"/>
                      <a:pt x="49" y="116"/>
                      <a:pt x="49" y="115"/>
                    </a:cubicBezTo>
                    <a:cubicBezTo>
                      <a:pt x="48" y="115"/>
                      <a:pt x="47" y="115"/>
                      <a:pt x="47" y="114"/>
                    </a:cubicBezTo>
                    <a:cubicBezTo>
                      <a:pt x="46" y="114"/>
                      <a:pt x="46" y="114"/>
                      <a:pt x="46" y="115"/>
                    </a:cubicBezTo>
                    <a:cubicBezTo>
                      <a:pt x="47" y="115"/>
                      <a:pt x="47" y="116"/>
                      <a:pt x="48" y="116"/>
                    </a:cubicBezTo>
                    <a:cubicBezTo>
                      <a:pt x="47" y="117"/>
                      <a:pt x="45" y="117"/>
                      <a:pt x="44" y="117"/>
                    </a:cubicBezTo>
                    <a:cubicBezTo>
                      <a:pt x="39" y="117"/>
                      <a:pt x="37" y="113"/>
                      <a:pt x="35" y="110"/>
                    </a:cubicBezTo>
                    <a:cubicBezTo>
                      <a:pt x="37" y="108"/>
                      <a:pt x="39" y="106"/>
                      <a:pt x="40" y="105"/>
                    </a:cubicBezTo>
                    <a:cubicBezTo>
                      <a:pt x="42" y="103"/>
                      <a:pt x="43" y="102"/>
                      <a:pt x="44" y="101"/>
                    </a:cubicBezTo>
                    <a:cubicBezTo>
                      <a:pt x="44" y="108"/>
                      <a:pt x="50" y="112"/>
                      <a:pt x="56" y="112"/>
                    </a:cubicBezTo>
                    <a:cubicBezTo>
                      <a:pt x="56" y="112"/>
                      <a:pt x="55" y="113"/>
                      <a:pt x="54" y="113"/>
                    </a:cubicBezTo>
                    <a:close/>
                    <a:moveTo>
                      <a:pt x="68" y="89"/>
                    </a:moveTo>
                    <a:cubicBezTo>
                      <a:pt x="71" y="96"/>
                      <a:pt x="70" y="104"/>
                      <a:pt x="64" y="108"/>
                    </a:cubicBezTo>
                    <a:cubicBezTo>
                      <a:pt x="56" y="113"/>
                      <a:pt x="48" y="107"/>
                      <a:pt x="46" y="99"/>
                    </a:cubicBezTo>
                    <a:cubicBezTo>
                      <a:pt x="46" y="99"/>
                      <a:pt x="45" y="99"/>
                      <a:pt x="45" y="99"/>
                    </a:cubicBezTo>
                    <a:cubicBezTo>
                      <a:pt x="45" y="99"/>
                      <a:pt x="45" y="99"/>
                      <a:pt x="45" y="99"/>
                    </a:cubicBezTo>
                    <a:cubicBezTo>
                      <a:pt x="42" y="99"/>
                      <a:pt x="40" y="102"/>
                      <a:pt x="39" y="104"/>
                    </a:cubicBezTo>
                    <a:cubicBezTo>
                      <a:pt x="37" y="105"/>
                      <a:pt x="35" y="107"/>
                      <a:pt x="34" y="109"/>
                    </a:cubicBezTo>
                    <a:cubicBezTo>
                      <a:pt x="34" y="109"/>
                      <a:pt x="34" y="109"/>
                      <a:pt x="34" y="109"/>
                    </a:cubicBezTo>
                    <a:cubicBezTo>
                      <a:pt x="34" y="109"/>
                      <a:pt x="34" y="109"/>
                      <a:pt x="33" y="110"/>
                    </a:cubicBezTo>
                    <a:cubicBezTo>
                      <a:pt x="30" y="110"/>
                      <a:pt x="26" y="113"/>
                      <a:pt x="23" y="115"/>
                    </a:cubicBezTo>
                    <a:cubicBezTo>
                      <a:pt x="21" y="115"/>
                      <a:pt x="18" y="117"/>
                      <a:pt x="17" y="117"/>
                    </a:cubicBezTo>
                    <a:cubicBezTo>
                      <a:pt x="15" y="116"/>
                      <a:pt x="14" y="114"/>
                      <a:pt x="13" y="113"/>
                    </a:cubicBezTo>
                    <a:cubicBezTo>
                      <a:pt x="18" y="106"/>
                      <a:pt x="23" y="100"/>
                      <a:pt x="27" y="93"/>
                    </a:cubicBezTo>
                    <a:cubicBezTo>
                      <a:pt x="27" y="94"/>
                      <a:pt x="28" y="94"/>
                      <a:pt x="29" y="94"/>
                    </a:cubicBezTo>
                    <a:cubicBezTo>
                      <a:pt x="30" y="93"/>
                      <a:pt x="32" y="92"/>
                      <a:pt x="34" y="91"/>
                    </a:cubicBezTo>
                    <a:cubicBezTo>
                      <a:pt x="37" y="90"/>
                      <a:pt x="38" y="86"/>
                      <a:pt x="40" y="83"/>
                    </a:cubicBezTo>
                    <a:cubicBezTo>
                      <a:pt x="41" y="83"/>
                      <a:pt x="40" y="82"/>
                      <a:pt x="39" y="82"/>
                    </a:cubicBezTo>
                    <a:cubicBezTo>
                      <a:pt x="38" y="82"/>
                      <a:pt x="37" y="83"/>
                      <a:pt x="36" y="83"/>
                    </a:cubicBezTo>
                    <a:cubicBezTo>
                      <a:pt x="38" y="82"/>
                      <a:pt x="41" y="80"/>
                      <a:pt x="45" y="79"/>
                    </a:cubicBezTo>
                    <a:cubicBezTo>
                      <a:pt x="45" y="79"/>
                      <a:pt x="45" y="79"/>
                      <a:pt x="45" y="79"/>
                    </a:cubicBezTo>
                    <a:cubicBezTo>
                      <a:pt x="45" y="80"/>
                      <a:pt x="44" y="81"/>
                      <a:pt x="43" y="81"/>
                    </a:cubicBezTo>
                    <a:cubicBezTo>
                      <a:pt x="37" y="88"/>
                      <a:pt x="32" y="96"/>
                      <a:pt x="29" y="104"/>
                    </a:cubicBezTo>
                    <a:cubicBezTo>
                      <a:pt x="29" y="104"/>
                      <a:pt x="29" y="104"/>
                      <a:pt x="29" y="104"/>
                    </a:cubicBezTo>
                    <a:cubicBezTo>
                      <a:pt x="33" y="98"/>
                      <a:pt x="41" y="82"/>
                      <a:pt x="50" y="79"/>
                    </a:cubicBezTo>
                    <a:cubicBezTo>
                      <a:pt x="50" y="80"/>
                      <a:pt x="50" y="80"/>
                      <a:pt x="50" y="80"/>
                    </a:cubicBezTo>
                    <a:cubicBezTo>
                      <a:pt x="50" y="81"/>
                      <a:pt x="50" y="81"/>
                      <a:pt x="50" y="82"/>
                    </a:cubicBezTo>
                    <a:cubicBezTo>
                      <a:pt x="51" y="83"/>
                      <a:pt x="51" y="84"/>
                      <a:pt x="52" y="84"/>
                    </a:cubicBezTo>
                    <a:cubicBezTo>
                      <a:pt x="52" y="84"/>
                      <a:pt x="52" y="84"/>
                      <a:pt x="52" y="84"/>
                    </a:cubicBezTo>
                    <a:cubicBezTo>
                      <a:pt x="52" y="83"/>
                      <a:pt x="52" y="83"/>
                      <a:pt x="52" y="82"/>
                    </a:cubicBezTo>
                    <a:cubicBezTo>
                      <a:pt x="51" y="81"/>
                      <a:pt x="51" y="79"/>
                      <a:pt x="51" y="79"/>
                    </a:cubicBezTo>
                    <a:cubicBezTo>
                      <a:pt x="52" y="79"/>
                      <a:pt x="53" y="79"/>
                      <a:pt x="54" y="79"/>
                    </a:cubicBezTo>
                    <a:cubicBezTo>
                      <a:pt x="54" y="79"/>
                      <a:pt x="54" y="80"/>
                      <a:pt x="55" y="80"/>
                    </a:cubicBezTo>
                    <a:cubicBezTo>
                      <a:pt x="55" y="81"/>
                      <a:pt x="55" y="82"/>
                      <a:pt x="55" y="82"/>
                    </a:cubicBezTo>
                    <a:cubicBezTo>
                      <a:pt x="56" y="83"/>
                      <a:pt x="56" y="84"/>
                      <a:pt x="56" y="84"/>
                    </a:cubicBezTo>
                    <a:cubicBezTo>
                      <a:pt x="56" y="84"/>
                      <a:pt x="57" y="84"/>
                      <a:pt x="57" y="84"/>
                    </a:cubicBezTo>
                    <a:cubicBezTo>
                      <a:pt x="57" y="83"/>
                      <a:pt x="57" y="83"/>
                      <a:pt x="57" y="82"/>
                    </a:cubicBezTo>
                    <a:cubicBezTo>
                      <a:pt x="57" y="81"/>
                      <a:pt x="56" y="81"/>
                      <a:pt x="56" y="80"/>
                    </a:cubicBezTo>
                    <a:cubicBezTo>
                      <a:pt x="56" y="80"/>
                      <a:pt x="56" y="80"/>
                      <a:pt x="56" y="79"/>
                    </a:cubicBezTo>
                    <a:cubicBezTo>
                      <a:pt x="61" y="81"/>
                      <a:pt x="66" y="84"/>
                      <a:pt x="68" y="89"/>
                    </a:cubicBezTo>
                    <a:close/>
                    <a:moveTo>
                      <a:pt x="69" y="78"/>
                    </a:moveTo>
                    <a:cubicBezTo>
                      <a:pt x="69" y="79"/>
                      <a:pt x="69" y="80"/>
                      <a:pt x="68" y="81"/>
                    </a:cubicBezTo>
                    <a:cubicBezTo>
                      <a:pt x="68" y="82"/>
                      <a:pt x="67" y="82"/>
                      <a:pt x="67" y="83"/>
                    </a:cubicBezTo>
                    <a:cubicBezTo>
                      <a:pt x="67" y="83"/>
                      <a:pt x="67" y="82"/>
                      <a:pt x="67" y="82"/>
                    </a:cubicBezTo>
                    <a:cubicBezTo>
                      <a:pt x="67" y="82"/>
                      <a:pt x="68" y="81"/>
                      <a:pt x="68" y="81"/>
                    </a:cubicBezTo>
                    <a:cubicBezTo>
                      <a:pt x="68" y="80"/>
                      <a:pt x="68" y="79"/>
                      <a:pt x="67" y="78"/>
                    </a:cubicBezTo>
                    <a:cubicBezTo>
                      <a:pt x="67" y="78"/>
                      <a:pt x="67" y="78"/>
                      <a:pt x="67" y="78"/>
                    </a:cubicBezTo>
                    <a:cubicBezTo>
                      <a:pt x="67" y="78"/>
                      <a:pt x="67" y="77"/>
                      <a:pt x="67" y="77"/>
                    </a:cubicBezTo>
                    <a:cubicBezTo>
                      <a:pt x="68" y="77"/>
                      <a:pt x="68" y="77"/>
                      <a:pt x="69" y="78"/>
                    </a:cubicBezTo>
                    <a:close/>
                    <a:moveTo>
                      <a:pt x="160" y="20"/>
                    </a:moveTo>
                    <a:cubicBezTo>
                      <a:pt x="160" y="27"/>
                      <a:pt x="156" y="32"/>
                      <a:pt x="151" y="37"/>
                    </a:cubicBezTo>
                    <a:cubicBezTo>
                      <a:pt x="144" y="45"/>
                      <a:pt x="137" y="53"/>
                      <a:pt x="130" y="62"/>
                    </a:cubicBezTo>
                    <a:cubicBezTo>
                      <a:pt x="117" y="78"/>
                      <a:pt x="106" y="96"/>
                      <a:pt x="96" y="114"/>
                    </a:cubicBezTo>
                    <a:cubicBezTo>
                      <a:pt x="86" y="132"/>
                      <a:pt x="75" y="150"/>
                      <a:pt x="59" y="164"/>
                    </a:cubicBezTo>
                    <a:cubicBezTo>
                      <a:pt x="50" y="170"/>
                      <a:pt x="40" y="176"/>
                      <a:pt x="29" y="178"/>
                    </a:cubicBezTo>
                    <a:cubicBezTo>
                      <a:pt x="25" y="179"/>
                      <a:pt x="20" y="180"/>
                      <a:pt x="16" y="180"/>
                    </a:cubicBezTo>
                    <a:cubicBezTo>
                      <a:pt x="7" y="179"/>
                      <a:pt x="3" y="172"/>
                      <a:pt x="3" y="164"/>
                    </a:cubicBezTo>
                    <a:cubicBezTo>
                      <a:pt x="4" y="150"/>
                      <a:pt x="20" y="149"/>
                      <a:pt x="30" y="148"/>
                    </a:cubicBezTo>
                    <a:cubicBezTo>
                      <a:pt x="39" y="147"/>
                      <a:pt x="47" y="145"/>
                      <a:pt x="55" y="139"/>
                    </a:cubicBezTo>
                    <a:cubicBezTo>
                      <a:pt x="72" y="128"/>
                      <a:pt x="80" y="110"/>
                      <a:pt x="91" y="94"/>
                    </a:cubicBezTo>
                    <a:cubicBezTo>
                      <a:pt x="94" y="89"/>
                      <a:pt x="98" y="85"/>
                      <a:pt x="101" y="81"/>
                    </a:cubicBezTo>
                    <a:cubicBezTo>
                      <a:pt x="104" y="78"/>
                      <a:pt x="107" y="75"/>
                      <a:pt x="108" y="71"/>
                    </a:cubicBezTo>
                    <a:cubicBezTo>
                      <a:pt x="111" y="65"/>
                      <a:pt x="108" y="59"/>
                      <a:pt x="102" y="56"/>
                    </a:cubicBezTo>
                    <a:cubicBezTo>
                      <a:pt x="88" y="49"/>
                      <a:pt x="73" y="62"/>
                      <a:pt x="67" y="75"/>
                    </a:cubicBezTo>
                    <a:cubicBezTo>
                      <a:pt x="66" y="75"/>
                      <a:pt x="66" y="75"/>
                      <a:pt x="65" y="75"/>
                    </a:cubicBezTo>
                    <a:cubicBezTo>
                      <a:pt x="65" y="57"/>
                      <a:pt x="73" y="40"/>
                      <a:pt x="86" y="28"/>
                    </a:cubicBezTo>
                    <a:cubicBezTo>
                      <a:pt x="94" y="20"/>
                      <a:pt x="105" y="14"/>
                      <a:pt x="116" y="10"/>
                    </a:cubicBezTo>
                    <a:cubicBezTo>
                      <a:pt x="126" y="6"/>
                      <a:pt x="139" y="2"/>
                      <a:pt x="150" y="6"/>
                    </a:cubicBezTo>
                    <a:cubicBezTo>
                      <a:pt x="156" y="8"/>
                      <a:pt x="160" y="13"/>
                      <a:pt x="160" y="20"/>
                    </a:cubicBezTo>
                    <a:close/>
                  </a:path>
                </a:pathLst>
              </a:custGeom>
              <a:solidFill>
                <a:srgbClr val="FFFFFF">
                  <a:alpha val="100000"/>
                </a:srgbClr>
              </a:solidFill>
              <a:ln w="9525">
                <a:noFill/>
              </a:ln>
            </p:spPr>
            <p:txBody>
              <a:bodyPr/>
              <a:lstStyle/>
              <a:p>
                <a:endParaRPr lang="zh-CN" altLang="en-US"/>
              </a:p>
            </p:txBody>
          </p:sp>
          <p:sp>
            <p:nvSpPr>
              <p:cNvPr id="3440" name="Freeform 385"/>
              <p:cNvSpPr>
                <a:spLocks noEditPoints="1"/>
              </p:cNvSpPr>
              <p:nvPr/>
            </p:nvSpPr>
            <p:spPr>
              <a:xfrm>
                <a:off x="9621837" y="3186112"/>
                <a:ext cx="131763" cy="76200"/>
              </a:xfrm>
              <a:custGeom>
                <a:avLst/>
                <a:gdLst>
                  <a:gd name="txL" fmla="*/ 0 w 17"/>
                  <a:gd name="txT" fmla="*/ 0 h 10"/>
                  <a:gd name="txR" fmla="*/ 17 w 17"/>
                  <a:gd name="txB" fmla="*/ 10 h 10"/>
                </a:gdLst>
                <a:ahLst/>
                <a:cxnLst>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7" h="10">
                    <a:moveTo>
                      <a:pt x="14" y="0"/>
                    </a:moveTo>
                    <a:cubicBezTo>
                      <a:pt x="12" y="0"/>
                      <a:pt x="11" y="1"/>
                      <a:pt x="9" y="2"/>
                    </a:cubicBezTo>
                    <a:cubicBezTo>
                      <a:pt x="7" y="3"/>
                      <a:pt x="4" y="4"/>
                      <a:pt x="1" y="5"/>
                    </a:cubicBezTo>
                    <a:cubicBezTo>
                      <a:pt x="1" y="5"/>
                      <a:pt x="1" y="5"/>
                      <a:pt x="1" y="5"/>
                    </a:cubicBezTo>
                    <a:cubicBezTo>
                      <a:pt x="0" y="7"/>
                      <a:pt x="1" y="9"/>
                      <a:pt x="3" y="9"/>
                    </a:cubicBezTo>
                    <a:cubicBezTo>
                      <a:pt x="5" y="10"/>
                      <a:pt x="8" y="8"/>
                      <a:pt x="11" y="7"/>
                    </a:cubicBezTo>
                    <a:cubicBezTo>
                      <a:pt x="12" y="6"/>
                      <a:pt x="16" y="6"/>
                      <a:pt x="16" y="4"/>
                    </a:cubicBezTo>
                    <a:cubicBezTo>
                      <a:pt x="17" y="2"/>
                      <a:pt x="15" y="1"/>
                      <a:pt x="15" y="0"/>
                    </a:cubicBezTo>
                    <a:cubicBezTo>
                      <a:pt x="14" y="0"/>
                      <a:pt x="14" y="0"/>
                      <a:pt x="14" y="0"/>
                    </a:cubicBezTo>
                    <a:close/>
                    <a:moveTo>
                      <a:pt x="12" y="5"/>
                    </a:moveTo>
                    <a:cubicBezTo>
                      <a:pt x="10" y="5"/>
                      <a:pt x="9" y="5"/>
                      <a:pt x="8" y="6"/>
                    </a:cubicBezTo>
                    <a:cubicBezTo>
                      <a:pt x="7" y="6"/>
                      <a:pt x="6" y="6"/>
                      <a:pt x="6" y="7"/>
                    </a:cubicBezTo>
                    <a:cubicBezTo>
                      <a:pt x="5" y="7"/>
                      <a:pt x="3" y="7"/>
                      <a:pt x="3" y="6"/>
                    </a:cubicBezTo>
                    <a:cubicBezTo>
                      <a:pt x="5" y="5"/>
                      <a:pt x="7" y="5"/>
                      <a:pt x="9" y="4"/>
                    </a:cubicBezTo>
                    <a:cubicBezTo>
                      <a:pt x="11" y="3"/>
                      <a:pt x="12" y="2"/>
                      <a:pt x="14" y="2"/>
                    </a:cubicBezTo>
                    <a:cubicBezTo>
                      <a:pt x="14" y="2"/>
                      <a:pt x="14" y="2"/>
                      <a:pt x="14" y="2"/>
                    </a:cubicBezTo>
                    <a:cubicBezTo>
                      <a:pt x="15" y="4"/>
                      <a:pt x="13" y="4"/>
                      <a:pt x="12" y="5"/>
                    </a:cubicBezTo>
                    <a:close/>
                  </a:path>
                </a:pathLst>
              </a:custGeom>
              <a:solidFill>
                <a:srgbClr val="FFFFFF">
                  <a:alpha val="100000"/>
                </a:srgbClr>
              </a:solidFill>
              <a:ln w="9525">
                <a:noFill/>
              </a:ln>
            </p:spPr>
            <p:txBody>
              <a:bodyPr/>
              <a:lstStyle/>
              <a:p>
                <a:endParaRPr lang="zh-CN" altLang="en-US"/>
              </a:p>
            </p:txBody>
          </p:sp>
          <p:sp>
            <p:nvSpPr>
              <p:cNvPr id="3441" name="Freeform 386"/>
              <p:cNvSpPr/>
              <p:nvPr/>
            </p:nvSpPr>
            <p:spPr>
              <a:xfrm>
                <a:off x="9945687" y="3008312"/>
                <a:ext cx="15875" cy="46038"/>
              </a:xfrm>
              <a:custGeom>
                <a:avLst/>
                <a:gdLst>
                  <a:gd name="txL" fmla="*/ 0 w 2"/>
                  <a:gd name="txT" fmla="*/ 0 h 6"/>
                  <a:gd name="txR" fmla="*/ 2 w 2"/>
                  <a:gd name="txB" fmla="*/ 6 h 6"/>
                </a:gdLst>
                <a:ahLst/>
                <a:cxnLst>
                  <a:cxn ang="0">
                    <a:pos x="0" y="2147483646"/>
                  </a:cxn>
                  <a:cxn ang="0">
                    <a:pos x="0" y="2147483646"/>
                  </a:cxn>
                  <a:cxn ang="0">
                    <a:pos x="2147483646" y="2147483646"/>
                  </a:cxn>
                  <a:cxn ang="0">
                    <a:pos x="2147483646" y="2147483646"/>
                  </a:cxn>
                  <a:cxn ang="0">
                    <a:pos x="2147483646" y="2147483646"/>
                  </a:cxn>
                  <a:cxn ang="0">
                    <a:pos x="2147483646" y="2147483646"/>
                  </a:cxn>
                  <a:cxn ang="0">
                    <a:pos x="0" y="2147483646"/>
                  </a:cxn>
                </a:cxnLst>
                <a:rect l="txL" t="txT" r="txR" b="txB"/>
                <a:pathLst>
                  <a:path w="2" h="6">
                    <a:moveTo>
                      <a:pt x="0" y="1"/>
                    </a:moveTo>
                    <a:cubicBezTo>
                      <a:pt x="0" y="2"/>
                      <a:pt x="0" y="3"/>
                      <a:pt x="0" y="4"/>
                    </a:cubicBezTo>
                    <a:cubicBezTo>
                      <a:pt x="1" y="5"/>
                      <a:pt x="1" y="5"/>
                      <a:pt x="1" y="6"/>
                    </a:cubicBezTo>
                    <a:cubicBezTo>
                      <a:pt x="1" y="6"/>
                      <a:pt x="2" y="6"/>
                      <a:pt x="2" y="6"/>
                    </a:cubicBezTo>
                    <a:cubicBezTo>
                      <a:pt x="2" y="5"/>
                      <a:pt x="2" y="4"/>
                      <a:pt x="1" y="4"/>
                    </a:cubicBezTo>
                    <a:cubicBezTo>
                      <a:pt x="1" y="3"/>
                      <a:pt x="1" y="2"/>
                      <a:pt x="1" y="1"/>
                    </a:cubicBezTo>
                    <a:cubicBezTo>
                      <a:pt x="1" y="0"/>
                      <a:pt x="0" y="0"/>
                      <a:pt x="0" y="1"/>
                    </a:cubicBezTo>
                    <a:close/>
                  </a:path>
                </a:pathLst>
              </a:custGeom>
              <a:solidFill>
                <a:srgbClr val="FFFFFF">
                  <a:alpha val="100000"/>
                </a:srgbClr>
              </a:solidFill>
              <a:ln w="9525">
                <a:noFill/>
              </a:ln>
            </p:spPr>
            <p:txBody>
              <a:bodyPr/>
              <a:lstStyle/>
              <a:p>
                <a:endParaRPr lang="zh-CN" altLang="en-US"/>
              </a:p>
            </p:txBody>
          </p:sp>
          <p:sp>
            <p:nvSpPr>
              <p:cNvPr id="3442" name="Freeform 387"/>
              <p:cNvSpPr/>
              <p:nvPr/>
            </p:nvSpPr>
            <p:spPr>
              <a:xfrm>
                <a:off x="9791700" y="2792412"/>
                <a:ext cx="46038" cy="192088"/>
              </a:xfrm>
              <a:custGeom>
                <a:avLst/>
                <a:gdLst>
                  <a:gd name="txL" fmla="*/ 0 w 6"/>
                  <a:gd name="txT" fmla="*/ 0 h 25"/>
                  <a:gd name="txR" fmla="*/ 6 w 6"/>
                  <a:gd name="txB" fmla="*/ 25 h 25"/>
                </a:gdLst>
                <a:ahLst/>
                <a:cxnLst>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Lst>
                <a:rect l="txL" t="txT" r="txR" b="txB"/>
                <a:pathLst>
                  <a:path w="6" h="25">
                    <a:moveTo>
                      <a:pt x="1" y="24"/>
                    </a:moveTo>
                    <a:cubicBezTo>
                      <a:pt x="2" y="19"/>
                      <a:pt x="3" y="15"/>
                      <a:pt x="4" y="10"/>
                    </a:cubicBezTo>
                    <a:cubicBezTo>
                      <a:pt x="5" y="7"/>
                      <a:pt x="6" y="4"/>
                      <a:pt x="5" y="1"/>
                    </a:cubicBezTo>
                    <a:cubicBezTo>
                      <a:pt x="5" y="0"/>
                      <a:pt x="4" y="0"/>
                      <a:pt x="4" y="1"/>
                    </a:cubicBezTo>
                    <a:cubicBezTo>
                      <a:pt x="3" y="4"/>
                      <a:pt x="3" y="8"/>
                      <a:pt x="2" y="12"/>
                    </a:cubicBezTo>
                    <a:cubicBezTo>
                      <a:pt x="1" y="16"/>
                      <a:pt x="0" y="20"/>
                      <a:pt x="0" y="24"/>
                    </a:cubicBezTo>
                    <a:cubicBezTo>
                      <a:pt x="1" y="25"/>
                      <a:pt x="1" y="25"/>
                      <a:pt x="1" y="24"/>
                    </a:cubicBezTo>
                    <a:close/>
                  </a:path>
                </a:pathLst>
              </a:custGeom>
              <a:solidFill>
                <a:srgbClr val="FFFFFF">
                  <a:alpha val="100000"/>
                </a:srgbClr>
              </a:solidFill>
              <a:ln w="9525">
                <a:noFill/>
              </a:ln>
            </p:spPr>
            <p:txBody>
              <a:bodyPr/>
              <a:lstStyle/>
              <a:p>
                <a:endParaRPr lang="zh-CN" altLang="en-US"/>
              </a:p>
            </p:txBody>
          </p:sp>
          <p:sp>
            <p:nvSpPr>
              <p:cNvPr id="3443" name="Freeform 388"/>
              <p:cNvSpPr/>
              <p:nvPr/>
            </p:nvSpPr>
            <p:spPr>
              <a:xfrm>
                <a:off x="9823450" y="2660650"/>
                <a:ext cx="84138" cy="269875"/>
              </a:xfrm>
              <a:custGeom>
                <a:avLst/>
                <a:gdLst>
                  <a:gd name="txL" fmla="*/ 0 w 11"/>
                  <a:gd name="txT" fmla="*/ 0 h 35"/>
                  <a:gd name="txR" fmla="*/ 11 w 11"/>
                  <a:gd name="txB" fmla="*/ 35 h 35"/>
                </a:gdLst>
                <a:ahLst/>
                <a:cxnLst>
                  <a:cxn ang="0">
                    <a:pos x="2147483646" y="2147483646"/>
                  </a:cxn>
                  <a:cxn ang="0">
                    <a:pos x="2147483646" y="0"/>
                  </a:cxn>
                  <a:cxn ang="0">
                    <a:pos x="2147483646" y="0"/>
                  </a:cxn>
                  <a:cxn ang="0">
                    <a:pos x="0" y="2147483646"/>
                  </a:cxn>
                  <a:cxn ang="0">
                    <a:pos x="2147483646" y="2147483646"/>
                  </a:cxn>
                </a:cxnLst>
                <a:rect l="txL" t="txT" r="txR" b="txB"/>
                <a:pathLst>
                  <a:path w="11" h="35">
                    <a:moveTo>
                      <a:pt x="1" y="35"/>
                    </a:moveTo>
                    <a:cubicBezTo>
                      <a:pt x="4" y="23"/>
                      <a:pt x="8" y="12"/>
                      <a:pt x="11" y="0"/>
                    </a:cubicBezTo>
                    <a:cubicBezTo>
                      <a:pt x="11" y="0"/>
                      <a:pt x="11" y="0"/>
                      <a:pt x="11" y="0"/>
                    </a:cubicBezTo>
                    <a:cubicBezTo>
                      <a:pt x="5" y="11"/>
                      <a:pt x="3" y="23"/>
                      <a:pt x="0" y="35"/>
                    </a:cubicBezTo>
                    <a:cubicBezTo>
                      <a:pt x="0" y="35"/>
                      <a:pt x="1" y="35"/>
                      <a:pt x="1" y="35"/>
                    </a:cubicBezTo>
                    <a:close/>
                  </a:path>
                </a:pathLst>
              </a:custGeom>
              <a:solidFill>
                <a:srgbClr val="FFFFFF">
                  <a:alpha val="100000"/>
                </a:srgbClr>
              </a:solidFill>
              <a:ln w="9525">
                <a:noFill/>
              </a:ln>
            </p:spPr>
            <p:txBody>
              <a:bodyPr/>
              <a:lstStyle/>
              <a:p>
                <a:endParaRPr lang="zh-CN" altLang="en-US"/>
              </a:p>
            </p:txBody>
          </p:sp>
          <p:sp>
            <p:nvSpPr>
              <p:cNvPr id="3444" name="Freeform 389"/>
              <p:cNvSpPr/>
              <p:nvPr/>
            </p:nvSpPr>
            <p:spPr>
              <a:xfrm>
                <a:off x="9837737" y="2676525"/>
                <a:ext cx="147638" cy="301625"/>
              </a:xfrm>
              <a:custGeom>
                <a:avLst/>
                <a:gdLst>
                  <a:gd name="txL" fmla="*/ 0 w 19"/>
                  <a:gd name="txT" fmla="*/ 0 h 39"/>
                  <a:gd name="txR" fmla="*/ 19 w 19"/>
                  <a:gd name="txB" fmla="*/ 39 h 39"/>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9" h="39">
                    <a:moveTo>
                      <a:pt x="1" y="36"/>
                    </a:moveTo>
                    <a:cubicBezTo>
                      <a:pt x="0" y="37"/>
                      <a:pt x="3" y="39"/>
                      <a:pt x="3" y="37"/>
                    </a:cubicBezTo>
                    <a:cubicBezTo>
                      <a:pt x="5" y="30"/>
                      <a:pt x="9" y="23"/>
                      <a:pt x="12" y="17"/>
                    </a:cubicBezTo>
                    <a:cubicBezTo>
                      <a:pt x="15" y="12"/>
                      <a:pt x="17" y="7"/>
                      <a:pt x="19" y="1"/>
                    </a:cubicBezTo>
                    <a:cubicBezTo>
                      <a:pt x="19" y="1"/>
                      <a:pt x="18" y="0"/>
                      <a:pt x="18" y="1"/>
                    </a:cubicBezTo>
                    <a:cubicBezTo>
                      <a:pt x="15" y="6"/>
                      <a:pt x="13" y="12"/>
                      <a:pt x="10" y="18"/>
                    </a:cubicBezTo>
                    <a:cubicBezTo>
                      <a:pt x="8" y="23"/>
                      <a:pt x="5" y="31"/>
                      <a:pt x="1" y="36"/>
                    </a:cubicBezTo>
                    <a:close/>
                  </a:path>
                </a:pathLst>
              </a:custGeom>
              <a:solidFill>
                <a:srgbClr val="FFFFFF">
                  <a:alpha val="100000"/>
                </a:srgbClr>
              </a:solidFill>
              <a:ln w="9525">
                <a:noFill/>
              </a:ln>
            </p:spPr>
            <p:txBody>
              <a:bodyPr/>
              <a:lstStyle/>
              <a:p>
                <a:endParaRPr lang="zh-CN" altLang="en-US"/>
              </a:p>
            </p:txBody>
          </p:sp>
          <p:sp>
            <p:nvSpPr>
              <p:cNvPr id="3445" name="Freeform 390"/>
              <p:cNvSpPr>
                <a:spLocks noEditPoints="1"/>
              </p:cNvSpPr>
              <p:nvPr/>
            </p:nvSpPr>
            <p:spPr>
              <a:xfrm>
                <a:off x="9459912" y="2484437"/>
                <a:ext cx="1389063" cy="1295400"/>
              </a:xfrm>
              <a:custGeom>
                <a:avLst/>
                <a:gdLst>
                  <a:gd name="txL" fmla="*/ 0 w 180"/>
                  <a:gd name="txT" fmla="*/ 0 h 168"/>
                  <a:gd name="txR" fmla="*/ 180 w 180"/>
                  <a:gd name="txB" fmla="*/ 168 h 168"/>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80" h="168">
                    <a:moveTo>
                      <a:pt x="165" y="3"/>
                    </a:moveTo>
                    <a:cubicBezTo>
                      <a:pt x="155" y="0"/>
                      <a:pt x="143" y="2"/>
                      <a:pt x="133" y="4"/>
                    </a:cubicBezTo>
                    <a:cubicBezTo>
                      <a:pt x="122" y="7"/>
                      <a:pt x="111" y="12"/>
                      <a:pt x="102" y="18"/>
                    </a:cubicBezTo>
                    <a:cubicBezTo>
                      <a:pt x="86" y="30"/>
                      <a:pt x="75" y="47"/>
                      <a:pt x="73" y="67"/>
                    </a:cubicBezTo>
                    <a:cubicBezTo>
                      <a:pt x="73" y="67"/>
                      <a:pt x="72" y="68"/>
                      <a:pt x="72" y="68"/>
                    </a:cubicBezTo>
                    <a:cubicBezTo>
                      <a:pt x="64" y="62"/>
                      <a:pt x="56" y="64"/>
                      <a:pt x="46" y="67"/>
                    </a:cubicBezTo>
                    <a:cubicBezTo>
                      <a:pt x="43" y="69"/>
                      <a:pt x="41" y="71"/>
                      <a:pt x="39" y="73"/>
                    </a:cubicBezTo>
                    <a:cubicBezTo>
                      <a:pt x="32" y="80"/>
                      <a:pt x="25" y="88"/>
                      <a:pt x="19" y="96"/>
                    </a:cubicBezTo>
                    <a:cubicBezTo>
                      <a:pt x="19" y="96"/>
                      <a:pt x="19" y="96"/>
                      <a:pt x="19" y="97"/>
                    </a:cubicBezTo>
                    <a:cubicBezTo>
                      <a:pt x="20" y="99"/>
                      <a:pt x="21" y="101"/>
                      <a:pt x="22" y="103"/>
                    </a:cubicBezTo>
                    <a:cubicBezTo>
                      <a:pt x="22" y="103"/>
                      <a:pt x="23" y="103"/>
                      <a:pt x="23" y="103"/>
                    </a:cubicBezTo>
                    <a:cubicBezTo>
                      <a:pt x="27" y="102"/>
                      <a:pt x="30" y="101"/>
                      <a:pt x="34" y="100"/>
                    </a:cubicBezTo>
                    <a:cubicBezTo>
                      <a:pt x="36" y="99"/>
                      <a:pt x="39" y="99"/>
                      <a:pt x="41" y="97"/>
                    </a:cubicBezTo>
                    <a:cubicBezTo>
                      <a:pt x="42" y="103"/>
                      <a:pt x="46" y="107"/>
                      <a:pt x="53" y="107"/>
                    </a:cubicBezTo>
                    <a:cubicBezTo>
                      <a:pt x="56" y="107"/>
                      <a:pt x="59" y="105"/>
                      <a:pt x="62" y="104"/>
                    </a:cubicBezTo>
                    <a:cubicBezTo>
                      <a:pt x="65" y="103"/>
                      <a:pt x="69" y="102"/>
                      <a:pt x="71" y="101"/>
                    </a:cubicBezTo>
                    <a:cubicBezTo>
                      <a:pt x="72" y="100"/>
                      <a:pt x="72" y="100"/>
                      <a:pt x="73" y="100"/>
                    </a:cubicBezTo>
                    <a:cubicBezTo>
                      <a:pt x="82" y="94"/>
                      <a:pt x="83" y="83"/>
                      <a:pt x="78" y="75"/>
                    </a:cubicBezTo>
                    <a:cubicBezTo>
                      <a:pt x="79" y="75"/>
                      <a:pt x="80" y="73"/>
                      <a:pt x="81" y="73"/>
                    </a:cubicBezTo>
                    <a:cubicBezTo>
                      <a:pt x="82" y="71"/>
                      <a:pt x="82" y="68"/>
                      <a:pt x="81" y="67"/>
                    </a:cubicBezTo>
                    <a:cubicBezTo>
                      <a:pt x="80" y="66"/>
                      <a:pt x="80" y="66"/>
                      <a:pt x="79" y="65"/>
                    </a:cubicBezTo>
                    <a:cubicBezTo>
                      <a:pt x="86" y="56"/>
                      <a:pt x="98" y="48"/>
                      <a:pt x="109" y="50"/>
                    </a:cubicBezTo>
                    <a:cubicBezTo>
                      <a:pt x="118" y="53"/>
                      <a:pt x="121" y="61"/>
                      <a:pt x="116" y="68"/>
                    </a:cubicBezTo>
                    <a:cubicBezTo>
                      <a:pt x="112" y="72"/>
                      <a:pt x="108" y="75"/>
                      <a:pt x="104" y="79"/>
                    </a:cubicBezTo>
                    <a:cubicBezTo>
                      <a:pt x="88" y="95"/>
                      <a:pt x="76" y="118"/>
                      <a:pt x="54" y="128"/>
                    </a:cubicBezTo>
                    <a:cubicBezTo>
                      <a:pt x="44" y="132"/>
                      <a:pt x="33" y="130"/>
                      <a:pt x="22" y="131"/>
                    </a:cubicBezTo>
                    <a:cubicBezTo>
                      <a:pt x="14" y="131"/>
                      <a:pt x="5" y="134"/>
                      <a:pt x="2" y="143"/>
                    </a:cubicBezTo>
                    <a:cubicBezTo>
                      <a:pt x="0" y="149"/>
                      <a:pt x="1" y="158"/>
                      <a:pt x="6" y="162"/>
                    </a:cubicBezTo>
                    <a:cubicBezTo>
                      <a:pt x="13" y="168"/>
                      <a:pt x="24" y="167"/>
                      <a:pt x="32" y="165"/>
                    </a:cubicBezTo>
                    <a:cubicBezTo>
                      <a:pt x="74" y="159"/>
                      <a:pt x="96" y="117"/>
                      <a:pt x="120" y="87"/>
                    </a:cubicBezTo>
                    <a:cubicBezTo>
                      <a:pt x="135" y="69"/>
                      <a:pt x="154" y="54"/>
                      <a:pt x="170" y="38"/>
                    </a:cubicBezTo>
                    <a:cubicBezTo>
                      <a:pt x="175" y="33"/>
                      <a:pt x="180" y="26"/>
                      <a:pt x="180" y="18"/>
                    </a:cubicBezTo>
                    <a:cubicBezTo>
                      <a:pt x="179" y="10"/>
                      <a:pt x="172" y="5"/>
                      <a:pt x="165" y="3"/>
                    </a:cubicBezTo>
                    <a:close/>
                    <a:moveTo>
                      <a:pt x="76" y="68"/>
                    </a:moveTo>
                    <a:cubicBezTo>
                      <a:pt x="76" y="68"/>
                      <a:pt x="76" y="67"/>
                      <a:pt x="77" y="67"/>
                    </a:cubicBezTo>
                    <a:cubicBezTo>
                      <a:pt x="76" y="68"/>
                      <a:pt x="76" y="68"/>
                      <a:pt x="76" y="68"/>
                    </a:cubicBezTo>
                    <a:cubicBezTo>
                      <a:pt x="76" y="68"/>
                      <a:pt x="76" y="68"/>
                      <a:pt x="76" y="68"/>
                    </a:cubicBezTo>
                    <a:cubicBezTo>
                      <a:pt x="76" y="68"/>
                      <a:pt x="76" y="68"/>
                      <a:pt x="76" y="68"/>
                    </a:cubicBezTo>
                    <a:cubicBezTo>
                      <a:pt x="76" y="68"/>
                      <a:pt x="76" y="68"/>
                      <a:pt x="76" y="68"/>
                    </a:cubicBezTo>
                    <a:close/>
                    <a:moveTo>
                      <a:pt x="75" y="71"/>
                    </a:moveTo>
                    <a:cubicBezTo>
                      <a:pt x="75" y="71"/>
                      <a:pt x="75" y="71"/>
                      <a:pt x="75" y="71"/>
                    </a:cubicBezTo>
                    <a:cubicBezTo>
                      <a:pt x="75" y="71"/>
                      <a:pt x="75" y="70"/>
                      <a:pt x="75" y="70"/>
                    </a:cubicBezTo>
                    <a:cubicBezTo>
                      <a:pt x="76" y="70"/>
                      <a:pt x="76" y="70"/>
                      <a:pt x="76" y="69"/>
                    </a:cubicBezTo>
                    <a:cubicBezTo>
                      <a:pt x="76" y="69"/>
                      <a:pt x="76" y="70"/>
                      <a:pt x="76" y="70"/>
                    </a:cubicBezTo>
                    <a:cubicBezTo>
                      <a:pt x="77" y="71"/>
                      <a:pt x="76" y="71"/>
                      <a:pt x="76" y="72"/>
                    </a:cubicBezTo>
                    <a:cubicBezTo>
                      <a:pt x="76" y="72"/>
                      <a:pt x="75" y="71"/>
                      <a:pt x="75" y="71"/>
                    </a:cubicBezTo>
                    <a:close/>
                    <a:moveTo>
                      <a:pt x="41" y="76"/>
                    </a:moveTo>
                    <a:cubicBezTo>
                      <a:pt x="41" y="76"/>
                      <a:pt x="41" y="77"/>
                      <a:pt x="42" y="77"/>
                    </a:cubicBezTo>
                    <a:cubicBezTo>
                      <a:pt x="42" y="77"/>
                      <a:pt x="41" y="77"/>
                      <a:pt x="41" y="77"/>
                    </a:cubicBezTo>
                    <a:cubicBezTo>
                      <a:pt x="41" y="77"/>
                      <a:pt x="40" y="77"/>
                      <a:pt x="40" y="77"/>
                    </a:cubicBezTo>
                    <a:cubicBezTo>
                      <a:pt x="40" y="77"/>
                      <a:pt x="40" y="77"/>
                      <a:pt x="41" y="76"/>
                    </a:cubicBezTo>
                    <a:close/>
                    <a:moveTo>
                      <a:pt x="45" y="74"/>
                    </a:moveTo>
                    <a:cubicBezTo>
                      <a:pt x="45" y="74"/>
                      <a:pt x="45" y="74"/>
                      <a:pt x="45" y="74"/>
                    </a:cubicBezTo>
                    <a:cubicBezTo>
                      <a:pt x="44" y="74"/>
                      <a:pt x="43" y="75"/>
                      <a:pt x="43" y="75"/>
                    </a:cubicBezTo>
                    <a:cubicBezTo>
                      <a:pt x="42" y="75"/>
                      <a:pt x="42" y="75"/>
                      <a:pt x="42" y="75"/>
                    </a:cubicBezTo>
                    <a:cubicBezTo>
                      <a:pt x="42" y="74"/>
                      <a:pt x="43" y="74"/>
                      <a:pt x="44" y="73"/>
                    </a:cubicBezTo>
                    <a:cubicBezTo>
                      <a:pt x="44" y="73"/>
                      <a:pt x="44" y="73"/>
                      <a:pt x="45" y="73"/>
                    </a:cubicBezTo>
                    <a:cubicBezTo>
                      <a:pt x="45" y="72"/>
                      <a:pt x="45" y="72"/>
                      <a:pt x="45" y="72"/>
                    </a:cubicBezTo>
                    <a:cubicBezTo>
                      <a:pt x="46" y="72"/>
                      <a:pt x="46" y="72"/>
                      <a:pt x="47" y="72"/>
                    </a:cubicBezTo>
                    <a:cubicBezTo>
                      <a:pt x="46" y="73"/>
                      <a:pt x="46" y="74"/>
                      <a:pt x="45" y="74"/>
                    </a:cubicBezTo>
                    <a:close/>
                    <a:moveTo>
                      <a:pt x="61" y="102"/>
                    </a:moveTo>
                    <a:cubicBezTo>
                      <a:pt x="60" y="102"/>
                      <a:pt x="59" y="102"/>
                      <a:pt x="59" y="101"/>
                    </a:cubicBezTo>
                    <a:cubicBezTo>
                      <a:pt x="58" y="101"/>
                      <a:pt x="57" y="101"/>
                      <a:pt x="56" y="100"/>
                    </a:cubicBezTo>
                    <a:cubicBezTo>
                      <a:pt x="56" y="99"/>
                      <a:pt x="55" y="100"/>
                      <a:pt x="55" y="100"/>
                    </a:cubicBezTo>
                    <a:cubicBezTo>
                      <a:pt x="56" y="101"/>
                      <a:pt x="57" y="102"/>
                      <a:pt x="59" y="103"/>
                    </a:cubicBezTo>
                    <a:cubicBezTo>
                      <a:pt x="59" y="103"/>
                      <a:pt x="59" y="103"/>
                      <a:pt x="59" y="103"/>
                    </a:cubicBezTo>
                    <a:cubicBezTo>
                      <a:pt x="59" y="103"/>
                      <a:pt x="58" y="103"/>
                      <a:pt x="58" y="103"/>
                    </a:cubicBezTo>
                    <a:cubicBezTo>
                      <a:pt x="58" y="103"/>
                      <a:pt x="57" y="103"/>
                      <a:pt x="57" y="102"/>
                    </a:cubicBezTo>
                    <a:cubicBezTo>
                      <a:pt x="56" y="102"/>
                      <a:pt x="55" y="101"/>
                      <a:pt x="55" y="101"/>
                    </a:cubicBezTo>
                    <a:cubicBezTo>
                      <a:pt x="54" y="100"/>
                      <a:pt x="53" y="101"/>
                      <a:pt x="54" y="101"/>
                    </a:cubicBezTo>
                    <a:cubicBezTo>
                      <a:pt x="55" y="102"/>
                      <a:pt x="56" y="103"/>
                      <a:pt x="57" y="104"/>
                    </a:cubicBezTo>
                    <a:cubicBezTo>
                      <a:pt x="56" y="104"/>
                      <a:pt x="56" y="104"/>
                      <a:pt x="56" y="104"/>
                    </a:cubicBezTo>
                    <a:cubicBezTo>
                      <a:pt x="55" y="104"/>
                      <a:pt x="55" y="104"/>
                      <a:pt x="55" y="104"/>
                    </a:cubicBezTo>
                    <a:cubicBezTo>
                      <a:pt x="54" y="103"/>
                      <a:pt x="53" y="103"/>
                      <a:pt x="53" y="102"/>
                    </a:cubicBezTo>
                    <a:cubicBezTo>
                      <a:pt x="53" y="102"/>
                      <a:pt x="52" y="102"/>
                      <a:pt x="52" y="103"/>
                    </a:cubicBezTo>
                    <a:cubicBezTo>
                      <a:pt x="53" y="103"/>
                      <a:pt x="53" y="104"/>
                      <a:pt x="54" y="104"/>
                    </a:cubicBezTo>
                    <a:cubicBezTo>
                      <a:pt x="53" y="105"/>
                      <a:pt x="51" y="105"/>
                      <a:pt x="50" y="105"/>
                    </a:cubicBezTo>
                    <a:cubicBezTo>
                      <a:pt x="45" y="104"/>
                      <a:pt x="43" y="100"/>
                      <a:pt x="42" y="96"/>
                    </a:cubicBezTo>
                    <a:cubicBezTo>
                      <a:pt x="44" y="95"/>
                      <a:pt x="46" y="93"/>
                      <a:pt x="48" y="92"/>
                    </a:cubicBezTo>
                    <a:cubicBezTo>
                      <a:pt x="49" y="91"/>
                      <a:pt x="51" y="90"/>
                      <a:pt x="52" y="89"/>
                    </a:cubicBezTo>
                    <a:cubicBezTo>
                      <a:pt x="51" y="95"/>
                      <a:pt x="56" y="100"/>
                      <a:pt x="62" y="101"/>
                    </a:cubicBezTo>
                    <a:cubicBezTo>
                      <a:pt x="62" y="101"/>
                      <a:pt x="61" y="102"/>
                      <a:pt x="61" y="102"/>
                    </a:cubicBezTo>
                    <a:close/>
                    <a:moveTo>
                      <a:pt x="77" y="80"/>
                    </a:moveTo>
                    <a:cubicBezTo>
                      <a:pt x="79" y="87"/>
                      <a:pt x="77" y="95"/>
                      <a:pt x="70" y="98"/>
                    </a:cubicBezTo>
                    <a:cubicBezTo>
                      <a:pt x="62" y="102"/>
                      <a:pt x="55" y="96"/>
                      <a:pt x="54" y="87"/>
                    </a:cubicBezTo>
                    <a:cubicBezTo>
                      <a:pt x="54" y="87"/>
                      <a:pt x="53" y="87"/>
                      <a:pt x="53" y="87"/>
                    </a:cubicBezTo>
                    <a:cubicBezTo>
                      <a:pt x="53" y="87"/>
                      <a:pt x="53" y="87"/>
                      <a:pt x="53" y="87"/>
                    </a:cubicBezTo>
                    <a:cubicBezTo>
                      <a:pt x="50" y="87"/>
                      <a:pt x="48" y="89"/>
                      <a:pt x="46" y="91"/>
                    </a:cubicBezTo>
                    <a:cubicBezTo>
                      <a:pt x="44" y="92"/>
                      <a:pt x="43" y="94"/>
                      <a:pt x="41" y="95"/>
                    </a:cubicBezTo>
                    <a:cubicBezTo>
                      <a:pt x="41" y="95"/>
                      <a:pt x="41" y="95"/>
                      <a:pt x="41" y="96"/>
                    </a:cubicBezTo>
                    <a:cubicBezTo>
                      <a:pt x="41" y="96"/>
                      <a:pt x="40" y="96"/>
                      <a:pt x="40" y="96"/>
                    </a:cubicBezTo>
                    <a:cubicBezTo>
                      <a:pt x="37" y="96"/>
                      <a:pt x="32" y="99"/>
                      <a:pt x="29" y="100"/>
                    </a:cubicBezTo>
                    <a:cubicBezTo>
                      <a:pt x="27" y="100"/>
                      <a:pt x="24" y="102"/>
                      <a:pt x="23" y="101"/>
                    </a:cubicBezTo>
                    <a:cubicBezTo>
                      <a:pt x="22" y="100"/>
                      <a:pt x="21" y="98"/>
                      <a:pt x="20" y="97"/>
                    </a:cubicBezTo>
                    <a:cubicBezTo>
                      <a:pt x="26" y="91"/>
                      <a:pt x="31" y="85"/>
                      <a:pt x="36" y="79"/>
                    </a:cubicBezTo>
                    <a:cubicBezTo>
                      <a:pt x="36" y="79"/>
                      <a:pt x="37" y="80"/>
                      <a:pt x="38" y="79"/>
                    </a:cubicBezTo>
                    <a:cubicBezTo>
                      <a:pt x="39" y="79"/>
                      <a:pt x="41" y="78"/>
                      <a:pt x="43" y="78"/>
                    </a:cubicBezTo>
                    <a:cubicBezTo>
                      <a:pt x="46" y="77"/>
                      <a:pt x="48" y="73"/>
                      <a:pt x="50" y="71"/>
                    </a:cubicBezTo>
                    <a:cubicBezTo>
                      <a:pt x="51" y="70"/>
                      <a:pt x="50" y="69"/>
                      <a:pt x="49" y="69"/>
                    </a:cubicBezTo>
                    <a:cubicBezTo>
                      <a:pt x="48" y="70"/>
                      <a:pt x="47" y="70"/>
                      <a:pt x="46" y="70"/>
                    </a:cubicBezTo>
                    <a:cubicBezTo>
                      <a:pt x="49" y="69"/>
                      <a:pt x="52" y="68"/>
                      <a:pt x="55" y="67"/>
                    </a:cubicBezTo>
                    <a:cubicBezTo>
                      <a:pt x="55" y="67"/>
                      <a:pt x="56" y="67"/>
                      <a:pt x="56" y="67"/>
                    </a:cubicBezTo>
                    <a:cubicBezTo>
                      <a:pt x="55" y="68"/>
                      <a:pt x="54" y="68"/>
                      <a:pt x="53" y="69"/>
                    </a:cubicBezTo>
                    <a:cubicBezTo>
                      <a:pt x="47" y="75"/>
                      <a:pt x="41" y="82"/>
                      <a:pt x="36" y="89"/>
                    </a:cubicBezTo>
                    <a:cubicBezTo>
                      <a:pt x="36" y="90"/>
                      <a:pt x="37" y="90"/>
                      <a:pt x="37" y="90"/>
                    </a:cubicBezTo>
                    <a:cubicBezTo>
                      <a:pt x="41" y="84"/>
                      <a:pt x="51" y="70"/>
                      <a:pt x="60" y="68"/>
                    </a:cubicBezTo>
                    <a:cubicBezTo>
                      <a:pt x="60" y="68"/>
                      <a:pt x="60" y="68"/>
                      <a:pt x="60" y="69"/>
                    </a:cubicBezTo>
                    <a:cubicBezTo>
                      <a:pt x="60" y="69"/>
                      <a:pt x="60" y="70"/>
                      <a:pt x="60" y="71"/>
                    </a:cubicBezTo>
                    <a:cubicBezTo>
                      <a:pt x="61" y="72"/>
                      <a:pt x="61" y="73"/>
                      <a:pt x="62" y="73"/>
                    </a:cubicBezTo>
                    <a:cubicBezTo>
                      <a:pt x="62" y="73"/>
                      <a:pt x="62" y="73"/>
                      <a:pt x="62" y="73"/>
                    </a:cubicBezTo>
                    <a:cubicBezTo>
                      <a:pt x="62" y="72"/>
                      <a:pt x="62" y="71"/>
                      <a:pt x="62" y="71"/>
                    </a:cubicBezTo>
                    <a:cubicBezTo>
                      <a:pt x="62" y="70"/>
                      <a:pt x="61" y="68"/>
                      <a:pt x="62" y="67"/>
                    </a:cubicBezTo>
                    <a:cubicBezTo>
                      <a:pt x="63" y="67"/>
                      <a:pt x="64" y="68"/>
                      <a:pt x="65" y="68"/>
                    </a:cubicBezTo>
                    <a:cubicBezTo>
                      <a:pt x="64" y="68"/>
                      <a:pt x="64" y="69"/>
                      <a:pt x="65" y="70"/>
                    </a:cubicBezTo>
                    <a:cubicBezTo>
                      <a:pt x="65" y="70"/>
                      <a:pt x="65" y="71"/>
                      <a:pt x="65" y="71"/>
                    </a:cubicBezTo>
                    <a:cubicBezTo>
                      <a:pt x="66" y="72"/>
                      <a:pt x="66" y="73"/>
                      <a:pt x="66" y="73"/>
                    </a:cubicBezTo>
                    <a:cubicBezTo>
                      <a:pt x="66" y="73"/>
                      <a:pt x="66" y="73"/>
                      <a:pt x="67" y="73"/>
                    </a:cubicBezTo>
                    <a:cubicBezTo>
                      <a:pt x="67" y="73"/>
                      <a:pt x="67" y="72"/>
                      <a:pt x="67" y="71"/>
                    </a:cubicBezTo>
                    <a:cubicBezTo>
                      <a:pt x="67" y="71"/>
                      <a:pt x="67" y="70"/>
                      <a:pt x="67" y="69"/>
                    </a:cubicBezTo>
                    <a:cubicBezTo>
                      <a:pt x="67" y="69"/>
                      <a:pt x="67" y="69"/>
                      <a:pt x="67" y="69"/>
                    </a:cubicBezTo>
                    <a:cubicBezTo>
                      <a:pt x="72" y="71"/>
                      <a:pt x="75" y="75"/>
                      <a:pt x="77" y="80"/>
                    </a:cubicBezTo>
                    <a:close/>
                    <a:moveTo>
                      <a:pt x="79" y="69"/>
                    </a:moveTo>
                    <a:cubicBezTo>
                      <a:pt x="79" y="70"/>
                      <a:pt x="79" y="71"/>
                      <a:pt x="78" y="72"/>
                    </a:cubicBezTo>
                    <a:cubicBezTo>
                      <a:pt x="78" y="73"/>
                      <a:pt x="77" y="73"/>
                      <a:pt x="77" y="73"/>
                    </a:cubicBezTo>
                    <a:cubicBezTo>
                      <a:pt x="77" y="73"/>
                      <a:pt x="77" y="73"/>
                      <a:pt x="76" y="73"/>
                    </a:cubicBezTo>
                    <a:cubicBezTo>
                      <a:pt x="77" y="73"/>
                      <a:pt x="78" y="72"/>
                      <a:pt x="78" y="71"/>
                    </a:cubicBezTo>
                    <a:cubicBezTo>
                      <a:pt x="78" y="70"/>
                      <a:pt x="78" y="70"/>
                      <a:pt x="78" y="69"/>
                    </a:cubicBezTo>
                    <a:cubicBezTo>
                      <a:pt x="77" y="69"/>
                      <a:pt x="77" y="69"/>
                      <a:pt x="77" y="69"/>
                    </a:cubicBezTo>
                    <a:cubicBezTo>
                      <a:pt x="77" y="68"/>
                      <a:pt x="78" y="68"/>
                      <a:pt x="78" y="67"/>
                    </a:cubicBezTo>
                    <a:cubicBezTo>
                      <a:pt x="78" y="67"/>
                      <a:pt x="79" y="68"/>
                      <a:pt x="79" y="69"/>
                    </a:cubicBezTo>
                    <a:close/>
                    <a:moveTo>
                      <a:pt x="177" y="22"/>
                    </a:moveTo>
                    <a:cubicBezTo>
                      <a:pt x="176" y="29"/>
                      <a:pt x="171" y="34"/>
                      <a:pt x="166" y="38"/>
                    </a:cubicBezTo>
                    <a:cubicBezTo>
                      <a:pt x="158" y="46"/>
                      <a:pt x="150" y="52"/>
                      <a:pt x="142" y="60"/>
                    </a:cubicBezTo>
                    <a:cubicBezTo>
                      <a:pt x="127" y="75"/>
                      <a:pt x="114" y="91"/>
                      <a:pt x="101" y="108"/>
                    </a:cubicBezTo>
                    <a:cubicBezTo>
                      <a:pt x="89" y="124"/>
                      <a:pt x="76" y="141"/>
                      <a:pt x="59" y="152"/>
                    </a:cubicBezTo>
                    <a:cubicBezTo>
                      <a:pt x="49" y="158"/>
                      <a:pt x="39" y="163"/>
                      <a:pt x="28" y="164"/>
                    </a:cubicBezTo>
                    <a:cubicBezTo>
                      <a:pt x="23" y="164"/>
                      <a:pt x="18" y="164"/>
                      <a:pt x="14" y="163"/>
                    </a:cubicBezTo>
                    <a:cubicBezTo>
                      <a:pt x="6" y="161"/>
                      <a:pt x="2" y="154"/>
                      <a:pt x="4" y="146"/>
                    </a:cubicBezTo>
                    <a:cubicBezTo>
                      <a:pt x="6" y="133"/>
                      <a:pt x="22" y="133"/>
                      <a:pt x="33" y="133"/>
                    </a:cubicBezTo>
                    <a:cubicBezTo>
                      <a:pt x="42" y="134"/>
                      <a:pt x="50" y="132"/>
                      <a:pt x="58" y="128"/>
                    </a:cubicBezTo>
                    <a:cubicBezTo>
                      <a:pt x="76" y="119"/>
                      <a:pt x="87" y="102"/>
                      <a:pt x="100" y="87"/>
                    </a:cubicBezTo>
                    <a:cubicBezTo>
                      <a:pt x="103" y="83"/>
                      <a:pt x="107" y="79"/>
                      <a:pt x="111" y="75"/>
                    </a:cubicBezTo>
                    <a:cubicBezTo>
                      <a:pt x="114" y="73"/>
                      <a:pt x="117" y="70"/>
                      <a:pt x="119" y="67"/>
                    </a:cubicBezTo>
                    <a:cubicBezTo>
                      <a:pt x="122" y="61"/>
                      <a:pt x="120" y="54"/>
                      <a:pt x="115" y="51"/>
                    </a:cubicBezTo>
                    <a:cubicBezTo>
                      <a:pt x="102" y="42"/>
                      <a:pt x="85" y="54"/>
                      <a:pt x="78" y="65"/>
                    </a:cubicBezTo>
                    <a:cubicBezTo>
                      <a:pt x="77" y="65"/>
                      <a:pt x="77" y="65"/>
                      <a:pt x="76" y="65"/>
                    </a:cubicBezTo>
                    <a:cubicBezTo>
                      <a:pt x="78" y="48"/>
                      <a:pt x="88" y="32"/>
                      <a:pt x="102" y="21"/>
                    </a:cubicBezTo>
                    <a:cubicBezTo>
                      <a:pt x="112" y="14"/>
                      <a:pt x="123" y="9"/>
                      <a:pt x="134" y="6"/>
                    </a:cubicBezTo>
                    <a:cubicBezTo>
                      <a:pt x="145" y="4"/>
                      <a:pt x="158" y="1"/>
                      <a:pt x="168" y="7"/>
                    </a:cubicBezTo>
                    <a:cubicBezTo>
                      <a:pt x="174" y="10"/>
                      <a:pt x="178" y="15"/>
                      <a:pt x="177" y="22"/>
                    </a:cubicBezTo>
                    <a:close/>
                  </a:path>
                </a:pathLst>
              </a:custGeom>
              <a:solidFill>
                <a:srgbClr val="FFFFFF">
                  <a:alpha val="100000"/>
                </a:srgbClr>
              </a:solidFill>
              <a:ln w="9525">
                <a:noFill/>
              </a:ln>
            </p:spPr>
            <p:txBody>
              <a:bodyPr/>
              <a:lstStyle/>
              <a:p>
                <a:endParaRPr lang="zh-CN" altLang="en-US"/>
              </a:p>
            </p:txBody>
          </p:sp>
          <p:sp>
            <p:nvSpPr>
              <p:cNvPr id="3446" name="Freeform 391"/>
              <p:cNvSpPr>
                <a:spLocks noEditPoints="1"/>
              </p:cNvSpPr>
              <p:nvPr/>
            </p:nvSpPr>
            <p:spPr>
              <a:xfrm>
                <a:off x="6299200" y="4095750"/>
                <a:ext cx="1449388" cy="1643063"/>
              </a:xfrm>
              <a:custGeom>
                <a:avLst/>
                <a:gdLst>
                  <a:gd name="txL" fmla="*/ 0 w 188"/>
                  <a:gd name="txT" fmla="*/ 0 h 213"/>
                  <a:gd name="txR" fmla="*/ 188 w 188"/>
                  <a:gd name="txB" fmla="*/ 213 h 213"/>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88" h="213">
                    <a:moveTo>
                      <a:pt x="186" y="105"/>
                    </a:moveTo>
                    <a:cubicBezTo>
                      <a:pt x="184" y="86"/>
                      <a:pt x="181" y="65"/>
                      <a:pt x="173" y="49"/>
                    </a:cubicBezTo>
                    <a:cubicBezTo>
                      <a:pt x="171" y="43"/>
                      <a:pt x="167" y="40"/>
                      <a:pt x="161" y="38"/>
                    </a:cubicBezTo>
                    <a:cubicBezTo>
                      <a:pt x="151" y="33"/>
                      <a:pt x="140" y="30"/>
                      <a:pt x="129" y="26"/>
                    </a:cubicBezTo>
                    <a:cubicBezTo>
                      <a:pt x="129" y="26"/>
                      <a:pt x="129" y="26"/>
                      <a:pt x="129" y="26"/>
                    </a:cubicBezTo>
                    <a:cubicBezTo>
                      <a:pt x="125" y="18"/>
                      <a:pt x="116" y="17"/>
                      <a:pt x="106" y="20"/>
                    </a:cubicBezTo>
                    <a:cubicBezTo>
                      <a:pt x="95" y="0"/>
                      <a:pt x="53" y="32"/>
                      <a:pt x="43" y="41"/>
                    </a:cubicBezTo>
                    <a:cubicBezTo>
                      <a:pt x="35" y="49"/>
                      <a:pt x="21" y="62"/>
                      <a:pt x="32" y="73"/>
                    </a:cubicBezTo>
                    <a:cubicBezTo>
                      <a:pt x="24" y="80"/>
                      <a:pt x="14" y="87"/>
                      <a:pt x="7" y="96"/>
                    </a:cubicBezTo>
                    <a:cubicBezTo>
                      <a:pt x="0" y="106"/>
                      <a:pt x="5" y="122"/>
                      <a:pt x="6" y="134"/>
                    </a:cubicBezTo>
                    <a:cubicBezTo>
                      <a:pt x="7" y="143"/>
                      <a:pt x="8" y="153"/>
                      <a:pt x="10" y="162"/>
                    </a:cubicBezTo>
                    <a:cubicBezTo>
                      <a:pt x="11" y="171"/>
                      <a:pt x="11" y="181"/>
                      <a:pt x="13" y="189"/>
                    </a:cubicBezTo>
                    <a:cubicBezTo>
                      <a:pt x="16" y="202"/>
                      <a:pt x="34" y="202"/>
                      <a:pt x="46" y="204"/>
                    </a:cubicBezTo>
                    <a:cubicBezTo>
                      <a:pt x="55" y="206"/>
                      <a:pt x="64" y="208"/>
                      <a:pt x="73" y="210"/>
                    </a:cubicBezTo>
                    <a:cubicBezTo>
                      <a:pt x="80" y="211"/>
                      <a:pt x="87" y="213"/>
                      <a:pt x="94" y="210"/>
                    </a:cubicBezTo>
                    <a:cubicBezTo>
                      <a:pt x="100" y="208"/>
                      <a:pt x="104" y="204"/>
                      <a:pt x="108" y="201"/>
                    </a:cubicBezTo>
                    <a:cubicBezTo>
                      <a:pt x="117" y="194"/>
                      <a:pt x="125" y="187"/>
                      <a:pt x="133" y="180"/>
                    </a:cubicBezTo>
                    <a:cubicBezTo>
                      <a:pt x="148" y="168"/>
                      <a:pt x="165" y="157"/>
                      <a:pt x="178" y="143"/>
                    </a:cubicBezTo>
                    <a:cubicBezTo>
                      <a:pt x="188" y="132"/>
                      <a:pt x="187" y="119"/>
                      <a:pt x="186" y="105"/>
                    </a:cubicBezTo>
                    <a:close/>
                    <a:moveTo>
                      <a:pt x="65" y="46"/>
                    </a:moveTo>
                    <a:cubicBezTo>
                      <a:pt x="59" y="51"/>
                      <a:pt x="52" y="58"/>
                      <a:pt x="50" y="66"/>
                    </a:cubicBezTo>
                    <a:cubicBezTo>
                      <a:pt x="48" y="61"/>
                      <a:pt x="47" y="57"/>
                      <a:pt x="51" y="52"/>
                    </a:cubicBezTo>
                    <a:cubicBezTo>
                      <a:pt x="53" y="49"/>
                      <a:pt x="59" y="45"/>
                      <a:pt x="61" y="43"/>
                    </a:cubicBezTo>
                    <a:cubicBezTo>
                      <a:pt x="67" y="38"/>
                      <a:pt x="73" y="35"/>
                      <a:pt x="79" y="31"/>
                    </a:cubicBezTo>
                    <a:cubicBezTo>
                      <a:pt x="83" y="29"/>
                      <a:pt x="93" y="23"/>
                      <a:pt x="99" y="23"/>
                    </a:cubicBezTo>
                    <a:cubicBezTo>
                      <a:pt x="85" y="30"/>
                      <a:pt x="70" y="41"/>
                      <a:pt x="65" y="46"/>
                    </a:cubicBezTo>
                    <a:close/>
                    <a:moveTo>
                      <a:pt x="44" y="90"/>
                    </a:moveTo>
                    <a:cubicBezTo>
                      <a:pt x="47" y="92"/>
                      <a:pt x="52" y="92"/>
                      <a:pt x="56" y="92"/>
                    </a:cubicBezTo>
                    <a:cubicBezTo>
                      <a:pt x="55" y="93"/>
                      <a:pt x="55" y="93"/>
                      <a:pt x="54" y="93"/>
                    </a:cubicBezTo>
                    <a:cubicBezTo>
                      <a:pt x="52" y="94"/>
                      <a:pt x="49" y="93"/>
                      <a:pt x="47" y="93"/>
                    </a:cubicBezTo>
                    <a:cubicBezTo>
                      <a:pt x="45" y="93"/>
                      <a:pt x="42" y="93"/>
                      <a:pt x="39" y="92"/>
                    </a:cubicBezTo>
                    <a:cubicBezTo>
                      <a:pt x="40" y="90"/>
                      <a:pt x="41" y="89"/>
                      <a:pt x="42" y="87"/>
                    </a:cubicBezTo>
                    <a:cubicBezTo>
                      <a:pt x="43" y="88"/>
                      <a:pt x="43" y="89"/>
                      <a:pt x="44" y="90"/>
                    </a:cubicBezTo>
                    <a:close/>
                    <a:moveTo>
                      <a:pt x="59" y="88"/>
                    </a:moveTo>
                    <a:cubicBezTo>
                      <a:pt x="58" y="85"/>
                      <a:pt x="57" y="82"/>
                      <a:pt x="56" y="79"/>
                    </a:cubicBezTo>
                    <a:cubicBezTo>
                      <a:pt x="58" y="81"/>
                      <a:pt x="60" y="83"/>
                      <a:pt x="62" y="85"/>
                    </a:cubicBezTo>
                    <a:cubicBezTo>
                      <a:pt x="61" y="86"/>
                      <a:pt x="60" y="87"/>
                      <a:pt x="59" y="88"/>
                    </a:cubicBezTo>
                    <a:close/>
                    <a:moveTo>
                      <a:pt x="66" y="94"/>
                    </a:moveTo>
                    <a:cubicBezTo>
                      <a:pt x="68" y="96"/>
                      <a:pt x="71" y="97"/>
                      <a:pt x="74" y="97"/>
                    </a:cubicBezTo>
                    <a:cubicBezTo>
                      <a:pt x="73" y="98"/>
                      <a:pt x="72" y="98"/>
                      <a:pt x="69" y="98"/>
                    </a:cubicBezTo>
                    <a:cubicBezTo>
                      <a:pt x="67" y="97"/>
                      <a:pt x="65" y="97"/>
                      <a:pt x="62" y="97"/>
                    </a:cubicBezTo>
                    <a:cubicBezTo>
                      <a:pt x="63" y="96"/>
                      <a:pt x="64" y="94"/>
                      <a:pt x="65" y="93"/>
                    </a:cubicBezTo>
                    <a:cubicBezTo>
                      <a:pt x="65" y="93"/>
                      <a:pt x="65" y="94"/>
                      <a:pt x="66" y="94"/>
                    </a:cubicBezTo>
                    <a:close/>
                    <a:moveTo>
                      <a:pt x="80" y="91"/>
                    </a:moveTo>
                    <a:cubicBezTo>
                      <a:pt x="78" y="85"/>
                      <a:pt x="76" y="79"/>
                      <a:pt x="73" y="74"/>
                    </a:cubicBezTo>
                    <a:cubicBezTo>
                      <a:pt x="71" y="68"/>
                      <a:pt x="68" y="63"/>
                      <a:pt x="72" y="56"/>
                    </a:cubicBezTo>
                    <a:cubicBezTo>
                      <a:pt x="75" y="53"/>
                      <a:pt x="80" y="49"/>
                      <a:pt x="83" y="47"/>
                    </a:cubicBezTo>
                    <a:cubicBezTo>
                      <a:pt x="88" y="43"/>
                      <a:pt x="94" y="39"/>
                      <a:pt x="100" y="36"/>
                    </a:cubicBezTo>
                    <a:cubicBezTo>
                      <a:pt x="106" y="33"/>
                      <a:pt x="124" y="21"/>
                      <a:pt x="126" y="33"/>
                    </a:cubicBezTo>
                    <a:cubicBezTo>
                      <a:pt x="126" y="34"/>
                      <a:pt x="127" y="34"/>
                      <a:pt x="127" y="34"/>
                    </a:cubicBezTo>
                    <a:cubicBezTo>
                      <a:pt x="128" y="37"/>
                      <a:pt x="129" y="42"/>
                      <a:pt x="129" y="44"/>
                    </a:cubicBezTo>
                    <a:cubicBezTo>
                      <a:pt x="130" y="47"/>
                      <a:pt x="132" y="50"/>
                      <a:pt x="132" y="53"/>
                    </a:cubicBezTo>
                    <a:cubicBezTo>
                      <a:pt x="132" y="53"/>
                      <a:pt x="132" y="54"/>
                      <a:pt x="132" y="54"/>
                    </a:cubicBezTo>
                    <a:cubicBezTo>
                      <a:pt x="132" y="54"/>
                      <a:pt x="131" y="54"/>
                      <a:pt x="131" y="54"/>
                    </a:cubicBezTo>
                    <a:cubicBezTo>
                      <a:pt x="128" y="57"/>
                      <a:pt x="124" y="59"/>
                      <a:pt x="120" y="61"/>
                    </a:cubicBezTo>
                    <a:cubicBezTo>
                      <a:pt x="106" y="69"/>
                      <a:pt x="93" y="79"/>
                      <a:pt x="80" y="91"/>
                    </a:cubicBezTo>
                    <a:close/>
                    <a:moveTo>
                      <a:pt x="134" y="44"/>
                    </a:moveTo>
                    <a:cubicBezTo>
                      <a:pt x="134" y="44"/>
                      <a:pt x="135" y="45"/>
                      <a:pt x="136" y="45"/>
                    </a:cubicBezTo>
                    <a:cubicBezTo>
                      <a:pt x="137" y="46"/>
                      <a:pt x="139" y="46"/>
                      <a:pt x="140" y="47"/>
                    </a:cubicBezTo>
                    <a:cubicBezTo>
                      <a:pt x="139" y="48"/>
                      <a:pt x="137" y="50"/>
                      <a:pt x="136" y="51"/>
                    </a:cubicBezTo>
                    <a:cubicBezTo>
                      <a:pt x="135" y="49"/>
                      <a:pt x="134" y="47"/>
                      <a:pt x="134" y="44"/>
                    </a:cubicBezTo>
                    <a:close/>
                    <a:moveTo>
                      <a:pt x="40" y="80"/>
                    </a:moveTo>
                    <a:cubicBezTo>
                      <a:pt x="40" y="81"/>
                      <a:pt x="41" y="82"/>
                      <a:pt x="41" y="83"/>
                    </a:cubicBezTo>
                    <a:cubicBezTo>
                      <a:pt x="41" y="83"/>
                      <a:pt x="41" y="84"/>
                      <a:pt x="42" y="84"/>
                    </a:cubicBezTo>
                    <a:cubicBezTo>
                      <a:pt x="40" y="87"/>
                      <a:pt x="38" y="89"/>
                      <a:pt x="36" y="92"/>
                    </a:cubicBezTo>
                    <a:cubicBezTo>
                      <a:pt x="36" y="92"/>
                      <a:pt x="36" y="93"/>
                      <a:pt x="37" y="94"/>
                    </a:cubicBezTo>
                    <a:cubicBezTo>
                      <a:pt x="39" y="95"/>
                      <a:pt x="42" y="95"/>
                      <a:pt x="44" y="96"/>
                    </a:cubicBezTo>
                    <a:cubicBezTo>
                      <a:pt x="47" y="96"/>
                      <a:pt x="52" y="98"/>
                      <a:pt x="54" y="97"/>
                    </a:cubicBezTo>
                    <a:cubicBezTo>
                      <a:pt x="56" y="97"/>
                      <a:pt x="57" y="96"/>
                      <a:pt x="58" y="94"/>
                    </a:cubicBezTo>
                    <a:cubicBezTo>
                      <a:pt x="60" y="93"/>
                      <a:pt x="61" y="91"/>
                      <a:pt x="63" y="89"/>
                    </a:cubicBezTo>
                    <a:cubicBezTo>
                      <a:pt x="63" y="90"/>
                      <a:pt x="64" y="90"/>
                      <a:pt x="64" y="91"/>
                    </a:cubicBezTo>
                    <a:cubicBezTo>
                      <a:pt x="62" y="93"/>
                      <a:pt x="61" y="95"/>
                      <a:pt x="59" y="97"/>
                    </a:cubicBezTo>
                    <a:cubicBezTo>
                      <a:pt x="59" y="98"/>
                      <a:pt x="59" y="99"/>
                      <a:pt x="60" y="99"/>
                    </a:cubicBezTo>
                    <a:cubicBezTo>
                      <a:pt x="64" y="100"/>
                      <a:pt x="71" y="103"/>
                      <a:pt x="75" y="101"/>
                    </a:cubicBezTo>
                    <a:cubicBezTo>
                      <a:pt x="76" y="101"/>
                      <a:pt x="78" y="98"/>
                      <a:pt x="80" y="96"/>
                    </a:cubicBezTo>
                    <a:cubicBezTo>
                      <a:pt x="81" y="96"/>
                      <a:pt x="82" y="96"/>
                      <a:pt x="82" y="95"/>
                    </a:cubicBezTo>
                    <a:cubicBezTo>
                      <a:pt x="98" y="80"/>
                      <a:pt x="117" y="68"/>
                      <a:pt x="135" y="56"/>
                    </a:cubicBezTo>
                    <a:cubicBezTo>
                      <a:pt x="136" y="56"/>
                      <a:pt x="137" y="55"/>
                      <a:pt x="136" y="54"/>
                    </a:cubicBezTo>
                    <a:cubicBezTo>
                      <a:pt x="136" y="54"/>
                      <a:pt x="136" y="54"/>
                      <a:pt x="136" y="54"/>
                    </a:cubicBezTo>
                    <a:cubicBezTo>
                      <a:pt x="139" y="52"/>
                      <a:pt x="141" y="50"/>
                      <a:pt x="144" y="48"/>
                    </a:cubicBezTo>
                    <a:cubicBezTo>
                      <a:pt x="145" y="47"/>
                      <a:pt x="145" y="46"/>
                      <a:pt x="144" y="45"/>
                    </a:cubicBezTo>
                    <a:cubicBezTo>
                      <a:pt x="142" y="44"/>
                      <a:pt x="139" y="43"/>
                      <a:pt x="137" y="42"/>
                    </a:cubicBezTo>
                    <a:cubicBezTo>
                      <a:pt x="136" y="41"/>
                      <a:pt x="134" y="40"/>
                      <a:pt x="133" y="40"/>
                    </a:cubicBezTo>
                    <a:cubicBezTo>
                      <a:pt x="132" y="39"/>
                      <a:pt x="132" y="37"/>
                      <a:pt x="132" y="35"/>
                    </a:cubicBezTo>
                    <a:cubicBezTo>
                      <a:pt x="134" y="36"/>
                      <a:pt x="137" y="37"/>
                      <a:pt x="140" y="38"/>
                    </a:cubicBezTo>
                    <a:cubicBezTo>
                      <a:pt x="148" y="41"/>
                      <a:pt x="158" y="43"/>
                      <a:pt x="148" y="53"/>
                    </a:cubicBezTo>
                    <a:cubicBezTo>
                      <a:pt x="142" y="60"/>
                      <a:pt x="132" y="66"/>
                      <a:pt x="124" y="71"/>
                    </a:cubicBezTo>
                    <a:cubicBezTo>
                      <a:pt x="115" y="78"/>
                      <a:pt x="107" y="84"/>
                      <a:pt x="98" y="91"/>
                    </a:cubicBezTo>
                    <a:cubicBezTo>
                      <a:pt x="91" y="96"/>
                      <a:pt x="83" y="102"/>
                      <a:pt x="74" y="105"/>
                    </a:cubicBezTo>
                    <a:cubicBezTo>
                      <a:pt x="63" y="107"/>
                      <a:pt x="52" y="104"/>
                      <a:pt x="42" y="102"/>
                    </a:cubicBezTo>
                    <a:cubicBezTo>
                      <a:pt x="38" y="101"/>
                      <a:pt x="29" y="101"/>
                      <a:pt x="26" y="99"/>
                    </a:cubicBezTo>
                    <a:cubicBezTo>
                      <a:pt x="23" y="96"/>
                      <a:pt x="25" y="95"/>
                      <a:pt x="28" y="92"/>
                    </a:cubicBezTo>
                    <a:cubicBezTo>
                      <a:pt x="32" y="88"/>
                      <a:pt x="36" y="84"/>
                      <a:pt x="40" y="80"/>
                    </a:cubicBezTo>
                    <a:close/>
                    <a:moveTo>
                      <a:pt x="182" y="122"/>
                    </a:moveTo>
                    <a:cubicBezTo>
                      <a:pt x="181" y="142"/>
                      <a:pt x="159" y="154"/>
                      <a:pt x="146" y="165"/>
                    </a:cubicBezTo>
                    <a:cubicBezTo>
                      <a:pt x="131" y="177"/>
                      <a:pt x="117" y="189"/>
                      <a:pt x="102" y="200"/>
                    </a:cubicBezTo>
                    <a:cubicBezTo>
                      <a:pt x="92" y="209"/>
                      <a:pt x="83" y="207"/>
                      <a:pt x="70" y="205"/>
                    </a:cubicBezTo>
                    <a:cubicBezTo>
                      <a:pt x="61" y="203"/>
                      <a:pt x="52" y="201"/>
                      <a:pt x="43" y="199"/>
                    </a:cubicBezTo>
                    <a:cubicBezTo>
                      <a:pt x="29" y="197"/>
                      <a:pt x="20" y="197"/>
                      <a:pt x="16" y="182"/>
                    </a:cubicBezTo>
                    <a:cubicBezTo>
                      <a:pt x="14" y="173"/>
                      <a:pt x="14" y="163"/>
                      <a:pt x="13" y="154"/>
                    </a:cubicBezTo>
                    <a:cubicBezTo>
                      <a:pt x="12" y="145"/>
                      <a:pt x="11" y="135"/>
                      <a:pt x="10" y="126"/>
                    </a:cubicBezTo>
                    <a:cubicBezTo>
                      <a:pt x="9" y="119"/>
                      <a:pt x="6" y="110"/>
                      <a:pt x="8" y="103"/>
                    </a:cubicBezTo>
                    <a:cubicBezTo>
                      <a:pt x="10" y="96"/>
                      <a:pt x="17" y="93"/>
                      <a:pt x="22" y="88"/>
                    </a:cubicBezTo>
                    <a:cubicBezTo>
                      <a:pt x="26" y="84"/>
                      <a:pt x="31" y="80"/>
                      <a:pt x="35" y="75"/>
                    </a:cubicBezTo>
                    <a:cubicBezTo>
                      <a:pt x="36" y="76"/>
                      <a:pt x="36" y="76"/>
                      <a:pt x="37" y="77"/>
                    </a:cubicBezTo>
                    <a:cubicBezTo>
                      <a:pt x="29" y="84"/>
                      <a:pt x="12" y="98"/>
                      <a:pt x="25" y="103"/>
                    </a:cubicBezTo>
                    <a:cubicBezTo>
                      <a:pt x="32" y="105"/>
                      <a:pt x="41" y="106"/>
                      <a:pt x="49" y="108"/>
                    </a:cubicBezTo>
                    <a:cubicBezTo>
                      <a:pt x="55" y="109"/>
                      <a:pt x="61" y="110"/>
                      <a:pt x="68" y="110"/>
                    </a:cubicBezTo>
                    <a:cubicBezTo>
                      <a:pt x="80" y="109"/>
                      <a:pt x="90" y="102"/>
                      <a:pt x="99" y="95"/>
                    </a:cubicBezTo>
                    <a:cubicBezTo>
                      <a:pt x="112" y="86"/>
                      <a:pt x="125" y="76"/>
                      <a:pt x="137" y="66"/>
                    </a:cubicBezTo>
                    <a:cubicBezTo>
                      <a:pt x="144" y="62"/>
                      <a:pt x="156" y="55"/>
                      <a:pt x="157" y="46"/>
                    </a:cubicBezTo>
                    <a:cubicBezTo>
                      <a:pt x="157" y="44"/>
                      <a:pt x="156" y="41"/>
                      <a:pt x="154" y="40"/>
                    </a:cubicBezTo>
                    <a:cubicBezTo>
                      <a:pt x="155" y="40"/>
                      <a:pt x="155" y="40"/>
                      <a:pt x="156" y="40"/>
                    </a:cubicBezTo>
                    <a:cubicBezTo>
                      <a:pt x="163" y="43"/>
                      <a:pt x="168" y="45"/>
                      <a:pt x="171" y="53"/>
                    </a:cubicBezTo>
                    <a:cubicBezTo>
                      <a:pt x="172" y="57"/>
                      <a:pt x="173" y="61"/>
                      <a:pt x="174" y="66"/>
                    </a:cubicBezTo>
                    <a:cubicBezTo>
                      <a:pt x="179" y="84"/>
                      <a:pt x="183" y="104"/>
                      <a:pt x="182" y="122"/>
                    </a:cubicBezTo>
                    <a:close/>
                  </a:path>
                </a:pathLst>
              </a:custGeom>
              <a:solidFill>
                <a:srgbClr val="FFFFFF">
                  <a:alpha val="100000"/>
                </a:srgbClr>
              </a:solidFill>
              <a:ln w="9525">
                <a:noFill/>
              </a:ln>
            </p:spPr>
            <p:txBody>
              <a:bodyPr/>
              <a:lstStyle/>
              <a:p>
                <a:endParaRPr lang="zh-CN" altLang="en-US"/>
              </a:p>
            </p:txBody>
          </p:sp>
          <p:sp>
            <p:nvSpPr>
              <p:cNvPr id="3447" name="Freeform 392"/>
              <p:cNvSpPr>
                <a:spLocks noEditPoints="1"/>
              </p:cNvSpPr>
              <p:nvPr/>
            </p:nvSpPr>
            <p:spPr>
              <a:xfrm>
                <a:off x="6507162" y="4999037"/>
                <a:ext cx="238125" cy="639763"/>
              </a:xfrm>
              <a:custGeom>
                <a:avLst/>
                <a:gdLst>
                  <a:gd name="txL" fmla="*/ 0 w 31"/>
                  <a:gd name="txT" fmla="*/ 0 h 83"/>
                  <a:gd name="txR" fmla="*/ 31 w 31"/>
                  <a:gd name="txB" fmla="*/ 83 h 83"/>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31" h="83">
                    <a:moveTo>
                      <a:pt x="31" y="72"/>
                    </a:moveTo>
                    <a:cubicBezTo>
                      <a:pt x="29" y="54"/>
                      <a:pt x="26" y="37"/>
                      <a:pt x="24" y="19"/>
                    </a:cubicBezTo>
                    <a:cubicBezTo>
                      <a:pt x="24" y="15"/>
                      <a:pt x="24" y="7"/>
                      <a:pt x="21" y="4"/>
                    </a:cubicBezTo>
                    <a:cubicBezTo>
                      <a:pt x="19" y="1"/>
                      <a:pt x="14" y="1"/>
                      <a:pt x="11" y="1"/>
                    </a:cubicBezTo>
                    <a:cubicBezTo>
                      <a:pt x="4" y="0"/>
                      <a:pt x="2" y="1"/>
                      <a:pt x="3" y="8"/>
                    </a:cubicBezTo>
                    <a:cubicBezTo>
                      <a:pt x="6" y="27"/>
                      <a:pt x="9" y="45"/>
                      <a:pt x="12" y="64"/>
                    </a:cubicBezTo>
                    <a:cubicBezTo>
                      <a:pt x="7" y="66"/>
                      <a:pt x="3" y="71"/>
                      <a:pt x="0" y="76"/>
                    </a:cubicBezTo>
                    <a:cubicBezTo>
                      <a:pt x="0" y="77"/>
                      <a:pt x="0" y="78"/>
                      <a:pt x="2" y="79"/>
                    </a:cubicBezTo>
                    <a:cubicBezTo>
                      <a:pt x="8" y="80"/>
                      <a:pt x="14" y="82"/>
                      <a:pt x="20" y="83"/>
                    </a:cubicBezTo>
                    <a:cubicBezTo>
                      <a:pt x="23" y="83"/>
                      <a:pt x="27" y="83"/>
                      <a:pt x="29" y="81"/>
                    </a:cubicBezTo>
                    <a:cubicBezTo>
                      <a:pt x="31" y="79"/>
                      <a:pt x="31" y="76"/>
                      <a:pt x="30" y="74"/>
                    </a:cubicBezTo>
                    <a:cubicBezTo>
                      <a:pt x="31" y="74"/>
                      <a:pt x="31" y="73"/>
                      <a:pt x="31" y="72"/>
                    </a:cubicBezTo>
                    <a:close/>
                    <a:moveTo>
                      <a:pt x="10" y="27"/>
                    </a:moveTo>
                    <a:cubicBezTo>
                      <a:pt x="9" y="22"/>
                      <a:pt x="6" y="13"/>
                      <a:pt x="7" y="7"/>
                    </a:cubicBezTo>
                    <a:cubicBezTo>
                      <a:pt x="7" y="5"/>
                      <a:pt x="6" y="5"/>
                      <a:pt x="7" y="4"/>
                    </a:cubicBezTo>
                    <a:cubicBezTo>
                      <a:pt x="8" y="4"/>
                      <a:pt x="13" y="5"/>
                      <a:pt x="14" y="5"/>
                    </a:cubicBezTo>
                    <a:cubicBezTo>
                      <a:pt x="17" y="6"/>
                      <a:pt x="16" y="5"/>
                      <a:pt x="18" y="8"/>
                    </a:cubicBezTo>
                    <a:cubicBezTo>
                      <a:pt x="20" y="11"/>
                      <a:pt x="20" y="15"/>
                      <a:pt x="20" y="19"/>
                    </a:cubicBezTo>
                    <a:cubicBezTo>
                      <a:pt x="21" y="24"/>
                      <a:pt x="22" y="30"/>
                      <a:pt x="22" y="36"/>
                    </a:cubicBezTo>
                    <a:cubicBezTo>
                      <a:pt x="24" y="46"/>
                      <a:pt x="25" y="56"/>
                      <a:pt x="26" y="65"/>
                    </a:cubicBezTo>
                    <a:cubicBezTo>
                      <a:pt x="26" y="65"/>
                      <a:pt x="25" y="65"/>
                      <a:pt x="25" y="64"/>
                    </a:cubicBezTo>
                    <a:cubicBezTo>
                      <a:pt x="25" y="64"/>
                      <a:pt x="25" y="64"/>
                      <a:pt x="25" y="64"/>
                    </a:cubicBezTo>
                    <a:cubicBezTo>
                      <a:pt x="24" y="64"/>
                      <a:pt x="24" y="64"/>
                      <a:pt x="24" y="64"/>
                    </a:cubicBezTo>
                    <a:cubicBezTo>
                      <a:pt x="21" y="62"/>
                      <a:pt x="19" y="62"/>
                      <a:pt x="16" y="62"/>
                    </a:cubicBezTo>
                    <a:cubicBezTo>
                      <a:pt x="14" y="51"/>
                      <a:pt x="12" y="39"/>
                      <a:pt x="10" y="27"/>
                    </a:cubicBezTo>
                    <a:close/>
                    <a:moveTo>
                      <a:pt x="24" y="79"/>
                    </a:moveTo>
                    <a:cubicBezTo>
                      <a:pt x="21" y="80"/>
                      <a:pt x="17" y="78"/>
                      <a:pt x="14" y="77"/>
                    </a:cubicBezTo>
                    <a:cubicBezTo>
                      <a:pt x="11" y="77"/>
                      <a:pt x="8" y="76"/>
                      <a:pt x="6" y="75"/>
                    </a:cubicBezTo>
                    <a:cubicBezTo>
                      <a:pt x="9" y="70"/>
                      <a:pt x="15" y="64"/>
                      <a:pt x="22" y="67"/>
                    </a:cubicBezTo>
                    <a:cubicBezTo>
                      <a:pt x="25" y="70"/>
                      <a:pt x="29" y="77"/>
                      <a:pt x="24" y="79"/>
                    </a:cubicBezTo>
                    <a:close/>
                  </a:path>
                </a:pathLst>
              </a:custGeom>
              <a:solidFill>
                <a:srgbClr val="FFFFFF">
                  <a:alpha val="100000"/>
                </a:srgbClr>
              </a:solidFill>
              <a:ln w="9525">
                <a:noFill/>
              </a:ln>
            </p:spPr>
            <p:txBody>
              <a:bodyPr/>
              <a:lstStyle/>
              <a:p>
                <a:endParaRPr lang="zh-CN" altLang="en-US"/>
              </a:p>
            </p:txBody>
          </p:sp>
          <p:sp>
            <p:nvSpPr>
              <p:cNvPr id="3448" name="Freeform 393"/>
              <p:cNvSpPr/>
              <p:nvPr/>
            </p:nvSpPr>
            <p:spPr>
              <a:xfrm>
                <a:off x="6846887" y="4921250"/>
                <a:ext cx="161925" cy="747713"/>
              </a:xfrm>
              <a:custGeom>
                <a:avLst/>
                <a:gdLst>
                  <a:gd name="txL" fmla="*/ 0 w 21"/>
                  <a:gd name="txT" fmla="*/ 0 h 97"/>
                  <a:gd name="txR" fmla="*/ 21 w 21"/>
                  <a:gd name="txB" fmla="*/ 97 h 97"/>
                </a:gdLst>
                <a:ahLst/>
                <a:cxnLst>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Lst>
                <a:rect l="txL" t="txT" r="txR" b="txB"/>
                <a:pathLst>
                  <a:path w="21" h="97">
                    <a:moveTo>
                      <a:pt x="10" y="49"/>
                    </a:moveTo>
                    <a:cubicBezTo>
                      <a:pt x="7" y="34"/>
                      <a:pt x="0" y="10"/>
                      <a:pt x="18" y="1"/>
                    </a:cubicBezTo>
                    <a:cubicBezTo>
                      <a:pt x="19" y="1"/>
                      <a:pt x="18" y="0"/>
                      <a:pt x="18" y="0"/>
                    </a:cubicBezTo>
                    <a:cubicBezTo>
                      <a:pt x="3" y="5"/>
                      <a:pt x="4" y="22"/>
                      <a:pt x="5" y="34"/>
                    </a:cubicBezTo>
                    <a:cubicBezTo>
                      <a:pt x="8" y="55"/>
                      <a:pt x="13" y="75"/>
                      <a:pt x="18" y="95"/>
                    </a:cubicBezTo>
                    <a:cubicBezTo>
                      <a:pt x="19" y="97"/>
                      <a:pt x="21" y="96"/>
                      <a:pt x="21" y="95"/>
                    </a:cubicBezTo>
                    <a:cubicBezTo>
                      <a:pt x="16" y="80"/>
                      <a:pt x="12" y="64"/>
                      <a:pt x="10" y="49"/>
                    </a:cubicBezTo>
                    <a:close/>
                  </a:path>
                </a:pathLst>
              </a:custGeom>
              <a:solidFill>
                <a:srgbClr val="FFFFFF">
                  <a:alpha val="100000"/>
                </a:srgbClr>
              </a:solidFill>
              <a:ln w="9525">
                <a:noFill/>
              </a:ln>
            </p:spPr>
            <p:txBody>
              <a:bodyPr/>
              <a:lstStyle/>
              <a:p>
                <a:endParaRPr lang="zh-CN" altLang="en-US"/>
              </a:p>
            </p:txBody>
          </p:sp>
          <p:sp>
            <p:nvSpPr>
              <p:cNvPr id="3449" name="Freeform 394"/>
              <p:cNvSpPr>
                <a:spLocks noEditPoints="1"/>
              </p:cNvSpPr>
              <p:nvPr/>
            </p:nvSpPr>
            <p:spPr>
              <a:xfrm>
                <a:off x="7262812" y="5091112"/>
                <a:ext cx="177800" cy="239713"/>
              </a:xfrm>
              <a:custGeom>
                <a:avLst/>
                <a:gdLst>
                  <a:gd name="txL" fmla="*/ 0 w 23"/>
                  <a:gd name="txT" fmla="*/ 0 h 31"/>
                  <a:gd name="txR" fmla="*/ 23 w 23"/>
                  <a:gd name="txB" fmla="*/ 31 h 31"/>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23" h="31">
                    <a:moveTo>
                      <a:pt x="3" y="9"/>
                    </a:moveTo>
                    <a:cubicBezTo>
                      <a:pt x="0" y="14"/>
                      <a:pt x="1" y="20"/>
                      <a:pt x="4" y="25"/>
                    </a:cubicBezTo>
                    <a:cubicBezTo>
                      <a:pt x="5" y="31"/>
                      <a:pt x="14" y="31"/>
                      <a:pt x="18" y="27"/>
                    </a:cubicBezTo>
                    <a:cubicBezTo>
                      <a:pt x="23" y="21"/>
                      <a:pt x="23" y="12"/>
                      <a:pt x="19" y="6"/>
                    </a:cubicBezTo>
                    <a:cubicBezTo>
                      <a:pt x="14" y="0"/>
                      <a:pt x="6" y="2"/>
                      <a:pt x="3" y="9"/>
                    </a:cubicBezTo>
                    <a:close/>
                    <a:moveTo>
                      <a:pt x="7" y="7"/>
                    </a:moveTo>
                    <a:cubicBezTo>
                      <a:pt x="7" y="7"/>
                      <a:pt x="8" y="7"/>
                      <a:pt x="8" y="8"/>
                    </a:cubicBezTo>
                    <a:cubicBezTo>
                      <a:pt x="7" y="8"/>
                      <a:pt x="7" y="8"/>
                      <a:pt x="6" y="8"/>
                    </a:cubicBezTo>
                    <a:cubicBezTo>
                      <a:pt x="6" y="9"/>
                      <a:pt x="5" y="9"/>
                      <a:pt x="5" y="10"/>
                    </a:cubicBezTo>
                    <a:cubicBezTo>
                      <a:pt x="5" y="10"/>
                      <a:pt x="5" y="10"/>
                      <a:pt x="5" y="10"/>
                    </a:cubicBezTo>
                    <a:cubicBezTo>
                      <a:pt x="5" y="9"/>
                      <a:pt x="5" y="9"/>
                      <a:pt x="5" y="9"/>
                    </a:cubicBezTo>
                    <a:cubicBezTo>
                      <a:pt x="6" y="8"/>
                      <a:pt x="6" y="7"/>
                      <a:pt x="7" y="7"/>
                    </a:cubicBezTo>
                    <a:close/>
                    <a:moveTo>
                      <a:pt x="5" y="23"/>
                    </a:moveTo>
                    <a:cubicBezTo>
                      <a:pt x="5" y="22"/>
                      <a:pt x="4" y="22"/>
                      <a:pt x="4" y="23"/>
                    </a:cubicBezTo>
                    <a:cubicBezTo>
                      <a:pt x="3" y="21"/>
                      <a:pt x="3" y="19"/>
                      <a:pt x="3" y="16"/>
                    </a:cubicBezTo>
                    <a:cubicBezTo>
                      <a:pt x="3" y="15"/>
                      <a:pt x="4" y="12"/>
                      <a:pt x="5" y="10"/>
                    </a:cubicBezTo>
                    <a:cubicBezTo>
                      <a:pt x="7" y="15"/>
                      <a:pt x="10" y="20"/>
                      <a:pt x="12" y="25"/>
                    </a:cubicBezTo>
                    <a:cubicBezTo>
                      <a:pt x="13" y="26"/>
                      <a:pt x="14" y="25"/>
                      <a:pt x="14" y="24"/>
                    </a:cubicBezTo>
                    <a:cubicBezTo>
                      <a:pt x="12" y="20"/>
                      <a:pt x="9" y="15"/>
                      <a:pt x="7" y="12"/>
                    </a:cubicBezTo>
                    <a:cubicBezTo>
                      <a:pt x="8" y="12"/>
                      <a:pt x="9" y="11"/>
                      <a:pt x="9" y="11"/>
                    </a:cubicBezTo>
                    <a:cubicBezTo>
                      <a:pt x="10" y="12"/>
                      <a:pt x="11" y="13"/>
                      <a:pt x="12" y="15"/>
                    </a:cubicBezTo>
                    <a:cubicBezTo>
                      <a:pt x="13" y="18"/>
                      <a:pt x="14" y="21"/>
                      <a:pt x="15" y="25"/>
                    </a:cubicBezTo>
                    <a:cubicBezTo>
                      <a:pt x="12" y="27"/>
                      <a:pt x="8" y="27"/>
                      <a:pt x="5" y="23"/>
                    </a:cubicBezTo>
                    <a:close/>
                    <a:moveTo>
                      <a:pt x="18" y="20"/>
                    </a:moveTo>
                    <a:cubicBezTo>
                      <a:pt x="18" y="21"/>
                      <a:pt x="18" y="22"/>
                      <a:pt x="17" y="22"/>
                    </a:cubicBezTo>
                    <a:cubicBezTo>
                      <a:pt x="16" y="17"/>
                      <a:pt x="13" y="9"/>
                      <a:pt x="8" y="6"/>
                    </a:cubicBezTo>
                    <a:cubicBezTo>
                      <a:pt x="10" y="4"/>
                      <a:pt x="13" y="4"/>
                      <a:pt x="16" y="7"/>
                    </a:cubicBezTo>
                    <a:cubicBezTo>
                      <a:pt x="19" y="10"/>
                      <a:pt x="19" y="16"/>
                      <a:pt x="18" y="20"/>
                    </a:cubicBezTo>
                    <a:close/>
                  </a:path>
                </a:pathLst>
              </a:custGeom>
              <a:solidFill>
                <a:srgbClr val="FFFFFF">
                  <a:alpha val="100000"/>
                </a:srgbClr>
              </a:solidFill>
              <a:ln w="9525">
                <a:noFill/>
              </a:ln>
            </p:spPr>
            <p:txBody>
              <a:bodyPr/>
              <a:lstStyle/>
              <a:p>
                <a:endParaRPr lang="zh-CN" altLang="en-US"/>
              </a:p>
            </p:txBody>
          </p:sp>
          <p:sp>
            <p:nvSpPr>
              <p:cNvPr id="3450" name="Freeform 395"/>
              <p:cNvSpPr/>
              <p:nvPr/>
            </p:nvSpPr>
            <p:spPr>
              <a:xfrm>
                <a:off x="7216775" y="5253037"/>
                <a:ext cx="53975" cy="61913"/>
              </a:xfrm>
              <a:custGeom>
                <a:avLst/>
                <a:gdLst>
                  <a:gd name="txL" fmla="*/ 0 w 7"/>
                  <a:gd name="txT" fmla="*/ 0 h 8"/>
                  <a:gd name="txR" fmla="*/ 7 w 7"/>
                  <a:gd name="txB" fmla="*/ 8 h 8"/>
                </a:gdLst>
                <a:ahLst/>
                <a:cxnLst>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7" h="8">
                    <a:moveTo>
                      <a:pt x="6" y="1"/>
                    </a:moveTo>
                    <a:cubicBezTo>
                      <a:pt x="4" y="0"/>
                      <a:pt x="3" y="0"/>
                      <a:pt x="1" y="1"/>
                    </a:cubicBezTo>
                    <a:cubicBezTo>
                      <a:pt x="0" y="2"/>
                      <a:pt x="0" y="4"/>
                      <a:pt x="0" y="5"/>
                    </a:cubicBezTo>
                    <a:cubicBezTo>
                      <a:pt x="1" y="6"/>
                      <a:pt x="2" y="8"/>
                      <a:pt x="4" y="7"/>
                    </a:cubicBezTo>
                    <a:cubicBezTo>
                      <a:pt x="4" y="7"/>
                      <a:pt x="4" y="7"/>
                      <a:pt x="5" y="7"/>
                    </a:cubicBezTo>
                    <a:cubicBezTo>
                      <a:pt x="6" y="7"/>
                      <a:pt x="7" y="6"/>
                      <a:pt x="7" y="5"/>
                    </a:cubicBezTo>
                    <a:cubicBezTo>
                      <a:pt x="7" y="5"/>
                      <a:pt x="7" y="5"/>
                      <a:pt x="7" y="5"/>
                    </a:cubicBezTo>
                    <a:cubicBezTo>
                      <a:pt x="7" y="3"/>
                      <a:pt x="7" y="2"/>
                      <a:pt x="6" y="1"/>
                    </a:cubicBezTo>
                    <a:close/>
                  </a:path>
                </a:pathLst>
              </a:custGeom>
              <a:solidFill>
                <a:srgbClr val="FFFFFF">
                  <a:alpha val="100000"/>
                </a:srgbClr>
              </a:solidFill>
              <a:ln w="9525">
                <a:noFill/>
              </a:ln>
            </p:spPr>
            <p:txBody>
              <a:bodyPr/>
              <a:lstStyle/>
              <a:p>
                <a:endParaRPr lang="zh-CN" altLang="en-US"/>
              </a:p>
            </p:txBody>
          </p:sp>
          <p:sp>
            <p:nvSpPr>
              <p:cNvPr id="3451" name="Freeform 396"/>
              <p:cNvSpPr/>
              <p:nvPr/>
            </p:nvSpPr>
            <p:spPr>
              <a:xfrm>
                <a:off x="7224712" y="5160962"/>
                <a:ext cx="14288" cy="76200"/>
              </a:xfrm>
              <a:custGeom>
                <a:avLst/>
                <a:gdLst>
                  <a:gd name="txL" fmla="*/ 0 w 2"/>
                  <a:gd name="txT" fmla="*/ 0 h 10"/>
                  <a:gd name="txR" fmla="*/ 2 w 2"/>
                  <a:gd name="txB" fmla="*/ 10 h 10"/>
                </a:gdLst>
                <a:ahLst/>
                <a:cxnLst>
                  <a:cxn ang="0">
                    <a:pos x="2147483646" y="2147483646"/>
                  </a:cxn>
                  <a:cxn ang="0">
                    <a:pos x="2147483646" y="2147483646"/>
                  </a:cxn>
                  <a:cxn ang="0">
                    <a:pos x="2147483646" y="0"/>
                  </a:cxn>
                  <a:cxn ang="0">
                    <a:pos x="2147483646" y="0"/>
                  </a:cxn>
                  <a:cxn ang="0">
                    <a:pos x="0" y="2147483646"/>
                  </a:cxn>
                  <a:cxn ang="0">
                    <a:pos x="0" y="2147483646"/>
                  </a:cxn>
                  <a:cxn ang="0">
                    <a:pos x="2147483646" y="2147483646"/>
                  </a:cxn>
                </a:cxnLst>
                <a:rect l="txL" t="txT" r="txR" b="txB"/>
                <a:pathLst>
                  <a:path w="2" h="10">
                    <a:moveTo>
                      <a:pt x="1" y="9"/>
                    </a:moveTo>
                    <a:cubicBezTo>
                      <a:pt x="1" y="8"/>
                      <a:pt x="2" y="6"/>
                      <a:pt x="2" y="4"/>
                    </a:cubicBezTo>
                    <a:cubicBezTo>
                      <a:pt x="2" y="3"/>
                      <a:pt x="2" y="2"/>
                      <a:pt x="2" y="0"/>
                    </a:cubicBezTo>
                    <a:cubicBezTo>
                      <a:pt x="2" y="0"/>
                      <a:pt x="1" y="0"/>
                      <a:pt x="1" y="0"/>
                    </a:cubicBezTo>
                    <a:cubicBezTo>
                      <a:pt x="0" y="1"/>
                      <a:pt x="0" y="3"/>
                      <a:pt x="0" y="4"/>
                    </a:cubicBezTo>
                    <a:cubicBezTo>
                      <a:pt x="0" y="6"/>
                      <a:pt x="0" y="8"/>
                      <a:pt x="0" y="9"/>
                    </a:cubicBezTo>
                    <a:cubicBezTo>
                      <a:pt x="0" y="10"/>
                      <a:pt x="1" y="10"/>
                      <a:pt x="1" y="9"/>
                    </a:cubicBezTo>
                    <a:close/>
                  </a:path>
                </a:pathLst>
              </a:custGeom>
              <a:solidFill>
                <a:srgbClr val="FFFFFF">
                  <a:alpha val="100000"/>
                </a:srgbClr>
              </a:solidFill>
              <a:ln w="9525">
                <a:noFill/>
              </a:ln>
            </p:spPr>
            <p:txBody>
              <a:bodyPr/>
              <a:lstStyle/>
              <a:p>
                <a:endParaRPr lang="zh-CN" altLang="en-US"/>
              </a:p>
            </p:txBody>
          </p:sp>
          <p:sp>
            <p:nvSpPr>
              <p:cNvPr id="3452" name="Freeform 397"/>
              <p:cNvSpPr/>
              <p:nvPr/>
            </p:nvSpPr>
            <p:spPr>
              <a:xfrm>
                <a:off x="7246937" y="5060950"/>
                <a:ext cx="85725" cy="84138"/>
              </a:xfrm>
              <a:custGeom>
                <a:avLst/>
                <a:gdLst>
                  <a:gd name="txL" fmla="*/ 0 w 11"/>
                  <a:gd name="txT" fmla="*/ 0 h 11"/>
                  <a:gd name="txR" fmla="*/ 11 w 11"/>
                  <a:gd name="txB" fmla="*/ 11 h 11"/>
                </a:gdLst>
                <a:ahLst/>
                <a:cxnLst>
                  <a:cxn ang="0">
                    <a:pos x="2147483646" y="2147483646"/>
                  </a:cxn>
                  <a:cxn ang="0">
                    <a:pos x="2147483646" y="2147483646"/>
                  </a:cxn>
                  <a:cxn ang="0">
                    <a:pos x="2147483646" y="2147483646"/>
                  </a:cxn>
                  <a:cxn ang="0">
                    <a:pos x="2147483646" y="2147483646"/>
                  </a:cxn>
                  <a:cxn ang="0">
                    <a:pos x="0" y="2147483646"/>
                  </a:cxn>
                  <a:cxn ang="0">
                    <a:pos x="2147483646" y="2147483646"/>
                  </a:cxn>
                </a:cxnLst>
                <a:rect l="txL" t="txT" r="txR" b="txB"/>
                <a:pathLst>
                  <a:path w="11" h="11">
                    <a:moveTo>
                      <a:pt x="1" y="10"/>
                    </a:moveTo>
                    <a:cubicBezTo>
                      <a:pt x="3" y="9"/>
                      <a:pt x="4" y="7"/>
                      <a:pt x="6" y="5"/>
                    </a:cubicBezTo>
                    <a:cubicBezTo>
                      <a:pt x="7" y="5"/>
                      <a:pt x="11" y="4"/>
                      <a:pt x="10" y="2"/>
                    </a:cubicBezTo>
                    <a:cubicBezTo>
                      <a:pt x="8" y="0"/>
                      <a:pt x="4" y="3"/>
                      <a:pt x="3" y="4"/>
                    </a:cubicBezTo>
                    <a:cubicBezTo>
                      <a:pt x="2" y="6"/>
                      <a:pt x="0" y="8"/>
                      <a:pt x="0" y="10"/>
                    </a:cubicBezTo>
                    <a:cubicBezTo>
                      <a:pt x="0" y="10"/>
                      <a:pt x="1" y="11"/>
                      <a:pt x="1" y="10"/>
                    </a:cubicBezTo>
                    <a:close/>
                  </a:path>
                </a:pathLst>
              </a:custGeom>
              <a:solidFill>
                <a:srgbClr val="FFFFFF">
                  <a:alpha val="100000"/>
                </a:srgbClr>
              </a:solidFill>
              <a:ln w="9525">
                <a:noFill/>
              </a:ln>
            </p:spPr>
            <p:txBody>
              <a:bodyPr/>
              <a:lstStyle/>
              <a:p>
                <a:endParaRPr lang="zh-CN" altLang="en-US"/>
              </a:p>
            </p:txBody>
          </p:sp>
          <p:sp>
            <p:nvSpPr>
              <p:cNvPr id="3453" name="Freeform 398"/>
              <p:cNvSpPr/>
              <p:nvPr/>
            </p:nvSpPr>
            <p:spPr>
              <a:xfrm>
                <a:off x="7354887" y="5060950"/>
                <a:ext cx="77788" cy="60325"/>
              </a:xfrm>
              <a:custGeom>
                <a:avLst/>
                <a:gdLst>
                  <a:gd name="txL" fmla="*/ 0 w 10"/>
                  <a:gd name="txT" fmla="*/ 0 h 8"/>
                  <a:gd name="txR" fmla="*/ 10 w 10"/>
                  <a:gd name="txB" fmla="*/ 8 h 8"/>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0" h="8">
                    <a:moveTo>
                      <a:pt x="1" y="2"/>
                    </a:moveTo>
                    <a:cubicBezTo>
                      <a:pt x="2" y="3"/>
                      <a:pt x="4" y="4"/>
                      <a:pt x="5" y="4"/>
                    </a:cubicBezTo>
                    <a:cubicBezTo>
                      <a:pt x="6" y="5"/>
                      <a:pt x="7" y="7"/>
                      <a:pt x="8" y="8"/>
                    </a:cubicBezTo>
                    <a:cubicBezTo>
                      <a:pt x="9" y="8"/>
                      <a:pt x="10" y="8"/>
                      <a:pt x="10" y="7"/>
                    </a:cubicBezTo>
                    <a:cubicBezTo>
                      <a:pt x="10" y="5"/>
                      <a:pt x="8" y="3"/>
                      <a:pt x="6" y="2"/>
                    </a:cubicBezTo>
                    <a:cubicBezTo>
                      <a:pt x="5" y="1"/>
                      <a:pt x="3" y="0"/>
                      <a:pt x="1" y="1"/>
                    </a:cubicBezTo>
                    <a:cubicBezTo>
                      <a:pt x="0" y="1"/>
                      <a:pt x="0" y="2"/>
                      <a:pt x="1" y="2"/>
                    </a:cubicBezTo>
                    <a:close/>
                  </a:path>
                </a:pathLst>
              </a:custGeom>
              <a:solidFill>
                <a:srgbClr val="FFFFFF">
                  <a:alpha val="100000"/>
                </a:srgbClr>
              </a:solidFill>
              <a:ln w="9525">
                <a:noFill/>
              </a:ln>
            </p:spPr>
            <p:txBody>
              <a:bodyPr/>
              <a:lstStyle/>
              <a:p>
                <a:endParaRPr lang="zh-CN" altLang="en-US"/>
              </a:p>
            </p:txBody>
          </p:sp>
          <p:sp>
            <p:nvSpPr>
              <p:cNvPr id="3454" name="Freeform 399"/>
              <p:cNvSpPr/>
              <p:nvPr/>
            </p:nvSpPr>
            <p:spPr>
              <a:xfrm>
                <a:off x="7416800" y="5121275"/>
                <a:ext cx="53975" cy="39688"/>
              </a:xfrm>
              <a:custGeom>
                <a:avLst/>
                <a:gdLst>
                  <a:gd name="txL" fmla="*/ 0 w 7"/>
                  <a:gd name="txT" fmla="*/ 0 h 5"/>
                  <a:gd name="txR" fmla="*/ 7 w 7"/>
                  <a:gd name="txB" fmla="*/ 5 h 5"/>
                </a:gdLst>
                <a:ahLst/>
                <a:cxnLst>
                  <a:cxn ang="0">
                    <a:pos x="2147483646" y="0"/>
                  </a:cxn>
                  <a:cxn ang="0">
                    <a:pos x="2147483646" y="2147483646"/>
                  </a:cxn>
                  <a:cxn ang="0">
                    <a:pos x="2147483646" y="0"/>
                  </a:cxn>
                </a:cxnLst>
                <a:rect l="txL" t="txT" r="txR" b="txB"/>
                <a:pathLst>
                  <a:path w="7" h="5">
                    <a:moveTo>
                      <a:pt x="4" y="0"/>
                    </a:moveTo>
                    <a:cubicBezTo>
                      <a:pt x="0" y="0"/>
                      <a:pt x="0" y="5"/>
                      <a:pt x="4" y="5"/>
                    </a:cubicBezTo>
                    <a:cubicBezTo>
                      <a:pt x="7" y="5"/>
                      <a:pt x="7" y="0"/>
                      <a:pt x="4" y="0"/>
                    </a:cubicBezTo>
                    <a:close/>
                  </a:path>
                </a:pathLst>
              </a:custGeom>
              <a:solidFill>
                <a:srgbClr val="FFFFFF">
                  <a:alpha val="100000"/>
                </a:srgbClr>
              </a:solidFill>
              <a:ln w="9525">
                <a:noFill/>
              </a:ln>
            </p:spPr>
            <p:txBody>
              <a:bodyPr/>
              <a:lstStyle/>
              <a:p>
                <a:endParaRPr lang="zh-CN" altLang="en-US"/>
              </a:p>
            </p:txBody>
          </p:sp>
          <p:sp>
            <p:nvSpPr>
              <p:cNvPr id="3455" name="Freeform 400"/>
              <p:cNvSpPr>
                <a:spLocks noEditPoints="1"/>
              </p:cNvSpPr>
              <p:nvPr/>
            </p:nvSpPr>
            <p:spPr>
              <a:xfrm>
                <a:off x="11488737" y="3100387"/>
                <a:ext cx="1149350" cy="1265238"/>
              </a:xfrm>
              <a:custGeom>
                <a:avLst/>
                <a:gdLst>
                  <a:gd name="txL" fmla="*/ 0 w 149"/>
                  <a:gd name="txT" fmla="*/ 0 h 164"/>
                  <a:gd name="txR" fmla="*/ 149 w 149"/>
                  <a:gd name="txB" fmla="*/ 164 h 164"/>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49" h="164">
                    <a:moveTo>
                      <a:pt x="2" y="80"/>
                    </a:moveTo>
                    <a:cubicBezTo>
                      <a:pt x="3" y="66"/>
                      <a:pt x="5" y="50"/>
                      <a:pt x="11" y="37"/>
                    </a:cubicBezTo>
                    <a:cubicBezTo>
                      <a:pt x="14" y="33"/>
                      <a:pt x="16" y="31"/>
                      <a:pt x="21" y="29"/>
                    </a:cubicBezTo>
                    <a:cubicBezTo>
                      <a:pt x="29" y="25"/>
                      <a:pt x="38" y="23"/>
                      <a:pt x="47" y="20"/>
                    </a:cubicBezTo>
                    <a:cubicBezTo>
                      <a:pt x="47" y="20"/>
                      <a:pt x="47" y="20"/>
                      <a:pt x="47" y="20"/>
                    </a:cubicBezTo>
                    <a:cubicBezTo>
                      <a:pt x="50" y="13"/>
                      <a:pt x="57" y="13"/>
                      <a:pt x="64" y="15"/>
                    </a:cubicBezTo>
                    <a:cubicBezTo>
                      <a:pt x="73" y="0"/>
                      <a:pt x="107" y="25"/>
                      <a:pt x="114" y="32"/>
                    </a:cubicBezTo>
                    <a:cubicBezTo>
                      <a:pt x="121" y="37"/>
                      <a:pt x="131" y="47"/>
                      <a:pt x="123" y="56"/>
                    </a:cubicBezTo>
                    <a:cubicBezTo>
                      <a:pt x="129" y="61"/>
                      <a:pt x="138" y="67"/>
                      <a:pt x="143" y="73"/>
                    </a:cubicBezTo>
                    <a:cubicBezTo>
                      <a:pt x="149" y="82"/>
                      <a:pt x="144" y="94"/>
                      <a:pt x="143" y="103"/>
                    </a:cubicBezTo>
                    <a:cubicBezTo>
                      <a:pt x="143" y="110"/>
                      <a:pt x="142" y="117"/>
                      <a:pt x="141" y="124"/>
                    </a:cubicBezTo>
                    <a:cubicBezTo>
                      <a:pt x="140" y="131"/>
                      <a:pt x="140" y="139"/>
                      <a:pt x="138" y="145"/>
                    </a:cubicBezTo>
                    <a:cubicBezTo>
                      <a:pt x="135" y="156"/>
                      <a:pt x="121" y="155"/>
                      <a:pt x="112" y="157"/>
                    </a:cubicBezTo>
                    <a:cubicBezTo>
                      <a:pt x="105" y="158"/>
                      <a:pt x="98" y="160"/>
                      <a:pt x="90" y="161"/>
                    </a:cubicBezTo>
                    <a:cubicBezTo>
                      <a:pt x="85" y="162"/>
                      <a:pt x="79" y="164"/>
                      <a:pt x="74" y="162"/>
                    </a:cubicBezTo>
                    <a:cubicBezTo>
                      <a:pt x="70" y="160"/>
                      <a:pt x="66" y="157"/>
                      <a:pt x="63" y="154"/>
                    </a:cubicBezTo>
                    <a:cubicBezTo>
                      <a:pt x="56" y="149"/>
                      <a:pt x="50" y="144"/>
                      <a:pt x="43" y="139"/>
                    </a:cubicBezTo>
                    <a:cubicBezTo>
                      <a:pt x="32" y="129"/>
                      <a:pt x="18" y="121"/>
                      <a:pt x="8" y="110"/>
                    </a:cubicBezTo>
                    <a:cubicBezTo>
                      <a:pt x="0" y="102"/>
                      <a:pt x="1" y="91"/>
                      <a:pt x="2" y="80"/>
                    </a:cubicBezTo>
                    <a:close/>
                    <a:moveTo>
                      <a:pt x="97" y="35"/>
                    </a:moveTo>
                    <a:cubicBezTo>
                      <a:pt x="101" y="39"/>
                      <a:pt x="107" y="44"/>
                      <a:pt x="109" y="50"/>
                    </a:cubicBezTo>
                    <a:cubicBezTo>
                      <a:pt x="110" y="47"/>
                      <a:pt x="111" y="44"/>
                      <a:pt x="108" y="39"/>
                    </a:cubicBezTo>
                    <a:cubicBezTo>
                      <a:pt x="107" y="37"/>
                      <a:pt x="102" y="34"/>
                      <a:pt x="100" y="33"/>
                    </a:cubicBezTo>
                    <a:cubicBezTo>
                      <a:pt x="96" y="29"/>
                      <a:pt x="91" y="26"/>
                      <a:pt x="86" y="24"/>
                    </a:cubicBezTo>
                    <a:cubicBezTo>
                      <a:pt x="83" y="22"/>
                      <a:pt x="75" y="17"/>
                      <a:pt x="70" y="18"/>
                    </a:cubicBezTo>
                    <a:cubicBezTo>
                      <a:pt x="82" y="23"/>
                      <a:pt x="93" y="31"/>
                      <a:pt x="97" y="35"/>
                    </a:cubicBezTo>
                    <a:close/>
                    <a:moveTo>
                      <a:pt x="114" y="69"/>
                    </a:moveTo>
                    <a:cubicBezTo>
                      <a:pt x="111" y="71"/>
                      <a:pt x="108" y="71"/>
                      <a:pt x="104" y="71"/>
                    </a:cubicBezTo>
                    <a:cubicBezTo>
                      <a:pt x="105" y="71"/>
                      <a:pt x="105" y="72"/>
                      <a:pt x="106" y="72"/>
                    </a:cubicBezTo>
                    <a:cubicBezTo>
                      <a:pt x="107" y="72"/>
                      <a:pt x="109" y="72"/>
                      <a:pt x="111" y="71"/>
                    </a:cubicBezTo>
                    <a:cubicBezTo>
                      <a:pt x="113" y="71"/>
                      <a:pt x="115" y="71"/>
                      <a:pt x="117" y="70"/>
                    </a:cubicBezTo>
                    <a:cubicBezTo>
                      <a:pt x="117" y="69"/>
                      <a:pt x="116" y="68"/>
                      <a:pt x="115" y="67"/>
                    </a:cubicBezTo>
                    <a:cubicBezTo>
                      <a:pt x="115" y="67"/>
                      <a:pt x="114" y="68"/>
                      <a:pt x="114" y="69"/>
                    </a:cubicBezTo>
                    <a:close/>
                    <a:moveTo>
                      <a:pt x="101" y="67"/>
                    </a:moveTo>
                    <a:cubicBezTo>
                      <a:pt x="102" y="65"/>
                      <a:pt x="103" y="63"/>
                      <a:pt x="104" y="61"/>
                    </a:cubicBezTo>
                    <a:cubicBezTo>
                      <a:pt x="102" y="62"/>
                      <a:pt x="101" y="64"/>
                      <a:pt x="100" y="65"/>
                    </a:cubicBezTo>
                    <a:cubicBezTo>
                      <a:pt x="100" y="66"/>
                      <a:pt x="101" y="67"/>
                      <a:pt x="101" y="67"/>
                    </a:cubicBezTo>
                    <a:close/>
                    <a:moveTo>
                      <a:pt x="97" y="72"/>
                    </a:moveTo>
                    <a:cubicBezTo>
                      <a:pt x="95" y="74"/>
                      <a:pt x="92" y="74"/>
                      <a:pt x="90" y="74"/>
                    </a:cubicBezTo>
                    <a:cubicBezTo>
                      <a:pt x="91" y="75"/>
                      <a:pt x="92" y="75"/>
                      <a:pt x="94" y="75"/>
                    </a:cubicBezTo>
                    <a:cubicBezTo>
                      <a:pt x="96" y="75"/>
                      <a:pt x="97" y="74"/>
                      <a:pt x="99" y="74"/>
                    </a:cubicBezTo>
                    <a:cubicBezTo>
                      <a:pt x="98" y="73"/>
                      <a:pt x="98" y="72"/>
                      <a:pt x="97" y="71"/>
                    </a:cubicBezTo>
                    <a:cubicBezTo>
                      <a:pt x="97" y="72"/>
                      <a:pt x="97" y="72"/>
                      <a:pt x="97" y="72"/>
                    </a:cubicBezTo>
                    <a:close/>
                    <a:moveTo>
                      <a:pt x="85" y="69"/>
                    </a:moveTo>
                    <a:cubicBezTo>
                      <a:pt x="87" y="65"/>
                      <a:pt x="89" y="61"/>
                      <a:pt x="91" y="56"/>
                    </a:cubicBezTo>
                    <a:cubicBezTo>
                      <a:pt x="93" y="52"/>
                      <a:pt x="95" y="48"/>
                      <a:pt x="91" y="43"/>
                    </a:cubicBezTo>
                    <a:cubicBezTo>
                      <a:pt x="89" y="41"/>
                      <a:pt x="85" y="38"/>
                      <a:pt x="83" y="36"/>
                    </a:cubicBezTo>
                    <a:cubicBezTo>
                      <a:pt x="79" y="33"/>
                      <a:pt x="74" y="30"/>
                      <a:pt x="69" y="27"/>
                    </a:cubicBezTo>
                    <a:cubicBezTo>
                      <a:pt x="64" y="25"/>
                      <a:pt x="51" y="16"/>
                      <a:pt x="49" y="25"/>
                    </a:cubicBezTo>
                    <a:cubicBezTo>
                      <a:pt x="49" y="26"/>
                      <a:pt x="48" y="26"/>
                      <a:pt x="48" y="26"/>
                    </a:cubicBezTo>
                    <a:cubicBezTo>
                      <a:pt x="47" y="28"/>
                      <a:pt x="46" y="32"/>
                      <a:pt x="46" y="33"/>
                    </a:cubicBezTo>
                    <a:cubicBezTo>
                      <a:pt x="46" y="36"/>
                      <a:pt x="44" y="38"/>
                      <a:pt x="44" y="41"/>
                    </a:cubicBezTo>
                    <a:cubicBezTo>
                      <a:pt x="44" y="41"/>
                      <a:pt x="44" y="41"/>
                      <a:pt x="44" y="41"/>
                    </a:cubicBezTo>
                    <a:cubicBezTo>
                      <a:pt x="44" y="41"/>
                      <a:pt x="45" y="41"/>
                      <a:pt x="45" y="41"/>
                    </a:cubicBezTo>
                    <a:cubicBezTo>
                      <a:pt x="47" y="44"/>
                      <a:pt x="51" y="45"/>
                      <a:pt x="54" y="47"/>
                    </a:cubicBezTo>
                    <a:cubicBezTo>
                      <a:pt x="65" y="53"/>
                      <a:pt x="75" y="61"/>
                      <a:pt x="85" y="69"/>
                    </a:cubicBezTo>
                    <a:close/>
                    <a:moveTo>
                      <a:pt x="43" y="34"/>
                    </a:moveTo>
                    <a:cubicBezTo>
                      <a:pt x="42" y="34"/>
                      <a:pt x="42" y="34"/>
                      <a:pt x="41" y="34"/>
                    </a:cubicBezTo>
                    <a:cubicBezTo>
                      <a:pt x="40" y="35"/>
                      <a:pt x="39" y="35"/>
                      <a:pt x="38" y="36"/>
                    </a:cubicBezTo>
                    <a:cubicBezTo>
                      <a:pt x="39" y="37"/>
                      <a:pt x="40" y="38"/>
                      <a:pt x="41" y="39"/>
                    </a:cubicBezTo>
                    <a:cubicBezTo>
                      <a:pt x="42" y="37"/>
                      <a:pt x="42" y="36"/>
                      <a:pt x="43" y="34"/>
                    </a:cubicBezTo>
                    <a:close/>
                    <a:moveTo>
                      <a:pt x="117" y="61"/>
                    </a:moveTo>
                    <a:cubicBezTo>
                      <a:pt x="117" y="62"/>
                      <a:pt x="116" y="63"/>
                      <a:pt x="116" y="64"/>
                    </a:cubicBezTo>
                    <a:cubicBezTo>
                      <a:pt x="116" y="64"/>
                      <a:pt x="116" y="64"/>
                      <a:pt x="115" y="65"/>
                    </a:cubicBezTo>
                    <a:cubicBezTo>
                      <a:pt x="117" y="67"/>
                      <a:pt x="118" y="68"/>
                      <a:pt x="120" y="70"/>
                    </a:cubicBezTo>
                    <a:cubicBezTo>
                      <a:pt x="120" y="71"/>
                      <a:pt x="120" y="72"/>
                      <a:pt x="119" y="72"/>
                    </a:cubicBezTo>
                    <a:cubicBezTo>
                      <a:pt x="117" y="72"/>
                      <a:pt x="115" y="73"/>
                      <a:pt x="113" y="73"/>
                    </a:cubicBezTo>
                    <a:cubicBezTo>
                      <a:pt x="111" y="74"/>
                      <a:pt x="108" y="75"/>
                      <a:pt x="105" y="74"/>
                    </a:cubicBezTo>
                    <a:cubicBezTo>
                      <a:pt x="104" y="74"/>
                      <a:pt x="104" y="73"/>
                      <a:pt x="103" y="72"/>
                    </a:cubicBezTo>
                    <a:cubicBezTo>
                      <a:pt x="101" y="71"/>
                      <a:pt x="100" y="70"/>
                      <a:pt x="99" y="68"/>
                    </a:cubicBezTo>
                    <a:cubicBezTo>
                      <a:pt x="98" y="69"/>
                      <a:pt x="98" y="69"/>
                      <a:pt x="98" y="70"/>
                    </a:cubicBezTo>
                    <a:cubicBezTo>
                      <a:pt x="99" y="71"/>
                      <a:pt x="100" y="73"/>
                      <a:pt x="102" y="74"/>
                    </a:cubicBezTo>
                    <a:cubicBezTo>
                      <a:pt x="102" y="75"/>
                      <a:pt x="102" y="76"/>
                      <a:pt x="101" y="76"/>
                    </a:cubicBezTo>
                    <a:cubicBezTo>
                      <a:pt x="98" y="77"/>
                      <a:pt x="93" y="79"/>
                      <a:pt x="89" y="78"/>
                    </a:cubicBezTo>
                    <a:cubicBezTo>
                      <a:pt x="88" y="77"/>
                      <a:pt x="86" y="75"/>
                      <a:pt x="85" y="74"/>
                    </a:cubicBezTo>
                    <a:cubicBezTo>
                      <a:pt x="84" y="74"/>
                      <a:pt x="84" y="73"/>
                      <a:pt x="84" y="73"/>
                    </a:cubicBezTo>
                    <a:cubicBezTo>
                      <a:pt x="71" y="61"/>
                      <a:pt x="56" y="52"/>
                      <a:pt x="41" y="43"/>
                    </a:cubicBezTo>
                    <a:cubicBezTo>
                      <a:pt x="41" y="43"/>
                      <a:pt x="40" y="42"/>
                      <a:pt x="41" y="41"/>
                    </a:cubicBezTo>
                    <a:cubicBezTo>
                      <a:pt x="41" y="41"/>
                      <a:pt x="41" y="41"/>
                      <a:pt x="41" y="41"/>
                    </a:cubicBezTo>
                    <a:cubicBezTo>
                      <a:pt x="39" y="40"/>
                      <a:pt x="37" y="38"/>
                      <a:pt x="35" y="37"/>
                    </a:cubicBezTo>
                    <a:cubicBezTo>
                      <a:pt x="34" y="36"/>
                      <a:pt x="34" y="35"/>
                      <a:pt x="35" y="35"/>
                    </a:cubicBezTo>
                    <a:cubicBezTo>
                      <a:pt x="37" y="34"/>
                      <a:pt x="38" y="33"/>
                      <a:pt x="40" y="32"/>
                    </a:cubicBezTo>
                    <a:cubicBezTo>
                      <a:pt x="41" y="31"/>
                      <a:pt x="42" y="31"/>
                      <a:pt x="44" y="31"/>
                    </a:cubicBezTo>
                    <a:cubicBezTo>
                      <a:pt x="44" y="29"/>
                      <a:pt x="44" y="28"/>
                      <a:pt x="44" y="27"/>
                    </a:cubicBezTo>
                    <a:cubicBezTo>
                      <a:pt x="42" y="27"/>
                      <a:pt x="40" y="28"/>
                      <a:pt x="38" y="29"/>
                    </a:cubicBezTo>
                    <a:cubicBezTo>
                      <a:pt x="31" y="31"/>
                      <a:pt x="24" y="32"/>
                      <a:pt x="31" y="41"/>
                    </a:cubicBezTo>
                    <a:cubicBezTo>
                      <a:pt x="36" y="46"/>
                      <a:pt x="44" y="50"/>
                      <a:pt x="51" y="55"/>
                    </a:cubicBezTo>
                    <a:cubicBezTo>
                      <a:pt x="57" y="60"/>
                      <a:pt x="64" y="65"/>
                      <a:pt x="71" y="69"/>
                    </a:cubicBezTo>
                    <a:cubicBezTo>
                      <a:pt x="77" y="74"/>
                      <a:pt x="83" y="78"/>
                      <a:pt x="90" y="80"/>
                    </a:cubicBezTo>
                    <a:cubicBezTo>
                      <a:pt x="99" y="82"/>
                      <a:pt x="107" y="80"/>
                      <a:pt x="115" y="78"/>
                    </a:cubicBezTo>
                    <a:cubicBezTo>
                      <a:pt x="118" y="78"/>
                      <a:pt x="126" y="77"/>
                      <a:pt x="128" y="76"/>
                    </a:cubicBezTo>
                    <a:cubicBezTo>
                      <a:pt x="130" y="73"/>
                      <a:pt x="128" y="73"/>
                      <a:pt x="126" y="70"/>
                    </a:cubicBezTo>
                    <a:cubicBezTo>
                      <a:pt x="123" y="67"/>
                      <a:pt x="120" y="64"/>
                      <a:pt x="117" y="61"/>
                    </a:cubicBezTo>
                    <a:close/>
                    <a:moveTo>
                      <a:pt x="4" y="94"/>
                    </a:moveTo>
                    <a:cubicBezTo>
                      <a:pt x="5" y="109"/>
                      <a:pt x="22" y="118"/>
                      <a:pt x="33" y="127"/>
                    </a:cubicBezTo>
                    <a:cubicBezTo>
                      <a:pt x="45" y="136"/>
                      <a:pt x="56" y="145"/>
                      <a:pt x="68" y="154"/>
                    </a:cubicBezTo>
                    <a:cubicBezTo>
                      <a:pt x="76" y="161"/>
                      <a:pt x="83" y="159"/>
                      <a:pt x="93" y="157"/>
                    </a:cubicBezTo>
                    <a:cubicBezTo>
                      <a:pt x="100" y="156"/>
                      <a:pt x="107" y="155"/>
                      <a:pt x="115" y="153"/>
                    </a:cubicBezTo>
                    <a:cubicBezTo>
                      <a:pt x="125" y="151"/>
                      <a:pt x="133" y="152"/>
                      <a:pt x="136" y="140"/>
                    </a:cubicBezTo>
                    <a:cubicBezTo>
                      <a:pt x="137" y="133"/>
                      <a:pt x="137" y="125"/>
                      <a:pt x="138" y="118"/>
                    </a:cubicBezTo>
                    <a:cubicBezTo>
                      <a:pt x="139" y="111"/>
                      <a:pt x="140" y="104"/>
                      <a:pt x="141" y="97"/>
                    </a:cubicBezTo>
                    <a:cubicBezTo>
                      <a:pt x="141" y="91"/>
                      <a:pt x="143" y="85"/>
                      <a:pt x="142" y="79"/>
                    </a:cubicBezTo>
                    <a:cubicBezTo>
                      <a:pt x="141" y="74"/>
                      <a:pt x="135" y="71"/>
                      <a:pt x="131" y="67"/>
                    </a:cubicBezTo>
                    <a:cubicBezTo>
                      <a:pt x="128" y="64"/>
                      <a:pt x="124" y="61"/>
                      <a:pt x="121" y="58"/>
                    </a:cubicBezTo>
                    <a:cubicBezTo>
                      <a:pt x="120" y="58"/>
                      <a:pt x="120" y="59"/>
                      <a:pt x="119" y="59"/>
                    </a:cubicBezTo>
                    <a:cubicBezTo>
                      <a:pt x="125" y="64"/>
                      <a:pt x="139" y="75"/>
                      <a:pt x="128" y="79"/>
                    </a:cubicBezTo>
                    <a:cubicBezTo>
                      <a:pt x="123" y="81"/>
                      <a:pt x="116" y="81"/>
                      <a:pt x="110" y="82"/>
                    </a:cubicBezTo>
                    <a:cubicBezTo>
                      <a:pt x="105" y="83"/>
                      <a:pt x="100" y="85"/>
                      <a:pt x="95" y="84"/>
                    </a:cubicBezTo>
                    <a:cubicBezTo>
                      <a:pt x="85" y="83"/>
                      <a:pt x="77" y="78"/>
                      <a:pt x="70" y="73"/>
                    </a:cubicBezTo>
                    <a:cubicBezTo>
                      <a:pt x="60" y="66"/>
                      <a:pt x="50" y="58"/>
                      <a:pt x="40" y="51"/>
                    </a:cubicBezTo>
                    <a:cubicBezTo>
                      <a:pt x="35" y="47"/>
                      <a:pt x="25" y="42"/>
                      <a:pt x="24" y="35"/>
                    </a:cubicBezTo>
                    <a:cubicBezTo>
                      <a:pt x="24" y="33"/>
                      <a:pt x="25" y="32"/>
                      <a:pt x="26" y="30"/>
                    </a:cubicBezTo>
                    <a:cubicBezTo>
                      <a:pt x="26" y="30"/>
                      <a:pt x="26" y="30"/>
                      <a:pt x="25" y="31"/>
                    </a:cubicBezTo>
                    <a:cubicBezTo>
                      <a:pt x="20" y="33"/>
                      <a:pt x="16" y="35"/>
                      <a:pt x="14" y="40"/>
                    </a:cubicBezTo>
                    <a:cubicBezTo>
                      <a:pt x="12" y="44"/>
                      <a:pt x="11" y="47"/>
                      <a:pt x="11" y="50"/>
                    </a:cubicBezTo>
                    <a:cubicBezTo>
                      <a:pt x="7" y="64"/>
                      <a:pt x="4" y="79"/>
                      <a:pt x="4" y="94"/>
                    </a:cubicBezTo>
                    <a:close/>
                  </a:path>
                </a:pathLst>
              </a:custGeom>
              <a:solidFill>
                <a:srgbClr val="FFFFFF">
                  <a:alpha val="100000"/>
                </a:srgbClr>
              </a:solidFill>
              <a:ln w="9525">
                <a:noFill/>
              </a:ln>
            </p:spPr>
            <p:txBody>
              <a:bodyPr/>
              <a:lstStyle/>
              <a:p>
                <a:endParaRPr lang="zh-CN" altLang="en-US"/>
              </a:p>
            </p:txBody>
          </p:sp>
          <p:sp>
            <p:nvSpPr>
              <p:cNvPr id="3456" name="Freeform 401"/>
              <p:cNvSpPr>
                <a:spLocks noEditPoints="1"/>
              </p:cNvSpPr>
              <p:nvPr/>
            </p:nvSpPr>
            <p:spPr>
              <a:xfrm>
                <a:off x="12274550" y="3795712"/>
                <a:ext cx="193675" cy="493713"/>
              </a:xfrm>
              <a:custGeom>
                <a:avLst/>
                <a:gdLst>
                  <a:gd name="txL" fmla="*/ 0 w 25"/>
                  <a:gd name="txT" fmla="*/ 0 h 64"/>
                  <a:gd name="txR" fmla="*/ 25 w 25"/>
                  <a:gd name="txB" fmla="*/ 64 h 64"/>
                </a:gdLst>
                <a:ahLst/>
                <a:cxnLst>
                  <a:cxn ang="0">
                    <a:pos x="0"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25" h="64">
                    <a:moveTo>
                      <a:pt x="0" y="56"/>
                    </a:moveTo>
                    <a:cubicBezTo>
                      <a:pt x="2" y="42"/>
                      <a:pt x="4" y="28"/>
                      <a:pt x="6" y="14"/>
                    </a:cubicBezTo>
                    <a:cubicBezTo>
                      <a:pt x="6" y="11"/>
                      <a:pt x="6" y="5"/>
                      <a:pt x="8" y="3"/>
                    </a:cubicBezTo>
                    <a:cubicBezTo>
                      <a:pt x="10" y="1"/>
                      <a:pt x="14" y="1"/>
                      <a:pt x="17" y="0"/>
                    </a:cubicBezTo>
                    <a:cubicBezTo>
                      <a:pt x="22" y="0"/>
                      <a:pt x="24" y="1"/>
                      <a:pt x="23" y="6"/>
                    </a:cubicBezTo>
                    <a:cubicBezTo>
                      <a:pt x="20" y="20"/>
                      <a:pt x="18" y="35"/>
                      <a:pt x="15" y="49"/>
                    </a:cubicBezTo>
                    <a:cubicBezTo>
                      <a:pt x="19" y="51"/>
                      <a:pt x="22" y="55"/>
                      <a:pt x="25" y="58"/>
                    </a:cubicBezTo>
                    <a:cubicBezTo>
                      <a:pt x="25" y="59"/>
                      <a:pt x="25" y="60"/>
                      <a:pt x="24" y="60"/>
                    </a:cubicBezTo>
                    <a:cubicBezTo>
                      <a:pt x="19" y="61"/>
                      <a:pt x="14" y="63"/>
                      <a:pt x="9" y="64"/>
                    </a:cubicBezTo>
                    <a:cubicBezTo>
                      <a:pt x="7" y="64"/>
                      <a:pt x="4" y="64"/>
                      <a:pt x="2" y="62"/>
                    </a:cubicBezTo>
                    <a:cubicBezTo>
                      <a:pt x="1" y="60"/>
                      <a:pt x="1" y="59"/>
                      <a:pt x="1" y="57"/>
                    </a:cubicBezTo>
                    <a:cubicBezTo>
                      <a:pt x="1" y="57"/>
                      <a:pt x="0" y="56"/>
                      <a:pt x="0" y="56"/>
                    </a:cubicBezTo>
                    <a:close/>
                    <a:moveTo>
                      <a:pt x="17" y="21"/>
                    </a:moveTo>
                    <a:cubicBezTo>
                      <a:pt x="18" y="17"/>
                      <a:pt x="20" y="9"/>
                      <a:pt x="20" y="5"/>
                    </a:cubicBezTo>
                    <a:cubicBezTo>
                      <a:pt x="19" y="4"/>
                      <a:pt x="20" y="4"/>
                      <a:pt x="19" y="3"/>
                    </a:cubicBezTo>
                    <a:cubicBezTo>
                      <a:pt x="19" y="3"/>
                      <a:pt x="15" y="4"/>
                      <a:pt x="14" y="4"/>
                    </a:cubicBezTo>
                    <a:cubicBezTo>
                      <a:pt x="12" y="5"/>
                      <a:pt x="13" y="3"/>
                      <a:pt x="11" y="6"/>
                    </a:cubicBezTo>
                    <a:cubicBezTo>
                      <a:pt x="10" y="8"/>
                      <a:pt x="10" y="12"/>
                      <a:pt x="9" y="14"/>
                    </a:cubicBezTo>
                    <a:cubicBezTo>
                      <a:pt x="9" y="19"/>
                      <a:pt x="8" y="23"/>
                      <a:pt x="7" y="28"/>
                    </a:cubicBezTo>
                    <a:cubicBezTo>
                      <a:pt x="6" y="35"/>
                      <a:pt x="5" y="43"/>
                      <a:pt x="4" y="50"/>
                    </a:cubicBezTo>
                    <a:cubicBezTo>
                      <a:pt x="5" y="50"/>
                      <a:pt x="5" y="50"/>
                      <a:pt x="5" y="49"/>
                    </a:cubicBezTo>
                    <a:cubicBezTo>
                      <a:pt x="6" y="49"/>
                      <a:pt x="6" y="49"/>
                      <a:pt x="6" y="49"/>
                    </a:cubicBezTo>
                    <a:cubicBezTo>
                      <a:pt x="6" y="49"/>
                      <a:pt x="6" y="49"/>
                      <a:pt x="6" y="49"/>
                    </a:cubicBezTo>
                    <a:cubicBezTo>
                      <a:pt x="8" y="48"/>
                      <a:pt x="10" y="47"/>
                      <a:pt x="12" y="48"/>
                    </a:cubicBezTo>
                    <a:cubicBezTo>
                      <a:pt x="14" y="39"/>
                      <a:pt x="15" y="30"/>
                      <a:pt x="17" y="21"/>
                    </a:cubicBezTo>
                    <a:close/>
                    <a:moveTo>
                      <a:pt x="6" y="61"/>
                    </a:moveTo>
                    <a:cubicBezTo>
                      <a:pt x="8" y="61"/>
                      <a:pt x="12" y="60"/>
                      <a:pt x="14" y="59"/>
                    </a:cubicBezTo>
                    <a:cubicBezTo>
                      <a:pt x="16" y="59"/>
                      <a:pt x="18" y="58"/>
                      <a:pt x="21" y="58"/>
                    </a:cubicBezTo>
                    <a:cubicBezTo>
                      <a:pt x="18" y="54"/>
                      <a:pt x="13" y="49"/>
                      <a:pt x="8" y="52"/>
                    </a:cubicBezTo>
                    <a:cubicBezTo>
                      <a:pt x="6" y="54"/>
                      <a:pt x="2" y="59"/>
                      <a:pt x="6" y="61"/>
                    </a:cubicBezTo>
                    <a:close/>
                  </a:path>
                </a:pathLst>
              </a:custGeom>
              <a:solidFill>
                <a:srgbClr val="FFFFFF">
                  <a:alpha val="100000"/>
                </a:srgbClr>
              </a:solidFill>
              <a:ln w="9525">
                <a:noFill/>
              </a:ln>
            </p:spPr>
            <p:txBody>
              <a:bodyPr/>
              <a:lstStyle/>
              <a:p>
                <a:endParaRPr lang="zh-CN" altLang="en-US"/>
              </a:p>
            </p:txBody>
          </p:sp>
          <p:sp>
            <p:nvSpPr>
              <p:cNvPr id="3457" name="Freeform 402"/>
              <p:cNvSpPr/>
              <p:nvPr/>
            </p:nvSpPr>
            <p:spPr>
              <a:xfrm>
                <a:off x="12074525" y="3733800"/>
                <a:ext cx="123825" cy="569913"/>
              </a:xfrm>
              <a:custGeom>
                <a:avLst/>
                <a:gdLst>
                  <a:gd name="txL" fmla="*/ 0 w 16"/>
                  <a:gd name="txT" fmla="*/ 0 h 74"/>
                  <a:gd name="txR" fmla="*/ 16 w 16"/>
                  <a:gd name="txB" fmla="*/ 74 h 74"/>
                </a:gdLst>
                <a:ahLst/>
                <a:cxnLst>
                  <a:cxn ang="0">
                    <a:pos x="2147483646" y="2147483646"/>
                  </a:cxn>
                  <a:cxn ang="0">
                    <a:pos x="2147483646" y="2147483646"/>
                  </a:cxn>
                  <a:cxn ang="0">
                    <a:pos x="2147483646" y="0"/>
                  </a:cxn>
                  <a:cxn ang="0">
                    <a:pos x="2147483646" y="2147483646"/>
                  </a:cxn>
                  <a:cxn ang="0">
                    <a:pos x="2147483646" y="2147483646"/>
                  </a:cxn>
                  <a:cxn ang="0">
                    <a:pos x="0" y="2147483646"/>
                  </a:cxn>
                  <a:cxn ang="0">
                    <a:pos x="2147483646" y="2147483646"/>
                  </a:cxn>
                </a:cxnLst>
                <a:rect l="txL" t="txT" r="txR" b="txB"/>
                <a:pathLst>
                  <a:path w="16" h="74">
                    <a:moveTo>
                      <a:pt x="9" y="38"/>
                    </a:moveTo>
                    <a:cubicBezTo>
                      <a:pt x="11" y="26"/>
                      <a:pt x="16" y="7"/>
                      <a:pt x="2" y="1"/>
                    </a:cubicBezTo>
                    <a:cubicBezTo>
                      <a:pt x="2" y="1"/>
                      <a:pt x="2" y="0"/>
                      <a:pt x="2" y="0"/>
                    </a:cubicBezTo>
                    <a:cubicBezTo>
                      <a:pt x="14" y="4"/>
                      <a:pt x="13" y="17"/>
                      <a:pt x="12" y="26"/>
                    </a:cubicBezTo>
                    <a:cubicBezTo>
                      <a:pt x="10" y="42"/>
                      <a:pt x="6" y="58"/>
                      <a:pt x="2" y="73"/>
                    </a:cubicBezTo>
                    <a:cubicBezTo>
                      <a:pt x="2" y="74"/>
                      <a:pt x="0" y="74"/>
                      <a:pt x="0" y="73"/>
                    </a:cubicBezTo>
                    <a:cubicBezTo>
                      <a:pt x="4" y="61"/>
                      <a:pt x="6" y="50"/>
                      <a:pt x="9" y="38"/>
                    </a:cubicBezTo>
                    <a:close/>
                  </a:path>
                </a:pathLst>
              </a:custGeom>
              <a:solidFill>
                <a:srgbClr val="FFFFFF">
                  <a:alpha val="100000"/>
                </a:srgbClr>
              </a:solidFill>
              <a:ln w="9525">
                <a:noFill/>
              </a:ln>
            </p:spPr>
            <p:txBody>
              <a:bodyPr/>
              <a:lstStyle/>
              <a:p>
                <a:endParaRPr lang="zh-CN" altLang="en-US"/>
              </a:p>
            </p:txBody>
          </p:sp>
          <p:sp>
            <p:nvSpPr>
              <p:cNvPr id="3458" name="Freeform 403"/>
              <p:cNvSpPr>
                <a:spLocks noEditPoints="1"/>
              </p:cNvSpPr>
              <p:nvPr/>
            </p:nvSpPr>
            <p:spPr>
              <a:xfrm>
                <a:off x="11726862" y="3863975"/>
                <a:ext cx="147638" cy="185738"/>
              </a:xfrm>
              <a:custGeom>
                <a:avLst/>
                <a:gdLst>
                  <a:gd name="txL" fmla="*/ 0 w 19"/>
                  <a:gd name="txT" fmla="*/ 0 h 24"/>
                  <a:gd name="txR" fmla="*/ 19 w 19"/>
                  <a:gd name="txB" fmla="*/ 24 h 24"/>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9" h="24">
                    <a:moveTo>
                      <a:pt x="16" y="7"/>
                    </a:moveTo>
                    <a:cubicBezTo>
                      <a:pt x="19" y="11"/>
                      <a:pt x="18" y="16"/>
                      <a:pt x="15" y="19"/>
                    </a:cubicBezTo>
                    <a:cubicBezTo>
                      <a:pt x="14" y="24"/>
                      <a:pt x="7" y="24"/>
                      <a:pt x="4" y="21"/>
                    </a:cubicBezTo>
                    <a:cubicBezTo>
                      <a:pt x="0" y="17"/>
                      <a:pt x="1" y="9"/>
                      <a:pt x="4" y="5"/>
                    </a:cubicBezTo>
                    <a:cubicBezTo>
                      <a:pt x="8" y="0"/>
                      <a:pt x="14" y="2"/>
                      <a:pt x="16" y="7"/>
                    </a:cubicBezTo>
                    <a:close/>
                    <a:moveTo>
                      <a:pt x="13" y="5"/>
                    </a:moveTo>
                    <a:cubicBezTo>
                      <a:pt x="13" y="5"/>
                      <a:pt x="13" y="6"/>
                      <a:pt x="13" y="6"/>
                    </a:cubicBezTo>
                    <a:cubicBezTo>
                      <a:pt x="13" y="6"/>
                      <a:pt x="13" y="6"/>
                      <a:pt x="14" y="6"/>
                    </a:cubicBezTo>
                    <a:cubicBezTo>
                      <a:pt x="14" y="7"/>
                      <a:pt x="14" y="7"/>
                      <a:pt x="14" y="8"/>
                    </a:cubicBezTo>
                    <a:cubicBezTo>
                      <a:pt x="14" y="7"/>
                      <a:pt x="14" y="7"/>
                      <a:pt x="14" y="7"/>
                    </a:cubicBezTo>
                    <a:cubicBezTo>
                      <a:pt x="15" y="7"/>
                      <a:pt x="15" y="7"/>
                      <a:pt x="15" y="7"/>
                    </a:cubicBezTo>
                    <a:cubicBezTo>
                      <a:pt x="14" y="6"/>
                      <a:pt x="14" y="6"/>
                      <a:pt x="13" y="5"/>
                    </a:cubicBezTo>
                    <a:close/>
                    <a:moveTo>
                      <a:pt x="15" y="18"/>
                    </a:moveTo>
                    <a:cubicBezTo>
                      <a:pt x="15" y="17"/>
                      <a:pt x="15" y="17"/>
                      <a:pt x="15" y="17"/>
                    </a:cubicBezTo>
                    <a:cubicBezTo>
                      <a:pt x="16" y="16"/>
                      <a:pt x="16" y="14"/>
                      <a:pt x="16" y="13"/>
                    </a:cubicBezTo>
                    <a:cubicBezTo>
                      <a:pt x="16" y="11"/>
                      <a:pt x="16" y="9"/>
                      <a:pt x="15" y="8"/>
                    </a:cubicBezTo>
                    <a:cubicBezTo>
                      <a:pt x="13" y="11"/>
                      <a:pt x="11" y="15"/>
                      <a:pt x="9" y="19"/>
                    </a:cubicBezTo>
                    <a:cubicBezTo>
                      <a:pt x="9" y="20"/>
                      <a:pt x="7" y="19"/>
                      <a:pt x="8" y="18"/>
                    </a:cubicBezTo>
                    <a:cubicBezTo>
                      <a:pt x="9" y="15"/>
                      <a:pt x="11" y="12"/>
                      <a:pt x="13" y="9"/>
                    </a:cubicBezTo>
                    <a:cubicBezTo>
                      <a:pt x="12" y="9"/>
                      <a:pt x="12" y="9"/>
                      <a:pt x="11" y="8"/>
                    </a:cubicBezTo>
                    <a:cubicBezTo>
                      <a:pt x="11" y="9"/>
                      <a:pt x="10" y="10"/>
                      <a:pt x="9" y="11"/>
                    </a:cubicBezTo>
                    <a:cubicBezTo>
                      <a:pt x="8" y="14"/>
                      <a:pt x="7" y="16"/>
                      <a:pt x="7" y="19"/>
                    </a:cubicBezTo>
                    <a:cubicBezTo>
                      <a:pt x="9" y="21"/>
                      <a:pt x="13" y="21"/>
                      <a:pt x="15" y="18"/>
                    </a:cubicBezTo>
                    <a:close/>
                    <a:moveTo>
                      <a:pt x="4" y="15"/>
                    </a:moveTo>
                    <a:cubicBezTo>
                      <a:pt x="4" y="16"/>
                      <a:pt x="5" y="17"/>
                      <a:pt x="5" y="17"/>
                    </a:cubicBezTo>
                    <a:cubicBezTo>
                      <a:pt x="6" y="13"/>
                      <a:pt x="8" y="7"/>
                      <a:pt x="12" y="5"/>
                    </a:cubicBezTo>
                    <a:cubicBezTo>
                      <a:pt x="11" y="3"/>
                      <a:pt x="9" y="3"/>
                      <a:pt x="6" y="5"/>
                    </a:cubicBezTo>
                    <a:cubicBezTo>
                      <a:pt x="4" y="8"/>
                      <a:pt x="3" y="12"/>
                      <a:pt x="4" y="15"/>
                    </a:cubicBezTo>
                    <a:close/>
                  </a:path>
                </a:pathLst>
              </a:custGeom>
              <a:solidFill>
                <a:srgbClr val="FFFFFF">
                  <a:alpha val="100000"/>
                </a:srgbClr>
              </a:solidFill>
              <a:ln w="9525">
                <a:noFill/>
              </a:ln>
            </p:spPr>
            <p:txBody>
              <a:bodyPr/>
              <a:lstStyle/>
              <a:p>
                <a:endParaRPr lang="zh-CN" altLang="en-US"/>
              </a:p>
            </p:txBody>
          </p:sp>
          <p:sp>
            <p:nvSpPr>
              <p:cNvPr id="3459" name="Freeform 404"/>
              <p:cNvSpPr/>
              <p:nvPr/>
            </p:nvSpPr>
            <p:spPr>
              <a:xfrm>
                <a:off x="11866562" y="3995737"/>
                <a:ext cx="38100" cy="38100"/>
              </a:xfrm>
              <a:custGeom>
                <a:avLst/>
                <a:gdLst>
                  <a:gd name="txL" fmla="*/ 0 w 5"/>
                  <a:gd name="txT" fmla="*/ 0 h 5"/>
                  <a:gd name="txR" fmla="*/ 5 w 5"/>
                  <a:gd name="txB" fmla="*/ 5 h 5"/>
                </a:gdLst>
                <a:ahLst/>
                <a:cxnLst>
                  <a:cxn ang="0">
                    <a:pos x="2147483646" y="0"/>
                  </a:cxn>
                  <a:cxn ang="0">
                    <a:pos x="2147483646" y="0"/>
                  </a:cxn>
                  <a:cxn ang="0">
                    <a:pos x="2147483646" y="2147483646"/>
                  </a:cxn>
                  <a:cxn ang="0">
                    <a:pos x="2147483646" y="2147483646"/>
                  </a:cxn>
                  <a:cxn ang="0">
                    <a:pos x="2147483646" y="2147483646"/>
                  </a:cxn>
                  <a:cxn ang="0">
                    <a:pos x="0" y="2147483646"/>
                  </a:cxn>
                  <a:cxn ang="0">
                    <a:pos x="0" y="2147483646"/>
                  </a:cxn>
                  <a:cxn ang="0">
                    <a:pos x="2147483646" y="0"/>
                  </a:cxn>
                </a:cxnLst>
                <a:rect l="txL" t="txT" r="txR" b="txB"/>
                <a:pathLst>
                  <a:path w="5" h="5">
                    <a:moveTo>
                      <a:pt x="1" y="0"/>
                    </a:moveTo>
                    <a:cubicBezTo>
                      <a:pt x="2" y="0"/>
                      <a:pt x="3" y="0"/>
                      <a:pt x="4" y="0"/>
                    </a:cubicBezTo>
                    <a:cubicBezTo>
                      <a:pt x="5" y="1"/>
                      <a:pt x="5" y="2"/>
                      <a:pt x="5" y="3"/>
                    </a:cubicBezTo>
                    <a:cubicBezTo>
                      <a:pt x="5" y="4"/>
                      <a:pt x="4" y="5"/>
                      <a:pt x="3" y="5"/>
                    </a:cubicBezTo>
                    <a:cubicBezTo>
                      <a:pt x="2" y="5"/>
                      <a:pt x="2" y="5"/>
                      <a:pt x="2" y="5"/>
                    </a:cubicBezTo>
                    <a:cubicBezTo>
                      <a:pt x="1" y="5"/>
                      <a:pt x="0" y="4"/>
                      <a:pt x="0" y="3"/>
                    </a:cubicBezTo>
                    <a:cubicBezTo>
                      <a:pt x="0" y="3"/>
                      <a:pt x="0" y="3"/>
                      <a:pt x="0" y="3"/>
                    </a:cubicBezTo>
                    <a:cubicBezTo>
                      <a:pt x="0" y="2"/>
                      <a:pt x="0" y="1"/>
                      <a:pt x="1" y="0"/>
                    </a:cubicBezTo>
                    <a:close/>
                  </a:path>
                </a:pathLst>
              </a:custGeom>
              <a:solidFill>
                <a:srgbClr val="FFFFFF">
                  <a:alpha val="100000"/>
                </a:srgbClr>
              </a:solidFill>
              <a:ln w="9525">
                <a:noFill/>
              </a:ln>
            </p:spPr>
            <p:txBody>
              <a:bodyPr/>
              <a:lstStyle/>
              <a:p>
                <a:endParaRPr lang="zh-CN" altLang="en-US"/>
              </a:p>
            </p:txBody>
          </p:sp>
          <p:sp>
            <p:nvSpPr>
              <p:cNvPr id="3460" name="Freeform 405"/>
              <p:cNvSpPr/>
              <p:nvPr/>
            </p:nvSpPr>
            <p:spPr>
              <a:xfrm>
                <a:off x="11888787" y="3917950"/>
                <a:ext cx="15875" cy="61913"/>
              </a:xfrm>
              <a:custGeom>
                <a:avLst/>
                <a:gdLst>
                  <a:gd name="txL" fmla="*/ 0 w 2"/>
                  <a:gd name="txT" fmla="*/ 0 h 8"/>
                  <a:gd name="txR" fmla="*/ 2 w 2"/>
                  <a:gd name="txB" fmla="*/ 8 h 8"/>
                </a:gdLst>
                <a:ahLst/>
                <a:cxnLst>
                  <a:cxn ang="0">
                    <a:pos x="0" y="2147483646"/>
                  </a:cxn>
                  <a:cxn ang="0">
                    <a:pos x="0" y="2147483646"/>
                  </a:cxn>
                  <a:cxn ang="0">
                    <a:pos x="0" y="0"/>
                  </a:cxn>
                  <a:cxn ang="0">
                    <a:pos x="2147483646" y="0"/>
                  </a:cxn>
                  <a:cxn ang="0">
                    <a:pos x="2147483646" y="2147483646"/>
                  </a:cxn>
                  <a:cxn ang="0">
                    <a:pos x="2147483646" y="2147483646"/>
                  </a:cxn>
                  <a:cxn ang="0">
                    <a:pos x="0" y="2147483646"/>
                  </a:cxn>
                </a:cxnLst>
                <a:rect l="txL" t="txT" r="txR" b="txB"/>
                <a:pathLst>
                  <a:path w="2" h="8">
                    <a:moveTo>
                      <a:pt x="0" y="7"/>
                    </a:moveTo>
                    <a:cubicBezTo>
                      <a:pt x="0" y="6"/>
                      <a:pt x="0" y="5"/>
                      <a:pt x="0" y="3"/>
                    </a:cubicBezTo>
                    <a:cubicBezTo>
                      <a:pt x="0" y="2"/>
                      <a:pt x="0" y="1"/>
                      <a:pt x="0" y="0"/>
                    </a:cubicBezTo>
                    <a:cubicBezTo>
                      <a:pt x="0" y="0"/>
                      <a:pt x="1" y="0"/>
                      <a:pt x="1" y="0"/>
                    </a:cubicBezTo>
                    <a:cubicBezTo>
                      <a:pt x="2" y="1"/>
                      <a:pt x="2" y="2"/>
                      <a:pt x="2" y="3"/>
                    </a:cubicBezTo>
                    <a:cubicBezTo>
                      <a:pt x="2" y="5"/>
                      <a:pt x="2" y="6"/>
                      <a:pt x="1" y="7"/>
                    </a:cubicBezTo>
                    <a:cubicBezTo>
                      <a:pt x="1" y="8"/>
                      <a:pt x="0" y="7"/>
                      <a:pt x="0" y="7"/>
                    </a:cubicBezTo>
                    <a:close/>
                  </a:path>
                </a:pathLst>
              </a:custGeom>
              <a:solidFill>
                <a:srgbClr val="FFFFFF">
                  <a:alpha val="100000"/>
                </a:srgbClr>
              </a:solidFill>
              <a:ln w="9525">
                <a:noFill/>
              </a:ln>
            </p:spPr>
            <p:txBody>
              <a:bodyPr/>
              <a:lstStyle/>
              <a:p>
                <a:endParaRPr lang="zh-CN" altLang="en-US"/>
              </a:p>
            </p:txBody>
          </p:sp>
        </p:grpSp>
        <p:grpSp>
          <p:nvGrpSpPr>
            <p:cNvPr id="3109" name="组合 657"/>
            <p:cNvGrpSpPr/>
            <p:nvPr/>
          </p:nvGrpSpPr>
          <p:grpSpPr>
            <a:xfrm>
              <a:off x="885825" y="7553325"/>
              <a:ext cx="2058988" cy="785813"/>
              <a:chOff x="0" y="0"/>
              <a:chExt cx="2058988" cy="785813"/>
            </a:xfrm>
          </p:grpSpPr>
          <p:sp>
            <p:nvSpPr>
              <p:cNvPr id="3314" name="Freeform 156"/>
              <p:cNvSpPr/>
              <p:nvPr/>
            </p:nvSpPr>
            <p:spPr>
              <a:xfrm>
                <a:off x="447676" y="677862"/>
                <a:ext cx="1357313" cy="31750"/>
              </a:xfrm>
              <a:custGeom>
                <a:avLst/>
                <a:gdLst>
                  <a:gd name="txL" fmla="*/ 0 w 176"/>
                  <a:gd name="txT" fmla="*/ 0 h 4"/>
                  <a:gd name="txR" fmla="*/ 176 w 176"/>
                  <a:gd name="txB" fmla="*/ 4 h 4"/>
                </a:gdLst>
                <a:ahLst/>
                <a:cxnLst>
                  <a:cxn ang="0">
                    <a:pos x="2147483646" y="2147483646"/>
                  </a:cxn>
                  <a:cxn ang="0">
                    <a:pos x="2147483646" y="2147483646"/>
                  </a:cxn>
                  <a:cxn ang="0">
                    <a:pos x="2147483646" y="2147483646"/>
                  </a:cxn>
                  <a:cxn ang="0">
                    <a:pos x="2147483646" y="2147483646"/>
                  </a:cxn>
                  <a:cxn ang="0">
                    <a:pos x="2147483646" y="2147483646"/>
                  </a:cxn>
                </a:cxnLst>
                <a:rect l="txL" t="txT" r="txR" b="txB"/>
                <a:pathLst>
                  <a:path w="176" h="4">
                    <a:moveTo>
                      <a:pt x="1" y="2"/>
                    </a:moveTo>
                    <a:cubicBezTo>
                      <a:pt x="59" y="3"/>
                      <a:pt x="118" y="4"/>
                      <a:pt x="176" y="2"/>
                    </a:cubicBezTo>
                    <a:cubicBezTo>
                      <a:pt x="176" y="2"/>
                      <a:pt x="176" y="2"/>
                      <a:pt x="176" y="2"/>
                    </a:cubicBezTo>
                    <a:cubicBezTo>
                      <a:pt x="118" y="0"/>
                      <a:pt x="59" y="1"/>
                      <a:pt x="1" y="2"/>
                    </a:cubicBezTo>
                    <a:cubicBezTo>
                      <a:pt x="0" y="2"/>
                      <a:pt x="0" y="2"/>
                      <a:pt x="1" y="2"/>
                    </a:cubicBezTo>
                    <a:close/>
                  </a:path>
                </a:pathLst>
              </a:custGeom>
              <a:solidFill>
                <a:srgbClr val="FFFFFF">
                  <a:alpha val="100000"/>
                </a:srgbClr>
              </a:solidFill>
              <a:ln w="9525">
                <a:noFill/>
              </a:ln>
            </p:spPr>
            <p:txBody>
              <a:bodyPr/>
              <a:lstStyle/>
              <a:p>
                <a:endParaRPr lang="zh-CN" altLang="en-US"/>
              </a:p>
            </p:txBody>
          </p:sp>
          <p:sp>
            <p:nvSpPr>
              <p:cNvPr id="3315" name="Freeform 185"/>
              <p:cNvSpPr/>
              <p:nvPr/>
            </p:nvSpPr>
            <p:spPr>
              <a:xfrm>
                <a:off x="501651" y="771525"/>
                <a:ext cx="1195388" cy="14288"/>
              </a:xfrm>
              <a:custGeom>
                <a:avLst/>
                <a:gdLst>
                  <a:gd name="txL" fmla="*/ 0 w 155"/>
                  <a:gd name="txT" fmla="*/ 0 h 2"/>
                  <a:gd name="txR" fmla="*/ 155 w 155"/>
                  <a:gd name="txB" fmla="*/ 2 h 2"/>
                </a:gdLst>
                <a:ahLst/>
                <a:cxnLst>
                  <a:cxn ang="0">
                    <a:pos x="2147483646" y="2147483646"/>
                  </a:cxn>
                  <a:cxn ang="0">
                    <a:pos x="2147483646" y="2147483646"/>
                  </a:cxn>
                  <a:cxn ang="0">
                    <a:pos x="2147483646" y="0"/>
                  </a:cxn>
                  <a:cxn ang="0">
                    <a:pos x="2147483646" y="0"/>
                  </a:cxn>
                  <a:cxn ang="0">
                    <a:pos x="2147483646" y="2147483646"/>
                  </a:cxn>
                </a:cxnLst>
                <a:rect l="txL" t="txT" r="txR" b="txB"/>
                <a:pathLst>
                  <a:path w="155" h="2">
                    <a:moveTo>
                      <a:pt x="1" y="2"/>
                    </a:moveTo>
                    <a:cubicBezTo>
                      <a:pt x="52" y="2"/>
                      <a:pt x="103" y="2"/>
                      <a:pt x="154" y="2"/>
                    </a:cubicBezTo>
                    <a:cubicBezTo>
                      <a:pt x="155" y="2"/>
                      <a:pt x="155" y="0"/>
                      <a:pt x="154" y="0"/>
                    </a:cubicBezTo>
                    <a:cubicBezTo>
                      <a:pt x="103" y="0"/>
                      <a:pt x="52" y="0"/>
                      <a:pt x="1" y="0"/>
                    </a:cubicBezTo>
                    <a:cubicBezTo>
                      <a:pt x="0" y="0"/>
                      <a:pt x="0" y="2"/>
                      <a:pt x="1" y="2"/>
                    </a:cubicBezTo>
                    <a:close/>
                  </a:path>
                </a:pathLst>
              </a:custGeom>
              <a:solidFill>
                <a:srgbClr val="FFFFFF">
                  <a:alpha val="100000"/>
                </a:srgbClr>
              </a:solidFill>
              <a:ln w="9525">
                <a:noFill/>
              </a:ln>
            </p:spPr>
            <p:txBody>
              <a:bodyPr/>
              <a:lstStyle/>
              <a:p>
                <a:endParaRPr lang="zh-CN" altLang="en-US"/>
              </a:p>
            </p:txBody>
          </p:sp>
          <p:sp>
            <p:nvSpPr>
              <p:cNvPr id="3316" name="Freeform 518"/>
              <p:cNvSpPr/>
              <p:nvPr/>
            </p:nvSpPr>
            <p:spPr>
              <a:xfrm>
                <a:off x="0" y="0"/>
                <a:ext cx="2058988" cy="777875"/>
              </a:xfrm>
              <a:custGeom>
                <a:avLst/>
                <a:gdLst>
                  <a:gd name="txL" fmla="*/ 0 w 267"/>
                  <a:gd name="txT" fmla="*/ 0 h 101"/>
                  <a:gd name="txR" fmla="*/ 267 w 267"/>
                  <a:gd name="txB" fmla="*/ 101 h 101"/>
                </a:gdLst>
                <a:ahLst/>
                <a:cxnLst>
                  <a:cxn ang="0">
                    <a:pos x="2147483646" y="0"/>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Lst>
                <a:rect l="txL" t="txT" r="txR" b="txB"/>
                <a:pathLst>
                  <a:path w="267" h="101">
                    <a:moveTo>
                      <a:pt x="265" y="0"/>
                    </a:moveTo>
                    <a:cubicBezTo>
                      <a:pt x="187" y="10"/>
                      <a:pt x="109" y="26"/>
                      <a:pt x="32" y="39"/>
                    </a:cubicBezTo>
                    <a:cubicBezTo>
                      <a:pt x="31" y="39"/>
                      <a:pt x="31" y="39"/>
                      <a:pt x="31" y="40"/>
                    </a:cubicBezTo>
                    <a:cubicBezTo>
                      <a:pt x="30" y="45"/>
                      <a:pt x="27" y="93"/>
                      <a:pt x="23" y="94"/>
                    </a:cubicBezTo>
                    <a:cubicBezTo>
                      <a:pt x="25" y="93"/>
                      <a:pt x="4" y="46"/>
                      <a:pt x="2" y="43"/>
                    </a:cubicBezTo>
                    <a:cubicBezTo>
                      <a:pt x="1" y="42"/>
                      <a:pt x="0" y="42"/>
                      <a:pt x="0" y="43"/>
                    </a:cubicBezTo>
                    <a:cubicBezTo>
                      <a:pt x="9" y="62"/>
                      <a:pt x="17" y="81"/>
                      <a:pt x="23" y="100"/>
                    </a:cubicBezTo>
                    <a:cubicBezTo>
                      <a:pt x="23" y="101"/>
                      <a:pt x="25" y="101"/>
                      <a:pt x="25" y="100"/>
                    </a:cubicBezTo>
                    <a:cubicBezTo>
                      <a:pt x="27" y="88"/>
                      <a:pt x="28" y="76"/>
                      <a:pt x="30" y="63"/>
                    </a:cubicBezTo>
                    <a:cubicBezTo>
                      <a:pt x="31" y="59"/>
                      <a:pt x="30" y="51"/>
                      <a:pt x="32" y="47"/>
                    </a:cubicBezTo>
                    <a:cubicBezTo>
                      <a:pt x="37" y="38"/>
                      <a:pt x="45" y="39"/>
                      <a:pt x="53" y="38"/>
                    </a:cubicBezTo>
                    <a:cubicBezTo>
                      <a:pt x="77" y="34"/>
                      <a:pt x="101" y="30"/>
                      <a:pt x="125" y="26"/>
                    </a:cubicBezTo>
                    <a:cubicBezTo>
                      <a:pt x="172" y="19"/>
                      <a:pt x="219" y="13"/>
                      <a:pt x="266" y="3"/>
                    </a:cubicBezTo>
                    <a:cubicBezTo>
                      <a:pt x="267" y="3"/>
                      <a:pt x="267" y="0"/>
                      <a:pt x="265" y="0"/>
                    </a:cubicBezTo>
                    <a:close/>
                  </a:path>
                </a:pathLst>
              </a:custGeom>
              <a:solidFill>
                <a:srgbClr val="FFFFFF">
                  <a:alpha val="100000"/>
                </a:srgbClr>
              </a:solidFill>
              <a:ln w="9525">
                <a:noFill/>
              </a:ln>
            </p:spPr>
            <p:txBody>
              <a:bodyPr/>
              <a:lstStyle/>
              <a:p>
                <a:endParaRPr lang="zh-CN" altLang="en-US"/>
              </a:p>
            </p:txBody>
          </p:sp>
          <p:sp>
            <p:nvSpPr>
              <p:cNvPr id="3317" name="Freeform 519"/>
              <p:cNvSpPr/>
              <p:nvPr/>
            </p:nvSpPr>
            <p:spPr>
              <a:xfrm>
                <a:off x="401638" y="323850"/>
                <a:ext cx="184150" cy="292100"/>
              </a:xfrm>
              <a:custGeom>
                <a:avLst/>
                <a:gdLst>
                  <a:gd name="txL" fmla="*/ 0 w 24"/>
                  <a:gd name="txT" fmla="*/ 0 h 38"/>
                  <a:gd name="txR" fmla="*/ 24 w 24"/>
                  <a:gd name="txB" fmla="*/ 38 h 38"/>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24" h="38">
                    <a:moveTo>
                      <a:pt x="11" y="14"/>
                    </a:moveTo>
                    <a:cubicBezTo>
                      <a:pt x="14" y="11"/>
                      <a:pt x="19" y="7"/>
                      <a:pt x="15" y="3"/>
                    </a:cubicBezTo>
                    <a:cubicBezTo>
                      <a:pt x="11" y="0"/>
                      <a:pt x="3" y="3"/>
                      <a:pt x="1" y="7"/>
                    </a:cubicBezTo>
                    <a:cubicBezTo>
                      <a:pt x="0" y="8"/>
                      <a:pt x="1" y="8"/>
                      <a:pt x="2" y="8"/>
                    </a:cubicBezTo>
                    <a:cubicBezTo>
                      <a:pt x="3" y="6"/>
                      <a:pt x="6" y="4"/>
                      <a:pt x="8" y="4"/>
                    </a:cubicBezTo>
                    <a:cubicBezTo>
                      <a:pt x="12" y="4"/>
                      <a:pt x="14" y="8"/>
                      <a:pt x="11" y="11"/>
                    </a:cubicBezTo>
                    <a:cubicBezTo>
                      <a:pt x="10" y="13"/>
                      <a:pt x="9" y="14"/>
                      <a:pt x="7" y="16"/>
                    </a:cubicBezTo>
                    <a:cubicBezTo>
                      <a:pt x="7" y="16"/>
                      <a:pt x="8" y="18"/>
                      <a:pt x="8" y="17"/>
                    </a:cubicBezTo>
                    <a:cubicBezTo>
                      <a:pt x="15" y="13"/>
                      <a:pt x="22" y="18"/>
                      <a:pt x="21" y="25"/>
                    </a:cubicBezTo>
                    <a:cubicBezTo>
                      <a:pt x="20" y="32"/>
                      <a:pt x="14" y="33"/>
                      <a:pt x="8" y="34"/>
                    </a:cubicBezTo>
                    <a:cubicBezTo>
                      <a:pt x="7" y="34"/>
                      <a:pt x="7" y="35"/>
                      <a:pt x="8" y="35"/>
                    </a:cubicBezTo>
                    <a:cubicBezTo>
                      <a:pt x="15" y="38"/>
                      <a:pt x="23" y="32"/>
                      <a:pt x="23" y="24"/>
                    </a:cubicBezTo>
                    <a:cubicBezTo>
                      <a:pt x="24" y="17"/>
                      <a:pt x="17" y="13"/>
                      <a:pt x="11" y="14"/>
                    </a:cubicBezTo>
                    <a:close/>
                  </a:path>
                </a:pathLst>
              </a:custGeom>
              <a:solidFill>
                <a:srgbClr val="FFFFFF">
                  <a:alpha val="100000"/>
                </a:srgbClr>
              </a:solidFill>
              <a:ln w="9525">
                <a:noFill/>
              </a:ln>
            </p:spPr>
            <p:txBody>
              <a:bodyPr/>
              <a:lstStyle/>
              <a:p>
                <a:endParaRPr lang="zh-CN" altLang="en-US"/>
              </a:p>
            </p:txBody>
          </p:sp>
          <p:sp>
            <p:nvSpPr>
              <p:cNvPr id="3318" name="Freeform 520"/>
              <p:cNvSpPr/>
              <p:nvPr/>
            </p:nvSpPr>
            <p:spPr>
              <a:xfrm>
                <a:off x="617538" y="547687"/>
                <a:ext cx="53975" cy="161925"/>
              </a:xfrm>
              <a:custGeom>
                <a:avLst/>
                <a:gdLst>
                  <a:gd name="txL" fmla="*/ 0 w 7"/>
                  <a:gd name="txT" fmla="*/ 0 h 21"/>
                  <a:gd name="txR" fmla="*/ 7 w 7"/>
                  <a:gd name="txB" fmla="*/ 21 h 21"/>
                </a:gdLst>
                <a:ahLst/>
                <a:cxnLst>
                  <a:cxn ang="0">
                    <a:pos x="2147483646" y="2147483646"/>
                  </a:cxn>
                  <a:cxn ang="0">
                    <a:pos x="0" y="2147483646"/>
                  </a:cxn>
                  <a:cxn ang="0">
                    <a:pos x="2147483646" y="2147483646"/>
                  </a:cxn>
                  <a:cxn ang="0">
                    <a:pos x="2147483646" y="2147483646"/>
                  </a:cxn>
                  <a:cxn ang="0">
                    <a:pos x="2147483646" y="2147483646"/>
                  </a:cxn>
                </a:cxnLst>
                <a:rect l="txL" t="txT" r="txR" b="txB"/>
                <a:pathLst>
                  <a:path w="7" h="21">
                    <a:moveTo>
                      <a:pt x="2" y="3"/>
                    </a:moveTo>
                    <a:cubicBezTo>
                      <a:pt x="2" y="9"/>
                      <a:pt x="0" y="15"/>
                      <a:pt x="0" y="20"/>
                    </a:cubicBezTo>
                    <a:cubicBezTo>
                      <a:pt x="0" y="21"/>
                      <a:pt x="1" y="21"/>
                      <a:pt x="1" y="21"/>
                    </a:cubicBezTo>
                    <a:cubicBezTo>
                      <a:pt x="4" y="15"/>
                      <a:pt x="3" y="9"/>
                      <a:pt x="6" y="4"/>
                    </a:cubicBezTo>
                    <a:cubicBezTo>
                      <a:pt x="7" y="1"/>
                      <a:pt x="2" y="0"/>
                      <a:pt x="2" y="3"/>
                    </a:cubicBezTo>
                    <a:close/>
                  </a:path>
                </a:pathLst>
              </a:custGeom>
              <a:solidFill>
                <a:srgbClr val="FFFFFF">
                  <a:alpha val="100000"/>
                </a:srgbClr>
              </a:solidFill>
              <a:ln w="9525">
                <a:noFill/>
              </a:ln>
            </p:spPr>
            <p:txBody>
              <a:bodyPr/>
              <a:lstStyle/>
              <a:p>
                <a:endParaRPr lang="zh-CN" altLang="en-US"/>
              </a:p>
            </p:txBody>
          </p:sp>
          <p:sp>
            <p:nvSpPr>
              <p:cNvPr id="3319" name="Freeform 521"/>
              <p:cNvSpPr/>
              <p:nvPr/>
            </p:nvSpPr>
            <p:spPr>
              <a:xfrm>
                <a:off x="709613" y="315912"/>
                <a:ext cx="76200" cy="239713"/>
              </a:xfrm>
              <a:custGeom>
                <a:avLst/>
                <a:gdLst>
                  <a:gd name="txL" fmla="*/ 0 w 10"/>
                  <a:gd name="txT" fmla="*/ 0 h 31"/>
                  <a:gd name="txR" fmla="*/ 10 w 10"/>
                  <a:gd name="txB" fmla="*/ 31 h 31"/>
                </a:gdLst>
                <a:ahLst/>
                <a:cxnLst>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0" h="31">
                    <a:moveTo>
                      <a:pt x="5" y="1"/>
                    </a:moveTo>
                    <a:cubicBezTo>
                      <a:pt x="4" y="5"/>
                      <a:pt x="2" y="9"/>
                      <a:pt x="0" y="14"/>
                    </a:cubicBezTo>
                    <a:cubicBezTo>
                      <a:pt x="0" y="15"/>
                      <a:pt x="1" y="15"/>
                      <a:pt x="2" y="14"/>
                    </a:cubicBezTo>
                    <a:cubicBezTo>
                      <a:pt x="3" y="11"/>
                      <a:pt x="4" y="8"/>
                      <a:pt x="5" y="5"/>
                    </a:cubicBezTo>
                    <a:cubicBezTo>
                      <a:pt x="6" y="13"/>
                      <a:pt x="6" y="22"/>
                      <a:pt x="7" y="30"/>
                    </a:cubicBezTo>
                    <a:cubicBezTo>
                      <a:pt x="7" y="31"/>
                      <a:pt x="9" y="31"/>
                      <a:pt x="9" y="30"/>
                    </a:cubicBezTo>
                    <a:cubicBezTo>
                      <a:pt x="10" y="21"/>
                      <a:pt x="8" y="10"/>
                      <a:pt x="7" y="1"/>
                    </a:cubicBezTo>
                    <a:cubicBezTo>
                      <a:pt x="7" y="0"/>
                      <a:pt x="5" y="0"/>
                      <a:pt x="5" y="1"/>
                    </a:cubicBezTo>
                    <a:close/>
                  </a:path>
                </a:pathLst>
              </a:custGeom>
              <a:solidFill>
                <a:srgbClr val="FFFFFF">
                  <a:alpha val="100000"/>
                </a:srgbClr>
              </a:solidFill>
              <a:ln w="9525">
                <a:noFill/>
              </a:ln>
            </p:spPr>
            <p:txBody>
              <a:bodyPr/>
              <a:lstStyle/>
              <a:p>
                <a:endParaRPr lang="zh-CN" altLang="en-US"/>
              </a:p>
            </p:txBody>
          </p:sp>
          <p:sp>
            <p:nvSpPr>
              <p:cNvPr id="3320" name="Freeform 522"/>
              <p:cNvSpPr/>
              <p:nvPr/>
            </p:nvSpPr>
            <p:spPr>
              <a:xfrm>
                <a:off x="785813" y="300037"/>
                <a:ext cx="155575" cy="247650"/>
              </a:xfrm>
              <a:custGeom>
                <a:avLst/>
                <a:gdLst>
                  <a:gd name="txL" fmla="*/ 0 w 20"/>
                  <a:gd name="txT" fmla="*/ 0 h 32"/>
                  <a:gd name="txR" fmla="*/ 20 w 20"/>
                  <a:gd name="txB" fmla="*/ 32 h 32"/>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20" h="32">
                    <a:moveTo>
                      <a:pt x="18" y="8"/>
                    </a:moveTo>
                    <a:cubicBezTo>
                      <a:pt x="19" y="6"/>
                      <a:pt x="19" y="4"/>
                      <a:pt x="18" y="2"/>
                    </a:cubicBezTo>
                    <a:cubicBezTo>
                      <a:pt x="18" y="1"/>
                      <a:pt x="16" y="0"/>
                      <a:pt x="16" y="2"/>
                    </a:cubicBezTo>
                    <a:cubicBezTo>
                      <a:pt x="16" y="4"/>
                      <a:pt x="16" y="6"/>
                      <a:pt x="16" y="8"/>
                    </a:cubicBezTo>
                    <a:cubicBezTo>
                      <a:pt x="16" y="12"/>
                      <a:pt x="14" y="15"/>
                      <a:pt x="11" y="17"/>
                    </a:cubicBezTo>
                    <a:cubicBezTo>
                      <a:pt x="4" y="21"/>
                      <a:pt x="6" y="8"/>
                      <a:pt x="7" y="4"/>
                    </a:cubicBezTo>
                    <a:cubicBezTo>
                      <a:pt x="7" y="4"/>
                      <a:pt x="6" y="4"/>
                      <a:pt x="5" y="4"/>
                    </a:cubicBezTo>
                    <a:cubicBezTo>
                      <a:pt x="5" y="9"/>
                      <a:pt x="0" y="24"/>
                      <a:pt x="10" y="19"/>
                    </a:cubicBezTo>
                    <a:cubicBezTo>
                      <a:pt x="13" y="18"/>
                      <a:pt x="15" y="16"/>
                      <a:pt x="16" y="13"/>
                    </a:cubicBezTo>
                    <a:cubicBezTo>
                      <a:pt x="17" y="15"/>
                      <a:pt x="17" y="16"/>
                      <a:pt x="17" y="18"/>
                    </a:cubicBezTo>
                    <a:cubicBezTo>
                      <a:pt x="17" y="22"/>
                      <a:pt x="16" y="27"/>
                      <a:pt x="18" y="32"/>
                    </a:cubicBezTo>
                    <a:cubicBezTo>
                      <a:pt x="18" y="32"/>
                      <a:pt x="19" y="32"/>
                      <a:pt x="19" y="31"/>
                    </a:cubicBezTo>
                    <a:cubicBezTo>
                      <a:pt x="20" y="27"/>
                      <a:pt x="19" y="22"/>
                      <a:pt x="19" y="18"/>
                    </a:cubicBezTo>
                    <a:cubicBezTo>
                      <a:pt x="19" y="14"/>
                      <a:pt x="19" y="11"/>
                      <a:pt x="18" y="8"/>
                    </a:cubicBezTo>
                    <a:close/>
                  </a:path>
                </a:pathLst>
              </a:custGeom>
              <a:solidFill>
                <a:srgbClr val="FFFFFF">
                  <a:alpha val="100000"/>
                </a:srgbClr>
              </a:solidFill>
              <a:ln w="9525">
                <a:noFill/>
              </a:ln>
            </p:spPr>
            <p:txBody>
              <a:bodyPr/>
              <a:lstStyle/>
              <a:p>
                <a:endParaRPr lang="zh-CN" altLang="en-US"/>
              </a:p>
            </p:txBody>
          </p:sp>
          <p:sp>
            <p:nvSpPr>
              <p:cNvPr id="3321" name="Freeform 523"/>
              <p:cNvSpPr/>
              <p:nvPr/>
            </p:nvSpPr>
            <p:spPr>
              <a:xfrm>
                <a:off x="1009650" y="292100"/>
                <a:ext cx="77788" cy="209550"/>
              </a:xfrm>
              <a:custGeom>
                <a:avLst/>
                <a:gdLst>
                  <a:gd name="txL" fmla="*/ 0 w 10"/>
                  <a:gd name="txT" fmla="*/ 0 h 27"/>
                  <a:gd name="txR" fmla="*/ 10 w 10"/>
                  <a:gd name="txB" fmla="*/ 27 h 27"/>
                </a:gdLst>
                <a:ahLst/>
                <a:cxnLst>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0" h="27">
                    <a:moveTo>
                      <a:pt x="5" y="1"/>
                    </a:moveTo>
                    <a:cubicBezTo>
                      <a:pt x="4" y="5"/>
                      <a:pt x="2" y="8"/>
                      <a:pt x="0" y="12"/>
                    </a:cubicBezTo>
                    <a:cubicBezTo>
                      <a:pt x="0" y="13"/>
                      <a:pt x="1" y="13"/>
                      <a:pt x="1" y="13"/>
                    </a:cubicBezTo>
                    <a:cubicBezTo>
                      <a:pt x="3" y="10"/>
                      <a:pt x="4" y="7"/>
                      <a:pt x="6" y="4"/>
                    </a:cubicBezTo>
                    <a:cubicBezTo>
                      <a:pt x="7" y="11"/>
                      <a:pt x="7" y="19"/>
                      <a:pt x="9" y="26"/>
                    </a:cubicBezTo>
                    <a:cubicBezTo>
                      <a:pt x="9" y="27"/>
                      <a:pt x="10" y="27"/>
                      <a:pt x="10" y="26"/>
                    </a:cubicBezTo>
                    <a:cubicBezTo>
                      <a:pt x="10" y="18"/>
                      <a:pt x="8" y="9"/>
                      <a:pt x="7" y="1"/>
                    </a:cubicBezTo>
                    <a:cubicBezTo>
                      <a:pt x="7" y="0"/>
                      <a:pt x="6" y="0"/>
                      <a:pt x="5" y="1"/>
                    </a:cubicBezTo>
                    <a:close/>
                  </a:path>
                </a:pathLst>
              </a:custGeom>
              <a:solidFill>
                <a:srgbClr val="FFFFFF">
                  <a:alpha val="100000"/>
                </a:srgbClr>
              </a:solidFill>
              <a:ln w="9525">
                <a:noFill/>
              </a:ln>
            </p:spPr>
            <p:txBody>
              <a:bodyPr/>
              <a:lstStyle/>
              <a:p>
                <a:endParaRPr lang="zh-CN" altLang="en-US"/>
              </a:p>
            </p:txBody>
          </p:sp>
          <p:sp>
            <p:nvSpPr>
              <p:cNvPr id="3322" name="Freeform 524"/>
              <p:cNvSpPr/>
              <p:nvPr/>
            </p:nvSpPr>
            <p:spPr>
              <a:xfrm>
                <a:off x="1117600" y="261937"/>
                <a:ext cx="169863" cy="254000"/>
              </a:xfrm>
              <a:custGeom>
                <a:avLst/>
                <a:gdLst>
                  <a:gd name="txL" fmla="*/ 0 w 22"/>
                  <a:gd name="txT" fmla="*/ 0 h 33"/>
                  <a:gd name="txR" fmla="*/ 22 w 22"/>
                  <a:gd name="txB" fmla="*/ 33 h 33"/>
                </a:gdLst>
                <a:ahLst/>
                <a:cxnLst>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22" h="33">
                    <a:moveTo>
                      <a:pt x="7" y="13"/>
                    </a:moveTo>
                    <a:cubicBezTo>
                      <a:pt x="6" y="11"/>
                      <a:pt x="4" y="8"/>
                      <a:pt x="4" y="6"/>
                    </a:cubicBezTo>
                    <a:cubicBezTo>
                      <a:pt x="3" y="2"/>
                      <a:pt x="9" y="2"/>
                      <a:pt x="12" y="1"/>
                    </a:cubicBezTo>
                    <a:cubicBezTo>
                      <a:pt x="13" y="1"/>
                      <a:pt x="12" y="0"/>
                      <a:pt x="11" y="0"/>
                    </a:cubicBezTo>
                    <a:cubicBezTo>
                      <a:pt x="8" y="1"/>
                      <a:pt x="4" y="2"/>
                      <a:pt x="1" y="3"/>
                    </a:cubicBezTo>
                    <a:cubicBezTo>
                      <a:pt x="0" y="3"/>
                      <a:pt x="0" y="4"/>
                      <a:pt x="1" y="4"/>
                    </a:cubicBezTo>
                    <a:cubicBezTo>
                      <a:pt x="3" y="7"/>
                      <a:pt x="4" y="11"/>
                      <a:pt x="5" y="15"/>
                    </a:cubicBezTo>
                    <a:cubicBezTo>
                      <a:pt x="6" y="16"/>
                      <a:pt x="7" y="16"/>
                      <a:pt x="7" y="15"/>
                    </a:cubicBezTo>
                    <a:cubicBezTo>
                      <a:pt x="11" y="11"/>
                      <a:pt x="14" y="12"/>
                      <a:pt x="16" y="19"/>
                    </a:cubicBezTo>
                    <a:cubicBezTo>
                      <a:pt x="16" y="22"/>
                      <a:pt x="15" y="24"/>
                      <a:pt x="13" y="26"/>
                    </a:cubicBezTo>
                    <a:cubicBezTo>
                      <a:pt x="13" y="27"/>
                      <a:pt x="9" y="32"/>
                      <a:pt x="7" y="30"/>
                    </a:cubicBezTo>
                    <a:cubicBezTo>
                      <a:pt x="7" y="29"/>
                      <a:pt x="7" y="29"/>
                      <a:pt x="7" y="30"/>
                    </a:cubicBezTo>
                    <a:cubicBezTo>
                      <a:pt x="7" y="32"/>
                      <a:pt x="7" y="32"/>
                      <a:pt x="8" y="33"/>
                    </a:cubicBezTo>
                    <a:cubicBezTo>
                      <a:pt x="8" y="33"/>
                      <a:pt x="9" y="33"/>
                      <a:pt x="10" y="33"/>
                    </a:cubicBezTo>
                    <a:cubicBezTo>
                      <a:pt x="15" y="29"/>
                      <a:pt x="22" y="22"/>
                      <a:pt x="18" y="15"/>
                    </a:cubicBezTo>
                    <a:cubicBezTo>
                      <a:pt x="15" y="11"/>
                      <a:pt x="10" y="10"/>
                      <a:pt x="7" y="13"/>
                    </a:cubicBezTo>
                    <a:close/>
                  </a:path>
                </a:pathLst>
              </a:custGeom>
              <a:solidFill>
                <a:srgbClr val="FFFFFF">
                  <a:alpha val="100000"/>
                </a:srgbClr>
              </a:solidFill>
              <a:ln w="9525">
                <a:noFill/>
              </a:ln>
            </p:spPr>
            <p:txBody>
              <a:bodyPr/>
              <a:lstStyle/>
              <a:p>
                <a:endParaRPr lang="zh-CN" altLang="en-US"/>
              </a:p>
            </p:txBody>
          </p:sp>
          <p:sp>
            <p:nvSpPr>
              <p:cNvPr id="3323" name="Freeform 525"/>
              <p:cNvSpPr/>
              <p:nvPr/>
            </p:nvSpPr>
            <p:spPr>
              <a:xfrm>
                <a:off x="1303338" y="230187"/>
                <a:ext cx="146050" cy="209550"/>
              </a:xfrm>
              <a:custGeom>
                <a:avLst/>
                <a:gdLst>
                  <a:gd name="txL" fmla="*/ 0 w 19"/>
                  <a:gd name="txT" fmla="*/ 0 h 27"/>
                  <a:gd name="txR" fmla="*/ 19 w 19"/>
                  <a:gd name="txB" fmla="*/ 27 h 27"/>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9" h="27">
                    <a:moveTo>
                      <a:pt x="10" y="4"/>
                    </a:moveTo>
                    <a:cubicBezTo>
                      <a:pt x="10" y="6"/>
                      <a:pt x="9" y="8"/>
                      <a:pt x="7" y="10"/>
                    </a:cubicBezTo>
                    <a:cubicBezTo>
                      <a:pt x="6" y="11"/>
                      <a:pt x="3" y="12"/>
                      <a:pt x="2" y="9"/>
                    </a:cubicBezTo>
                    <a:cubicBezTo>
                      <a:pt x="2" y="5"/>
                      <a:pt x="7" y="2"/>
                      <a:pt x="11" y="2"/>
                    </a:cubicBezTo>
                    <a:cubicBezTo>
                      <a:pt x="11" y="2"/>
                      <a:pt x="11" y="1"/>
                      <a:pt x="11" y="1"/>
                    </a:cubicBezTo>
                    <a:cubicBezTo>
                      <a:pt x="4" y="0"/>
                      <a:pt x="0" y="6"/>
                      <a:pt x="1" y="12"/>
                    </a:cubicBezTo>
                    <a:cubicBezTo>
                      <a:pt x="1" y="12"/>
                      <a:pt x="1" y="12"/>
                      <a:pt x="2" y="13"/>
                    </a:cubicBezTo>
                    <a:cubicBezTo>
                      <a:pt x="6" y="13"/>
                      <a:pt x="9" y="11"/>
                      <a:pt x="11" y="8"/>
                    </a:cubicBezTo>
                    <a:cubicBezTo>
                      <a:pt x="12" y="14"/>
                      <a:pt x="14" y="20"/>
                      <a:pt x="17" y="26"/>
                    </a:cubicBezTo>
                    <a:cubicBezTo>
                      <a:pt x="18" y="27"/>
                      <a:pt x="19" y="26"/>
                      <a:pt x="19" y="25"/>
                    </a:cubicBezTo>
                    <a:cubicBezTo>
                      <a:pt x="16" y="18"/>
                      <a:pt x="14" y="11"/>
                      <a:pt x="12" y="4"/>
                    </a:cubicBezTo>
                    <a:cubicBezTo>
                      <a:pt x="12" y="3"/>
                      <a:pt x="10" y="3"/>
                      <a:pt x="10" y="4"/>
                    </a:cubicBezTo>
                    <a:close/>
                  </a:path>
                </a:pathLst>
              </a:custGeom>
              <a:solidFill>
                <a:srgbClr val="FFFFFF">
                  <a:alpha val="100000"/>
                </a:srgbClr>
              </a:solidFill>
              <a:ln w="9525">
                <a:noFill/>
              </a:ln>
            </p:spPr>
            <p:txBody>
              <a:bodyPr/>
              <a:lstStyle/>
              <a:p>
                <a:endParaRPr lang="zh-CN" altLang="en-US"/>
              </a:p>
            </p:txBody>
          </p:sp>
          <p:sp>
            <p:nvSpPr>
              <p:cNvPr id="3324" name="Freeform 526"/>
              <p:cNvSpPr/>
              <p:nvPr/>
            </p:nvSpPr>
            <p:spPr>
              <a:xfrm>
                <a:off x="1457325" y="207962"/>
                <a:ext cx="153988" cy="239713"/>
              </a:xfrm>
              <a:custGeom>
                <a:avLst/>
                <a:gdLst>
                  <a:gd name="txL" fmla="*/ 0 w 20"/>
                  <a:gd name="txT" fmla="*/ 0 h 31"/>
                  <a:gd name="txR" fmla="*/ 20 w 20"/>
                  <a:gd name="txB" fmla="*/ 31 h 31"/>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20" h="31">
                    <a:moveTo>
                      <a:pt x="19" y="26"/>
                    </a:moveTo>
                    <a:cubicBezTo>
                      <a:pt x="14" y="26"/>
                      <a:pt x="10" y="26"/>
                      <a:pt x="9" y="20"/>
                    </a:cubicBezTo>
                    <a:cubicBezTo>
                      <a:pt x="9" y="16"/>
                      <a:pt x="11" y="12"/>
                      <a:pt x="10" y="8"/>
                    </a:cubicBezTo>
                    <a:cubicBezTo>
                      <a:pt x="9" y="3"/>
                      <a:pt x="5" y="0"/>
                      <a:pt x="1" y="3"/>
                    </a:cubicBezTo>
                    <a:cubicBezTo>
                      <a:pt x="0" y="4"/>
                      <a:pt x="1" y="5"/>
                      <a:pt x="2" y="4"/>
                    </a:cubicBezTo>
                    <a:cubicBezTo>
                      <a:pt x="4" y="2"/>
                      <a:pt x="7" y="5"/>
                      <a:pt x="8" y="7"/>
                    </a:cubicBezTo>
                    <a:cubicBezTo>
                      <a:pt x="9" y="8"/>
                      <a:pt x="8" y="10"/>
                      <a:pt x="8" y="11"/>
                    </a:cubicBezTo>
                    <a:cubicBezTo>
                      <a:pt x="8" y="14"/>
                      <a:pt x="7" y="16"/>
                      <a:pt x="7" y="18"/>
                    </a:cubicBezTo>
                    <a:cubicBezTo>
                      <a:pt x="6" y="21"/>
                      <a:pt x="7" y="24"/>
                      <a:pt x="8" y="26"/>
                    </a:cubicBezTo>
                    <a:cubicBezTo>
                      <a:pt x="11" y="29"/>
                      <a:pt x="17" y="31"/>
                      <a:pt x="20" y="27"/>
                    </a:cubicBezTo>
                    <a:cubicBezTo>
                      <a:pt x="20" y="26"/>
                      <a:pt x="20" y="26"/>
                      <a:pt x="19" y="26"/>
                    </a:cubicBezTo>
                    <a:close/>
                  </a:path>
                </a:pathLst>
              </a:custGeom>
              <a:solidFill>
                <a:srgbClr val="FFFFFF">
                  <a:alpha val="100000"/>
                </a:srgbClr>
              </a:solidFill>
              <a:ln w="9525">
                <a:noFill/>
              </a:ln>
            </p:spPr>
            <p:txBody>
              <a:bodyPr/>
              <a:lstStyle/>
              <a:p>
                <a:endParaRPr lang="zh-CN" altLang="en-US"/>
              </a:p>
            </p:txBody>
          </p:sp>
          <p:sp>
            <p:nvSpPr>
              <p:cNvPr id="3325" name="Freeform 527"/>
              <p:cNvSpPr>
                <a:spLocks noEditPoints="1"/>
              </p:cNvSpPr>
              <p:nvPr/>
            </p:nvSpPr>
            <p:spPr>
              <a:xfrm>
                <a:off x="1611313" y="153987"/>
                <a:ext cx="139700" cy="223838"/>
              </a:xfrm>
              <a:custGeom>
                <a:avLst/>
                <a:gdLst>
                  <a:gd name="txL" fmla="*/ 0 w 18"/>
                  <a:gd name="txT" fmla="*/ 0 h 29"/>
                  <a:gd name="txR" fmla="*/ 18 w 18"/>
                  <a:gd name="txB" fmla="*/ 29 h 29"/>
                </a:gdLst>
                <a:ahLst/>
                <a:cxnLst>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8" h="29">
                    <a:moveTo>
                      <a:pt x="6" y="21"/>
                    </a:moveTo>
                    <a:cubicBezTo>
                      <a:pt x="6" y="21"/>
                      <a:pt x="6" y="20"/>
                      <a:pt x="5" y="20"/>
                    </a:cubicBezTo>
                    <a:cubicBezTo>
                      <a:pt x="4" y="18"/>
                      <a:pt x="4" y="16"/>
                      <a:pt x="4" y="14"/>
                    </a:cubicBezTo>
                    <a:cubicBezTo>
                      <a:pt x="4" y="9"/>
                      <a:pt x="5" y="5"/>
                      <a:pt x="8" y="1"/>
                    </a:cubicBezTo>
                    <a:cubicBezTo>
                      <a:pt x="8" y="1"/>
                      <a:pt x="7" y="0"/>
                      <a:pt x="7" y="0"/>
                    </a:cubicBezTo>
                    <a:cubicBezTo>
                      <a:pt x="2" y="5"/>
                      <a:pt x="0" y="11"/>
                      <a:pt x="2" y="17"/>
                    </a:cubicBezTo>
                    <a:cubicBezTo>
                      <a:pt x="3" y="22"/>
                      <a:pt x="7" y="29"/>
                      <a:pt x="13" y="28"/>
                    </a:cubicBezTo>
                    <a:cubicBezTo>
                      <a:pt x="16" y="27"/>
                      <a:pt x="18" y="21"/>
                      <a:pt x="16" y="19"/>
                    </a:cubicBezTo>
                    <a:cubicBezTo>
                      <a:pt x="13" y="15"/>
                      <a:pt x="7" y="17"/>
                      <a:pt x="6" y="21"/>
                    </a:cubicBezTo>
                    <a:close/>
                    <a:moveTo>
                      <a:pt x="7" y="22"/>
                    </a:moveTo>
                    <a:cubicBezTo>
                      <a:pt x="7" y="22"/>
                      <a:pt x="8" y="22"/>
                      <a:pt x="8" y="22"/>
                    </a:cubicBezTo>
                    <a:cubicBezTo>
                      <a:pt x="9" y="19"/>
                      <a:pt x="11" y="20"/>
                      <a:pt x="13" y="24"/>
                    </a:cubicBezTo>
                    <a:cubicBezTo>
                      <a:pt x="11" y="24"/>
                      <a:pt x="9" y="24"/>
                      <a:pt x="7" y="22"/>
                    </a:cubicBezTo>
                    <a:close/>
                  </a:path>
                </a:pathLst>
              </a:custGeom>
              <a:solidFill>
                <a:srgbClr val="FFFFFF">
                  <a:alpha val="100000"/>
                </a:srgbClr>
              </a:solidFill>
              <a:ln w="9525">
                <a:noFill/>
              </a:ln>
            </p:spPr>
            <p:txBody>
              <a:bodyPr/>
              <a:lstStyle/>
              <a:p>
                <a:endParaRPr lang="zh-CN" altLang="en-US"/>
              </a:p>
            </p:txBody>
          </p:sp>
          <p:sp>
            <p:nvSpPr>
              <p:cNvPr id="3326" name="Freeform 528"/>
              <p:cNvSpPr/>
              <p:nvPr/>
            </p:nvSpPr>
            <p:spPr>
              <a:xfrm>
                <a:off x="1758950" y="115887"/>
                <a:ext cx="230188" cy="246063"/>
              </a:xfrm>
              <a:custGeom>
                <a:avLst/>
                <a:gdLst>
                  <a:gd name="txL" fmla="*/ 0 w 30"/>
                  <a:gd name="txT" fmla="*/ 0 h 32"/>
                  <a:gd name="txR" fmla="*/ 30 w 30"/>
                  <a:gd name="txB" fmla="*/ 32 h 32"/>
                </a:gdLst>
                <a:ahLst/>
                <a:cxnLst>
                  <a:cxn ang="0">
                    <a:pos x="2147483646" y="2147483646"/>
                  </a:cxn>
                  <a:cxn ang="0">
                    <a:pos x="2147483646" y="2147483646"/>
                  </a:cxn>
                  <a:cxn ang="0">
                    <a:pos x="2147483646" y="2147483646"/>
                  </a:cxn>
                  <a:cxn ang="0">
                    <a:pos x="2147483646" y="2147483646"/>
                  </a:cxn>
                  <a:cxn ang="0">
                    <a:pos x="2147483646" y="0"/>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30" h="32">
                    <a:moveTo>
                      <a:pt x="16" y="11"/>
                    </a:moveTo>
                    <a:cubicBezTo>
                      <a:pt x="14" y="11"/>
                      <a:pt x="7" y="15"/>
                      <a:pt x="6" y="13"/>
                    </a:cubicBezTo>
                    <a:cubicBezTo>
                      <a:pt x="6" y="13"/>
                      <a:pt x="3" y="7"/>
                      <a:pt x="3" y="6"/>
                    </a:cubicBezTo>
                    <a:cubicBezTo>
                      <a:pt x="3" y="2"/>
                      <a:pt x="14" y="1"/>
                      <a:pt x="17" y="1"/>
                    </a:cubicBezTo>
                    <a:cubicBezTo>
                      <a:pt x="18" y="1"/>
                      <a:pt x="17" y="0"/>
                      <a:pt x="17" y="0"/>
                    </a:cubicBezTo>
                    <a:cubicBezTo>
                      <a:pt x="11" y="0"/>
                      <a:pt x="6" y="2"/>
                      <a:pt x="1" y="4"/>
                    </a:cubicBezTo>
                    <a:cubicBezTo>
                      <a:pt x="0" y="5"/>
                      <a:pt x="0" y="5"/>
                      <a:pt x="0" y="6"/>
                    </a:cubicBezTo>
                    <a:cubicBezTo>
                      <a:pt x="3" y="9"/>
                      <a:pt x="4" y="11"/>
                      <a:pt x="4" y="15"/>
                    </a:cubicBezTo>
                    <a:cubicBezTo>
                      <a:pt x="4" y="16"/>
                      <a:pt x="5" y="16"/>
                      <a:pt x="5" y="16"/>
                    </a:cubicBezTo>
                    <a:cubicBezTo>
                      <a:pt x="11" y="15"/>
                      <a:pt x="20" y="9"/>
                      <a:pt x="21" y="18"/>
                    </a:cubicBezTo>
                    <a:cubicBezTo>
                      <a:pt x="23" y="26"/>
                      <a:pt x="14" y="28"/>
                      <a:pt x="9" y="30"/>
                    </a:cubicBezTo>
                    <a:cubicBezTo>
                      <a:pt x="8" y="30"/>
                      <a:pt x="8" y="31"/>
                      <a:pt x="9" y="31"/>
                    </a:cubicBezTo>
                    <a:cubicBezTo>
                      <a:pt x="18" y="32"/>
                      <a:pt x="30" y="20"/>
                      <a:pt x="21" y="13"/>
                    </a:cubicBezTo>
                    <a:cubicBezTo>
                      <a:pt x="19" y="12"/>
                      <a:pt x="18" y="11"/>
                      <a:pt x="16" y="11"/>
                    </a:cubicBezTo>
                    <a:close/>
                  </a:path>
                </a:pathLst>
              </a:custGeom>
              <a:solidFill>
                <a:srgbClr val="FFFFFF">
                  <a:alpha val="100000"/>
                </a:srgbClr>
              </a:solidFill>
              <a:ln w="9525">
                <a:noFill/>
              </a:ln>
            </p:spPr>
            <p:txBody>
              <a:bodyPr/>
              <a:lstStyle/>
              <a:p>
                <a:endParaRPr lang="zh-CN" altLang="en-US"/>
              </a:p>
            </p:txBody>
          </p:sp>
        </p:grpSp>
        <p:grpSp>
          <p:nvGrpSpPr>
            <p:cNvPr id="3110" name="组合 659"/>
            <p:cNvGrpSpPr/>
            <p:nvPr/>
          </p:nvGrpSpPr>
          <p:grpSpPr>
            <a:xfrm>
              <a:off x="235744" y="1033462"/>
              <a:ext cx="12484894" cy="7953375"/>
              <a:chOff x="0" y="0"/>
              <a:chExt cx="12484894" cy="7953375"/>
            </a:xfrm>
          </p:grpSpPr>
          <p:sp>
            <p:nvSpPr>
              <p:cNvPr id="3157" name="Freeform 407"/>
              <p:cNvSpPr/>
              <p:nvPr/>
            </p:nvSpPr>
            <p:spPr>
              <a:xfrm>
                <a:off x="11584781" y="2808288"/>
                <a:ext cx="61913" cy="61913"/>
              </a:xfrm>
              <a:custGeom>
                <a:avLst/>
                <a:gdLst>
                  <a:gd name="txL" fmla="*/ 0 w 8"/>
                  <a:gd name="txT" fmla="*/ 0 h 8"/>
                  <a:gd name="txR" fmla="*/ 8 w 8"/>
                  <a:gd name="txB" fmla="*/ 8 h 8"/>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8" h="8">
                    <a:moveTo>
                      <a:pt x="7" y="8"/>
                    </a:moveTo>
                    <a:cubicBezTo>
                      <a:pt x="6" y="7"/>
                      <a:pt x="5" y="5"/>
                      <a:pt x="3" y="4"/>
                    </a:cubicBezTo>
                    <a:cubicBezTo>
                      <a:pt x="3" y="4"/>
                      <a:pt x="0" y="3"/>
                      <a:pt x="1" y="1"/>
                    </a:cubicBezTo>
                    <a:cubicBezTo>
                      <a:pt x="2" y="0"/>
                      <a:pt x="5" y="3"/>
                      <a:pt x="6" y="3"/>
                    </a:cubicBezTo>
                    <a:cubicBezTo>
                      <a:pt x="7" y="5"/>
                      <a:pt x="8" y="6"/>
                      <a:pt x="8" y="8"/>
                    </a:cubicBezTo>
                    <a:cubicBezTo>
                      <a:pt x="8" y="8"/>
                      <a:pt x="8" y="8"/>
                      <a:pt x="7" y="8"/>
                    </a:cubicBezTo>
                    <a:close/>
                  </a:path>
                </a:pathLst>
              </a:custGeom>
              <a:solidFill>
                <a:srgbClr val="FFFFFF">
                  <a:alpha val="100000"/>
                </a:srgbClr>
              </a:solidFill>
              <a:ln w="9525">
                <a:noFill/>
              </a:ln>
            </p:spPr>
            <p:txBody>
              <a:bodyPr/>
              <a:lstStyle/>
              <a:p>
                <a:endParaRPr lang="zh-CN" altLang="en-US"/>
              </a:p>
            </p:txBody>
          </p:sp>
          <p:sp>
            <p:nvSpPr>
              <p:cNvPr id="3158" name="Freeform 408"/>
              <p:cNvSpPr/>
              <p:nvPr/>
            </p:nvSpPr>
            <p:spPr>
              <a:xfrm>
                <a:off x="11499056" y="2808288"/>
                <a:ext cx="61913" cy="46038"/>
              </a:xfrm>
              <a:custGeom>
                <a:avLst/>
                <a:gdLst>
                  <a:gd name="txL" fmla="*/ 0 w 8"/>
                  <a:gd name="txT" fmla="*/ 0 h 6"/>
                  <a:gd name="txR" fmla="*/ 8 w 8"/>
                  <a:gd name="txB" fmla="*/ 6 h 6"/>
                </a:gdLst>
                <a:ahLst/>
                <a:cxnLst>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Lst>
                <a:rect l="txL" t="txT" r="txR" b="txB"/>
                <a:pathLst>
                  <a:path w="8" h="6">
                    <a:moveTo>
                      <a:pt x="8" y="2"/>
                    </a:moveTo>
                    <a:cubicBezTo>
                      <a:pt x="6" y="2"/>
                      <a:pt x="5" y="3"/>
                      <a:pt x="4" y="3"/>
                    </a:cubicBezTo>
                    <a:cubicBezTo>
                      <a:pt x="3" y="4"/>
                      <a:pt x="3" y="5"/>
                      <a:pt x="2" y="6"/>
                    </a:cubicBezTo>
                    <a:cubicBezTo>
                      <a:pt x="1" y="6"/>
                      <a:pt x="0" y="6"/>
                      <a:pt x="0" y="5"/>
                    </a:cubicBezTo>
                    <a:cubicBezTo>
                      <a:pt x="0" y="4"/>
                      <a:pt x="2" y="2"/>
                      <a:pt x="3" y="1"/>
                    </a:cubicBezTo>
                    <a:cubicBezTo>
                      <a:pt x="4" y="1"/>
                      <a:pt x="6" y="0"/>
                      <a:pt x="7" y="1"/>
                    </a:cubicBezTo>
                    <a:cubicBezTo>
                      <a:pt x="8" y="1"/>
                      <a:pt x="8" y="1"/>
                      <a:pt x="8" y="2"/>
                    </a:cubicBezTo>
                    <a:close/>
                  </a:path>
                </a:pathLst>
              </a:custGeom>
              <a:solidFill>
                <a:srgbClr val="FFFFFF">
                  <a:alpha val="100000"/>
                </a:srgbClr>
              </a:solidFill>
              <a:ln w="9525">
                <a:noFill/>
              </a:ln>
            </p:spPr>
            <p:txBody>
              <a:bodyPr/>
              <a:lstStyle/>
              <a:p>
                <a:endParaRPr lang="zh-CN" altLang="en-US"/>
              </a:p>
            </p:txBody>
          </p:sp>
          <p:sp>
            <p:nvSpPr>
              <p:cNvPr id="3159" name="Freeform 409"/>
              <p:cNvSpPr/>
              <p:nvPr/>
            </p:nvSpPr>
            <p:spPr>
              <a:xfrm>
                <a:off x="11468894" y="2854325"/>
                <a:ext cx="46038" cy="30163"/>
              </a:xfrm>
              <a:custGeom>
                <a:avLst/>
                <a:gdLst>
                  <a:gd name="txL" fmla="*/ 0 w 6"/>
                  <a:gd name="txT" fmla="*/ 0 h 4"/>
                  <a:gd name="txR" fmla="*/ 6 w 6"/>
                  <a:gd name="txB" fmla="*/ 4 h 4"/>
                </a:gdLst>
                <a:ahLst/>
                <a:cxnLst>
                  <a:cxn ang="0">
                    <a:pos x="2147483646" y="0"/>
                  </a:cxn>
                  <a:cxn ang="0">
                    <a:pos x="2147483646" y="2147483646"/>
                  </a:cxn>
                  <a:cxn ang="0">
                    <a:pos x="2147483646" y="0"/>
                  </a:cxn>
                </a:cxnLst>
                <a:rect l="txL" t="txT" r="txR" b="txB"/>
                <a:pathLst>
                  <a:path w="6" h="4">
                    <a:moveTo>
                      <a:pt x="3" y="0"/>
                    </a:moveTo>
                    <a:cubicBezTo>
                      <a:pt x="6" y="0"/>
                      <a:pt x="6" y="4"/>
                      <a:pt x="3" y="4"/>
                    </a:cubicBezTo>
                    <a:cubicBezTo>
                      <a:pt x="0" y="4"/>
                      <a:pt x="0" y="0"/>
                      <a:pt x="3" y="0"/>
                    </a:cubicBezTo>
                    <a:close/>
                  </a:path>
                </a:pathLst>
              </a:custGeom>
              <a:solidFill>
                <a:srgbClr val="FFFFFF">
                  <a:alpha val="100000"/>
                </a:srgbClr>
              </a:solidFill>
              <a:ln w="9525">
                <a:noFill/>
              </a:ln>
            </p:spPr>
            <p:txBody>
              <a:bodyPr/>
              <a:lstStyle/>
              <a:p>
                <a:endParaRPr lang="zh-CN" altLang="en-US"/>
              </a:p>
            </p:txBody>
          </p:sp>
          <p:sp>
            <p:nvSpPr>
              <p:cNvPr id="3160" name="Freeform 410"/>
              <p:cNvSpPr>
                <a:spLocks noEditPoints="1"/>
              </p:cNvSpPr>
              <p:nvPr/>
            </p:nvSpPr>
            <p:spPr>
              <a:xfrm>
                <a:off x="7011194" y="4243388"/>
                <a:ext cx="663575" cy="639763"/>
              </a:xfrm>
              <a:custGeom>
                <a:avLst/>
                <a:gdLst>
                  <a:gd name="txL" fmla="*/ 0 w 86"/>
                  <a:gd name="txT" fmla="*/ 0 h 83"/>
                  <a:gd name="txR" fmla="*/ 86 w 86"/>
                  <a:gd name="txB" fmla="*/ 83 h 83"/>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86" h="83">
                    <a:moveTo>
                      <a:pt x="67" y="66"/>
                    </a:moveTo>
                    <a:cubicBezTo>
                      <a:pt x="86" y="49"/>
                      <a:pt x="85" y="19"/>
                      <a:pt x="68" y="1"/>
                    </a:cubicBezTo>
                    <a:cubicBezTo>
                      <a:pt x="68" y="0"/>
                      <a:pt x="67" y="1"/>
                      <a:pt x="67" y="1"/>
                    </a:cubicBezTo>
                    <a:cubicBezTo>
                      <a:pt x="67" y="1"/>
                      <a:pt x="66" y="1"/>
                      <a:pt x="66" y="1"/>
                    </a:cubicBezTo>
                    <a:cubicBezTo>
                      <a:pt x="61" y="7"/>
                      <a:pt x="55" y="11"/>
                      <a:pt x="49" y="16"/>
                    </a:cubicBezTo>
                    <a:cubicBezTo>
                      <a:pt x="49" y="16"/>
                      <a:pt x="49" y="17"/>
                      <a:pt x="49" y="17"/>
                    </a:cubicBezTo>
                    <a:cubicBezTo>
                      <a:pt x="48" y="17"/>
                      <a:pt x="49" y="18"/>
                      <a:pt x="49" y="18"/>
                    </a:cubicBezTo>
                    <a:cubicBezTo>
                      <a:pt x="49" y="18"/>
                      <a:pt x="50" y="18"/>
                      <a:pt x="50" y="19"/>
                    </a:cubicBezTo>
                    <a:cubicBezTo>
                      <a:pt x="51" y="19"/>
                      <a:pt x="51" y="20"/>
                      <a:pt x="51" y="20"/>
                    </a:cubicBezTo>
                    <a:cubicBezTo>
                      <a:pt x="52" y="20"/>
                      <a:pt x="52" y="21"/>
                      <a:pt x="53" y="22"/>
                    </a:cubicBezTo>
                    <a:cubicBezTo>
                      <a:pt x="47" y="26"/>
                      <a:pt x="42" y="31"/>
                      <a:pt x="36" y="36"/>
                    </a:cubicBezTo>
                    <a:cubicBezTo>
                      <a:pt x="31" y="40"/>
                      <a:pt x="25" y="45"/>
                      <a:pt x="20" y="50"/>
                    </a:cubicBezTo>
                    <a:cubicBezTo>
                      <a:pt x="19" y="49"/>
                      <a:pt x="18" y="47"/>
                      <a:pt x="16" y="46"/>
                    </a:cubicBezTo>
                    <a:cubicBezTo>
                      <a:pt x="16" y="46"/>
                      <a:pt x="16" y="46"/>
                      <a:pt x="16" y="46"/>
                    </a:cubicBezTo>
                    <a:cubicBezTo>
                      <a:pt x="16" y="45"/>
                      <a:pt x="15" y="45"/>
                      <a:pt x="15" y="46"/>
                    </a:cubicBezTo>
                    <a:cubicBezTo>
                      <a:pt x="11" y="51"/>
                      <a:pt x="4" y="54"/>
                      <a:pt x="1" y="59"/>
                    </a:cubicBezTo>
                    <a:cubicBezTo>
                      <a:pt x="1" y="59"/>
                      <a:pt x="0" y="60"/>
                      <a:pt x="1" y="60"/>
                    </a:cubicBezTo>
                    <a:cubicBezTo>
                      <a:pt x="17" y="79"/>
                      <a:pt x="47" y="83"/>
                      <a:pt x="67" y="66"/>
                    </a:cubicBezTo>
                    <a:close/>
                    <a:moveTo>
                      <a:pt x="16" y="47"/>
                    </a:moveTo>
                    <a:cubicBezTo>
                      <a:pt x="16" y="47"/>
                      <a:pt x="16" y="47"/>
                      <a:pt x="16" y="47"/>
                    </a:cubicBezTo>
                    <a:cubicBezTo>
                      <a:pt x="17" y="48"/>
                      <a:pt x="19" y="49"/>
                      <a:pt x="20" y="50"/>
                    </a:cubicBezTo>
                    <a:cubicBezTo>
                      <a:pt x="20" y="51"/>
                      <a:pt x="20" y="51"/>
                      <a:pt x="20" y="51"/>
                    </a:cubicBezTo>
                    <a:cubicBezTo>
                      <a:pt x="26" y="46"/>
                      <a:pt x="32" y="41"/>
                      <a:pt x="38" y="36"/>
                    </a:cubicBezTo>
                    <a:cubicBezTo>
                      <a:pt x="43" y="31"/>
                      <a:pt x="49" y="27"/>
                      <a:pt x="53" y="22"/>
                    </a:cubicBezTo>
                    <a:cubicBezTo>
                      <a:pt x="53" y="22"/>
                      <a:pt x="53" y="22"/>
                      <a:pt x="53" y="22"/>
                    </a:cubicBezTo>
                    <a:cubicBezTo>
                      <a:pt x="54" y="22"/>
                      <a:pt x="54" y="22"/>
                      <a:pt x="54" y="22"/>
                    </a:cubicBezTo>
                    <a:cubicBezTo>
                      <a:pt x="53" y="21"/>
                      <a:pt x="52" y="20"/>
                      <a:pt x="52" y="19"/>
                    </a:cubicBezTo>
                    <a:cubicBezTo>
                      <a:pt x="51" y="18"/>
                      <a:pt x="51" y="18"/>
                      <a:pt x="50" y="17"/>
                    </a:cubicBezTo>
                    <a:cubicBezTo>
                      <a:pt x="56" y="12"/>
                      <a:pt x="61" y="7"/>
                      <a:pt x="67" y="3"/>
                    </a:cubicBezTo>
                    <a:cubicBezTo>
                      <a:pt x="67" y="3"/>
                      <a:pt x="67" y="2"/>
                      <a:pt x="67" y="2"/>
                    </a:cubicBezTo>
                    <a:cubicBezTo>
                      <a:pt x="70" y="6"/>
                      <a:pt x="73" y="10"/>
                      <a:pt x="75" y="14"/>
                    </a:cubicBezTo>
                    <a:cubicBezTo>
                      <a:pt x="75" y="14"/>
                      <a:pt x="74" y="14"/>
                      <a:pt x="74" y="15"/>
                    </a:cubicBezTo>
                    <a:cubicBezTo>
                      <a:pt x="74" y="15"/>
                      <a:pt x="74" y="15"/>
                      <a:pt x="74" y="15"/>
                    </a:cubicBezTo>
                    <a:cubicBezTo>
                      <a:pt x="75" y="15"/>
                      <a:pt x="75" y="14"/>
                      <a:pt x="75" y="14"/>
                    </a:cubicBezTo>
                    <a:cubicBezTo>
                      <a:pt x="76" y="16"/>
                      <a:pt x="76" y="17"/>
                      <a:pt x="77" y="19"/>
                    </a:cubicBezTo>
                    <a:cubicBezTo>
                      <a:pt x="77" y="19"/>
                      <a:pt x="77" y="19"/>
                      <a:pt x="77" y="19"/>
                    </a:cubicBezTo>
                    <a:cubicBezTo>
                      <a:pt x="76" y="19"/>
                      <a:pt x="76" y="19"/>
                      <a:pt x="75" y="20"/>
                    </a:cubicBezTo>
                    <a:cubicBezTo>
                      <a:pt x="75" y="20"/>
                      <a:pt x="75" y="20"/>
                      <a:pt x="75" y="20"/>
                    </a:cubicBezTo>
                    <a:cubicBezTo>
                      <a:pt x="76" y="20"/>
                      <a:pt x="76" y="19"/>
                      <a:pt x="77" y="19"/>
                    </a:cubicBezTo>
                    <a:cubicBezTo>
                      <a:pt x="77" y="19"/>
                      <a:pt x="77" y="19"/>
                      <a:pt x="77" y="19"/>
                    </a:cubicBezTo>
                    <a:cubicBezTo>
                      <a:pt x="78" y="21"/>
                      <a:pt x="78" y="23"/>
                      <a:pt x="79" y="26"/>
                    </a:cubicBezTo>
                    <a:cubicBezTo>
                      <a:pt x="78" y="26"/>
                      <a:pt x="77" y="26"/>
                      <a:pt x="76" y="26"/>
                    </a:cubicBezTo>
                    <a:cubicBezTo>
                      <a:pt x="75" y="26"/>
                      <a:pt x="75" y="26"/>
                      <a:pt x="76" y="27"/>
                    </a:cubicBezTo>
                    <a:cubicBezTo>
                      <a:pt x="77" y="27"/>
                      <a:pt x="78" y="27"/>
                      <a:pt x="79" y="26"/>
                    </a:cubicBezTo>
                    <a:cubicBezTo>
                      <a:pt x="80" y="30"/>
                      <a:pt x="80" y="34"/>
                      <a:pt x="79" y="38"/>
                    </a:cubicBezTo>
                    <a:cubicBezTo>
                      <a:pt x="79" y="38"/>
                      <a:pt x="79" y="38"/>
                      <a:pt x="79" y="38"/>
                    </a:cubicBezTo>
                    <a:cubicBezTo>
                      <a:pt x="79" y="38"/>
                      <a:pt x="78" y="38"/>
                      <a:pt x="77" y="38"/>
                    </a:cubicBezTo>
                    <a:cubicBezTo>
                      <a:pt x="77" y="38"/>
                      <a:pt x="77" y="38"/>
                      <a:pt x="77" y="38"/>
                    </a:cubicBezTo>
                    <a:cubicBezTo>
                      <a:pt x="78" y="38"/>
                      <a:pt x="78" y="38"/>
                      <a:pt x="79" y="39"/>
                    </a:cubicBezTo>
                    <a:cubicBezTo>
                      <a:pt x="79" y="39"/>
                      <a:pt x="79" y="39"/>
                      <a:pt x="79" y="39"/>
                    </a:cubicBezTo>
                    <a:cubicBezTo>
                      <a:pt x="79" y="40"/>
                      <a:pt x="79" y="42"/>
                      <a:pt x="78" y="44"/>
                    </a:cubicBezTo>
                    <a:cubicBezTo>
                      <a:pt x="78" y="44"/>
                      <a:pt x="78" y="44"/>
                      <a:pt x="78" y="44"/>
                    </a:cubicBezTo>
                    <a:cubicBezTo>
                      <a:pt x="77" y="44"/>
                      <a:pt x="77" y="43"/>
                      <a:pt x="76" y="43"/>
                    </a:cubicBezTo>
                    <a:cubicBezTo>
                      <a:pt x="75" y="43"/>
                      <a:pt x="75" y="43"/>
                      <a:pt x="75" y="43"/>
                    </a:cubicBezTo>
                    <a:cubicBezTo>
                      <a:pt x="76" y="44"/>
                      <a:pt x="77" y="44"/>
                      <a:pt x="78" y="44"/>
                    </a:cubicBezTo>
                    <a:cubicBezTo>
                      <a:pt x="78" y="47"/>
                      <a:pt x="77" y="49"/>
                      <a:pt x="76" y="51"/>
                    </a:cubicBezTo>
                    <a:cubicBezTo>
                      <a:pt x="76" y="51"/>
                      <a:pt x="76" y="51"/>
                      <a:pt x="76" y="51"/>
                    </a:cubicBezTo>
                    <a:cubicBezTo>
                      <a:pt x="75" y="51"/>
                      <a:pt x="75" y="51"/>
                      <a:pt x="75" y="51"/>
                    </a:cubicBezTo>
                    <a:cubicBezTo>
                      <a:pt x="75" y="51"/>
                      <a:pt x="75" y="51"/>
                      <a:pt x="75" y="51"/>
                    </a:cubicBezTo>
                    <a:cubicBezTo>
                      <a:pt x="75" y="51"/>
                      <a:pt x="75" y="51"/>
                      <a:pt x="76" y="51"/>
                    </a:cubicBezTo>
                    <a:cubicBezTo>
                      <a:pt x="76" y="51"/>
                      <a:pt x="76" y="51"/>
                      <a:pt x="76" y="51"/>
                    </a:cubicBezTo>
                    <a:cubicBezTo>
                      <a:pt x="74" y="56"/>
                      <a:pt x="70" y="61"/>
                      <a:pt x="66" y="65"/>
                    </a:cubicBezTo>
                    <a:cubicBezTo>
                      <a:pt x="65" y="65"/>
                      <a:pt x="65" y="65"/>
                      <a:pt x="65" y="65"/>
                    </a:cubicBezTo>
                    <a:cubicBezTo>
                      <a:pt x="65" y="64"/>
                      <a:pt x="64" y="64"/>
                      <a:pt x="63" y="63"/>
                    </a:cubicBezTo>
                    <a:cubicBezTo>
                      <a:pt x="63" y="63"/>
                      <a:pt x="63" y="63"/>
                      <a:pt x="63" y="63"/>
                    </a:cubicBezTo>
                    <a:cubicBezTo>
                      <a:pt x="63" y="64"/>
                      <a:pt x="64" y="65"/>
                      <a:pt x="65" y="65"/>
                    </a:cubicBezTo>
                    <a:cubicBezTo>
                      <a:pt x="64" y="67"/>
                      <a:pt x="62" y="68"/>
                      <a:pt x="60" y="69"/>
                    </a:cubicBezTo>
                    <a:cubicBezTo>
                      <a:pt x="60" y="68"/>
                      <a:pt x="60" y="68"/>
                      <a:pt x="59" y="68"/>
                    </a:cubicBezTo>
                    <a:cubicBezTo>
                      <a:pt x="59" y="68"/>
                      <a:pt x="59" y="68"/>
                      <a:pt x="59" y="68"/>
                    </a:cubicBezTo>
                    <a:cubicBezTo>
                      <a:pt x="59" y="68"/>
                      <a:pt x="60" y="69"/>
                      <a:pt x="60" y="69"/>
                    </a:cubicBezTo>
                    <a:cubicBezTo>
                      <a:pt x="58" y="70"/>
                      <a:pt x="57" y="71"/>
                      <a:pt x="55" y="72"/>
                    </a:cubicBezTo>
                    <a:cubicBezTo>
                      <a:pt x="55" y="71"/>
                      <a:pt x="55" y="70"/>
                      <a:pt x="54" y="70"/>
                    </a:cubicBezTo>
                    <a:cubicBezTo>
                      <a:pt x="54" y="70"/>
                      <a:pt x="54" y="70"/>
                      <a:pt x="54" y="70"/>
                    </a:cubicBezTo>
                    <a:cubicBezTo>
                      <a:pt x="54" y="71"/>
                      <a:pt x="54" y="71"/>
                      <a:pt x="55" y="72"/>
                    </a:cubicBezTo>
                    <a:cubicBezTo>
                      <a:pt x="53" y="73"/>
                      <a:pt x="51" y="73"/>
                      <a:pt x="49" y="74"/>
                    </a:cubicBezTo>
                    <a:cubicBezTo>
                      <a:pt x="49" y="73"/>
                      <a:pt x="48" y="72"/>
                      <a:pt x="48" y="71"/>
                    </a:cubicBezTo>
                    <a:cubicBezTo>
                      <a:pt x="48" y="71"/>
                      <a:pt x="48" y="71"/>
                      <a:pt x="48" y="71"/>
                    </a:cubicBezTo>
                    <a:cubicBezTo>
                      <a:pt x="48" y="71"/>
                      <a:pt x="48" y="72"/>
                      <a:pt x="48" y="72"/>
                    </a:cubicBezTo>
                    <a:cubicBezTo>
                      <a:pt x="48" y="73"/>
                      <a:pt x="48" y="73"/>
                      <a:pt x="48" y="74"/>
                    </a:cubicBezTo>
                    <a:cubicBezTo>
                      <a:pt x="44" y="75"/>
                      <a:pt x="40" y="75"/>
                      <a:pt x="36" y="75"/>
                    </a:cubicBezTo>
                    <a:cubicBezTo>
                      <a:pt x="36" y="75"/>
                      <a:pt x="36" y="75"/>
                      <a:pt x="36" y="75"/>
                    </a:cubicBezTo>
                    <a:cubicBezTo>
                      <a:pt x="36" y="74"/>
                      <a:pt x="36" y="74"/>
                      <a:pt x="36" y="73"/>
                    </a:cubicBezTo>
                    <a:cubicBezTo>
                      <a:pt x="36" y="73"/>
                      <a:pt x="35" y="73"/>
                      <a:pt x="35" y="73"/>
                    </a:cubicBezTo>
                    <a:cubicBezTo>
                      <a:pt x="35" y="74"/>
                      <a:pt x="35" y="74"/>
                      <a:pt x="35" y="75"/>
                    </a:cubicBezTo>
                    <a:cubicBezTo>
                      <a:pt x="35" y="75"/>
                      <a:pt x="35" y="75"/>
                      <a:pt x="35" y="75"/>
                    </a:cubicBezTo>
                    <a:cubicBezTo>
                      <a:pt x="32" y="75"/>
                      <a:pt x="30" y="75"/>
                      <a:pt x="28" y="74"/>
                    </a:cubicBezTo>
                    <a:cubicBezTo>
                      <a:pt x="28" y="73"/>
                      <a:pt x="29" y="72"/>
                      <a:pt x="29" y="71"/>
                    </a:cubicBezTo>
                    <a:cubicBezTo>
                      <a:pt x="29" y="70"/>
                      <a:pt x="29" y="70"/>
                      <a:pt x="28" y="71"/>
                    </a:cubicBezTo>
                    <a:cubicBezTo>
                      <a:pt x="28" y="72"/>
                      <a:pt x="28" y="73"/>
                      <a:pt x="27" y="74"/>
                    </a:cubicBezTo>
                    <a:cubicBezTo>
                      <a:pt x="25" y="74"/>
                      <a:pt x="24" y="73"/>
                      <a:pt x="22" y="72"/>
                    </a:cubicBezTo>
                    <a:cubicBezTo>
                      <a:pt x="22" y="72"/>
                      <a:pt x="22" y="71"/>
                      <a:pt x="22" y="71"/>
                    </a:cubicBezTo>
                    <a:cubicBezTo>
                      <a:pt x="22" y="71"/>
                      <a:pt x="22" y="70"/>
                      <a:pt x="22" y="71"/>
                    </a:cubicBezTo>
                    <a:cubicBezTo>
                      <a:pt x="22" y="71"/>
                      <a:pt x="22" y="72"/>
                      <a:pt x="21" y="72"/>
                    </a:cubicBezTo>
                    <a:cubicBezTo>
                      <a:pt x="19" y="71"/>
                      <a:pt x="17" y="71"/>
                      <a:pt x="15" y="70"/>
                    </a:cubicBezTo>
                    <a:cubicBezTo>
                      <a:pt x="16" y="69"/>
                      <a:pt x="16" y="69"/>
                      <a:pt x="16" y="68"/>
                    </a:cubicBezTo>
                    <a:cubicBezTo>
                      <a:pt x="16" y="68"/>
                      <a:pt x="16" y="68"/>
                      <a:pt x="16" y="68"/>
                    </a:cubicBezTo>
                    <a:cubicBezTo>
                      <a:pt x="16" y="68"/>
                      <a:pt x="15" y="69"/>
                      <a:pt x="15" y="69"/>
                    </a:cubicBezTo>
                    <a:cubicBezTo>
                      <a:pt x="13" y="68"/>
                      <a:pt x="10" y="66"/>
                      <a:pt x="8" y="64"/>
                    </a:cubicBezTo>
                    <a:cubicBezTo>
                      <a:pt x="8" y="64"/>
                      <a:pt x="8" y="64"/>
                      <a:pt x="9" y="63"/>
                    </a:cubicBezTo>
                    <a:cubicBezTo>
                      <a:pt x="9" y="63"/>
                      <a:pt x="9" y="63"/>
                      <a:pt x="9" y="63"/>
                    </a:cubicBezTo>
                    <a:cubicBezTo>
                      <a:pt x="8" y="63"/>
                      <a:pt x="8" y="64"/>
                      <a:pt x="7" y="64"/>
                    </a:cubicBezTo>
                    <a:cubicBezTo>
                      <a:pt x="7" y="64"/>
                      <a:pt x="7" y="64"/>
                      <a:pt x="7" y="64"/>
                    </a:cubicBezTo>
                    <a:cubicBezTo>
                      <a:pt x="5" y="63"/>
                      <a:pt x="4" y="61"/>
                      <a:pt x="2" y="59"/>
                    </a:cubicBezTo>
                    <a:cubicBezTo>
                      <a:pt x="2" y="59"/>
                      <a:pt x="2" y="59"/>
                      <a:pt x="2" y="59"/>
                    </a:cubicBezTo>
                    <a:cubicBezTo>
                      <a:pt x="7" y="56"/>
                      <a:pt x="11" y="50"/>
                      <a:pt x="16" y="47"/>
                    </a:cubicBezTo>
                    <a:close/>
                  </a:path>
                </a:pathLst>
              </a:custGeom>
              <a:solidFill>
                <a:srgbClr val="FFFFFF">
                  <a:alpha val="100000"/>
                </a:srgbClr>
              </a:solidFill>
              <a:ln w="9525">
                <a:noFill/>
              </a:ln>
            </p:spPr>
            <p:txBody>
              <a:bodyPr/>
              <a:lstStyle/>
              <a:p>
                <a:endParaRPr lang="zh-CN" altLang="en-US"/>
              </a:p>
            </p:txBody>
          </p:sp>
          <p:sp>
            <p:nvSpPr>
              <p:cNvPr id="3161" name="Freeform 411"/>
              <p:cNvSpPr>
                <a:spLocks noEditPoints="1"/>
              </p:cNvSpPr>
              <p:nvPr/>
            </p:nvSpPr>
            <p:spPr>
              <a:xfrm>
                <a:off x="7235031" y="4459288"/>
                <a:ext cx="354013" cy="338138"/>
              </a:xfrm>
              <a:custGeom>
                <a:avLst/>
                <a:gdLst>
                  <a:gd name="txL" fmla="*/ 0 w 46"/>
                  <a:gd name="txT" fmla="*/ 0 h 44"/>
                  <a:gd name="txR" fmla="*/ 46 w 46"/>
                  <a:gd name="txB" fmla="*/ 44 h 44"/>
                </a:gdLst>
                <a:ahLst/>
                <a:cxnLst>
                  <a:cxn ang="0">
                    <a:pos x="0" y="2147483646"/>
                  </a:cxn>
                  <a:cxn ang="0">
                    <a:pos x="2147483646" y="0"/>
                  </a:cxn>
                  <a:cxn ang="0">
                    <a:pos x="2147483646" y="0"/>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46" h="44">
                    <a:moveTo>
                      <a:pt x="0" y="27"/>
                    </a:moveTo>
                    <a:cubicBezTo>
                      <a:pt x="16" y="44"/>
                      <a:pt x="46" y="19"/>
                      <a:pt x="31" y="0"/>
                    </a:cubicBezTo>
                    <a:cubicBezTo>
                      <a:pt x="31" y="0"/>
                      <a:pt x="30" y="0"/>
                      <a:pt x="30" y="0"/>
                    </a:cubicBezTo>
                    <a:cubicBezTo>
                      <a:pt x="25" y="3"/>
                      <a:pt x="20" y="8"/>
                      <a:pt x="16" y="12"/>
                    </a:cubicBezTo>
                    <a:cubicBezTo>
                      <a:pt x="11" y="16"/>
                      <a:pt x="6" y="22"/>
                      <a:pt x="1" y="25"/>
                    </a:cubicBezTo>
                    <a:cubicBezTo>
                      <a:pt x="0" y="26"/>
                      <a:pt x="0" y="26"/>
                      <a:pt x="0" y="27"/>
                    </a:cubicBezTo>
                    <a:cubicBezTo>
                      <a:pt x="0" y="27"/>
                      <a:pt x="0" y="27"/>
                      <a:pt x="0" y="27"/>
                    </a:cubicBezTo>
                    <a:close/>
                    <a:moveTo>
                      <a:pt x="11" y="19"/>
                    </a:moveTo>
                    <a:cubicBezTo>
                      <a:pt x="16" y="14"/>
                      <a:pt x="21" y="10"/>
                      <a:pt x="27" y="5"/>
                    </a:cubicBezTo>
                    <a:cubicBezTo>
                      <a:pt x="27" y="5"/>
                      <a:pt x="30" y="2"/>
                      <a:pt x="31" y="2"/>
                    </a:cubicBezTo>
                    <a:cubicBezTo>
                      <a:pt x="30" y="2"/>
                      <a:pt x="32" y="5"/>
                      <a:pt x="32" y="5"/>
                    </a:cubicBezTo>
                    <a:cubicBezTo>
                      <a:pt x="33" y="6"/>
                      <a:pt x="33" y="8"/>
                      <a:pt x="34" y="10"/>
                    </a:cubicBezTo>
                    <a:cubicBezTo>
                      <a:pt x="34" y="12"/>
                      <a:pt x="33" y="15"/>
                      <a:pt x="32" y="18"/>
                    </a:cubicBezTo>
                    <a:cubicBezTo>
                      <a:pt x="27" y="29"/>
                      <a:pt x="12" y="36"/>
                      <a:pt x="2" y="26"/>
                    </a:cubicBezTo>
                    <a:cubicBezTo>
                      <a:pt x="5" y="24"/>
                      <a:pt x="8" y="21"/>
                      <a:pt x="11" y="19"/>
                    </a:cubicBezTo>
                    <a:close/>
                  </a:path>
                </a:pathLst>
              </a:custGeom>
              <a:solidFill>
                <a:srgbClr val="FFFFFF">
                  <a:alpha val="100000"/>
                </a:srgbClr>
              </a:solidFill>
              <a:ln w="9525">
                <a:noFill/>
              </a:ln>
            </p:spPr>
            <p:txBody>
              <a:bodyPr/>
              <a:lstStyle/>
              <a:p>
                <a:endParaRPr lang="zh-CN" altLang="en-US"/>
              </a:p>
            </p:txBody>
          </p:sp>
          <p:sp>
            <p:nvSpPr>
              <p:cNvPr id="3162" name="Freeform 412"/>
              <p:cNvSpPr/>
              <p:nvPr/>
            </p:nvSpPr>
            <p:spPr>
              <a:xfrm>
                <a:off x="7312819" y="4535488"/>
                <a:ext cx="22225" cy="23813"/>
              </a:xfrm>
              <a:custGeom>
                <a:avLst/>
                <a:gdLst>
                  <a:gd name="txL" fmla="*/ 0 w 3"/>
                  <a:gd name="txT" fmla="*/ 0 h 3"/>
                  <a:gd name="txR" fmla="*/ 3 w 3"/>
                  <a:gd name="txB" fmla="*/ 3 h 3"/>
                </a:gdLst>
                <a:ahLst/>
                <a:cxnLst>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 ang="0">
                    <a:pos x="2147483646" y="0"/>
                  </a:cxn>
                  <a:cxn ang="0">
                    <a:pos x="2147483646" y="0"/>
                  </a:cxn>
                  <a:cxn ang="0">
                    <a:pos x="2147483646" y="2147483646"/>
                  </a:cxn>
                  <a:cxn ang="0">
                    <a:pos x="2147483646" y="2147483646"/>
                  </a:cxn>
                  <a:cxn ang="0">
                    <a:pos x="0" y="2147483646"/>
                  </a:cxn>
                  <a:cxn ang="0">
                    <a:pos x="0" y="2147483646"/>
                  </a:cxn>
                </a:cxnLst>
                <a:rect l="txL" t="txT" r="txR" b="txB"/>
                <a:pathLst>
                  <a:path w="3" h="3">
                    <a:moveTo>
                      <a:pt x="0" y="2"/>
                    </a:moveTo>
                    <a:cubicBezTo>
                      <a:pt x="1" y="2"/>
                      <a:pt x="1" y="2"/>
                      <a:pt x="2" y="1"/>
                    </a:cubicBezTo>
                    <a:cubicBezTo>
                      <a:pt x="2" y="1"/>
                      <a:pt x="2" y="1"/>
                      <a:pt x="2" y="1"/>
                    </a:cubicBezTo>
                    <a:cubicBezTo>
                      <a:pt x="2" y="2"/>
                      <a:pt x="3" y="2"/>
                      <a:pt x="3" y="2"/>
                    </a:cubicBezTo>
                    <a:cubicBezTo>
                      <a:pt x="3" y="3"/>
                      <a:pt x="3" y="2"/>
                      <a:pt x="3" y="2"/>
                    </a:cubicBezTo>
                    <a:cubicBezTo>
                      <a:pt x="3" y="2"/>
                      <a:pt x="3" y="1"/>
                      <a:pt x="2" y="1"/>
                    </a:cubicBezTo>
                    <a:cubicBezTo>
                      <a:pt x="2" y="1"/>
                      <a:pt x="3" y="0"/>
                      <a:pt x="3" y="0"/>
                    </a:cubicBezTo>
                    <a:cubicBezTo>
                      <a:pt x="3" y="0"/>
                      <a:pt x="3" y="0"/>
                      <a:pt x="3" y="0"/>
                    </a:cubicBezTo>
                    <a:cubicBezTo>
                      <a:pt x="2" y="0"/>
                      <a:pt x="2" y="0"/>
                      <a:pt x="2" y="0"/>
                    </a:cubicBezTo>
                    <a:cubicBezTo>
                      <a:pt x="2" y="0"/>
                      <a:pt x="2" y="0"/>
                      <a:pt x="2" y="0"/>
                    </a:cubicBezTo>
                    <a:cubicBezTo>
                      <a:pt x="1" y="0"/>
                      <a:pt x="1" y="0"/>
                      <a:pt x="1" y="1"/>
                    </a:cubicBezTo>
                    <a:cubicBezTo>
                      <a:pt x="1" y="1"/>
                      <a:pt x="1" y="1"/>
                      <a:pt x="1" y="1"/>
                    </a:cubicBezTo>
                    <a:cubicBezTo>
                      <a:pt x="1" y="1"/>
                      <a:pt x="0" y="1"/>
                      <a:pt x="0" y="2"/>
                    </a:cubicBezTo>
                    <a:cubicBezTo>
                      <a:pt x="0" y="2"/>
                      <a:pt x="0" y="2"/>
                      <a:pt x="0" y="2"/>
                    </a:cubicBezTo>
                    <a:close/>
                  </a:path>
                </a:pathLst>
              </a:custGeom>
              <a:solidFill>
                <a:srgbClr val="FFFFFF">
                  <a:alpha val="100000"/>
                </a:srgbClr>
              </a:solidFill>
              <a:ln w="9525">
                <a:noFill/>
              </a:ln>
            </p:spPr>
            <p:txBody>
              <a:bodyPr/>
              <a:lstStyle/>
              <a:p>
                <a:endParaRPr lang="zh-CN" altLang="en-US"/>
              </a:p>
            </p:txBody>
          </p:sp>
          <p:sp>
            <p:nvSpPr>
              <p:cNvPr id="3163" name="Freeform 413"/>
              <p:cNvSpPr/>
              <p:nvPr/>
            </p:nvSpPr>
            <p:spPr>
              <a:xfrm>
                <a:off x="7543006" y="4303713"/>
                <a:ext cx="23813" cy="15875"/>
              </a:xfrm>
              <a:custGeom>
                <a:avLst/>
                <a:gdLst>
                  <a:gd name="txL" fmla="*/ 0 w 3"/>
                  <a:gd name="txT" fmla="*/ 0 h 2"/>
                  <a:gd name="txR" fmla="*/ 3 w 3"/>
                  <a:gd name="txB" fmla="*/ 2 h 2"/>
                </a:gdLst>
                <a:ahLst/>
                <a:cxnLst>
                  <a:cxn ang="0">
                    <a:pos x="2147483646" y="0"/>
                  </a:cxn>
                  <a:cxn ang="0">
                    <a:pos x="2147483646" y="0"/>
                  </a:cxn>
                  <a:cxn ang="0">
                    <a:pos x="0" y="2147483646"/>
                  </a:cxn>
                  <a:cxn ang="0">
                    <a:pos x="0" y="2147483646"/>
                  </a:cxn>
                  <a:cxn ang="0">
                    <a:pos x="2147483646" y="0"/>
                  </a:cxn>
                </a:cxnLst>
                <a:rect l="txL" t="txT" r="txR" b="txB"/>
                <a:pathLst>
                  <a:path w="3" h="2">
                    <a:moveTo>
                      <a:pt x="3" y="0"/>
                    </a:moveTo>
                    <a:cubicBezTo>
                      <a:pt x="3" y="0"/>
                      <a:pt x="2" y="0"/>
                      <a:pt x="2" y="0"/>
                    </a:cubicBezTo>
                    <a:cubicBezTo>
                      <a:pt x="2" y="1"/>
                      <a:pt x="1" y="1"/>
                      <a:pt x="0" y="2"/>
                    </a:cubicBezTo>
                    <a:cubicBezTo>
                      <a:pt x="0" y="2"/>
                      <a:pt x="0" y="2"/>
                      <a:pt x="0" y="2"/>
                    </a:cubicBezTo>
                    <a:cubicBezTo>
                      <a:pt x="1" y="2"/>
                      <a:pt x="2" y="1"/>
                      <a:pt x="3" y="0"/>
                    </a:cubicBezTo>
                    <a:close/>
                  </a:path>
                </a:pathLst>
              </a:custGeom>
              <a:solidFill>
                <a:srgbClr val="FFFFFF">
                  <a:alpha val="100000"/>
                </a:srgbClr>
              </a:solidFill>
              <a:ln w="9525">
                <a:noFill/>
              </a:ln>
            </p:spPr>
            <p:txBody>
              <a:bodyPr/>
              <a:lstStyle/>
              <a:p>
                <a:endParaRPr lang="zh-CN" altLang="en-US"/>
              </a:p>
            </p:txBody>
          </p:sp>
          <p:sp>
            <p:nvSpPr>
              <p:cNvPr id="3164" name="Freeform 414"/>
              <p:cNvSpPr/>
              <p:nvPr/>
            </p:nvSpPr>
            <p:spPr>
              <a:xfrm>
                <a:off x="7604919" y="4481513"/>
                <a:ext cx="15875" cy="7938"/>
              </a:xfrm>
              <a:custGeom>
                <a:avLst/>
                <a:gdLst>
                  <a:gd name="txL" fmla="*/ 0 w 2"/>
                  <a:gd name="txT" fmla="*/ 0 h 1"/>
                  <a:gd name="txR" fmla="*/ 2 w 2"/>
                  <a:gd name="txB" fmla="*/ 1 h 1"/>
                </a:gdLst>
                <a:ahLst/>
                <a:cxnLst>
                  <a:cxn ang="0">
                    <a:pos x="2147483646" y="0"/>
                  </a:cxn>
                  <a:cxn ang="0">
                    <a:pos x="2147483646" y="0"/>
                  </a:cxn>
                  <a:cxn ang="0">
                    <a:pos x="0" y="0"/>
                  </a:cxn>
                  <a:cxn ang="0">
                    <a:pos x="0" y="0"/>
                  </a:cxn>
                  <a:cxn ang="0">
                    <a:pos x="2147483646" y="0"/>
                  </a:cxn>
                </a:cxnLst>
                <a:rect l="txL" t="txT" r="txR" b="txB"/>
                <a:pathLst>
                  <a:path w="2" h="1">
                    <a:moveTo>
                      <a:pt x="2" y="0"/>
                    </a:moveTo>
                    <a:cubicBezTo>
                      <a:pt x="2" y="0"/>
                      <a:pt x="2" y="0"/>
                      <a:pt x="2" y="0"/>
                    </a:cubicBezTo>
                    <a:cubicBezTo>
                      <a:pt x="1" y="0"/>
                      <a:pt x="1" y="0"/>
                      <a:pt x="0" y="0"/>
                    </a:cubicBezTo>
                    <a:cubicBezTo>
                      <a:pt x="0" y="0"/>
                      <a:pt x="0" y="0"/>
                      <a:pt x="0" y="0"/>
                    </a:cubicBezTo>
                    <a:cubicBezTo>
                      <a:pt x="1" y="1"/>
                      <a:pt x="1" y="1"/>
                      <a:pt x="2" y="0"/>
                    </a:cubicBezTo>
                    <a:close/>
                  </a:path>
                </a:pathLst>
              </a:custGeom>
              <a:solidFill>
                <a:srgbClr val="FFFFFF">
                  <a:alpha val="100000"/>
                </a:srgbClr>
              </a:solidFill>
              <a:ln w="9525">
                <a:noFill/>
              </a:ln>
            </p:spPr>
            <p:txBody>
              <a:bodyPr/>
              <a:lstStyle/>
              <a:p>
                <a:endParaRPr lang="zh-CN" altLang="en-US"/>
              </a:p>
            </p:txBody>
          </p:sp>
          <p:sp>
            <p:nvSpPr>
              <p:cNvPr id="3165" name="Freeform 415"/>
              <p:cNvSpPr/>
              <p:nvPr/>
            </p:nvSpPr>
            <p:spPr>
              <a:xfrm>
                <a:off x="7550944" y="4683125"/>
                <a:ext cx="15875" cy="6350"/>
              </a:xfrm>
              <a:custGeom>
                <a:avLst/>
                <a:gdLst>
                  <a:gd name="txL" fmla="*/ 0 w 2"/>
                  <a:gd name="txT" fmla="*/ 0 h 1"/>
                  <a:gd name="txR" fmla="*/ 2 w 2"/>
                  <a:gd name="txB" fmla="*/ 1 h 1"/>
                </a:gdLst>
                <a:ahLst/>
                <a:cxnLst>
                  <a:cxn ang="0">
                    <a:pos x="0" y="0"/>
                  </a:cxn>
                  <a:cxn ang="0">
                    <a:pos x="2147483646" y="2147483646"/>
                  </a:cxn>
                  <a:cxn ang="0">
                    <a:pos x="2147483646" y="2147483646"/>
                  </a:cxn>
                  <a:cxn ang="0">
                    <a:pos x="2147483646" y="0"/>
                  </a:cxn>
                  <a:cxn ang="0">
                    <a:pos x="0" y="0"/>
                  </a:cxn>
                </a:cxnLst>
                <a:rect l="txL" t="txT" r="txR" b="txB"/>
                <a:pathLst>
                  <a:path w="2" h="1">
                    <a:moveTo>
                      <a:pt x="0" y="0"/>
                    </a:moveTo>
                    <a:cubicBezTo>
                      <a:pt x="1" y="1"/>
                      <a:pt x="1" y="1"/>
                      <a:pt x="2" y="1"/>
                    </a:cubicBezTo>
                    <a:cubicBezTo>
                      <a:pt x="2" y="1"/>
                      <a:pt x="2" y="1"/>
                      <a:pt x="2" y="1"/>
                    </a:cubicBezTo>
                    <a:cubicBezTo>
                      <a:pt x="1" y="1"/>
                      <a:pt x="1" y="0"/>
                      <a:pt x="1" y="0"/>
                    </a:cubicBezTo>
                    <a:cubicBezTo>
                      <a:pt x="0" y="0"/>
                      <a:pt x="0" y="0"/>
                      <a:pt x="0" y="0"/>
                    </a:cubicBezTo>
                    <a:close/>
                  </a:path>
                </a:pathLst>
              </a:custGeom>
              <a:solidFill>
                <a:srgbClr val="FFFFFF">
                  <a:alpha val="100000"/>
                </a:srgbClr>
              </a:solidFill>
              <a:ln w="9525">
                <a:noFill/>
              </a:ln>
            </p:spPr>
            <p:txBody>
              <a:bodyPr/>
              <a:lstStyle/>
              <a:p>
                <a:endParaRPr lang="zh-CN" altLang="en-US"/>
              </a:p>
            </p:txBody>
          </p:sp>
          <p:sp>
            <p:nvSpPr>
              <p:cNvPr id="3166" name="Freeform 416"/>
              <p:cNvSpPr/>
              <p:nvPr/>
            </p:nvSpPr>
            <p:spPr>
              <a:xfrm>
                <a:off x="7335044" y="4805363"/>
                <a:ext cx="7938" cy="15875"/>
              </a:xfrm>
              <a:custGeom>
                <a:avLst/>
                <a:gdLst>
                  <a:gd name="txL" fmla="*/ 0 w 1"/>
                  <a:gd name="txT" fmla="*/ 0 h 2"/>
                  <a:gd name="txR" fmla="*/ 1 w 1"/>
                  <a:gd name="txB" fmla="*/ 2 h 2"/>
                </a:gdLst>
                <a:ahLst/>
                <a:cxnLst>
                  <a:cxn ang="0">
                    <a:pos x="2147483646" y="2147483646"/>
                  </a:cxn>
                  <a:cxn ang="0">
                    <a:pos x="0" y="2147483646"/>
                  </a:cxn>
                  <a:cxn ang="0">
                    <a:pos x="0" y="2147483646"/>
                  </a:cxn>
                  <a:cxn ang="0">
                    <a:pos x="0" y="2147483646"/>
                  </a:cxn>
                  <a:cxn ang="0">
                    <a:pos x="2147483646" y="2147483646"/>
                  </a:cxn>
                </a:cxnLst>
                <a:rect l="txL" t="txT" r="txR" b="txB"/>
                <a:pathLst>
                  <a:path w="1" h="2">
                    <a:moveTo>
                      <a:pt x="1" y="2"/>
                    </a:moveTo>
                    <a:cubicBezTo>
                      <a:pt x="1" y="1"/>
                      <a:pt x="1" y="1"/>
                      <a:pt x="0" y="1"/>
                    </a:cubicBezTo>
                    <a:cubicBezTo>
                      <a:pt x="0" y="0"/>
                      <a:pt x="0" y="1"/>
                      <a:pt x="0" y="1"/>
                    </a:cubicBezTo>
                    <a:cubicBezTo>
                      <a:pt x="0" y="1"/>
                      <a:pt x="0" y="1"/>
                      <a:pt x="0" y="2"/>
                    </a:cubicBezTo>
                    <a:cubicBezTo>
                      <a:pt x="0" y="2"/>
                      <a:pt x="1" y="2"/>
                      <a:pt x="1" y="2"/>
                    </a:cubicBezTo>
                    <a:close/>
                  </a:path>
                </a:pathLst>
              </a:custGeom>
              <a:solidFill>
                <a:srgbClr val="FFFFFF">
                  <a:alpha val="100000"/>
                </a:srgbClr>
              </a:solidFill>
              <a:ln w="9525">
                <a:noFill/>
              </a:ln>
            </p:spPr>
            <p:txBody>
              <a:bodyPr/>
              <a:lstStyle/>
              <a:p>
                <a:endParaRPr lang="zh-CN" altLang="en-US"/>
              </a:p>
            </p:txBody>
          </p:sp>
          <p:sp>
            <p:nvSpPr>
              <p:cNvPr id="3167" name="Freeform 417"/>
              <p:cNvSpPr>
                <a:spLocks noEditPoints="1"/>
              </p:cNvSpPr>
              <p:nvPr/>
            </p:nvSpPr>
            <p:spPr>
              <a:xfrm>
                <a:off x="9093994" y="6718300"/>
                <a:ext cx="1255713" cy="1235075"/>
              </a:xfrm>
              <a:custGeom>
                <a:avLst/>
                <a:gdLst>
                  <a:gd name="txL" fmla="*/ 0 w 163"/>
                  <a:gd name="txT" fmla="*/ 0 h 160"/>
                  <a:gd name="txR" fmla="*/ 163 w 163"/>
                  <a:gd name="txB" fmla="*/ 160 h 160"/>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63" h="160">
                    <a:moveTo>
                      <a:pt x="36" y="35"/>
                    </a:moveTo>
                    <a:cubicBezTo>
                      <a:pt x="0" y="69"/>
                      <a:pt x="6" y="126"/>
                      <a:pt x="40" y="159"/>
                    </a:cubicBezTo>
                    <a:cubicBezTo>
                      <a:pt x="41" y="160"/>
                      <a:pt x="43" y="160"/>
                      <a:pt x="43" y="159"/>
                    </a:cubicBezTo>
                    <a:cubicBezTo>
                      <a:pt x="44" y="159"/>
                      <a:pt x="44" y="159"/>
                      <a:pt x="44" y="158"/>
                    </a:cubicBezTo>
                    <a:cubicBezTo>
                      <a:pt x="54" y="147"/>
                      <a:pt x="65" y="138"/>
                      <a:pt x="75" y="128"/>
                    </a:cubicBezTo>
                    <a:cubicBezTo>
                      <a:pt x="75" y="128"/>
                      <a:pt x="76" y="127"/>
                      <a:pt x="76" y="126"/>
                    </a:cubicBezTo>
                    <a:cubicBezTo>
                      <a:pt x="76" y="126"/>
                      <a:pt x="76" y="125"/>
                      <a:pt x="75" y="125"/>
                    </a:cubicBezTo>
                    <a:cubicBezTo>
                      <a:pt x="74" y="124"/>
                      <a:pt x="73" y="124"/>
                      <a:pt x="73" y="123"/>
                    </a:cubicBezTo>
                    <a:cubicBezTo>
                      <a:pt x="72" y="123"/>
                      <a:pt x="71" y="122"/>
                      <a:pt x="71" y="121"/>
                    </a:cubicBezTo>
                    <a:cubicBezTo>
                      <a:pt x="70" y="120"/>
                      <a:pt x="68" y="119"/>
                      <a:pt x="67" y="118"/>
                    </a:cubicBezTo>
                    <a:cubicBezTo>
                      <a:pt x="78" y="110"/>
                      <a:pt x="88" y="99"/>
                      <a:pt x="97" y="90"/>
                    </a:cubicBezTo>
                    <a:cubicBezTo>
                      <a:pt x="107" y="80"/>
                      <a:pt x="118" y="71"/>
                      <a:pt x="127" y="60"/>
                    </a:cubicBezTo>
                    <a:cubicBezTo>
                      <a:pt x="129" y="63"/>
                      <a:pt x="132" y="65"/>
                      <a:pt x="134" y="68"/>
                    </a:cubicBezTo>
                    <a:cubicBezTo>
                      <a:pt x="134" y="68"/>
                      <a:pt x="135" y="68"/>
                      <a:pt x="135" y="68"/>
                    </a:cubicBezTo>
                    <a:cubicBezTo>
                      <a:pt x="135" y="69"/>
                      <a:pt x="136" y="69"/>
                      <a:pt x="137" y="68"/>
                    </a:cubicBezTo>
                    <a:cubicBezTo>
                      <a:pt x="144" y="58"/>
                      <a:pt x="156" y="51"/>
                      <a:pt x="162" y="41"/>
                    </a:cubicBezTo>
                    <a:cubicBezTo>
                      <a:pt x="163" y="41"/>
                      <a:pt x="163" y="40"/>
                      <a:pt x="163" y="39"/>
                    </a:cubicBezTo>
                    <a:cubicBezTo>
                      <a:pt x="129" y="5"/>
                      <a:pt x="71" y="0"/>
                      <a:pt x="36" y="35"/>
                    </a:cubicBezTo>
                    <a:close/>
                    <a:moveTo>
                      <a:pt x="135" y="66"/>
                    </a:moveTo>
                    <a:cubicBezTo>
                      <a:pt x="134" y="66"/>
                      <a:pt x="134" y="66"/>
                      <a:pt x="134" y="66"/>
                    </a:cubicBezTo>
                    <a:cubicBezTo>
                      <a:pt x="132" y="64"/>
                      <a:pt x="129" y="62"/>
                      <a:pt x="127" y="59"/>
                    </a:cubicBezTo>
                    <a:cubicBezTo>
                      <a:pt x="127" y="59"/>
                      <a:pt x="127" y="59"/>
                      <a:pt x="126" y="59"/>
                    </a:cubicBezTo>
                    <a:cubicBezTo>
                      <a:pt x="115" y="69"/>
                      <a:pt x="105" y="79"/>
                      <a:pt x="94" y="89"/>
                    </a:cubicBezTo>
                    <a:cubicBezTo>
                      <a:pt x="85" y="99"/>
                      <a:pt x="75" y="108"/>
                      <a:pt x="67" y="118"/>
                    </a:cubicBezTo>
                    <a:cubicBezTo>
                      <a:pt x="67" y="118"/>
                      <a:pt x="66" y="118"/>
                      <a:pt x="66" y="118"/>
                    </a:cubicBezTo>
                    <a:cubicBezTo>
                      <a:pt x="66" y="117"/>
                      <a:pt x="66" y="118"/>
                      <a:pt x="66" y="118"/>
                    </a:cubicBezTo>
                    <a:cubicBezTo>
                      <a:pt x="67" y="120"/>
                      <a:pt x="68" y="121"/>
                      <a:pt x="70" y="123"/>
                    </a:cubicBezTo>
                    <a:cubicBezTo>
                      <a:pt x="71" y="124"/>
                      <a:pt x="72" y="125"/>
                      <a:pt x="73" y="127"/>
                    </a:cubicBezTo>
                    <a:cubicBezTo>
                      <a:pt x="63" y="137"/>
                      <a:pt x="53" y="147"/>
                      <a:pt x="42" y="156"/>
                    </a:cubicBezTo>
                    <a:cubicBezTo>
                      <a:pt x="42" y="156"/>
                      <a:pt x="42" y="156"/>
                      <a:pt x="42" y="156"/>
                    </a:cubicBezTo>
                    <a:cubicBezTo>
                      <a:pt x="36" y="150"/>
                      <a:pt x="30" y="143"/>
                      <a:pt x="26" y="135"/>
                    </a:cubicBezTo>
                    <a:cubicBezTo>
                      <a:pt x="27" y="135"/>
                      <a:pt x="27" y="134"/>
                      <a:pt x="28" y="134"/>
                    </a:cubicBezTo>
                    <a:cubicBezTo>
                      <a:pt x="28" y="133"/>
                      <a:pt x="27" y="133"/>
                      <a:pt x="27" y="133"/>
                    </a:cubicBezTo>
                    <a:cubicBezTo>
                      <a:pt x="27" y="134"/>
                      <a:pt x="26" y="134"/>
                      <a:pt x="26" y="135"/>
                    </a:cubicBezTo>
                    <a:cubicBezTo>
                      <a:pt x="24" y="132"/>
                      <a:pt x="23" y="129"/>
                      <a:pt x="22" y="126"/>
                    </a:cubicBezTo>
                    <a:cubicBezTo>
                      <a:pt x="22" y="126"/>
                      <a:pt x="22" y="126"/>
                      <a:pt x="22" y="126"/>
                    </a:cubicBezTo>
                    <a:cubicBezTo>
                      <a:pt x="23" y="126"/>
                      <a:pt x="24" y="125"/>
                      <a:pt x="25" y="124"/>
                    </a:cubicBezTo>
                    <a:cubicBezTo>
                      <a:pt x="25" y="124"/>
                      <a:pt x="25" y="124"/>
                      <a:pt x="25" y="124"/>
                    </a:cubicBezTo>
                    <a:cubicBezTo>
                      <a:pt x="24" y="124"/>
                      <a:pt x="23" y="125"/>
                      <a:pt x="22" y="126"/>
                    </a:cubicBezTo>
                    <a:cubicBezTo>
                      <a:pt x="22" y="126"/>
                      <a:pt x="22" y="126"/>
                      <a:pt x="22" y="126"/>
                    </a:cubicBezTo>
                    <a:cubicBezTo>
                      <a:pt x="20" y="122"/>
                      <a:pt x="19" y="118"/>
                      <a:pt x="18" y="113"/>
                    </a:cubicBezTo>
                    <a:cubicBezTo>
                      <a:pt x="19" y="113"/>
                      <a:pt x="22" y="112"/>
                      <a:pt x="23" y="112"/>
                    </a:cubicBezTo>
                    <a:cubicBezTo>
                      <a:pt x="24" y="112"/>
                      <a:pt x="24" y="111"/>
                      <a:pt x="23" y="111"/>
                    </a:cubicBezTo>
                    <a:cubicBezTo>
                      <a:pt x="21" y="111"/>
                      <a:pt x="19" y="111"/>
                      <a:pt x="17" y="112"/>
                    </a:cubicBezTo>
                    <a:cubicBezTo>
                      <a:pt x="16" y="105"/>
                      <a:pt x="15" y="97"/>
                      <a:pt x="15" y="89"/>
                    </a:cubicBezTo>
                    <a:cubicBezTo>
                      <a:pt x="15" y="89"/>
                      <a:pt x="15" y="89"/>
                      <a:pt x="15" y="89"/>
                    </a:cubicBezTo>
                    <a:cubicBezTo>
                      <a:pt x="16" y="90"/>
                      <a:pt x="18" y="90"/>
                      <a:pt x="19" y="90"/>
                    </a:cubicBezTo>
                    <a:cubicBezTo>
                      <a:pt x="19" y="90"/>
                      <a:pt x="19" y="89"/>
                      <a:pt x="19" y="89"/>
                    </a:cubicBezTo>
                    <a:cubicBezTo>
                      <a:pt x="18" y="89"/>
                      <a:pt x="17" y="89"/>
                      <a:pt x="15" y="89"/>
                    </a:cubicBezTo>
                    <a:cubicBezTo>
                      <a:pt x="15" y="89"/>
                      <a:pt x="15" y="89"/>
                      <a:pt x="15" y="89"/>
                    </a:cubicBezTo>
                    <a:cubicBezTo>
                      <a:pt x="15" y="85"/>
                      <a:pt x="16" y="82"/>
                      <a:pt x="16" y="79"/>
                    </a:cubicBezTo>
                    <a:cubicBezTo>
                      <a:pt x="16" y="79"/>
                      <a:pt x="16" y="79"/>
                      <a:pt x="16" y="79"/>
                    </a:cubicBezTo>
                    <a:cubicBezTo>
                      <a:pt x="18" y="79"/>
                      <a:pt x="20" y="79"/>
                      <a:pt x="22" y="80"/>
                    </a:cubicBezTo>
                    <a:cubicBezTo>
                      <a:pt x="22" y="80"/>
                      <a:pt x="22" y="79"/>
                      <a:pt x="22" y="79"/>
                    </a:cubicBezTo>
                    <a:cubicBezTo>
                      <a:pt x="20" y="78"/>
                      <a:pt x="18" y="77"/>
                      <a:pt x="16" y="78"/>
                    </a:cubicBezTo>
                    <a:cubicBezTo>
                      <a:pt x="17" y="73"/>
                      <a:pt x="19" y="69"/>
                      <a:pt x="20" y="64"/>
                    </a:cubicBezTo>
                    <a:cubicBezTo>
                      <a:pt x="20" y="64"/>
                      <a:pt x="20" y="64"/>
                      <a:pt x="20" y="64"/>
                    </a:cubicBezTo>
                    <a:cubicBezTo>
                      <a:pt x="21" y="65"/>
                      <a:pt x="22" y="65"/>
                      <a:pt x="22" y="65"/>
                    </a:cubicBezTo>
                    <a:cubicBezTo>
                      <a:pt x="23" y="65"/>
                      <a:pt x="23" y="65"/>
                      <a:pt x="23" y="65"/>
                    </a:cubicBezTo>
                    <a:cubicBezTo>
                      <a:pt x="22" y="64"/>
                      <a:pt x="21" y="64"/>
                      <a:pt x="20" y="64"/>
                    </a:cubicBezTo>
                    <a:cubicBezTo>
                      <a:pt x="20" y="64"/>
                      <a:pt x="20" y="64"/>
                      <a:pt x="20" y="64"/>
                    </a:cubicBezTo>
                    <a:cubicBezTo>
                      <a:pt x="24" y="54"/>
                      <a:pt x="30" y="45"/>
                      <a:pt x="38" y="37"/>
                    </a:cubicBezTo>
                    <a:cubicBezTo>
                      <a:pt x="38" y="37"/>
                      <a:pt x="39" y="37"/>
                      <a:pt x="39" y="36"/>
                    </a:cubicBezTo>
                    <a:cubicBezTo>
                      <a:pt x="40" y="38"/>
                      <a:pt x="42" y="39"/>
                      <a:pt x="43" y="40"/>
                    </a:cubicBezTo>
                    <a:cubicBezTo>
                      <a:pt x="43" y="40"/>
                      <a:pt x="44" y="40"/>
                      <a:pt x="43" y="40"/>
                    </a:cubicBezTo>
                    <a:cubicBezTo>
                      <a:pt x="42" y="38"/>
                      <a:pt x="41" y="37"/>
                      <a:pt x="39" y="36"/>
                    </a:cubicBezTo>
                    <a:cubicBezTo>
                      <a:pt x="42" y="33"/>
                      <a:pt x="45" y="31"/>
                      <a:pt x="48" y="29"/>
                    </a:cubicBezTo>
                    <a:cubicBezTo>
                      <a:pt x="48" y="30"/>
                      <a:pt x="49" y="31"/>
                      <a:pt x="50" y="31"/>
                    </a:cubicBezTo>
                    <a:cubicBezTo>
                      <a:pt x="50" y="31"/>
                      <a:pt x="50" y="31"/>
                      <a:pt x="50" y="31"/>
                    </a:cubicBezTo>
                    <a:cubicBezTo>
                      <a:pt x="50" y="30"/>
                      <a:pt x="49" y="29"/>
                      <a:pt x="48" y="28"/>
                    </a:cubicBezTo>
                    <a:cubicBezTo>
                      <a:pt x="51" y="26"/>
                      <a:pt x="55" y="24"/>
                      <a:pt x="58" y="23"/>
                    </a:cubicBezTo>
                    <a:cubicBezTo>
                      <a:pt x="58" y="24"/>
                      <a:pt x="59" y="25"/>
                      <a:pt x="59" y="26"/>
                    </a:cubicBezTo>
                    <a:cubicBezTo>
                      <a:pt x="60" y="26"/>
                      <a:pt x="60" y="26"/>
                      <a:pt x="60" y="26"/>
                    </a:cubicBezTo>
                    <a:cubicBezTo>
                      <a:pt x="60" y="25"/>
                      <a:pt x="59" y="24"/>
                      <a:pt x="58" y="22"/>
                    </a:cubicBezTo>
                    <a:cubicBezTo>
                      <a:pt x="62" y="21"/>
                      <a:pt x="66" y="19"/>
                      <a:pt x="70" y="18"/>
                    </a:cubicBezTo>
                    <a:cubicBezTo>
                      <a:pt x="70" y="20"/>
                      <a:pt x="70" y="22"/>
                      <a:pt x="71" y="24"/>
                    </a:cubicBezTo>
                    <a:cubicBezTo>
                      <a:pt x="71" y="24"/>
                      <a:pt x="71" y="24"/>
                      <a:pt x="71" y="24"/>
                    </a:cubicBezTo>
                    <a:cubicBezTo>
                      <a:pt x="71" y="23"/>
                      <a:pt x="71" y="22"/>
                      <a:pt x="71" y="21"/>
                    </a:cubicBezTo>
                    <a:cubicBezTo>
                      <a:pt x="70" y="20"/>
                      <a:pt x="70" y="19"/>
                      <a:pt x="70" y="18"/>
                    </a:cubicBezTo>
                    <a:cubicBezTo>
                      <a:pt x="78" y="15"/>
                      <a:pt x="86" y="14"/>
                      <a:pt x="94" y="14"/>
                    </a:cubicBezTo>
                    <a:cubicBezTo>
                      <a:pt x="94" y="14"/>
                      <a:pt x="94" y="14"/>
                      <a:pt x="94" y="14"/>
                    </a:cubicBezTo>
                    <a:cubicBezTo>
                      <a:pt x="94" y="15"/>
                      <a:pt x="94" y="16"/>
                      <a:pt x="94" y="18"/>
                    </a:cubicBezTo>
                    <a:cubicBezTo>
                      <a:pt x="94" y="18"/>
                      <a:pt x="95" y="18"/>
                      <a:pt x="95" y="17"/>
                    </a:cubicBezTo>
                    <a:cubicBezTo>
                      <a:pt x="95" y="16"/>
                      <a:pt x="95" y="16"/>
                      <a:pt x="95" y="15"/>
                    </a:cubicBezTo>
                    <a:cubicBezTo>
                      <a:pt x="95" y="14"/>
                      <a:pt x="96" y="14"/>
                      <a:pt x="96" y="14"/>
                    </a:cubicBezTo>
                    <a:cubicBezTo>
                      <a:pt x="100" y="14"/>
                      <a:pt x="105" y="15"/>
                      <a:pt x="110" y="15"/>
                    </a:cubicBezTo>
                    <a:cubicBezTo>
                      <a:pt x="109" y="17"/>
                      <a:pt x="108" y="20"/>
                      <a:pt x="108" y="22"/>
                    </a:cubicBezTo>
                    <a:cubicBezTo>
                      <a:pt x="107" y="22"/>
                      <a:pt x="108" y="22"/>
                      <a:pt x="108" y="22"/>
                    </a:cubicBezTo>
                    <a:cubicBezTo>
                      <a:pt x="109" y="20"/>
                      <a:pt x="110" y="18"/>
                      <a:pt x="110" y="15"/>
                    </a:cubicBezTo>
                    <a:cubicBezTo>
                      <a:pt x="114" y="16"/>
                      <a:pt x="117" y="17"/>
                      <a:pt x="121" y="18"/>
                    </a:cubicBezTo>
                    <a:cubicBezTo>
                      <a:pt x="120" y="19"/>
                      <a:pt x="120" y="20"/>
                      <a:pt x="120" y="21"/>
                    </a:cubicBezTo>
                    <a:cubicBezTo>
                      <a:pt x="120" y="21"/>
                      <a:pt x="120" y="22"/>
                      <a:pt x="120" y="21"/>
                    </a:cubicBezTo>
                    <a:cubicBezTo>
                      <a:pt x="121" y="20"/>
                      <a:pt x="122" y="19"/>
                      <a:pt x="122" y="18"/>
                    </a:cubicBezTo>
                    <a:cubicBezTo>
                      <a:pt x="126" y="19"/>
                      <a:pt x="130" y="21"/>
                      <a:pt x="133" y="23"/>
                    </a:cubicBezTo>
                    <a:cubicBezTo>
                      <a:pt x="133" y="23"/>
                      <a:pt x="133" y="24"/>
                      <a:pt x="132" y="25"/>
                    </a:cubicBezTo>
                    <a:cubicBezTo>
                      <a:pt x="132" y="26"/>
                      <a:pt x="133" y="26"/>
                      <a:pt x="133" y="25"/>
                    </a:cubicBezTo>
                    <a:cubicBezTo>
                      <a:pt x="133" y="25"/>
                      <a:pt x="134" y="24"/>
                      <a:pt x="134" y="23"/>
                    </a:cubicBezTo>
                    <a:cubicBezTo>
                      <a:pt x="139" y="25"/>
                      <a:pt x="144" y="28"/>
                      <a:pt x="149" y="31"/>
                    </a:cubicBezTo>
                    <a:cubicBezTo>
                      <a:pt x="148" y="32"/>
                      <a:pt x="147" y="33"/>
                      <a:pt x="147" y="34"/>
                    </a:cubicBezTo>
                    <a:cubicBezTo>
                      <a:pt x="146" y="34"/>
                      <a:pt x="147" y="35"/>
                      <a:pt x="147" y="34"/>
                    </a:cubicBezTo>
                    <a:cubicBezTo>
                      <a:pt x="148" y="34"/>
                      <a:pt x="149" y="33"/>
                      <a:pt x="150" y="32"/>
                    </a:cubicBezTo>
                    <a:cubicBezTo>
                      <a:pt x="150" y="32"/>
                      <a:pt x="150" y="32"/>
                      <a:pt x="150" y="32"/>
                    </a:cubicBezTo>
                    <a:cubicBezTo>
                      <a:pt x="153" y="35"/>
                      <a:pt x="157" y="38"/>
                      <a:pt x="160" y="41"/>
                    </a:cubicBezTo>
                    <a:cubicBezTo>
                      <a:pt x="160" y="41"/>
                      <a:pt x="160" y="41"/>
                      <a:pt x="161" y="41"/>
                    </a:cubicBezTo>
                    <a:cubicBezTo>
                      <a:pt x="151" y="48"/>
                      <a:pt x="144" y="59"/>
                      <a:pt x="135" y="66"/>
                    </a:cubicBezTo>
                    <a:close/>
                  </a:path>
                </a:pathLst>
              </a:custGeom>
              <a:solidFill>
                <a:srgbClr val="FFFFFF">
                  <a:alpha val="100000"/>
                </a:srgbClr>
              </a:solidFill>
              <a:ln w="9525">
                <a:noFill/>
              </a:ln>
            </p:spPr>
            <p:txBody>
              <a:bodyPr/>
              <a:lstStyle/>
              <a:p>
                <a:endParaRPr lang="zh-CN" altLang="en-US"/>
              </a:p>
            </p:txBody>
          </p:sp>
          <p:sp>
            <p:nvSpPr>
              <p:cNvPr id="3168" name="Freeform 418"/>
              <p:cNvSpPr>
                <a:spLocks noEditPoints="1"/>
              </p:cNvSpPr>
              <p:nvPr/>
            </p:nvSpPr>
            <p:spPr>
              <a:xfrm>
                <a:off x="9263856" y="6873875"/>
                <a:ext cx="677863" cy="669925"/>
              </a:xfrm>
              <a:custGeom>
                <a:avLst/>
                <a:gdLst>
                  <a:gd name="txL" fmla="*/ 0 w 88"/>
                  <a:gd name="txT" fmla="*/ 0 h 87"/>
                  <a:gd name="txR" fmla="*/ 88 w 88"/>
                  <a:gd name="txB" fmla="*/ 87 h 87"/>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88" h="87">
                    <a:moveTo>
                      <a:pt x="87" y="32"/>
                    </a:moveTo>
                    <a:cubicBezTo>
                      <a:pt x="54" y="0"/>
                      <a:pt x="0" y="53"/>
                      <a:pt x="31" y="86"/>
                    </a:cubicBezTo>
                    <a:cubicBezTo>
                      <a:pt x="32" y="87"/>
                      <a:pt x="33" y="87"/>
                      <a:pt x="33" y="86"/>
                    </a:cubicBezTo>
                    <a:cubicBezTo>
                      <a:pt x="43" y="80"/>
                      <a:pt x="51" y="69"/>
                      <a:pt x="59" y="62"/>
                    </a:cubicBezTo>
                    <a:cubicBezTo>
                      <a:pt x="67" y="53"/>
                      <a:pt x="77" y="41"/>
                      <a:pt x="86" y="35"/>
                    </a:cubicBezTo>
                    <a:cubicBezTo>
                      <a:pt x="87" y="35"/>
                      <a:pt x="88" y="33"/>
                      <a:pt x="87" y="32"/>
                    </a:cubicBezTo>
                    <a:cubicBezTo>
                      <a:pt x="87" y="32"/>
                      <a:pt x="87" y="32"/>
                      <a:pt x="87" y="32"/>
                    </a:cubicBezTo>
                    <a:close/>
                    <a:moveTo>
                      <a:pt x="68" y="49"/>
                    </a:moveTo>
                    <a:cubicBezTo>
                      <a:pt x="58" y="58"/>
                      <a:pt x="48" y="67"/>
                      <a:pt x="39" y="77"/>
                    </a:cubicBezTo>
                    <a:cubicBezTo>
                      <a:pt x="38" y="77"/>
                      <a:pt x="33" y="84"/>
                      <a:pt x="32" y="83"/>
                    </a:cubicBezTo>
                    <a:cubicBezTo>
                      <a:pt x="33" y="84"/>
                      <a:pt x="29" y="78"/>
                      <a:pt x="29" y="78"/>
                    </a:cubicBezTo>
                    <a:cubicBezTo>
                      <a:pt x="27" y="75"/>
                      <a:pt x="26" y="72"/>
                      <a:pt x="25" y="69"/>
                    </a:cubicBezTo>
                    <a:cubicBezTo>
                      <a:pt x="24" y="63"/>
                      <a:pt x="25" y="57"/>
                      <a:pt x="27" y="52"/>
                    </a:cubicBezTo>
                    <a:cubicBezTo>
                      <a:pt x="35" y="30"/>
                      <a:pt x="64" y="16"/>
                      <a:pt x="83" y="33"/>
                    </a:cubicBezTo>
                    <a:cubicBezTo>
                      <a:pt x="78" y="37"/>
                      <a:pt x="73" y="44"/>
                      <a:pt x="68" y="49"/>
                    </a:cubicBezTo>
                    <a:close/>
                  </a:path>
                </a:pathLst>
              </a:custGeom>
              <a:solidFill>
                <a:srgbClr val="FFFFFF">
                  <a:alpha val="100000"/>
                </a:srgbClr>
              </a:solidFill>
              <a:ln w="9525">
                <a:noFill/>
              </a:ln>
            </p:spPr>
            <p:txBody>
              <a:bodyPr/>
              <a:lstStyle/>
              <a:p>
                <a:endParaRPr lang="zh-CN" altLang="en-US"/>
              </a:p>
            </p:txBody>
          </p:sp>
          <p:sp>
            <p:nvSpPr>
              <p:cNvPr id="3169" name="Freeform 419"/>
              <p:cNvSpPr/>
              <p:nvPr/>
            </p:nvSpPr>
            <p:spPr>
              <a:xfrm>
                <a:off x="9749631" y="7343775"/>
                <a:ext cx="46038" cy="46038"/>
              </a:xfrm>
              <a:custGeom>
                <a:avLst/>
                <a:gdLst>
                  <a:gd name="txL" fmla="*/ 0 w 6"/>
                  <a:gd name="txT" fmla="*/ 0 h 6"/>
                  <a:gd name="txR" fmla="*/ 6 w 6"/>
                  <a:gd name="txB" fmla="*/ 6 h 6"/>
                </a:gdLst>
                <a:ahLst/>
                <a:cxnLst>
                  <a:cxn ang="0">
                    <a:pos x="2147483646" y="0"/>
                  </a:cxn>
                  <a:cxn ang="0">
                    <a:pos x="2147483646" y="2147483646"/>
                  </a:cxn>
                  <a:cxn ang="0">
                    <a:pos x="2147483646" y="2147483646"/>
                  </a:cxn>
                  <a:cxn ang="0">
                    <a:pos x="2147483646" y="0"/>
                  </a:cxn>
                  <a:cxn ang="0">
                    <a:pos x="0"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Lst>
                <a:rect l="txL" t="txT" r="txR" b="txB"/>
                <a:pathLst>
                  <a:path w="6" h="6">
                    <a:moveTo>
                      <a:pt x="6" y="0"/>
                    </a:moveTo>
                    <a:cubicBezTo>
                      <a:pt x="5" y="1"/>
                      <a:pt x="4" y="2"/>
                      <a:pt x="4" y="2"/>
                    </a:cubicBezTo>
                    <a:cubicBezTo>
                      <a:pt x="4" y="2"/>
                      <a:pt x="3" y="2"/>
                      <a:pt x="3" y="2"/>
                    </a:cubicBezTo>
                    <a:cubicBezTo>
                      <a:pt x="3" y="1"/>
                      <a:pt x="2" y="1"/>
                      <a:pt x="1" y="0"/>
                    </a:cubicBezTo>
                    <a:cubicBezTo>
                      <a:pt x="1" y="0"/>
                      <a:pt x="0" y="0"/>
                      <a:pt x="0" y="0"/>
                    </a:cubicBezTo>
                    <a:cubicBezTo>
                      <a:pt x="1" y="1"/>
                      <a:pt x="2" y="2"/>
                      <a:pt x="3" y="3"/>
                    </a:cubicBezTo>
                    <a:cubicBezTo>
                      <a:pt x="2" y="3"/>
                      <a:pt x="2" y="4"/>
                      <a:pt x="1" y="4"/>
                    </a:cubicBezTo>
                    <a:cubicBezTo>
                      <a:pt x="1" y="5"/>
                      <a:pt x="1" y="6"/>
                      <a:pt x="2" y="5"/>
                    </a:cubicBezTo>
                    <a:cubicBezTo>
                      <a:pt x="3" y="5"/>
                      <a:pt x="3" y="4"/>
                      <a:pt x="4" y="4"/>
                    </a:cubicBezTo>
                    <a:cubicBezTo>
                      <a:pt x="4" y="4"/>
                      <a:pt x="4" y="4"/>
                      <a:pt x="4" y="4"/>
                    </a:cubicBezTo>
                    <a:cubicBezTo>
                      <a:pt x="4" y="4"/>
                      <a:pt x="4" y="4"/>
                      <a:pt x="4" y="3"/>
                    </a:cubicBezTo>
                    <a:cubicBezTo>
                      <a:pt x="4" y="3"/>
                      <a:pt x="4" y="3"/>
                      <a:pt x="4" y="3"/>
                    </a:cubicBezTo>
                    <a:cubicBezTo>
                      <a:pt x="5" y="3"/>
                      <a:pt x="6" y="2"/>
                      <a:pt x="6" y="1"/>
                    </a:cubicBezTo>
                    <a:cubicBezTo>
                      <a:pt x="6" y="0"/>
                      <a:pt x="6" y="0"/>
                      <a:pt x="6" y="0"/>
                    </a:cubicBezTo>
                    <a:close/>
                  </a:path>
                </a:pathLst>
              </a:custGeom>
              <a:solidFill>
                <a:srgbClr val="FFFFFF">
                  <a:alpha val="100000"/>
                </a:srgbClr>
              </a:solidFill>
              <a:ln w="9525">
                <a:noFill/>
              </a:ln>
            </p:spPr>
            <p:txBody>
              <a:bodyPr/>
              <a:lstStyle/>
              <a:p>
                <a:endParaRPr lang="zh-CN" altLang="en-US"/>
              </a:p>
            </p:txBody>
          </p:sp>
          <p:sp>
            <p:nvSpPr>
              <p:cNvPr id="3170" name="Freeform 421"/>
              <p:cNvSpPr/>
              <p:nvPr/>
            </p:nvSpPr>
            <p:spPr>
              <a:xfrm>
                <a:off x="9216231" y="7505700"/>
                <a:ext cx="31750" cy="7938"/>
              </a:xfrm>
              <a:custGeom>
                <a:avLst/>
                <a:gdLst>
                  <a:gd name="txL" fmla="*/ 0 w 4"/>
                  <a:gd name="txT" fmla="*/ 0 h 1"/>
                  <a:gd name="txR" fmla="*/ 4 w 4"/>
                  <a:gd name="txB" fmla="*/ 1 h 1"/>
                </a:gdLst>
                <a:ahLst/>
                <a:cxnLst>
                  <a:cxn ang="0">
                    <a:pos x="0" y="0"/>
                  </a:cxn>
                  <a:cxn ang="0">
                    <a:pos x="0" y="2147483646"/>
                  </a:cxn>
                  <a:cxn ang="0">
                    <a:pos x="2147483646" y="0"/>
                  </a:cxn>
                  <a:cxn ang="0">
                    <a:pos x="2147483646" y="0"/>
                  </a:cxn>
                  <a:cxn ang="0">
                    <a:pos x="0" y="0"/>
                  </a:cxn>
                </a:cxnLst>
                <a:rect l="txL" t="txT" r="txR" b="txB"/>
                <a:pathLst>
                  <a:path w="4" h="1">
                    <a:moveTo>
                      <a:pt x="0" y="0"/>
                    </a:moveTo>
                    <a:cubicBezTo>
                      <a:pt x="0" y="1"/>
                      <a:pt x="0" y="1"/>
                      <a:pt x="0" y="1"/>
                    </a:cubicBezTo>
                    <a:cubicBezTo>
                      <a:pt x="2" y="0"/>
                      <a:pt x="3" y="1"/>
                      <a:pt x="4" y="0"/>
                    </a:cubicBezTo>
                    <a:cubicBezTo>
                      <a:pt x="4" y="0"/>
                      <a:pt x="4" y="0"/>
                      <a:pt x="4" y="0"/>
                    </a:cubicBezTo>
                    <a:cubicBezTo>
                      <a:pt x="3" y="0"/>
                      <a:pt x="1" y="0"/>
                      <a:pt x="0" y="0"/>
                    </a:cubicBezTo>
                    <a:close/>
                  </a:path>
                </a:pathLst>
              </a:custGeom>
              <a:solidFill>
                <a:srgbClr val="FFFFFF">
                  <a:alpha val="100000"/>
                </a:srgbClr>
              </a:solidFill>
              <a:ln w="9525">
                <a:noFill/>
              </a:ln>
            </p:spPr>
            <p:txBody>
              <a:bodyPr/>
              <a:lstStyle/>
              <a:p>
                <a:endParaRPr lang="zh-CN" altLang="en-US"/>
              </a:p>
            </p:txBody>
          </p:sp>
          <p:sp>
            <p:nvSpPr>
              <p:cNvPr id="3171" name="Freeform 422"/>
              <p:cNvSpPr/>
              <p:nvPr/>
            </p:nvSpPr>
            <p:spPr>
              <a:xfrm>
                <a:off x="9301956" y="7104063"/>
                <a:ext cx="22225" cy="15875"/>
              </a:xfrm>
              <a:custGeom>
                <a:avLst/>
                <a:gdLst>
                  <a:gd name="txL" fmla="*/ 0 w 3"/>
                  <a:gd name="txT" fmla="*/ 0 h 2"/>
                  <a:gd name="txR" fmla="*/ 3 w 3"/>
                  <a:gd name="txB" fmla="*/ 2 h 2"/>
                </a:gdLst>
                <a:ahLst/>
                <a:cxnLst>
                  <a:cxn ang="0">
                    <a:pos x="2147483646" y="2147483646"/>
                  </a:cxn>
                  <a:cxn ang="0">
                    <a:pos x="2147483646" y="0"/>
                  </a:cxn>
                  <a:cxn ang="0">
                    <a:pos x="0" y="2147483646"/>
                  </a:cxn>
                  <a:cxn ang="0">
                    <a:pos x="2147483646" y="2147483646"/>
                  </a:cxn>
                  <a:cxn ang="0">
                    <a:pos x="2147483646" y="2147483646"/>
                  </a:cxn>
                </a:cxnLst>
                <a:rect l="txL" t="txT" r="txR" b="txB"/>
                <a:pathLst>
                  <a:path w="3" h="2">
                    <a:moveTo>
                      <a:pt x="3" y="2"/>
                    </a:moveTo>
                    <a:cubicBezTo>
                      <a:pt x="2" y="1"/>
                      <a:pt x="1" y="1"/>
                      <a:pt x="1" y="0"/>
                    </a:cubicBezTo>
                    <a:cubicBezTo>
                      <a:pt x="0" y="0"/>
                      <a:pt x="0" y="1"/>
                      <a:pt x="0" y="1"/>
                    </a:cubicBezTo>
                    <a:cubicBezTo>
                      <a:pt x="1" y="1"/>
                      <a:pt x="2" y="2"/>
                      <a:pt x="3" y="2"/>
                    </a:cubicBezTo>
                    <a:cubicBezTo>
                      <a:pt x="3" y="2"/>
                      <a:pt x="3" y="2"/>
                      <a:pt x="3" y="2"/>
                    </a:cubicBezTo>
                    <a:close/>
                  </a:path>
                </a:pathLst>
              </a:custGeom>
              <a:solidFill>
                <a:srgbClr val="FFFFFF">
                  <a:alpha val="100000"/>
                </a:srgbClr>
              </a:solidFill>
              <a:ln w="9525">
                <a:noFill/>
              </a:ln>
            </p:spPr>
            <p:txBody>
              <a:bodyPr/>
              <a:lstStyle/>
              <a:p>
                <a:endParaRPr lang="zh-CN" altLang="en-US"/>
              </a:p>
            </p:txBody>
          </p:sp>
          <p:sp>
            <p:nvSpPr>
              <p:cNvPr id="3172" name="Freeform 423"/>
              <p:cNvSpPr/>
              <p:nvPr/>
            </p:nvSpPr>
            <p:spPr>
              <a:xfrm>
                <a:off x="9717881" y="6834188"/>
                <a:ext cx="7938" cy="23813"/>
              </a:xfrm>
              <a:custGeom>
                <a:avLst/>
                <a:gdLst>
                  <a:gd name="txL" fmla="*/ 0 w 1"/>
                  <a:gd name="txT" fmla="*/ 0 h 3"/>
                  <a:gd name="txR" fmla="*/ 1 w 1"/>
                  <a:gd name="txB" fmla="*/ 3 h 3"/>
                </a:gdLst>
                <a:ahLst/>
                <a:cxnLst>
                  <a:cxn ang="0">
                    <a:pos x="0" y="2147483646"/>
                  </a:cxn>
                  <a:cxn ang="0">
                    <a:pos x="2147483646" y="2147483646"/>
                  </a:cxn>
                  <a:cxn ang="0">
                    <a:pos x="2147483646" y="2147483646"/>
                  </a:cxn>
                  <a:cxn ang="0">
                    <a:pos x="2147483646" y="2147483646"/>
                  </a:cxn>
                  <a:cxn ang="0">
                    <a:pos x="0" y="2147483646"/>
                  </a:cxn>
                </a:cxnLst>
                <a:rect l="txL" t="txT" r="txR" b="txB"/>
                <a:pathLst>
                  <a:path w="1" h="3">
                    <a:moveTo>
                      <a:pt x="0" y="1"/>
                    </a:moveTo>
                    <a:cubicBezTo>
                      <a:pt x="0" y="1"/>
                      <a:pt x="0" y="2"/>
                      <a:pt x="1" y="3"/>
                    </a:cubicBezTo>
                    <a:cubicBezTo>
                      <a:pt x="1" y="3"/>
                      <a:pt x="1" y="3"/>
                      <a:pt x="1" y="3"/>
                    </a:cubicBezTo>
                    <a:cubicBezTo>
                      <a:pt x="1" y="2"/>
                      <a:pt x="1" y="1"/>
                      <a:pt x="1" y="1"/>
                    </a:cubicBezTo>
                    <a:cubicBezTo>
                      <a:pt x="1" y="0"/>
                      <a:pt x="0" y="0"/>
                      <a:pt x="0" y="1"/>
                    </a:cubicBezTo>
                    <a:close/>
                  </a:path>
                </a:pathLst>
              </a:custGeom>
              <a:solidFill>
                <a:srgbClr val="FFFFFF">
                  <a:alpha val="100000"/>
                </a:srgbClr>
              </a:solidFill>
              <a:ln w="9525">
                <a:noFill/>
              </a:ln>
            </p:spPr>
            <p:txBody>
              <a:bodyPr/>
              <a:lstStyle/>
              <a:p>
                <a:endParaRPr lang="zh-CN" altLang="en-US"/>
              </a:p>
            </p:txBody>
          </p:sp>
          <p:sp>
            <p:nvSpPr>
              <p:cNvPr id="3173" name="Freeform 424"/>
              <p:cNvSpPr>
                <a:spLocks noEditPoints="1"/>
              </p:cNvSpPr>
              <p:nvPr/>
            </p:nvSpPr>
            <p:spPr>
              <a:xfrm>
                <a:off x="3602831" y="3000375"/>
                <a:ext cx="879475" cy="1704975"/>
              </a:xfrm>
              <a:custGeom>
                <a:avLst/>
                <a:gdLst>
                  <a:gd name="txL" fmla="*/ 0 w 114"/>
                  <a:gd name="txT" fmla="*/ 0 h 221"/>
                  <a:gd name="txR" fmla="*/ 114 w 114"/>
                  <a:gd name="txB" fmla="*/ 221 h 221"/>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14" h="221">
                    <a:moveTo>
                      <a:pt x="95" y="157"/>
                    </a:moveTo>
                    <a:cubicBezTo>
                      <a:pt x="90" y="139"/>
                      <a:pt x="85" y="122"/>
                      <a:pt x="80" y="105"/>
                    </a:cubicBezTo>
                    <a:cubicBezTo>
                      <a:pt x="80" y="103"/>
                      <a:pt x="80" y="100"/>
                      <a:pt x="78" y="99"/>
                    </a:cubicBezTo>
                    <a:cubicBezTo>
                      <a:pt x="87" y="96"/>
                      <a:pt x="93" y="92"/>
                      <a:pt x="101" y="83"/>
                    </a:cubicBezTo>
                    <a:cubicBezTo>
                      <a:pt x="111" y="72"/>
                      <a:pt x="114" y="55"/>
                      <a:pt x="111" y="41"/>
                    </a:cubicBezTo>
                    <a:cubicBezTo>
                      <a:pt x="107" y="26"/>
                      <a:pt x="96" y="11"/>
                      <a:pt x="82" y="4"/>
                    </a:cubicBezTo>
                    <a:cubicBezTo>
                      <a:pt x="74" y="0"/>
                      <a:pt x="65" y="1"/>
                      <a:pt x="57" y="2"/>
                    </a:cubicBezTo>
                    <a:cubicBezTo>
                      <a:pt x="50" y="3"/>
                      <a:pt x="46" y="3"/>
                      <a:pt x="39" y="6"/>
                    </a:cubicBezTo>
                    <a:cubicBezTo>
                      <a:pt x="37" y="6"/>
                      <a:pt x="36" y="7"/>
                      <a:pt x="35" y="7"/>
                    </a:cubicBezTo>
                    <a:cubicBezTo>
                      <a:pt x="25" y="10"/>
                      <a:pt x="18" y="15"/>
                      <a:pt x="12" y="23"/>
                    </a:cubicBezTo>
                    <a:cubicBezTo>
                      <a:pt x="4" y="33"/>
                      <a:pt x="0" y="45"/>
                      <a:pt x="2" y="57"/>
                    </a:cubicBezTo>
                    <a:cubicBezTo>
                      <a:pt x="5" y="86"/>
                      <a:pt x="32" y="109"/>
                      <a:pt x="61" y="103"/>
                    </a:cubicBezTo>
                    <a:cubicBezTo>
                      <a:pt x="62" y="105"/>
                      <a:pt x="62" y="106"/>
                      <a:pt x="62" y="107"/>
                    </a:cubicBezTo>
                    <a:cubicBezTo>
                      <a:pt x="62" y="108"/>
                      <a:pt x="62" y="108"/>
                      <a:pt x="62" y="109"/>
                    </a:cubicBezTo>
                    <a:cubicBezTo>
                      <a:pt x="64" y="115"/>
                      <a:pt x="66" y="121"/>
                      <a:pt x="68" y="127"/>
                    </a:cubicBezTo>
                    <a:cubicBezTo>
                      <a:pt x="67" y="121"/>
                      <a:pt x="66" y="115"/>
                      <a:pt x="65" y="110"/>
                    </a:cubicBezTo>
                    <a:cubicBezTo>
                      <a:pt x="68" y="111"/>
                      <a:pt x="72" y="110"/>
                      <a:pt x="75" y="109"/>
                    </a:cubicBezTo>
                    <a:cubicBezTo>
                      <a:pt x="76" y="109"/>
                      <a:pt x="78" y="108"/>
                      <a:pt x="79" y="106"/>
                    </a:cubicBezTo>
                    <a:cubicBezTo>
                      <a:pt x="83" y="126"/>
                      <a:pt x="89" y="145"/>
                      <a:pt x="94" y="164"/>
                    </a:cubicBezTo>
                    <a:cubicBezTo>
                      <a:pt x="97" y="173"/>
                      <a:pt x="99" y="182"/>
                      <a:pt x="102" y="192"/>
                    </a:cubicBezTo>
                    <a:cubicBezTo>
                      <a:pt x="104" y="199"/>
                      <a:pt x="106" y="221"/>
                      <a:pt x="92" y="210"/>
                    </a:cubicBezTo>
                    <a:cubicBezTo>
                      <a:pt x="92" y="210"/>
                      <a:pt x="92" y="210"/>
                      <a:pt x="92" y="209"/>
                    </a:cubicBezTo>
                    <a:cubicBezTo>
                      <a:pt x="88" y="195"/>
                      <a:pt x="83" y="181"/>
                      <a:pt x="78" y="166"/>
                    </a:cubicBezTo>
                    <a:cubicBezTo>
                      <a:pt x="82" y="181"/>
                      <a:pt x="85" y="196"/>
                      <a:pt x="89" y="210"/>
                    </a:cubicBezTo>
                    <a:cubicBezTo>
                      <a:pt x="89" y="210"/>
                      <a:pt x="90" y="211"/>
                      <a:pt x="90" y="211"/>
                    </a:cubicBezTo>
                    <a:cubicBezTo>
                      <a:pt x="95" y="217"/>
                      <a:pt x="106" y="215"/>
                      <a:pt x="107" y="207"/>
                    </a:cubicBezTo>
                    <a:cubicBezTo>
                      <a:pt x="109" y="201"/>
                      <a:pt x="104" y="191"/>
                      <a:pt x="102" y="185"/>
                    </a:cubicBezTo>
                    <a:cubicBezTo>
                      <a:pt x="100" y="175"/>
                      <a:pt x="97" y="166"/>
                      <a:pt x="95" y="157"/>
                    </a:cubicBezTo>
                    <a:close/>
                    <a:moveTo>
                      <a:pt x="42" y="7"/>
                    </a:moveTo>
                    <a:cubicBezTo>
                      <a:pt x="59" y="3"/>
                      <a:pt x="91" y="17"/>
                      <a:pt x="97" y="42"/>
                    </a:cubicBezTo>
                    <a:cubicBezTo>
                      <a:pt x="102" y="65"/>
                      <a:pt x="92" y="89"/>
                      <a:pt x="70" y="98"/>
                    </a:cubicBezTo>
                    <a:cubicBezTo>
                      <a:pt x="49" y="96"/>
                      <a:pt x="35" y="87"/>
                      <a:pt x="26" y="68"/>
                    </a:cubicBezTo>
                    <a:cubicBezTo>
                      <a:pt x="17" y="48"/>
                      <a:pt x="20" y="21"/>
                      <a:pt x="40" y="8"/>
                    </a:cubicBezTo>
                    <a:cubicBezTo>
                      <a:pt x="41" y="8"/>
                      <a:pt x="41" y="8"/>
                      <a:pt x="41" y="7"/>
                    </a:cubicBezTo>
                    <a:cubicBezTo>
                      <a:pt x="41" y="7"/>
                      <a:pt x="41" y="7"/>
                      <a:pt x="41" y="7"/>
                    </a:cubicBezTo>
                    <a:cubicBezTo>
                      <a:pt x="41" y="7"/>
                      <a:pt x="42" y="7"/>
                      <a:pt x="42" y="7"/>
                    </a:cubicBezTo>
                    <a:close/>
                    <a:moveTo>
                      <a:pt x="17" y="65"/>
                    </a:moveTo>
                    <a:cubicBezTo>
                      <a:pt x="10" y="47"/>
                      <a:pt x="15" y="27"/>
                      <a:pt x="27" y="16"/>
                    </a:cubicBezTo>
                    <a:cubicBezTo>
                      <a:pt x="19" y="27"/>
                      <a:pt x="17" y="45"/>
                      <a:pt x="21" y="59"/>
                    </a:cubicBezTo>
                    <a:cubicBezTo>
                      <a:pt x="26" y="81"/>
                      <a:pt x="44" y="98"/>
                      <a:pt x="68" y="99"/>
                    </a:cubicBezTo>
                    <a:cubicBezTo>
                      <a:pt x="67" y="99"/>
                      <a:pt x="66" y="100"/>
                      <a:pt x="66" y="100"/>
                    </a:cubicBezTo>
                    <a:cubicBezTo>
                      <a:pt x="63" y="100"/>
                      <a:pt x="63" y="100"/>
                      <a:pt x="63" y="100"/>
                    </a:cubicBezTo>
                    <a:cubicBezTo>
                      <a:pt x="40" y="101"/>
                      <a:pt x="25" y="86"/>
                      <a:pt x="17" y="65"/>
                    </a:cubicBezTo>
                    <a:close/>
                    <a:moveTo>
                      <a:pt x="75" y="107"/>
                    </a:moveTo>
                    <a:cubicBezTo>
                      <a:pt x="72" y="108"/>
                      <a:pt x="69" y="109"/>
                      <a:pt x="67" y="108"/>
                    </a:cubicBezTo>
                    <a:cubicBezTo>
                      <a:pt x="66" y="108"/>
                      <a:pt x="66" y="108"/>
                      <a:pt x="65" y="108"/>
                    </a:cubicBezTo>
                    <a:cubicBezTo>
                      <a:pt x="65" y="107"/>
                      <a:pt x="64" y="107"/>
                      <a:pt x="64" y="107"/>
                    </a:cubicBezTo>
                    <a:cubicBezTo>
                      <a:pt x="63" y="107"/>
                      <a:pt x="63" y="106"/>
                      <a:pt x="63" y="106"/>
                    </a:cubicBezTo>
                    <a:cubicBezTo>
                      <a:pt x="63" y="106"/>
                      <a:pt x="63" y="105"/>
                      <a:pt x="63" y="104"/>
                    </a:cubicBezTo>
                    <a:cubicBezTo>
                      <a:pt x="63" y="104"/>
                      <a:pt x="63" y="103"/>
                      <a:pt x="63" y="103"/>
                    </a:cubicBezTo>
                    <a:cubicBezTo>
                      <a:pt x="64" y="103"/>
                      <a:pt x="64" y="103"/>
                      <a:pt x="65" y="103"/>
                    </a:cubicBezTo>
                    <a:cubicBezTo>
                      <a:pt x="69" y="102"/>
                      <a:pt x="72" y="101"/>
                      <a:pt x="76" y="100"/>
                    </a:cubicBezTo>
                    <a:cubicBezTo>
                      <a:pt x="76" y="100"/>
                      <a:pt x="76" y="100"/>
                      <a:pt x="76" y="100"/>
                    </a:cubicBezTo>
                    <a:cubicBezTo>
                      <a:pt x="80" y="102"/>
                      <a:pt x="77" y="106"/>
                      <a:pt x="75" y="107"/>
                    </a:cubicBezTo>
                    <a:close/>
                  </a:path>
                </a:pathLst>
              </a:custGeom>
              <a:solidFill>
                <a:srgbClr val="FFFFFF">
                  <a:alpha val="100000"/>
                </a:srgbClr>
              </a:solidFill>
              <a:ln w="9525">
                <a:noFill/>
              </a:ln>
            </p:spPr>
            <p:txBody>
              <a:bodyPr/>
              <a:lstStyle/>
              <a:p>
                <a:endParaRPr lang="zh-CN" altLang="en-US"/>
              </a:p>
            </p:txBody>
          </p:sp>
          <p:sp>
            <p:nvSpPr>
              <p:cNvPr id="3174" name="Freeform 425"/>
              <p:cNvSpPr/>
              <p:nvPr/>
            </p:nvSpPr>
            <p:spPr>
              <a:xfrm>
                <a:off x="4126706" y="3979863"/>
                <a:ext cx="77788" cy="301625"/>
              </a:xfrm>
              <a:custGeom>
                <a:avLst/>
                <a:gdLst>
                  <a:gd name="txL" fmla="*/ 0 w 10"/>
                  <a:gd name="txT" fmla="*/ 0 h 39"/>
                  <a:gd name="txR" fmla="*/ 10 w 10"/>
                  <a:gd name="txB" fmla="*/ 39 h 39"/>
                </a:gdLst>
                <a:ahLst/>
                <a:cxnLst>
                  <a:cxn ang="0">
                    <a:pos x="2147483646" y="2147483646"/>
                  </a:cxn>
                  <a:cxn ang="0">
                    <a:pos x="0" y="0"/>
                  </a:cxn>
                  <a:cxn ang="0">
                    <a:pos x="2147483646" y="2147483646"/>
                  </a:cxn>
                </a:cxnLst>
                <a:rect l="txL" t="txT" r="txR" b="txB"/>
                <a:pathLst>
                  <a:path w="10" h="39">
                    <a:moveTo>
                      <a:pt x="10" y="39"/>
                    </a:moveTo>
                    <a:cubicBezTo>
                      <a:pt x="7" y="26"/>
                      <a:pt x="4" y="12"/>
                      <a:pt x="0" y="0"/>
                    </a:cubicBezTo>
                    <a:cubicBezTo>
                      <a:pt x="2" y="13"/>
                      <a:pt x="6" y="26"/>
                      <a:pt x="10" y="39"/>
                    </a:cubicBezTo>
                    <a:close/>
                  </a:path>
                </a:pathLst>
              </a:custGeom>
              <a:solidFill>
                <a:srgbClr val="FFFFFF">
                  <a:alpha val="100000"/>
                </a:srgbClr>
              </a:solidFill>
              <a:ln w="9525">
                <a:noFill/>
              </a:ln>
            </p:spPr>
            <p:txBody>
              <a:bodyPr/>
              <a:lstStyle/>
              <a:p>
                <a:endParaRPr lang="zh-CN" altLang="en-US"/>
              </a:p>
            </p:txBody>
          </p:sp>
          <p:sp>
            <p:nvSpPr>
              <p:cNvPr id="3175" name="Freeform 426"/>
              <p:cNvSpPr>
                <a:spLocks noEditPoints="1"/>
              </p:cNvSpPr>
              <p:nvPr/>
            </p:nvSpPr>
            <p:spPr>
              <a:xfrm>
                <a:off x="4126706" y="3871913"/>
                <a:ext cx="155575" cy="301625"/>
              </a:xfrm>
              <a:custGeom>
                <a:avLst/>
                <a:gdLst>
                  <a:gd name="txL" fmla="*/ 0 w 20"/>
                  <a:gd name="txT" fmla="*/ 0 h 39"/>
                  <a:gd name="txR" fmla="*/ 20 w 20"/>
                  <a:gd name="txB" fmla="*/ 39 h 39"/>
                </a:gdLst>
                <a:ahLst/>
                <a:cxnLst>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20" h="39">
                    <a:moveTo>
                      <a:pt x="7" y="1"/>
                    </a:moveTo>
                    <a:cubicBezTo>
                      <a:pt x="5" y="1"/>
                      <a:pt x="3" y="2"/>
                      <a:pt x="1" y="2"/>
                    </a:cubicBezTo>
                    <a:cubicBezTo>
                      <a:pt x="1" y="2"/>
                      <a:pt x="1" y="2"/>
                      <a:pt x="1" y="2"/>
                    </a:cubicBezTo>
                    <a:cubicBezTo>
                      <a:pt x="1" y="2"/>
                      <a:pt x="1" y="2"/>
                      <a:pt x="0" y="2"/>
                    </a:cubicBezTo>
                    <a:cubicBezTo>
                      <a:pt x="0" y="2"/>
                      <a:pt x="0" y="2"/>
                      <a:pt x="0" y="2"/>
                    </a:cubicBezTo>
                    <a:cubicBezTo>
                      <a:pt x="0" y="2"/>
                      <a:pt x="0" y="3"/>
                      <a:pt x="1" y="3"/>
                    </a:cubicBezTo>
                    <a:cubicBezTo>
                      <a:pt x="7" y="4"/>
                      <a:pt x="9" y="14"/>
                      <a:pt x="11" y="19"/>
                    </a:cubicBezTo>
                    <a:cubicBezTo>
                      <a:pt x="13" y="25"/>
                      <a:pt x="15" y="31"/>
                      <a:pt x="17" y="38"/>
                    </a:cubicBezTo>
                    <a:cubicBezTo>
                      <a:pt x="18" y="39"/>
                      <a:pt x="20" y="39"/>
                      <a:pt x="19" y="37"/>
                    </a:cubicBezTo>
                    <a:cubicBezTo>
                      <a:pt x="16" y="25"/>
                      <a:pt x="14" y="12"/>
                      <a:pt x="8" y="1"/>
                    </a:cubicBezTo>
                    <a:cubicBezTo>
                      <a:pt x="8" y="1"/>
                      <a:pt x="7" y="0"/>
                      <a:pt x="7" y="1"/>
                    </a:cubicBezTo>
                    <a:close/>
                    <a:moveTo>
                      <a:pt x="10" y="10"/>
                    </a:moveTo>
                    <a:cubicBezTo>
                      <a:pt x="10" y="12"/>
                      <a:pt x="11" y="14"/>
                      <a:pt x="12" y="16"/>
                    </a:cubicBezTo>
                    <a:cubicBezTo>
                      <a:pt x="11" y="14"/>
                      <a:pt x="10" y="13"/>
                      <a:pt x="10" y="11"/>
                    </a:cubicBezTo>
                    <a:cubicBezTo>
                      <a:pt x="9" y="9"/>
                      <a:pt x="8" y="6"/>
                      <a:pt x="6" y="4"/>
                    </a:cubicBezTo>
                    <a:cubicBezTo>
                      <a:pt x="8" y="4"/>
                      <a:pt x="4" y="2"/>
                      <a:pt x="7" y="4"/>
                    </a:cubicBezTo>
                    <a:cubicBezTo>
                      <a:pt x="9" y="4"/>
                      <a:pt x="9" y="9"/>
                      <a:pt x="10" y="10"/>
                    </a:cubicBezTo>
                    <a:close/>
                  </a:path>
                </a:pathLst>
              </a:custGeom>
              <a:solidFill>
                <a:srgbClr val="FFFFFF">
                  <a:alpha val="100000"/>
                </a:srgbClr>
              </a:solidFill>
              <a:ln w="9525">
                <a:noFill/>
              </a:ln>
            </p:spPr>
            <p:txBody>
              <a:bodyPr/>
              <a:lstStyle/>
              <a:p>
                <a:endParaRPr lang="zh-CN" altLang="en-US"/>
              </a:p>
            </p:txBody>
          </p:sp>
          <p:sp>
            <p:nvSpPr>
              <p:cNvPr id="3176" name="Freeform 427"/>
              <p:cNvSpPr>
                <a:spLocks noEditPoints="1"/>
              </p:cNvSpPr>
              <p:nvPr/>
            </p:nvSpPr>
            <p:spPr>
              <a:xfrm>
                <a:off x="3972719" y="3116263"/>
                <a:ext cx="231775" cy="193675"/>
              </a:xfrm>
              <a:custGeom>
                <a:avLst/>
                <a:gdLst>
                  <a:gd name="txL" fmla="*/ 0 w 30"/>
                  <a:gd name="txT" fmla="*/ 0 h 25"/>
                  <a:gd name="txR" fmla="*/ 30 w 30"/>
                  <a:gd name="txB" fmla="*/ 25 h 25"/>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30" h="25">
                    <a:moveTo>
                      <a:pt x="3" y="16"/>
                    </a:moveTo>
                    <a:cubicBezTo>
                      <a:pt x="5" y="19"/>
                      <a:pt x="11" y="21"/>
                      <a:pt x="14" y="23"/>
                    </a:cubicBezTo>
                    <a:cubicBezTo>
                      <a:pt x="16" y="24"/>
                      <a:pt x="17" y="25"/>
                      <a:pt x="20" y="24"/>
                    </a:cubicBezTo>
                    <a:cubicBezTo>
                      <a:pt x="22" y="23"/>
                      <a:pt x="27" y="20"/>
                      <a:pt x="29" y="18"/>
                    </a:cubicBezTo>
                    <a:cubicBezTo>
                      <a:pt x="30" y="16"/>
                      <a:pt x="30" y="15"/>
                      <a:pt x="29" y="14"/>
                    </a:cubicBezTo>
                    <a:cubicBezTo>
                      <a:pt x="27" y="11"/>
                      <a:pt x="24" y="8"/>
                      <a:pt x="21" y="7"/>
                    </a:cubicBezTo>
                    <a:cubicBezTo>
                      <a:pt x="19" y="5"/>
                      <a:pt x="13" y="4"/>
                      <a:pt x="11" y="2"/>
                    </a:cubicBezTo>
                    <a:cubicBezTo>
                      <a:pt x="10" y="0"/>
                      <a:pt x="9" y="1"/>
                      <a:pt x="9" y="2"/>
                    </a:cubicBezTo>
                    <a:cubicBezTo>
                      <a:pt x="5" y="6"/>
                      <a:pt x="0" y="12"/>
                      <a:pt x="3" y="16"/>
                    </a:cubicBezTo>
                    <a:close/>
                    <a:moveTo>
                      <a:pt x="10" y="4"/>
                    </a:moveTo>
                    <a:cubicBezTo>
                      <a:pt x="10" y="4"/>
                      <a:pt x="10" y="4"/>
                      <a:pt x="11" y="4"/>
                    </a:cubicBezTo>
                    <a:cubicBezTo>
                      <a:pt x="13" y="3"/>
                      <a:pt x="21" y="8"/>
                      <a:pt x="23" y="10"/>
                    </a:cubicBezTo>
                    <a:cubicBezTo>
                      <a:pt x="24" y="11"/>
                      <a:pt x="28" y="14"/>
                      <a:pt x="26" y="17"/>
                    </a:cubicBezTo>
                    <a:cubicBezTo>
                      <a:pt x="26" y="18"/>
                      <a:pt x="22" y="20"/>
                      <a:pt x="21" y="20"/>
                    </a:cubicBezTo>
                    <a:cubicBezTo>
                      <a:pt x="17" y="22"/>
                      <a:pt x="15" y="21"/>
                      <a:pt x="12" y="19"/>
                    </a:cubicBezTo>
                    <a:cubicBezTo>
                      <a:pt x="10" y="18"/>
                      <a:pt x="7" y="17"/>
                      <a:pt x="6" y="15"/>
                    </a:cubicBezTo>
                    <a:cubicBezTo>
                      <a:pt x="3" y="12"/>
                      <a:pt x="7" y="7"/>
                      <a:pt x="10" y="4"/>
                    </a:cubicBezTo>
                    <a:close/>
                  </a:path>
                </a:pathLst>
              </a:custGeom>
              <a:solidFill>
                <a:srgbClr val="FFFFFF">
                  <a:alpha val="100000"/>
                </a:srgbClr>
              </a:solidFill>
              <a:ln w="9525">
                <a:noFill/>
              </a:ln>
            </p:spPr>
            <p:txBody>
              <a:bodyPr/>
              <a:lstStyle/>
              <a:p>
                <a:endParaRPr lang="zh-CN" altLang="en-US"/>
              </a:p>
            </p:txBody>
          </p:sp>
          <p:sp>
            <p:nvSpPr>
              <p:cNvPr id="3177" name="Freeform 428"/>
              <p:cNvSpPr>
                <a:spLocks noEditPoints="1"/>
              </p:cNvSpPr>
              <p:nvPr/>
            </p:nvSpPr>
            <p:spPr>
              <a:xfrm>
                <a:off x="4134644" y="3363913"/>
                <a:ext cx="100013" cy="153988"/>
              </a:xfrm>
              <a:custGeom>
                <a:avLst/>
                <a:gdLst>
                  <a:gd name="txL" fmla="*/ 0 w 13"/>
                  <a:gd name="txT" fmla="*/ 0 h 20"/>
                  <a:gd name="txR" fmla="*/ 13 w 13"/>
                  <a:gd name="txB" fmla="*/ 20 h 20"/>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3" h="20">
                    <a:moveTo>
                      <a:pt x="4" y="1"/>
                    </a:moveTo>
                    <a:cubicBezTo>
                      <a:pt x="4" y="1"/>
                      <a:pt x="3" y="1"/>
                      <a:pt x="3" y="1"/>
                    </a:cubicBezTo>
                    <a:cubicBezTo>
                      <a:pt x="1" y="1"/>
                      <a:pt x="1" y="6"/>
                      <a:pt x="1" y="7"/>
                    </a:cubicBezTo>
                    <a:cubicBezTo>
                      <a:pt x="0" y="12"/>
                      <a:pt x="1" y="18"/>
                      <a:pt x="6" y="20"/>
                    </a:cubicBezTo>
                    <a:cubicBezTo>
                      <a:pt x="6" y="20"/>
                      <a:pt x="7" y="20"/>
                      <a:pt x="7" y="20"/>
                    </a:cubicBezTo>
                    <a:cubicBezTo>
                      <a:pt x="11" y="17"/>
                      <a:pt x="13" y="12"/>
                      <a:pt x="11" y="7"/>
                    </a:cubicBezTo>
                    <a:cubicBezTo>
                      <a:pt x="11" y="4"/>
                      <a:pt x="7" y="0"/>
                      <a:pt x="4" y="1"/>
                    </a:cubicBezTo>
                    <a:close/>
                    <a:moveTo>
                      <a:pt x="8" y="6"/>
                    </a:moveTo>
                    <a:cubicBezTo>
                      <a:pt x="9" y="8"/>
                      <a:pt x="10" y="10"/>
                      <a:pt x="9" y="12"/>
                    </a:cubicBezTo>
                    <a:cubicBezTo>
                      <a:pt x="9" y="13"/>
                      <a:pt x="8" y="15"/>
                      <a:pt x="7" y="17"/>
                    </a:cubicBezTo>
                    <a:cubicBezTo>
                      <a:pt x="6" y="19"/>
                      <a:pt x="4" y="16"/>
                      <a:pt x="3" y="14"/>
                    </a:cubicBezTo>
                    <a:cubicBezTo>
                      <a:pt x="2" y="12"/>
                      <a:pt x="2" y="8"/>
                      <a:pt x="2" y="5"/>
                    </a:cubicBezTo>
                    <a:cubicBezTo>
                      <a:pt x="3" y="5"/>
                      <a:pt x="3" y="4"/>
                      <a:pt x="3" y="3"/>
                    </a:cubicBezTo>
                    <a:cubicBezTo>
                      <a:pt x="5" y="4"/>
                      <a:pt x="7" y="4"/>
                      <a:pt x="8" y="6"/>
                    </a:cubicBezTo>
                    <a:close/>
                  </a:path>
                </a:pathLst>
              </a:custGeom>
              <a:solidFill>
                <a:srgbClr val="FFFFFF">
                  <a:alpha val="100000"/>
                </a:srgbClr>
              </a:solidFill>
              <a:ln w="9525">
                <a:noFill/>
              </a:ln>
            </p:spPr>
            <p:txBody>
              <a:bodyPr/>
              <a:lstStyle/>
              <a:p>
                <a:endParaRPr lang="zh-CN" altLang="en-US"/>
              </a:p>
            </p:txBody>
          </p:sp>
          <p:sp>
            <p:nvSpPr>
              <p:cNvPr id="3178" name="Freeform 429"/>
              <p:cNvSpPr>
                <a:spLocks noEditPoints="1"/>
              </p:cNvSpPr>
              <p:nvPr/>
            </p:nvSpPr>
            <p:spPr>
              <a:xfrm>
                <a:off x="2229644" y="4859338"/>
                <a:ext cx="1111250" cy="1466850"/>
              </a:xfrm>
              <a:custGeom>
                <a:avLst/>
                <a:gdLst>
                  <a:gd name="txL" fmla="*/ 0 w 144"/>
                  <a:gd name="txT" fmla="*/ 0 h 190"/>
                  <a:gd name="txR" fmla="*/ 144 w 144"/>
                  <a:gd name="txB" fmla="*/ 190 h 190"/>
                </a:gdLst>
                <a:ahLst/>
                <a:cxnLst>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44" h="190">
                    <a:moveTo>
                      <a:pt x="128" y="134"/>
                    </a:moveTo>
                    <a:cubicBezTo>
                      <a:pt x="122" y="131"/>
                      <a:pt x="115" y="130"/>
                      <a:pt x="109" y="131"/>
                    </a:cubicBezTo>
                    <a:cubicBezTo>
                      <a:pt x="109" y="123"/>
                      <a:pt x="106" y="115"/>
                      <a:pt x="101" y="108"/>
                    </a:cubicBezTo>
                    <a:cubicBezTo>
                      <a:pt x="102" y="107"/>
                      <a:pt x="104" y="105"/>
                      <a:pt x="106" y="103"/>
                    </a:cubicBezTo>
                    <a:cubicBezTo>
                      <a:pt x="113" y="94"/>
                      <a:pt x="114" y="82"/>
                      <a:pt x="109" y="72"/>
                    </a:cubicBezTo>
                    <a:cubicBezTo>
                      <a:pt x="104" y="63"/>
                      <a:pt x="95" y="57"/>
                      <a:pt x="85" y="57"/>
                    </a:cubicBezTo>
                    <a:cubicBezTo>
                      <a:pt x="74" y="44"/>
                      <a:pt x="61" y="33"/>
                      <a:pt x="49" y="22"/>
                    </a:cubicBezTo>
                    <a:cubicBezTo>
                      <a:pt x="28" y="3"/>
                      <a:pt x="28" y="3"/>
                      <a:pt x="28" y="3"/>
                    </a:cubicBezTo>
                    <a:cubicBezTo>
                      <a:pt x="27" y="2"/>
                      <a:pt x="26" y="1"/>
                      <a:pt x="24" y="0"/>
                    </a:cubicBezTo>
                    <a:cubicBezTo>
                      <a:pt x="22" y="0"/>
                      <a:pt x="20" y="0"/>
                      <a:pt x="18" y="0"/>
                    </a:cubicBezTo>
                    <a:cubicBezTo>
                      <a:pt x="14" y="1"/>
                      <a:pt x="4" y="2"/>
                      <a:pt x="1" y="7"/>
                    </a:cubicBezTo>
                    <a:cubicBezTo>
                      <a:pt x="0" y="9"/>
                      <a:pt x="0" y="11"/>
                      <a:pt x="1" y="12"/>
                    </a:cubicBezTo>
                    <a:cubicBezTo>
                      <a:pt x="2" y="14"/>
                      <a:pt x="2" y="14"/>
                      <a:pt x="2" y="14"/>
                    </a:cubicBezTo>
                    <a:cubicBezTo>
                      <a:pt x="3" y="13"/>
                      <a:pt x="3" y="13"/>
                      <a:pt x="3" y="13"/>
                    </a:cubicBezTo>
                    <a:cubicBezTo>
                      <a:pt x="6" y="12"/>
                      <a:pt x="7" y="12"/>
                      <a:pt x="8" y="11"/>
                    </a:cubicBezTo>
                    <a:cubicBezTo>
                      <a:pt x="8" y="11"/>
                      <a:pt x="9" y="10"/>
                      <a:pt x="12" y="9"/>
                    </a:cubicBezTo>
                    <a:cubicBezTo>
                      <a:pt x="15" y="8"/>
                      <a:pt x="17" y="8"/>
                      <a:pt x="18" y="8"/>
                    </a:cubicBezTo>
                    <a:cubicBezTo>
                      <a:pt x="20" y="8"/>
                      <a:pt x="22" y="10"/>
                      <a:pt x="23" y="11"/>
                    </a:cubicBezTo>
                    <a:cubicBezTo>
                      <a:pt x="71" y="59"/>
                      <a:pt x="71" y="59"/>
                      <a:pt x="71" y="59"/>
                    </a:cubicBezTo>
                    <a:cubicBezTo>
                      <a:pt x="65" y="61"/>
                      <a:pt x="59" y="65"/>
                      <a:pt x="56" y="70"/>
                    </a:cubicBezTo>
                    <a:cubicBezTo>
                      <a:pt x="50" y="79"/>
                      <a:pt x="51" y="91"/>
                      <a:pt x="53" y="97"/>
                    </a:cubicBezTo>
                    <a:cubicBezTo>
                      <a:pt x="54" y="101"/>
                      <a:pt x="55" y="103"/>
                      <a:pt x="56" y="105"/>
                    </a:cubicBezTo>
                    <a:cubicBezTo>
                      <a:pt x="58" y="107"/>
                      <a:pt x="61" y="109"/>
                      <a:pt x="63" y="110"/>
                    </a:cubicBezTo>
                    <a:cubicBezTo>
                      <a:pt x="70" y="114"/>
                      <a:pt x="76" y="116"/>
                      <a:pt x="82" y="116"/>
                    </a:cubicBezTo>
                    <a:cubicBezTo>
                      <a:pt x="82" y="116"/>
                      <a:pt x="82" y="116"/>
                      <a:pt x="82" y="116"/>
                    </a:cubicBezTo>
                    <a:cubicBezTo>
                      <a:pt x="84" y="116"/>
                      <a:pt x="86" y="116"/>
                      <a:pt x="88" y="115"/>
                    </a:cubicBezTo>
                    <a:cubicBezTo>
                      <a:pt x="90" y="115"/>
                      <a:pt x="92" y="114"/>
                      <a:pt x="93" y="113"/>
                    </a:cubicBezTo>
                    <a:cubicBezTo>
                      <a:pt x="99" y="118"/>
                      <a:pt x="102" y="126"/>
                      <a:pt x="101" y="133"/>
                    </a:cubicBezTo>
                    <a:cubicBezTo>
                      <a:pt x="100" y="134"/>
                      <a:pt x="98" y="135"/>
                      <a:pt x="96" y="136"/>
                    </a:cubicBezTo>
                    <a:cubicBezTo>
                      <a:pt x="94" y="138"/>
                      <a:pt x="92" y="140"/>
                      <a:pt x="90" y="142"/>
                    </a:cubicBezTo>
                    <a:cubicBezTo>
                      <a:pt x="81" y="129"/>
                      <a:pt x="69" y="119"/>
                      <a:pt x="58" y="108"/>
                    </a:cubicBezTo>
                    <a:cubicBezTo>
                      <a:pt x="54" y="104"/>
                      <a:pt x="48" y="100"/>
                      <a:pt x="42" y="98"/>
                    </a:cubicBezTo>
                    <a:cubicBezTo>
                      <a:pt x="38" y="98"/>
                      <a:pt x="33" y="99"/>
                      <a:pt x="30" y="101"/>
                    </a:cubicBezTo>
                    <a:cubicBezTo>
                      <a:pt x="27" y="103"/>
                      <a:pt x="26" y="105"/>
                      <a:pt x="26" y="108"/>
                    </a:cubicBezTo>
                    <a:cubicBezTo>
                      <a:pt x="25" y="109"/>
                      <a:pt x="25" y="109"/>
                      <a:pt x="25" y="109"/>
                    </a:cubicBezTo>
                    <a:cubicBezTo>
                      <a:pt x="26" y="110"/>
                      <a:pt x="26" y="110"/>
                      <a:pt x="26" y="110"/>
                    </a:cubicBezTo>
                    <a:cubicBezTo>
                      <a:pt x="30" y="111"/>
                      <a:pt x="33" y="109"/>
                      <a:pt x="36" y="108"/>
                    </a:cubicBezTo>
                    <a:cubicBezTo>
                      <a:pt x="37" y="107"/>
                      <a:pt x="39" y="107"/>
                      <a:pt x="40" y="106"/>
                    </a:cubicBezTo>
                    <a:cubicBezTo>
                      <a:pt x="46" y="106"/>
                      <a:pt x="50" y="110"/>
                      <a:pt x="55" y="114"/>
                    </a:cubicBezTo>
                    <a:cubicBezTo>
                      <a:pt x="84" y="145"/>
                      <a:pt x="84" y="145"/>
                      <a:pt x="84" y="145"/>
                    </a:cubicBezTo>
                    <a:cubicBezTo>
                      <a:pt x="84" y="146"/>
                      <a:pt x="86" y="148"/>
                      <a:pt x="86" y="149"/>
                    </a:cubicBezTo>
                    <a:cubicBezTo>
                      <a:pt x="86" y="149"/>
                      <a:pt x="86" y="149"/>
                      <a:pt x="86" y="149"/>
                    </a:cubicBezTo>
                    <a:cubicBezTo>
                      <a:pt x="85" y="152"/>
                      <a:pt x="84" y="156"/>
                      <a:pt x="83" y="160"/>
                    </a:cubicBezTo>
                    <a:cubicBezTo>
                      <a:pt x="83" y="169"/>
                      <a:pt x="87" y="179"/>
                      <a:pt x="94" y="185"/>
                    </a:cubicBezTo>
                    <a:cubicBezTo>
                      <a:pt x="97" y="187"/>
                      <a:pt x="99" y="189"/>
                      <a:pt x="102" y="190"/>
                    </a:cubicBezTo>
                    <a:cubicBezTo>
                      <a:pt x="104" y="190"/>
                      <a:pt x="105" y="190"/>
                      <a:pt x="107" y="190"/>
                    </a:cubicBezTo>
                    <a:cubicBezTo>
                      <a:pt x="108" y="190"/>
                      <a:pt x="109" y="190"/>
                      <a:pt x="110" y="190"/>
                    </a:cubicBezTo>
                    <a:cubicBezTo>
                      <a:pt x="119" y="190"/>
                      <a:pt x="126" y="187"/>
                      <a:pt x="132" y="182"/>
                    </a:cubicBezTo>
                    <a:cubicBezTo>
                      <a:pt x="132" y="182"/>
                      <a:pt x="132" y="182"/>
                      <a:pt x="132" y="182"/>
                    </a:cubicBezTo>
                    <a:cubicBezTo>
                      <a:pt x="132" y="182"/>
                      <a:pt x="132" y="182"/>
                      <a:pt x="132" y="182"/>
                    </a:cubicBezTo>
                    <a:cubicBezTo>
                      <a:pt x="134" y="181"/>
                      <a:pt x="134" y="181"/>
                      <a:pt x="134" y="181"/>
                    </a:cubicBezTo>
                    <a:cubicBezTo>
                      <a:pt x="138" y="176"/>
                      <a:pt x="141" y="172"/>
                      <a:pt x="142" y="161"/>
                    </a:cubicBezTo>
                    <a:cubicBezTo>
                      <a:pt x="144" y="151"/>
                      <a:pt x="138" y="140"/>
                      <a:pt x="128" y="134"/>
                    </a:cubicBezTo>
                    <a:close/>
                    <a:moveTo>
                      <a:pt x="25" y="9"/>
                    </a:moveTo>
                    <a:cubicBezTo>
                      <a:pt x="23" y="8"/>
                      <a:pt x="22" y="6"/>
                      <a:pt x="19" y="5"/>
                    </a:cubicBezTo>
                    <a:cubicBezTo>
                      <a:pt x="16" y="5"/>
                      <a:pt x="13" y="6"/>
                      <a:pt x="11" y="7"/>
                    </a:cubicBezTo>
                    <a:cubicBezTo>
                      <a:pt x="8" y="8"/>
                      <a:pt x="7" y="8"/>
                      <a:pt x="6" y="9"/>
                    </a:cubicBezTo>
                    <a:cubicBezTo>
                      <a:pt x="6" y="9"/>
                      <a:pt x="5" y="9"/>
                      <a:pt x="3" y="10"/>
                    </a:cubicBezTo>
                    <a:cubicBezTo>
                      <a:pt x="3" y="9"/>
                      <a:pt x="3" y="9"/>
                      <a:pt x="3" y="9"/>
                    </a:cubicBezTo>
                    <a:cubicBezTo>
                      <a:pt x="5" y="6"/>
                      <a:pt x="11" y="4"/>
                      <a:pt x="19" y="3"/>
                    </a:cubicBezTo>
                    <a:cubicBezTo>
                      <a:pt x="20" y="3"/>
                      <a:pt x="21" y="3"/>
                      <a:pt x="23" y="3"/>
                    </a:cubicBezTo>
                    <a:cubicBezTo>
                      <a:pt x="24" y="3"/>
                      <a:pt x="25" y="4"/>
                      <a:pt x="26" y="5"/>
                    </a:cubicBezTo>
                    <a:cubicBezTo>
                      <a:pt x="47" y="24"/>
                      <a:pt x="47" y="24"/>
                      <a:pt x="47" y="24"/>
                    </a:cubicBezTo>
                    <a:cubicBezTo>
                      <a:pt x="56" y="32"/>
                      <a:pt x="66" y="41"/>
                      <a:pt x="74" y="50"/>
                    </a:cubicBezTo>
                    <a:cubicBezTo>
                      <a:pt x="72" y="50"/>
                      <a:pt x="71" y="52"/>
                      <a:pt x="70" y="53"/>
                    </a:cubicBezTo>
                    <a:cubicBezTo>
                      <a:pt x="73" y="54"/>
                      <a:pt x="73" y="54"/>
                      <a:pt x="73" y="54"/>
                    </a:cubicBezTo>
                    <a:cubicBezTo>
                      <a:pt x="73" y="53"/>
                      <a:pt x="75" y="52"/>
                      <a:pt x="76" y="52"/>
                    </a:cubicBezTo>
                    <a:cubicBezTo>
                      <a:pt x="76" y="52"/>
                      <a:pt x="76" y="52"/>
                      <a:pt x="76" y="52"/>
                    </a:cubicBezTo>
                    <a:cubicBezTo>
                      <a:pt x="78" y="54"/>
                      <a:pt x="79" y="55"/>
                      <a:pt x="81" y="57"/>
                    </a:cubicBezTo>
                    <a:cubicBezTo>
                      <a:pt x="78" y="57"/>
                      <a:pt x="76" y="57"/>
                      <a:pt x="73" y="58"/>
                    </a:cubicBezTo>
                    <a:cubicBezTo>
                      <a:pt x="74" y="57"/>
                      <a:pt x="74" y="57"/>
                      <a:pt x="74" y="57"/>
                    </a:cubicBezTo>
                    <a:lnTo>
                      <a:pt x="25" y="9"/>
                    </a:lnTo>
                    <a:close/>
                    <a:moveTo>
                      <a:pt x="87" y="112"/>
                    </a:moveTo>
                    <a:cubicBezTo>
                      <a:pt x="85" y="113"/>
                      <a:pt x="84" y="113"/>
                      <a:pt x="82" y="113"/>
                    </a:cubicBezTo>
                    <a:cubicBezTo>
                      <a:pt x="82" y="113"/>
                      <a:pt x="82" y="113"/>
                      <a:pt x="82" y="113"/>
                    </a:cubicBezTo>
                    <a:cubicBezTo>
                      <a:pt x="77" y="113"/>
                      <a:pt x="71" y="111"/>
                      <a:pt x="64" y="108"/>
                    </a:cubicBezTo>
                    <a:cubicBezTo>
                      <a:pt x="62" y="106"/>
                      <a:pt x="60" y="105"/>
                      <a:pt x="59" y="103"/>
                    </a:cubicBezTo>
                    <a:cubicBezTo>
                      <a:pt x="57" y="102"/>
                      <a:pt x="56" y="100"/>
                      <a:pt x="56" y="97"/>
                    </a:cubicBezTo>
                    <a:cubicBezTo>
                      <a:pt x="54" y="91"/>
                      <a:pt x="53" y="80"/>
                      <a:pt x="58" y="72"/>
                    </a:cubicBezTo>
                    <a:cubicBezTo>
                      <a:pt x="63" y="65"/>
                      <a:pt x="72" y="60"/>
                      <a:pt x="82" y="60"/>
                    </a:cubicBezTo>
                    <a:cubicBezTo>
                      <a:pt x="82" y="60"/>
                      <a:pt x="82" y="60"/>
                      <a:pt x="83" y="60"/>
                    </a:cubicBezTo>
                    <a:cubicBezTo>
                      <a:pt x="83" y="60"/>
                      <a:pt x="83" y="60"/>
                      <a:pt x="83" y="60"/>
                    </a:cubicBezTo>
                    <a:cubicBezTo>
                      <a:pt x="83" y="60"/>
                      <a:pt x="83" y="60"/>
                      <a:pt x="83" y="60"/>
                    </a:cubicBezTo>
                    <a:cubicBezTo>
                      <a:pt x="83" y="60"/>
                      <a:pt x="83" y="60"/>
                      <a:pt x="83" y="60"/>
                    </a:cubicBezTo>
                    <a:cubicBezTo>
                      <a:pt x="93" y="60"/>
                      <a:pt x="102" y="65"/>
                      <a:pt x="106" y="73"/>
                    </a:cubicBezTo>
                    <a:cubicBezTo>
                      <a:pt x="111" y="82"/>
                      <a:pt x="110" y="94"/>
                      <a:pt x="104" y="101"/>
                    </a:cubicBezTo>
                    <a:cubicBezTo>
                      <a:pt x="99" y="107"/>
                      <a:pt x="94" y="111"/>
                      <a:pt x="87" y="112"/>
                    </a:cubicBezTo>
                    <a:close/>
                    <a:moveTo>
                      <a:pt x="96" y="112"/>
                    </a:moveTo>
                    <a:cubicBezTo>
                      <a:pt x="97" y="111"/>
                      <a:pt x="98" y="111"/>
                      <a:pt x="98" y="110"/>
                    </a:cubicBezTo>
                    <a:cubicBezTo>
                      <a:pt x="103" y="116"/>
                      <a:pt x="106" y="124"/>
                      <a:pt x="106" y="132"/>
                    </a:cubicBezTo>
                    <a:cubicBezTo>
                      <a:pt x="105" y="132"/>
                      <a:pt x="105" y="132"/>
                      <a:pt x="104" y="132"/>
                    </a:cubicBezTo>
                    <a:cubicBezTo>
                      <a:pt x="105" y="124"/>
                      <a:pt x="102" y="117"/>
                      <a:pt x="96" y="112"/>
                    </a:cubicBezTo>
                    <a:close/>
                    <a:moveTo>
                      <a:pt x="86" y="144"/>
                    </a:moveTo>
                    <a:cubicBezTo>
                      <a:pt x="57" y="112"/>
                      <a:pt x="57" y="112"/>
                      <a:pt x="57" y="112"/>
                    </a:cubicBezTo>
                    <a:cubicBezTo>
                      <a:pt x="52" y="107"/>
                      <a:pt x="46" y="103"/>
                      <a:pt x="40" y="104"/>
                    </a:cubicBezTo>
                    <a:cubicBezTo>
                      <a:pt x="38" y="104"/>
                      <a:pt x="36" y="105"/>
                      <a:pt x="34" y="105"/>
                    </a:cubicBezTo>
                    <a:cubicBezTo>
                      <a:pt x="32" y="106"/>
                      <a:pt x="31" y="107"/>
                      <a:pt x="29" y="107"/>
                    </a:cubicBezTo>
                    <a:cubicBezTo>
                      <a:pt x="29" y="105"/>
                      <a:pt x="31" y="104"/>
                      <a:pt x="32" y="103"/>
                    </a:cubicBezTo>
                    <a:cubicBezTo>
                      <a:pt x="34" y="101"/>
                      <a:pt x="38" y="101"/>
                      <a:pt x="41" y="101"/>
                    </a:cubicBezTo>
                    <a:cubicBezTo>
                      <a:pt x="47" y="102"/>
                      <a:pt x="52" y="107"/>
                      <a:pt x="56" y="110"/>
                    </a:cubicBezTo>
                    <a:cubicBezTo>
                      <a:pt x="67" y="121"/>
                      <a:pt x="79" y="132"/>
                      <a:pt x="88" y="145"/>
                    </a:cubicBezTo>
                    <a:cubicBezTo>
                      <a:pt x="88" y="145"/>
                      <a:pt x="88" y="145"/>
                      <a:pt x="88" y="146"/>
                    </a:cubicBezTo>
                    <a:cubicBezTo>
                      <a:pt x="87" y="145"/>
                      <a:pt x="86" y="144"/>
                      <a:pt x="86" y="144"/>
                    </a:cubicBezTo>
                    <a:close/>
                    <a:moveTo>
                      <a:pt x="140" y="161"/>
                    </a:moveTo>
                    <a:cubicBezTo>
                      <a:pt x="138" y="171"/>
                      <a:pt x="136" y="174"/>
                      <a:pt x="132" y="179"/>
                    </a:cubicBezTo>
                    <a:cubicBezTo>
                      <a:pt x="130" y="180"/>
                      <a:pt x="130" y="180"/>
                      <a:pt x="130" y="180"/>
                    </a:cubicBezTo>
                    <a:cubicBezTo>
                      <a:pt x="130" y="180"/>
                      <a:pt x="130" y="180"/>
                      <a:pt x="130" y="180"/>
                    </a:cubicBezTo>
                    <a:cubicBezTo>
                      <a:pt x="125" y="184"/>
                      <a:pt x="118" y="187"/>
                      <a:pt x="110" y="187"/>
                    </a:cubicBezTo>
                    <a:cubicBezTo>
                      <a:pt x="107" y="187"/>
                      <a:pt x="105" y="188"/>
                      <a:pt x="103" y="187"/>
                    </a:cubicBezTo>
                    <a:cubicBezTo>
                      <a:pt x="101" y="186"/>
                      <a:pt x="98" y="185"/>
                      <a:pt x="96" y="183"/>
                    </a:cubicBezTo>
                    <a:cubicBezTo>
                      <a:pt x="90" y="177"/>
                      <a:pt x="86" y="169"/>
                      <a:pt x="86" y="160"/>
                    </a:cubicBezTo>
                    <a:cubicBezTo>
                      <a:pt x="87" y="152"/>
                      <a:pt x="91" y="143"/>
                      <a:pt x="98" y="138"/>
                    </a:cubicBezTo>
                    <a:cubicBezTo>
                      <a:pt x="103" y="135"/>
                      <a:pt x="108" y="134"/>
                      <a:pt x="114" y="134"/>
                    </a:cubicBezTo>
                    <a:cubicBezTo>
                      <a:pt x="118" y="134"/>
                      <a:pt x="122" y="135"/>
                      <a:pt x="126" y="137"/>
                    </a:cubicBezTo>
                    <a:cubicBezTo>
                      <a:pt x="135" y="142"/>
                      <a:pt x="141" y="152"/>
                      <a:pt x="140" y="161"/>
                    </a:cubicBezTo>
                    <a:close/>
                  </a:path>
                </a:pathLst>
              </a:custGeom>
              <a:solidFill>
                <a:srgbClr val="FFFFFF">
                  <a:alpha val="100000"/>
                </a:srgbClr>
              </a:solidFill>
              <a:ln w="9525">
                <a:noFill/>
              </a:ln>
            </p:spPr>
            <p:txBody>
              <a:bodyPr/>
              <a:lstStyle/>
              <a:p>
                <a:endParaRPr lang="zh-CN" altLang="en-US"/>
              </a:p>
            </p:txBody>
          </p:sp>
          <p:sp>
            <p:nvSpPr>
              <p:cNvPr id="3179" name="Freeform 430"/>
              <p:cNvSpPr>
                <a:spLocks noEditPoints="1"/>
              </p:cNvSpPr>
              <p:nvPr/>
            </p:nvSpPr>
            <p:spPr>
              <a:xfrm>
                <a:off x="2893219" y="5900738"/>
                <a:ext cx="409575" cy="401638"/>
              </a:xfrm>
              <a:custGeom>
                <a:avLst/>
                <a:gdLst>
                  <a:gd name="txL" fmla="*/ 0 w 53"/>
                  <a:gd name="txT" fmla="*/ 0 h 52"/>
                  <a:gd name="txR" fmla="*/ 53 w 53"/>
                  <a:gd name="txB" fmla="*/ 52 h 52"/>
                </a:gdLst>
                <a:ahLst/>
                <a:cxnLst>
                  <a:cxn ang="0">
                    <a:pos x="2147483646" y="0"/>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53" h="52">
                    <a:moveTo>
                      <a:pt x="31" y="0"/>
                    </a:moveTo>
                    <a:cubicBezTo>
                      <a:pt x="28" y="0"/>
                      <a:pt x="25" y="0"/>
                      <a:pt x="23" y="0"/>
                    </a:cubicBezTo>
                    <a:cubicBezTo>
                      <a:pt x="22" y="0"/>
                      <a:pt x="22" y="0"/>
                      <a:pt x="22" y="0"/>
                    </a:cubicBezTo>
                    <a:cubicBezTo>
                      <a:pt x="22" y="0"/>
                      <a:pt x="22" y="1"/>
                      <a:pt x="22" y="1"/>
                    </a:cubicBezTo>
                    <a:cubicBezTo>
                      <a:pt x="16" y="2"/>
                      <a:pt x="10" y="5"/>
                      <a:pt x="6" y="10"/>
                    </a:cubicBezTo>
                    <a:cubicBezTo>
                      <a:pt x="2" y="17"/>
                      <a:pt x="0" y="26"/>
                      <a:pt x="3" y="33"/>
                    </a:cubicBezTo>
                    <a:cubicBezTo>
                      <a:pt x="5" y="41"/>
                      <a:pt x="11" y="47"/>
                      <a:pt x="19" y="50"/>
                    </a:cubicBezTo>
                    <a:cubicBezTo>
                      <a:pt x="21" y="51"/>
                      <a:pt x="23" y="52"/>
                      <a:pt x="26" y="52"/>
                    </a:cubicBezTo>
                    <a:cubicBezTo>
                      <a:pt x="26" y="52"/>
                      <a:pt x="26" y="52"/>
                      <a:pt x="26" y="52"/>
                    </a:cubicBezTo>
                    <a:cubicBezTo>
                      <a:pt x="29" y="52"/>
                      <a:pt x="31" y="51"/>
                      <a:pt x="33" y="50"/>
                    </a:cubicBezTo>
                    <a:cubicBezTo>
                      <a:pt x="39" y="48"/>
                      <a:pt x="47" y="42"/>
                      <a:pt x="50" y="35"/>
                    </a:cubicBezTo>
                    <a:cubicBezTo>
                      <a:pt x="50" y="35"/>
                      <a:pt x="50" y="35"/>
                      <a:pt x="50" y="35"/>
                    </a:cubicBezTo>
                    <a:cubicBezTo>
                      <a:pt x="51" y="33"/>
                      <a:pt x="51" y="32"/>
                      <a:pt x="51" y="30"/>
                    </a:cubicBezTo>
                    <a:cubicBezTo>
                      <a:pt x="53" y="25"/>
                      <a:pt x="53" y="24"/>
                      <a:pt x="51" y="18"/>
                    </a:cubicBezTo>
                    <a:cubicBezTo>
                      <a:pt x="48" y="9"/>
                      <a:pt x="40" y="2"/>
                      <a:pt x="31" y="0"/>
                    </a:cubicBezTo>
                    <a:close/>
                    <a:moveTo>
                      <a:pt x="49" y="30"/>
                    </a:moveTo>
                    <a:cubicBezTo>
                      <a:pt x="48" y="31"/>
                      <a:pt x="48" y="32"/>
                      <a:pt x="48" y="33"/>
                    </a:cubicBezTo>
                    <a:cubicBezTo>
                      <a:pt x="48" y="33"/>
                      <a:pt x="48" y="33"/>
                      <a:pt x="48" y="33"/>
                    </a:cubicBezTo>
                    <a:cubicBezTo>
                      <a:pt x="45" y="40"/>
                      <a:pt x="38" y="45"/>
                      <a:pt x="32" y="48"/>
                    </a:cubicBezTo>
                    <a:cubicBezTo>
                      <a:pt x="30" y="48"/>
                      <a:pt x="28" y="49"/>
                      <a:pt x="26" y="49"/>
                    </a:cubicBezTo>
                    <a:cubicBezTo>
                      <a:pt x="26" y="49"/>
                      <a:pt x="25" y="49"/>
                      <a:pt x="25" y="49"/>
                    </a:cubicBezTo>
                    <a:cubicBezTo>
                      <a:pt x="28" y="48"/>
                      <a:pt x="30" y="45"/>
                      <a:pt x="32" y="42"/>
                    </a:cubicBezTo>
                    <a:cubicBezTo>
                      <a:pt x="36" y="33"/>
                      <a:pt x="41" y="24"/>
                      <a:pt x="45" y="15"/>
                    </a:cubicBezTo>
                    <a:cubicBezTo>
                      <a:pt x="45" y="14"/>
                      <a:pt x="44" y="13"/>
                      <a:pt x="44" y="14"/>
                    </a:cubicBezTo>
                    <a:cubicBezTo>
                      <a:pt x="40" y="19"/>
                      <a:pt x="38" y="25"/>
                      <a:pt x="35" y="30"/>
                    </a:cubicBezTo>
                    <a:cubicBezTo>
                      <a:pt x="32" y="35"/>
                      <a:pt x="28" y="48"/>
                      <a:pt x="20" y="46"/>
                    </a:cubicBezTo>
                    <a:cubicBezTo>
                      <a:pt x="20" y="46"/>
                      <a:pt x="19" y="47"/>
                      <a:pt x="19" y="48"/>
                    </a:cubicBezTo>
                    <a:cubicBezTo>
                      <a:pt x="18" y="47"/>
                      <a:pt x="17" y="46"/>
                      <a:pt x="16" y="46"/>
                    </a:cubicBezTo>
                    <a:cubicBezTo>
                      <a:pt x="22" y="42"/>
                      <a:pt x="26" y="36"/>
                      <a:pt x="29" y="30"/>
                    </a:cubicBezTo>
                    <a:cubicBezTo>
                      <a:pt x="31" y="28"/>
                      <a:pt x="33" y="25"/>
                      <a:pt x="34" y="21"/>
                    </a:cubicBezTo>
                    <a:cubicBezTo>
                      <a:pt x="35" y="19"/>
                      <a:pt x="36" y="11"/>
                      <a:pt x="38" y="10"/>
                    </a:cubicBezTo>
                    <a:cubicBezTo>
                      <a:pt x="46" y="6"/>
                      <a:pt x="29" y="3"/>
                      <a:pt x="34" y="9"/>
                    </a:cubicBezTo>
                    <a:cubicBezTo>
                      <a:pt x="37" y="13"/>
                      <a:pt x="29" y="26"/>
                      <a:pt x="27" y="29"/>
                    </a:cubicBezTo>
                    <a:cubicBezTo>
                      <a:pt x="23" y="35"/>
                      <a:pt x="19" y="39"/>
                      <a:pt x="14" y="44"/>
                    </a:cubicBezTo>
                    <a:cubicBezTo>
                      <a:pt x="10" y="41"/>
                      <a:pt x="7" y="37"/>
                      <a:pt x="6" y="33"/>
                    </a:cubicBezTo>
                    <a:cubicBezTo>
                      <a:pt x="3" y="26"/>
                      <a:pt x="5" y="18"/>
                      <a:pt x="9" y="12"/>
                    </a:cubicBezTo>
                    <a:cubicBezTo>
                      <a:pt x="12" y="8"/>
                      <a:pt x="16" y="5"/>
                      <a:pt x="21" y="4"/>
                    </a:cubicBezTo>
                    <a:cubicBezTo>
                      <a:pt x="19" y="7"/>
                      <a:pt x="18" y="11"/>
                      <a:pt x="17" y="14"/>
                    </a:cubicBezTo>
                    <a:cubicBezTo>
                      <a:pt x="14" y="19"/>
                      <a:pt x="11" y="24"/>
                      <a:pt x="7" y="28"/>
                    </a:cubicBezTo>
                    <a:cubicBezTo>
                      <a:pt x="6" y="29"/>
                      <a:pt x="7" y="30"/>
                      <a:pt x="8" y="29"/>
                    </a:cubicBezTo>
                    <a:cubicBezTo>
                      <a:pt x="15" y="23"/>
                      <a:pt x="21" y="13"/>
                      <a:pt x="23" y="3"/>
                    </a:cubicBezTo>
                    <a:cubicBezTo>
                      <a:pt x="24" y="3"/>
                      <a:pt x="26" y="3"/>
                      <a:pt x="27" y="3"/>
                    </a:cubicBezTo>
                    <a:cubicBezTo>
                      <a:pt x="28" y="3"/>
                      <a:pt x="30" y="3"/>
                      <a:pt x="31" y="3"/>
                    </a:cubicBezTo>
                    <a:cubicBezTo>
                      <a:pt x="39" y="4"/>
                      <a:pt x="46" y="11"/>
                      <a:pt x="48" y="19"/>
                    </a:cubicBezTo>
                    <a:cubicBezTo>
                      <a:pt x="50" y="25"/>
                      <a:pt x="50" y="25"/>
                      <a:pt x="49" y="30"/>
                    </a:cubicBezTo>
                    <a:close/>
                  </a:path>
                </a:pathLst>
              </a:custGeom>
              <a:solidFill>
                <a:srgbClr val="FFFFFF">
                  <a:alpha val="100000"/>
                </a:srgbClr>
              </a:solidFill>
              <a:ln w="9525">
                <a:noFill/>
              </a:ln>
            </p:spPr>
            <p:txBody>
              <a:bodyPr/>
              <a:lstStyle/>
              <a:p>
                <a:endParaRPr lang="zh-CN" altLang="en-US"/>
              </a:p>
            </p:txBody>
          </p:sp>
          <p:sp>
            <p:nvSpPr>
              <p:cNvPr id="3180" name="Freeform 431"/>
              <p:cNvSpPr>
                <a:spLocks noEditPoints="1"/>
              </p:cNvSpPr>
              <p:nvPr/>
            </p:nvSpPr>
            <p:spPr>
              <a:xfrm>
                <a:off x="2661444" y="5338763"/>
                <a:ext cx="409575" cy="377825"/>
              </a:xfrm>
              <a:custGeom>
                <a:avLst/>
                <a:gdLst>
                  <a:gd name="txL" fmla="*/ 0 w 53"/>
                  <a:gd name="txT" fmla="*/ 0 h 49"/>
                  <a:gd name="txR" fmla="*/ 53 w 53"/>
                  <a:gd name="txB" fmla="*/ 49 h 49"/>
                </a:gdLst>
                <a:ahLst/>
                <a:cxnLst>
                  <a:cxn ang="0">
                    <a:pos x="2147483646" y="2147483646"/>
                  </a:cxn>
                  <a:cxn ang="0">
                    <a:pos x="2147483646" y="2147483646"/>
                  </a:cxn>
                  <a:cxn ang="0">
                    <a:pos x="2147483646" y="0"/>
                  </a:cxn>
                  <a:cxn ang="0">
                    <a:pos x="2147483646" y="0"/>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53" h="49">
                    <a:moveTo>
                      <a:pt x="49" y="36"/>
                    </a:moveTo>
                    <a:cubicBezTo>
                      <a:pt x="53" y="27"/>
                      <a:pt x="52" y="17"/>
                      <a:pt x="46" y="10"/>
                    </a:cubicBezTo>
                    <a:cubicBezTo>
                      <a:pt x="42" y="4"/>
                      <a:pt x="34" y="0"/>
                      <a:pt x="26" y="0"/>
                    </a:cubicBezTo>
                    <a:cubicBezTo>
                      <a:pt x="25" y="0"/>
                      <a:pt x="25" y="0"/>
                      <a:pt x="25" y="0"/>
                    </a:cubicBezTo>
                    <a:cubicBezTo>
                      <a:pt x="15" y="0"/>
                      <a:pt x="0" y="8"/>
                      <a:pt x="0" y="23"/>
                    </a:cubicBezTo>
                    <a:cubicBezTo>
                      <a:pt x="0" y="27"/>
                      <a:pt x="1" y="32"/>
                      <a:pt x="3" y="36"/>
                    </a:cubicBezTo>
                    <a:cubicBezTo>
                      <a:pt x="7" y="42"/>
                      <a:pt x="12" y="46"/>
                      <a:pt x="19" y="48"/>
                    </a:cubicBezTo>
                    <a:cubicBezTo>
                      <a:pt x="19" y="48"/>
                      <a:pt x="19" y="48"/>
                      <a:pt x="19" y="48"/>
                    </a:cubicBezTo>
                    <a:cubicBezTo>
                      <a:pt x="19" y="48"/>
                      <a:pt x="19" y="48"/>
                      <a:pt x="19" y="48"/>
                    </a:cubicBezTo>
                    <a:cubicBezTo>
                      <a:pt x="21" y="49"/>
                      <a:pt x="23" y="49"/>
                      <a:pt x="26" y="49"/>
                    </a:cubicBezTo>
                    <a:cubicBezTo>
                      <a:pt x="26" y="49"/>
                      <a:pt x="26" y="49"/>
                      <a:pt x="26" y="49"/>
                    </a:cubicBezTo>
                    <a:cubicBezTo>
                      <a:pt x="26" y="49"/>
                      <a:pt x="26" y="49"/>
                      <a:pt x="26" y="49"/>
                    </a:cubicBezTo>
                    <a:cubicBezTo>
                      <a:pt x="35" y="49"/>
                      <a:pt x="44" y="44"/>
                      <a:pt x="49" y="36"/>
                    </a:cubicBezTo>
                    <a:close/>
                    <a:moveTo>
                      <a:pt x="6" y="35"/>
                    </a:moveTo>
                    <a:cubicBezTo>
                      <a:pt x="4" y="31"/>
                      <a:pt x="3" y="27"/>
                      <a:pt x="3" y="23"/>
                    </a:cubicBezTo>
                    <a:cubicBezTo>
                      <a:pt x="3" y="9"/>
                      <a:pt x="18" y="3"/>
                      <a:pt x="25" y="3"/>
                    </a:cubicBezTo>
                    <a:cubicBezTo>
                      <a:pt x="26" y="3"/>
                      <a:pt x="26" y="3"/>
                      <a:pt x="26" y="3"/>
                    </a:cubicBezTo>
                    <a:cubicBezTo>
                      <a:pt x="30" y="3"/>
                      <a:pt x="34" y="4"/>
                      <a:pt x="37" y="6"/>
                    </a:cubicBezTo>
                    <a:cubicBezTo>
                      <a:pt x="37" y="6"/>
                      <a:pt x="37" y="6"/>
                      <a:pt x="37" y="6"/>
                    </a:cubicBezTo>
                    <a:cubicBezTo>
                      <a:pt x="38" y="18"/>
                      <a:pt x="31" y="30"/>
                      <a:pt x="15" y="43"/>
                    </a:cubicBezTo>
                    <a:cubicBezTo>
                      <a:pt x="16" y="44"/>
                      <a:pt x="16" y="44"/>
                      <a:pt x="16" y="44"/>
                    </a:cubicBezTo>
                    <a:cubicBezTo>
                      <a:pt x="12" y="42"/>
                      <a:pt x="8" y="39"/>
                      <a:pt x="6" y="35"/>
                    </a:cubicBezTo>
                    <a:close/>
                    <a:moveTo>
                      <a:pt x="26" y="47"/>
                    </a:moveTo>
                    <a:cubicBezTo>
                      <a:pt x="26" y="47"/>
                      <a:pt x="26" y="47"/>
                      <a:pt x="26" y="47"/>
                    </a:cubicBezTo>
                    <a:cubicBezTo>
                      <a:pt x="26" y="48"/>
                      <a:pt x="26" y="48"/>
                      <a:pt x="26" y="48"/>
                    </a:cubicBezTo>
                    <a:lnTo>
                      <a:pt x="26" y="47"/>
                    </a:lnTo>
                    <a:close/>
                    <a:moveTo>
                      <a:pt x="28" y="46"/>
                    </a:moveTo>
                    <a:cubicBezTo>
                      <a:pt x="29" y="45"/>
                      <a:pt x="31" y="44"/>
                      <a:pt x="33" y="41"/>
                    </a:cubicBezTo>
                    <a:cubicBezTo>
                      <a:pt x="39" y="35"/>
                      <a:pt x="44" y="27"/>
                      <a:pt x="48" y="19"/>
                    </a:cubicBezTo>
                    <a:cubicBezTo>
                      <a:pt x="45" y="18"/>
                      <a:pt x="45" y="18"/>
                      <a:pt x="45" y="18"/>
                    </a:cubicBezTo>
                    <a:cubicBezTo>
                      <a:pt x="41" y="26"/>
                      <a:pt x="37" y="33"/>
                      <a:pt x="31" y="40"/>
                    </a:cubicBezTo>
                    <a:cubicBezTo>
                      <a:pt x="27" y="44"/>
                      <a:pt x="23" y="46"/>
                      <a:pt x="19" y="45"/>
                    </a:cubicBezTo>
                    <a:cubicBezTo>
                      <a:pt x="19" y="45"/>
                      <a:pt x="18" y="45"/>
                      <a:pt x="18" y="45"/>
                    </a:cubicBezTo>
                    <a:cubicBezTo>
                      <a:pt x="33" y="32"/>
                      <a:pt x="40" y="20"/>
                      <a:pt x="40" y="8"/>
                    </a:cubicBezTo>
                    <a:cubicBezTo>
                      <a:pt x="41" y="9"/>
                      <a:pt x="43" y="10"/>
                      <a:pt x="44" y="12"/>
                    </a:cubicBezTo>
                    <a:cubicBezTo>
                      <a:pt x="49" y="18"/>
                      <a:pt x="50" y="27"/>
                      <a:pt x="46" y="34"/>
                    </a:cubicBezTo>
                    <a:cubicBezTo>
                      <a:pt x="42" y="41"/>
                      <a:pt x="35" y="46"/>
                      <a:pt x="28" y="46"/>
                    </a:cubicBezTo>
                    <a:close/>
                  </a:path>
                </a:pathLst>
              </a:custGeom>
              <a:solidFill>
                <a:srgbClr val="FFFFFF">
                  <a:alpha val="100000"/>
                </a:srgbClr>
              </a:solidFill>
              <a:ln w="9525">
                <a:noFill/>
              </a:ln>
            </p:spPr>
            <p:txBody>
              <a:bodyPr/>
              <a:lstStyle/>
              <a:p>
                <a:endParaRPr lang="zh-CN" altLang="en-US"/>
              </a:p>
            </p:txBody>
          </p:sp>
          <p:sp>
            <p:nvSpPr>
              <p:cNvPr id="3181" name="Rectangle 432"/>
              <p:cNvSpPr/>
              <p:nvPr/>
            </p:nvSpPr>
            <p:spPr>
              <a:xfrm>
                <a:off x="2809081" y="5276850"/>
                <a:ext cx="22225" cy="14288"/>
              </a:xfrm>
              <a:prstGeom prst="rect">
                <a:avLst/>
              </a:prstGeom>
              <a:solidFill>
                <a:srgbClr val="FFFFFF"/>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eaLnBrk="1" hangingPunct="1">
                  <a:lnSpc>
                    <a:spcPct val="100000"/>
                  </a:lnSpc>
                  <a:spcBef>
                    <a:spcPct val="0"/>
                  </a:spcBef>
                  <a:buNone/>
                </a:pPr>
                <a:endParaRPr lang="zh-CN" altLang="zh-CN" sz="1800" dirty="0">
                  <a:solidFill>
                    <a:srgbClr val="000000"/>
                  </a:solidFill>
                  <a:sym typeface="宋体" panose="02010600030101010101" pitchFamily="2" charset="-122"/>
                </a:endParaRPr>
              </a:p>
            </p:txBody>
          </p:sp>
          <p:sp>
            <p:nvSpPr>
              <p:cNvPr id="3182" name="Freeform 433"/>
              <p:cNvSpPr>
                <a:spLocks noEditPoints="1"/>
              </p:cNvSpPr>
              <p:nvPr/>
            </p:nvSpPr>
            <p:spPr>
              <a:xfrm>
                <a:off x="2731294" y="5384800"/>
                <a:ext cx="139700" cy="184150"/>
              </a:xfrm>
              <a:custGeom>
                <a:avLst/>
                <a:gdLst>
                  <a:gd name="txL" fmla="*/ 0 w 18"/>
                  <a:gd name="txT" fmla="*/ 0 h 24"/>
                  <a:gd name="txR" fmla="*/ 18 w 18"/>
                  <a:gd name="txB" fmla="*/ 24 h 24"/>
                </a:gdLst>
                <a:ahLst/>
                <a:cxnLst>
                  <a:cxn ang="0">
                    <a:pos x="2147483646" y="0"/>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Lst>
                <a:rect l="txL" t="txT" r="txR" b="txB"/>
                <a:pathLst>
                  <a:path w="18" h="24">
                    <a:moveTo>
                      <a:pt x="16" y="0"/>
                    </a:moveTo>
                    <a:cubicBezTo>
                      <a:pt x="16" y="0"/>
                      <a:pt x="16" y="0"/>
                      <a:pt x="16" y="0"/>
                    </a:cubicBezTo>
                    <a:cubicBezTo>
                      <a:pt x="16" y="0"/>
                      <a:pt x="16" y="0"/>
                      <a:pt x="16" y="0"/>
                    </a:cubicBezTo>
                    <a:cubicBezTo>
                      <a:pt x="14" y="3"/>
                      <a:pt x="12" y="4"/>
                      <a:pt x="10" y="5"/>
                    </a:cubicBezTo>
                    <a:cubicBezTo>
                      <a:pt x="9" y="6"/>
                      <a:pt x="8" y="7"/>
                      <a:pt x="7" y="8"/>
                    </a:cubicBezTo>
                    <a:cubicBezTo>
                      <a:pt x="2" y="13"/>
                      <a:pt x="0" y="18"/>
                      <a:pt x="2" y="22"/>
                    </a:cubicBezTo>
                    <a:cubicBezTo>
                      <a:pt x="3" y="24"/>
                      <a:pt x="3" y="24"/>
                      <a:pt x="3" y="24"/>
                    </a:cubicBezTo>
                    <a:cubicBezTo>
                      <a:pt x="5" y="22"/>
                      <a:pt x="5" y="22"/>
                      <a:pt x="5" y="22"/>
                    </a:cubicBezTo>
                    <a:cubicBezTo>
                      <a:pt x="10" y="16"/>
                      <a:pt x="14" y="8"/>
                      <a:pt x="18" y="1"/>
                    </a:cubicBezTo>
                    <a:lnTo>
                      <a:pt x="16" y="0"/>
                    </a:lnTo>
                    <a:close/>
                    <a:moveTo>
                      <a:pt x="5" y="17"/>
                    </a:moveTo>
                    <a:cubicBezTo>
                      <a:pt x="5" y="15"/>
                      <a:pt x="7" y="12"/>
                      <a:pt x="9" y="10"/>
                    </a:cubicBezTo>
                    <a:cubicBezTo>
                      <a:pt x="9" y="10"/>
                      <a:pt x="10" y="9"/>
                      <a:pt x="11" y="9"/>
                    </a:cubicBezTo>
                    <a:cubicBezTo>
                      <a:pt x="9" y="12"/>
                      <a:pt x="7" y="15"/>
                      <a:pt x="5" y="17"/>
                    </a:cubicBezTo>
                    <a:close/>
                  </a:path>
                </a:pathLst>
              </a:custGeom>
              <a:solidFill>
                <a:srgbClr val="FFFFFF">
                  <a:alpha val="100000"/>
                </a:srgbClr>
              </a:solidFill>
              <a:ln w="9525">
                <a:noFill/>
              </a:ln>
            </p:spPr>
            <p:txBody>
              <a:bodyPr/>
              <a:lstStyle/>
              <a:p>
                <a:endParaRPr lang="zh-CN" altLang="en-US"/>
              </a:p>
            </p:txBody>
          </p:sp>
          <p:sp>
            <p:nvSpPr>
              <p:cNvPr id="3183" name="Freeform 434"/>
              <p:cNvSpPr/>
              <p:nvPr/>
            </p:nvSpPr>
            <p:spPr>
              <a:xfrm>
                <a:off x="4466431" y="3016250"/>
                <a:ext cx="1597025" cy="1573213"/>
              </a:xfrm>
              <a:custGeom>
                <a:avLst/>
                <a:gdLst>
                  <a:gd name="txL" fmla="*/ 0 w 207"/>
                  <a:gd name="txT" fmla="*/ 0 h 204"/>
                  <a:gd name="txR" fmla="*/ 207 w 207"/>
                  <a:gd name="txB" fmla="*/ 204 h 204"/>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207" h="204">
                    <a:moveTo>
                      <a:pt x="183" y="60"/>
                    </a:moveTo>
                    <a:cubicBezTo>
                      <a:pt x="204" y="101"/>
                      <a:pt x="192" y="148"/>
                      <a:pt x="153" y="176"/>
                    </a:cubicBezTo>
                    <a:cubicBezTo>
                      <a:pt x="113" y="204"/>
                      <a:pt x="52" y="188"/>
                      <a:pt x="26" y="149"/>
                    </a:cubicBezTo>
                    <a:cubicBezTo>
                      <a:pt x="0" y="108"/>
                      <a:pt x="16" y="49"/>
                      <a:pt x="58" y="25"/>
                    </a:cubicBezTo>
                    <a:cubicBezTo>
                      <a:pt x="103" y="0"/>
                      <a:pt x="157" y="17"/>
                      <a:pt x="183" y="60"/>
                    </a:cubicBezTo>
                    <a:cubicBezTo>
                      <a:pt x="184" y="62"/>
                      <a:pt x="187" y="60"/>
                      <a:pt x="186" y="58"/>
                    </a:cubicBezTo>
                    <a:cubicBezTo>
                      <a:pt x="166" y="26"/>
                      <a:pt x="130" y="5"/>
                      <a:pt x="91" y="10"/>
                    </a:cubicBezTo>
                    <a:cubicBezTo>
                      <a:pt x="50" y="16"/>
                      <a:pt x="20" y="47"/>
                      <a:pt x="12" y="86"/>
                    </a:cubicBezTo>
                    <a:cubicBezTo>
                      <a:pt x="4" y="125"/>
                      <a:pt x="23" y="162"/>
                      <a:pt x="59" y="181"/>
                    </a:cubicBezTo>
                    <a:cubicBezTo>
                      <a:pt x="92" y="199"/>
                      <a:pt x="136" y="198"/>
                      <a:pt x="164" y="171"/>
                    </a:cubicBezTo>
                    <a:cubicBezTo>
                      <a:pt x="197" y="139"/>
                      <a:pt x="207" y="99"/>
                      <a:pt x="186" y="58"/>
                    </a:cubicBezTo>
                    <a:cubicBezTo>
                      <a:pt x="185" y="56"/>
                      <a:pt x="182" y="58"/>
                      <a:pt x="183" y="60"/>
                    </a:cubicBezTo>
                    <a:close/>
                  </a:path>
                </a:pathLst>
              </a:custGeom>
              <a:solidFill>
                <a:srgbClr val="FFFFFF">
                  <a:alpha val="100000"/>
                </a:srgbClr>
              </a:solidFill>
              <a:ln w="9525">
                <a:noFill/>
              </a:ln>
            </p:spPr>
            <p:txBody>
              <a:bodyPr/>
              <a:lstStyle/>
              <a:p>
                <a:endParaRPr lang="zh-CN" altLang="en-US"/>
              </a:p>
            </p:txBody>
          </p:sp>
          <p:sp>
            <p:nvSpPr>
              <p:cNvPr id="3184" name="Freeform 435"/>
              <p:cNvSpPr/>
              <p:nvPr/>
            </p:nvSpPr>
            <p:spPr>
              <a:xfrm>
                <a:off x="4914106" y="3186113"/>
                <a:ext cx="693738" cy="1233488"/>
              </a:xfrm>
              <a:custGeom>
                <a:avLst/>
                <a:gdLst>
                  <a:gd name="txL" fmla="*/ 0 w 90"/>
                  <a:gd name="txT" fmla="*/ 0 h 160"/>
                  <a:gd name="txR" fmla="*/ 90 w 90"/>
                  <a:gd name="txB" fmla="*/ 160 h 160"/>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90" h="160">
                    <a:moveTo>
                      <a:pt x="1" y="1"/>
                    </a:moveTo>
                    <a:cubicBezTo>
                      <a:pt x="28" y="55"/>
                      <a:pt x="56" y="108"/>
                      <a:pt x="87" y="159"/>
                    </a:cubicBezTo>
                    <a:cubicBezTo>
                      <a:pt x="88" y="160"/>
                      <a:pt x="90" y="159"/>
                      <a:pt x="89" y="157"/>
                    </a:cubicBezTo>
                    <a:cubicBezTo>
                      <a:pt x="87" y="155"/>
                      <a:pt x="86" y="152"/>
                      <a:pt x="84" y="149"/>
                    </a:cubicBezTo>
                    <a:cubicBezTo>
                      <a:pt x="84" y="148"/>
                      <a:pt x="83" y="149"/>
                      <a:pt x="83" y="149"/>
                    </a:cubicBezTo>
                    <a:cubicBezTo>
                      <a:pt x="84" y="151"/>
                      <a:pt x="85" y="156"/>
                      <a:pt x="86" y="158"/>
                    </a:cubicBezTo>
                    <a:cubicBezTo>
                      <a:pt x="87" y="153"/>
                      <a:pt x="86" y="149"/>
                      <a:pt x="83" y="146"/>
                    </a:cubicBezTo>
                    <a:cubicBezTo>
                      <a:pt x="81" y="142"/>
                      <a:pt x="79" y="138"/>
                      <a:pt x="77" y="134"/>
                    </a:cubicBezTo>
                    <a:cubicBezTo>
                      <a:pt x="69" y="119"/>
                      <a:pt x="61" y="105"/>
                      <a:pt x="53" y="90"/>
                    </a:cubicBezTo>
                    <a:cubicBezTo>
                      <a:pt x="36" y="60"/>
                      <a:pt x="20" y="30"/>
                      <a:pt x="3" y="1"/>
                    </a:cubicBezTo>
                    <a:cubicBezTo>
                      <a:pt x="2" y="0"/>
                      <a:pt x="0" y="0"/>
                      <a:pt x="1" y="1"/>
                    </a:cubicBezTo>
                    <a:close/>
                  </a:path>
                </a:pathLst>
              </a:custGeom>
              <a:solidFill>
                <a:srgbClr val="FFFFFF">
                  <a:alpha val="100000"/>
                </a:srgbClr>
              </a:solidFill>
              <a:ln w="9525">
                <a:noFill/>
              </a:ln>
            </p:spPr>
            <p:txBody>
              <a:bodyPr/>
              <a:lstStyle/>
              <a:p>
                <a:endParaRPr lang="zh-CN" altLang="en-US"/>
              </a:p>
            </p:txBody>
          </p:sp>
          <p:sp>
            <p:nvSpPr>
              <p:cNvPr id="3185" name="Freeform 436"/>
              <p:cNvSpPr/>
              <p:nvPr/>
            </p:nvSpPr>
            <p:spPr>
              <a:xfrm>
                <a:off x="4620419" y="3455988"/>
                <a:ext cx="1265238" cy="685800"/>
              </a:xfrm>
              <a:custGeom>
                <a:avLst/>
                <a:gdLst>
                  <a:gd name="txL" fmla="*/ 0 w 164"/>
                  <a:gd name="txT" fmla="*/ 0 h 89"/>
                  <a:gd name="txR" fmla="*/ 164 w 164"/>
                  <a:gd name="txB" fmla="*/ 89 h 89"/>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64" h="89">
                    <a:moveTo>
                      <a:pt x="4" y="88"/>
                    </a:moveTo>
                    <a:cubicBezTo>
                      <a:pt x="28" y="70"/>
                      <a:pt x="59" y="58"/>
                      <a:pt x="86" y="43"/>
                    </a:cubicBezTo>
                    <a:cubicBezTo>
                      <a:pt x="112" y="30"/>
                      <a:pt x="137" y="17"/>
                      <a:pt x="163" y="3"/>
                    </a:cubicBezTo>
                    <a:cubicBezTo>
                      <a:pt x="164" y="2"/>
                      <a:pt x="163" y="0"/>
                      <a:pt x="162" y="1"/>
                    </a:cubicBezTo>
                    <a:cubicBezTo>
                      <a:pt x="136" y="14"/>
                      <a:pt x="110" y="28"/>
                      <a:pt x="85" y="42"/>
                    </a:cubicBezTo>
                    <a:cubicBezTo>
                      <a:pt x="58" y="56"/>
                      <a:pt x="30" y="75"/>
                      <a:pt x="2" y="85"/>
                    </a:cubicBezTo>
                    <a:cubicBezTo>
                      <a:pt x="0" y="86"/>
                      <a:pt x="2" y="89"/>
                      <a:pt x="4" y="88"/>
                    </a:cubicBezTo>
                    <a:close/>
                  </a:path>
                </a:pathLst>
              </a:custGeom>
              <a:solidFill>
                <a:srgbClr val="FFFFFF">
                  <a:alpha val="100000"/>
                </a:srgbClr>
              </a:solidFill>
              <a:ln w="9525">
                <a:noFill/>
              </a:ln>
            </p:spPr>
            <p:txBody>
              <a:bodyPr/>
              <a:lstStyle/>
              <a:p>
                <a:endParaRPr lang="zh-CN" altLang="en-US"/>
              </a:p>
            </p:txBody>
          </p:sp>
          <p:sp>
            <p:nvSpPr>
              <p:cNvPr id="3186" name="Freeform 437"/>
              <p:cNvSpPr/>
              <p:nvPr/>
            </p:nvSpPr>
            <p:spPr>
              <a:xfrm>
                <a:off x="5253831" y="3132138"/>
                <a:ext cx="615950" cy="1071563"/>
              </a:xfrm>
              <a:custGeom>
                <a:avLst/>
                <a:gdLst>
                  <a:gd name="txL" fmla="*/ 0 w 80"/>
                  <a:gd name="txT" fmla="*/ 0 h 139"/>
                  <a:gd name="txR" fmla="*/ 80 w 80"/>
                  <a:gd name="txB" fmla="*/ 139 h 139"/>
                </a:gdLst>
                <a:ahLst/>
                <a:cxnLst>
                  <a:cxn ang="0">
                    <a:pos x="2147483646" y="0"/>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Lst>
                <a:rect l="txL" t="txT" r="txR" b="txB"/>
                <a:pathLst>
                  <a:path w="80" h="139">
                    <a:moveTo>
                      <a:pt x="17" y="0"/>
                    </a:moveTo>
                    <a:cubicBezTo>
                      <a:pt x="14" y="16"/>
                      <a:pt x="1" y="29"/>
                      <a:pt x="0" y="46"/>
                    </a:cubicBezTo>
                    <a:cubicBezTo>
                      <a:pt x="0" y="58"/>
                      <a:pt x="4" y="70"/>
                      <a:pt x="10" y="81"/>
                    </a:cubicBezTo>
                    <a:cubicBezTo>
                      <a:pt x="15" y="90"/>
                      <a:pt x="21" y="98"/>
                      <a:pt x="28" y="105"/>
                    </a:cubicBezTo>
                    <a:cubicBezTo>
                      <a:pt x="42" y="119"/>
                      <a:pt x="62" y="125"/>
                      <a:pt x="76" y="138"/>
                    </a:cubicBezTo>
                    <a:cubicBezTo>
                      <a:pt x="78" y="139"/>
                      <a:pt x="80" y="136"/>
                      <a:pt x="78" y="135"/>
                    </a:cubicBezTo>
                    <a:cubicBezTo>
                      <a:pt x="68" y="126"/>
                      <a:pt x="56" y="122"/>
                      <a:pt x="45" y="115"/>
                    </a:cubicBezTo>
                    <a:cubicBezTo>
                      <a:pt x="32" y="107"/>
                      <a:pt x="21" y="95"/>
                      <a:pt x="13" y="82"/>
                    </a:cubicBezTo>
                    <a:cubicBezTo>
                      <a:pt x="5" y="67"/>
                      <a:pt x="0" y="50"/>
                      <a:pt x="5" y="33"/>
                    </a:cubicBezTo>
                    <a:cubicBezTo>
                      <a:pt x="8" y="22"/>
                      <a:pt x="18" y="12"/>
                      <a:pt x="17" y="0"/>
                    </a:cubicBezTo>
                    <a:cubicBezTo>
                      <a:pt x="17" y="0"/>
                      <a:pt x="17" y="0"/>
                      <a:pt x="17" y="0"/>
                    </a:cubicBezTo>
                    <a:close/>
                  </a:path>
                </a:pathLst>
              </a:custGeom>
              <a:solidFill>
                <a:srgbClr val="FFFFFF">
                  <a:alpha val="100000"/>
                </a:srgbClr>
              </a:solidFill>
              <a:ln w="9525">
                <a:noFill/>
              </a:ln>
            </p:spPr>
            <p:txBody>
              <a:bodyPr/>
              <a:lstStyle/>
              <a:p>
                <a:endParaRPr lang="zh-CN" altLang="en-US"/>
              </a:p>
            </p:txBody>
          </p:sp>
          <p:sp>
            <p:nvSpPr>
              <p:cNvPr id="3187" name="Freeform 438"/>
              <p:cNvSpPr/>
              <p:nvPr/>
            </p:nvSpPr>
            <p:spPr>
              <a:xfrm>
                <a:off x="4606131" y="3556000"/>
                <a:ext cx="708025" cy="941388"/>
              </a:xfrm>
              <a:custGeom>
                <a:avLst/>
                <a:gdLst>
                  <a:gd name="txL" fmla="*/ 0 w 92"/>
                  <a:gd name="txT" fmla="*/ 0 h 122"/>
                  <a:gd name="txR" fmla="*/ 92 w 92"/>
                  <a:gd name="txB" fmla="*/ 122 h 122"/>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92" h="122">
                    <a:moveTo>
                      <a:pt x="1" y="2"/>
                    </a:moveTo>
                    <a:cubicBezTo>
                      <a:pt x="9" y="8"/>
                      <a:pt x="19" y="11"/>
                      <a:pt x="29" y="15"/>
                    </a:cubicBezTo>
                    <a:cubicBezTo>
                      <a:pt x="45" y="21"/>
                      <a:pt x="57" y="30"/>
                      <a:pt x="67" y="43"/>
                    </a:cubicBezTo>
                    <a:cubicBezTo>
                      <a:pt x="78" y="59"/>
                      <a:pt x="83" y="77"/>
                      <a:pt x="83" y="95"/>
                    </a:cubicBezTo>
                    <a:cubicBezTo>
                      <a:pt x="84" y="105"/>
                      <a:pt x="83" y="113"/>
                      <a:pt x="89" y="121"/>
                    </a:cubicBezTo>
                    <a:cubicBezTo>
                      <a:pt x="90" y="122"/>
                      <a:pt x="92" y="121"/>
                      <a:pt x="92" y="119"/>
                    </a:cubicBezTo>
                    <a:cubicBezTo>
                      <a:pt x="84" y="106"/>
                      <a:pt x="88" y="88"/>
                      <a:pt x="84" y="74"/>
                    </a:cubicBezTo>
                    <a:cubicBezTo>
                      <a:pt x="82" y="63"/>
                      <a:pt x="77" y="53"/>
                      <a:pt x="71" y="44"/>
                    </a:cubicBezTo>
                    <a:cubicBezTo>
                      <a:pt x="64" y="33"/>
                      <a:pt x="55" y="24"/>
                      <a:pt x="44" y="18"/>
                    </a:cubicBezTo>
                    <a:cubicBezTo>
                      <a:pt x="30" y="11"/>
                      <a:pt x="15" y="9"/>
                      <a:pt x="1" y="1"/>
                    </a:cubicBezTo>
                    <a:cubicBezTo>
                      <a:pt x="1" y="0"/>
                      <a:pt x="0" y="1"/>
                      <a:pt x="1" y="2"/>
                    </a:cubicBezTo>
                    <a:close/>
                  </a:path>
                </a:pathLst>
              </a:custGeom>
              <a:solidFill>
                <a:srgbClr val="FFFFFF">
                  <a:alpha val="100000"/>
                </a:srgbClr>
              </a:solidFill>
              <a:ln w="9525">
                <a:noFill/>
              </a:ln>
            </p:spPr>
            <p:txBody>
              <a:bodyPr/>
              <a:lstStyle/>
              <a:p>
                <a:endParaRPr lang="zh-CN" altLang="en-US"/>
              </a:p>
            </p:txBody>
          </p:sp>
          <p:sp>
            <p:nvSpPr>
              <p:cNvPr id="3188" name="Freeform 439"/>
              <p:cNvSpPr>
                <a:spLocks noEditPoints="1"/>
              </p:cNvSpPr>
              <p:nvPr/>
            </p:nvSpPr>
            <p:spPr>
              <a:xfrm>
                <a:off x="4944269" y="593725"/>
                <a:ext cx="1604963" cy="1319213"/>
              </a:xfrm>
              <a:custGeom>
                <a:avLst/>
                <a:gdLst>
                  <a:gd name="txL" fmla="*/ 0 w 208"/>
                  <a:gd name="txT" fmla="*/ 0 h 171"/>
                  <a:gd name="txR" fmla="*/ 208 w 208"/>
                  <a:gd name="txB" fmla="*/ 171 h 171"/>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208" h="171">
                    <a:moveTo>
                      <a:pt x="206" y="27"/>
                    </a:moveTo>
                    <a:cubicBezTo>
                      <a:pt x="206" y="26"/>
                      <a:pt x="204" y="26"/>
                      <a:pt x="204" y="27"/>
                    </a:cubicBezTo>
                    <a:cubicBezTo>
                      <a:pt x="204" y="62"/>
                      <a:pt x="204" y="97"/>
                      <a:pt x="200" y="131"/>
                    </a:cubicBezTo>
                    <a:cubicBezTo>
                      <a:pt x="199" y="142"/>
                      <a:pt x="201" y="153"/>
                      <a:pt x="189" y="158"/>
                    </a:cubicBezTo>
                    <a:cubicBezTo>
                      <a:pt x="184" y="161"/>
                      <a:pt x="175" y="159"/>
                      <a:pt x="169" y="160"/>
                    </a:cubicBezTo>
                    <a:cubicBezTo>
                      <a:pt x="151" y="161"/>
                      <a:pt x="134" y="162"/>
                      <a:pt x="116" y="162"/>
                    </a:cubicBezTo>
                    <a:cubicBezTo>
                      <a:pt x="98" y="163"/>
                      <a:pt x="80" y="164"/>
                      <a:pt x="62" y="164"/>
                    </a:cubicBezTo>
                    <a:cubicBezTo>
                      <a:pt x="52" y="164"/>
                      <a:pt x="42" y="166"/>
                      <a:pt x="33" y="162"/>
                    </a:cubicBezTo>
                    <a:cubicBezTo>
                      <a:pt x="37" y="120"/>
                      <a:pt x="42" y="78"/>
                      <a:pt x="45" y="36"/>
                    </a:cubicBezTo>
                    <a:cubicBezTo>
                      <a:pt x="48" y="36"/>
                      <a:pt x="51" y="36"/>
                      <a:pt x="54" y="36"/>
                    </a:cubicBezTo>
                    <a:cubicBezTo>
                      <a:pt x="54" y="37"/>
                      <a:pt x="55" y="37"/>
                      <a:pt x="55" y="37"/>
                    </a:cubicBezTo>
                    <a:cubicBezTo>
                      <a:pt x="64" y="44"/>
                      <a:pt x="69" y="48"/>
                      <a:pt x="74" y="58"/>
                    </a:cubicBezTo>
                    <a:cubicBezTo>
                      <a:pt x="77" y="62"/>
                      <a:pt x="79" y="67"/>
                      <a:pt x="82" y="71"/>
                    </a:cubicBezTo>
                    <a:cubicBezTo>
                      <a:pt x="91" y="87"/>
                      <a:pt x="103" y="104"/>
                      <a:pt x="117" y="116"/>
                    </a:cubicBezTo>
                    <a:cubicBezTo>
                      <a:pt x="117" y="116"/>
                      <a:pt x="118" y="117"/>
                      <a:pt x="119" y="117"/>
                    </a:cubicBezTo>
                    <a:cubicBezTo>
                      <a:pt x="119" y="119"/>
                      <a:pt x="118" y="121"/>
                      <a:pt x="118" y="123"/>
                    </a:cubicBezTo>
                    <a:cubicBezTo>
                      <a:pt x="118" y="125"/>
                      <a:pt x="117" y="127"/>
                      <a:pt x="118" y="129"/>
                    </a:cubicBezTo>
                    <a:cubicBezTo>
                      <a:pt x="120" y="131"/>
                      <a:pt x="122" y="131"/>
                      <a:pt x="124" y="131"/>
                    </a:cubicBezTo>
                    <a:cubicBezTo>
                      <a:pt x="128" y="132"/>
                      <a:pt x="131" y="132"/>
                      <a:pt x="135" y="133"/>
                    </a:cubicBezTo>
                    <a:cubicBezTo>
                      <a:pt x="140" y="133"/>
                      <a:pt x="144" y="134"/>
                      <a:pt x="147" y="129"/>
                    </a:cubicBezTo>
                    <a:cubicBezTo>
                      <a:pt x="148" y="126"/>
                      <a:pt x="149" y="122"/>
                      <a:pt x="149" y="119"/>
                    </a:cubicBezTo>
                    <a:cubicBezTo>
                      <a:pt x="166" y="109"/>
                      <a:pt x="181" y="83"/>
                      <a:pt x="187" y="69"/>
                    </a:cubicBezTo>
                    <a:cubicBezTo>
                      <a:pt x="192" y="60"/>
                      <a:pt x="195" y="51"/>
                      <a:pt x="198" y="42"/>
                    </a:cubicBezTo>
                    <a:cubicBezTo>
                      <a:pt x="200" y="35"/>
                      <a:pt x="204" y="27"/>
                      <a:pt x="202" y="20"/>
                    </a:cubicBezTo>
                    <a:cubicBezTo>
                      <a:pt x="199" y="10"/>
                      <a:pt x="187" y="8"/>
                      <a:pt x="177" y="7"/>
                    </a:cubicBezTo>
                    <a:cubicBezTo>
                      <a:pt x="127" y="0"/>
                      <a:pt x="74" y="4"/>
                      <a:pt x="25" y="13"/>
                    </a:cubicBezTo>
                    <a:cubicBezTo>
                      <a:pt x="23" y="14"/>
                      <a:pt x="22" y="16"/>
                      <a:pt x="23" y="18"/>
                    </a:cubicBezTo>
                    <a:cubicBezTo>
                      <a:pt x="23" y="18"/>
                      <a:pt x="23" y="18"/>
                      <a:pt x="22" y="18"/>
                    </a:cubicBezTo>
                    <a:cubicBezTo>
                      <a:pt x="22" y="15"/>
                      <a:pt x="17" y="15"/>
                      <a:pt x="17" y="18"/>
                    </a:cubicBezTo>
                    <a:cubicBezTo>
                      <a:pt x="14" y="59"/>
                      <a:pt x="0" y="101"/>
                      <a:pt x="12" y="141"/>
                    </a:cubicBezTo>
                    <a:cubicBezTo>
                      <a:pt x="15" y="151"/>
                      <a:pt x="19" y="166"/>
                      <a:pt x="31" y="169"/>
                    </a:cubicBezTo>
                    <a:cubicBezTo>
                      <a:pt x="38" y="171"/>
                      <a:pt x="49" y="169"/>
                      <a:pt x="56" y="169"/>
                    </a:cubicBezTo>
                    <a:cubicBezTo>
                      <a:pt x="69" y="169"/>
                      <a:pt x="81" y="169"/>
                      <a:pt x="93" y="168"/>
                    </a:cubicBezTo>
                    <a:cubicBezTo>
                      <a:pt x="117" y="168"/>
                      <a:pt x="140" y="167"/>
                      <a:pt x="163" y="165"/>
                    </a:cubicBezTo>
                    <a:cubicBezTo>
                      <a:pt x="174" y="165"/>
                      <a:pt x="196" y="168"/>
                      <a:pt x="202" y="156"/>
                    </a:cubicBezTo>
                    <a:cubicBezTo>
                      <a:pt x="205" y="150"/>
                      <a:pt x="204" y="139"/>
                      <a:pt x="205" y="132"/>
                    </a:cubicBezTo>
                    <a:cubicBezTo>
                      <a:pt x="205" y="121"/>
                      <a:pt x="206" y="110"/>
                      <a:pt x="207" y="99"/>
                    </a:cubicBezTo>
                    <a:cubicBezTo>
                      <a:pt x="208" y="75"/>
                      <a:pt x="208" y="51"/>
                      <a:pt x="206" y="27"/>
                    </a:cubicBezTo>
                    <a:close/>
                    <a:moveTo>
                      <a:pt x="43" y="31"/>
                    </a:moveTo>
                    <a:cubicBezTo>
                      <a:pt x="42" y="31"/>
                      <a:pt x="41" y="31"/>
                      <a:pt x="41" y="31"/>
                    </a:cubicBezTo>
                    <a:cubicBezTo>
                      <a:pt x="41" y="31"/>
                      <a:pt x="40" y="31"/>
                      <a:pt x="40" y="31"/>
                    </a:cubicBezTo>
                    <a:cubicBezTo>
                      <a:pt x="37" y="30"/>
                      <a:pt x="35" y="28"/>
                      <a:pt x="33" y="27"/>
                    </a:cubicBezTo>
                    <a:cubicBezTo>
                      <a:pt x="31" y="24"/>
                      <a:pt x="29" y="19"/>
                      <a:pt x="25" y="19"/>
                    </a:cubicBezTo>
                    <a:cubicBezTo>
                      <a:pt x="26" y="19"/>
                      <a:pt x="26" y="19"/>
                      <a:pt x="26" y="19"/>
                    </a:cubicBezTo>
                    <a:cubicBezTo>
                      <a:pt x="26" y="19"/>
                      <a:pt x="26" y="19"/>
                      <a:pt x="26" y="19"/>
                    </a:cubicBezTo>
                    <a:cubicBezTo>
                      <a:pt x="27" y="19"/>
                      <a:pt x="27" y="19"/>
                      <a:pt x="27" y="19"/>
                    </a:cubicBezTo>
                    <a:cubicBezTo>
                      <a:pt x="35" y="19"/>
                      <a:pt x="42" y="26"/>
                      <a:pt x="49" y="32"/>
                    </a:cubicBezTo>
                    <a:cubicBezTo>
                      <a:pt x="47" y="31"/>
                      <a:pt x="45" y="31"/>
                      <a:pt x="43" y="31"/>
                    </a:cubicBezTo>
                    <a:close/>
                    <a:moveTo>
                      <a:pt x="186" y="13"/>
                    </a:moveTo>
                    <a:cubicBezTo>
                      <a:pt x="193" y="18"/>
                      <a:pt x="196" y="30"/>
                      <a:pt x="193" y="37"/>
                    </a:cubicBezTo>
                    <a:cubicBezTo>
                      <a:pt x="192" y="40"/>
                      <a:pt x="191" y="44"/>
                      <a:pt x="190" y="47"/>
                    </a:cubicBezTo>
                    <a:cubicBezTo>
                      <a:pt x="185" y="63"/>
                      <a:pt x="178" y="79"/>
                      <a:pt x="168" y="92"/>
                    </a:cubicBezTo>
                    <a:cubicBezTo>
                      <a:pt x="163" y="100"/>
                      <a:pt x="156" y="108"/>
                      <a:pt x="148" y="113"/>
                    </a:cubicBezTo>
                    <a:cubicBezTo>
                      <a:pt x="148" y="110"/>
                      <a:pt x="148" y="107"/>
                      <a:pt x="146" y="105"/>
                    </a:cubicBezTo>
                    <a:cubicBezTo>
                      <a:pt x="143" y="103"/>
                      <a:pt x="138" y="104"/>
                      <a:pt x="135" y="104"/>
                    </a:cubicBezTo>
                    <a:cubicBezTo>
                      <a:pt x="130" y="104"/>
                      <a:pt x="126" y="106"/>
                      <a:pt x="122" y="107"/>
                    </a:cubicBezTo>
                    <a:cubicBezTo>
                      <a:pt x="121" y="107"/>
                      <a:pt x="120" y="108"/>
                      <a:pt x="120" y="109"/>
                    </a:cubicBezTo>
                    <a:cubicBezTo>
                      <a:pt x="120" y="110"/>
                      <a:pt x="120" y="110"/>
                      <a:pt x="120" y="111"/>
                    </a:cubicBezTo>
                    <a:cubicBezTo>
                      <a:pt x="118" y="109"/>
                      <a:pt x="116" y="107"/>
                      <a:pt x="114" y="105"/>
                    </a:cubicBezTo>
                    <a:cubicBezTo>
                      <a:pt x="99" y="88"/>
                      <a:pt x="88" y="69"/>
                      <a:pt x="76" y="50"/>
                    </a:cubicBezTo>
                    <a:cubicBezTo>
                      <a:pt x="72" y="43"/>
                      <a:pt x="68" y="40"/>
                      <a:pt x="61" y="36"/>
                    </a:cubicBezTo>
                    <a:cubicBezTo>
                      <a:pt x="54" y="31"/>
                      <a:pt x="49" y="26"/>
                      <a:pt x="42" y="21"/>
                    </a:cubicBezTo>
                    <a:cubicBezTo>
                      <a:pt x="40" y="19"/>
                      <a:pt x="38" y="18"/>
                      <a:pt x="36" y="17"/>
                    </a:cubicBezTo>
                    <a:cubicBezTo>
                      <a:pt x="48" y="15"/>
                      <a:pt x="59" y="14"/>
                      <a:pt x="70" y="13"/>
                    </a:cubicBezTo>
                    <a:cubicBezTo>
                      <a:pt x="69" y="13"/>
                      <a:pt x="68" y="15"/>
                      <a:pt x="68" y="16"/>
                    </a:cubicBezTo>
                    <a:cubicBezTo>
                      <a:pt x="67" y="21"/>
                      <a:pt x="73" y="24"/>
                      <a:pt x="77" y="24"/>
                    </a:cubicBezTo>
                    <a:cubicBezTo>
                      <a:pt x="81" y="24"/>
                      <a:pt x="86" y="24"/>
                      <a:pt x="89" y="23"/>
                    </a:cubicBezTo>
                    <a:cubicBezTo>
                      <a:pt x="90" y="23"/>
                      <a:pt x="90" y="23"/>
                      <a:pt x="90" y="23"/>
                    </a:cubicBezTo>
                    <a:cubicBezTo>
                      <a:pt x="90" y="23"/>
                      <a:pt x="90" y="23"/>
                      <a:pt x="91" y="23"/>
                    </a:cubicBezTo>
                    <a:cubicBezTo>
                      <a:pt x="91" y="23"/>
                      <a:pt x="91" y="24"/>
                      <a:pt x="91" y="24"/>
                    </a:cubicBezTo>
                    <a:cubicBezTo>
                      <a:pt x="93" y="24"/>
                      <a:pt x="94" y="23"/>
                      <a:pt x="93" y="22"/>
                    </a:cubicBezTo>
                    <a:cubicBezTo>
                      <a:pt x="93" y="20"/>
                      <a:pt x="118" y="17"/>
                      <a:pt x="119" y="17"/>
                    </a:cubicBezTo>
                    <a:cubicBezTo>
                      <a:pt x="126" y="17"/>
                      <a:pt x="134" y="17"/>
                      <a:pt x="141" y="19"/>
                    </a:cubicBezTo>
                    <a:cubicBezTo>
                      <a:pt x="142" y="20"/>
                      <a:pt x="144" y="21"/>
                      <a:pt x="146" y="21"/>
                    </a:cubicBezTo>
                    <a:cubicBezTo>
                      <a:pt x="149" y="22"/>
                      <a:pt x="153" y="22"/>
                      <a:pt x="156" y="22"/>
                    </a:cubicBezTo>
                    <a:cubicBezTo>
                      <a:pt x="158" y="21"/>
                      <a:pt x="161" y="22"/>
                      <a:pt x="163" y="20"/>
                    </a:cubicBezTo>
                    <a:cubicBezTo>
                      <a:pt x="163" y="19"/>
                      <a:pt x="163" y="19"/>
                      <a:pt x="163" y="18"/>
                    </a:cubicBezTo>
                    <a:cubicBezTo>
                      <a:pt x="160" y="17"/>
                      <a:pt x="158" y="18"/>
                      <a:pt x="155" y="18"/>
                    </a:cubicBezTo>
                    <a:cubicBezTo>
                      <a:pt x="152" y="18"/>
                      <a:pt x="149" y="18"/>
                      <a:pt x="146" y="17"/>
                    </a:cubicBezTo>
                    <a:cubicBezTo>
                      <a:pt x="146" y="17"/>
                      <a:pt x="145" y="17"/>
                      <a:pt x="145" y="17"/>
                    </a:cubicBezTo>
                    <a:cubicBezTo>
                      <a:pt x="145" y="17"/>
                      <a:pt x="145" y="17"/>
                      <a:pt x="144" y="17"/>
                    </a:cubicBezTo>
                    <a:cubicBezTo>
                      <a:pt x="143" y="16"/>
                      <a:pt x="142" y="15"/>
                      <a:pt x="141" y="13"/>
                    </a:cubicBezTo>
                    <a:cubicBezTo>
                      <a:pt x="150" y="11"/>
                      <a:pt x="157" y="14"/>
                      <a:pt x="164" y="19"/>
                    </a:cubicBezTo>
                    <a:cubicBezTo>
                      <a:pt x="165" y="19"/>
                      <a:pt x="165" y="19"/>
                      <a:pt x="165" y="18"/>
                    </a:cubicBezTo>
                    <a:cubicBezTo>
                      <a:pt x="162" y="13"/>
                      <a:pt x="156" y="11"/>
                      <a:pt x="150" y="10"/>
                    </a:cubicBezTo>
                    <a:cubicBezTo>
                      <a:pt x="152" y="10"/>
                      <a:pt x="153" y="10"/>
                      <a:pt x="154" y="10"/>
                    </a:cubicBezTo>
                    <a:cubicBezTo>
                      <a:pt x="163" y="11"/>
                      <a:pt x="179" y="9"/>
                      <a:pt x="186" y="13"/>
                    </a:cubicBezTo>
                    <a:close/>
                    <a:moveTo>
                      <a:pt x="142" y="10"/>
                    </a:moveTo>
                    <a:cubicBezTo>
                      <a:pt x="142" y="10"/>
                      <a:pt x="142" y="10"/>
                      <a:pt x="142" y="10"/>
                    </a:cubicBezTo>
                    <a:cubicBezTo>
                      <a:pt x="143" y="10"/>
                      <a:pt x="143" y="10"/>
                      <a:pt x="143" y="10"/>
                    </a:cubicBezTo>
                    <a:cubicBezTo>
                      <a:pt x="143" y="10"/>
                      <a:pt x="143" y="10"/>
                      <a:pt x="142" y="10"/>
                    </a:cubicBezTo>
                    <a:close/>
                    <a:moveTo>
                      <a:pt x="138" y="11"/>
                    </a:moveTo>
                    <a:cubicBezTo>
                      <a:pt x="138" y="11"/>
                      <a:pt x="138" y="12"/>
                      <a:pt x="138" y="12"/>
                    </a:cubicBezTo>
                    <a:cubicBezTo>
                      <a:pt x="138" y="13"/>
                      <a:pt x="138" y="14"/>
                      <a:pt x="138" y="15"/>
                    </a:cubicBezTo>
                    <a:cubicBezTo>
                      <a:pt x="130" y="13"/>
                      <a:pt x="122" y="13"/>
                      <a:pt x="113" y="14"/>
                    </a:cubicBezTo>
                    <a:cubicBezTo>
                      <a:pt x="107" y="14"/>
                      <a:pt x="97" y="15"/>
                      <a:pt x="92" y="19"/>
                    </a:cubicBezTo>
                    <a:cubicBezTo>
                      <a:pt x="92" y="19"/>
                      <a:pt x="92" y="19"/>
                      <a:pt x="92" y="19"/>
                    </a:cubicBezTo>
                    <a:cubicBezTo>
                      <a:pt x="91" y="18"/>
                      <a:pt x="91" y="18"/>
                      <a:pt x="91" y="18"/>
                    </a:cubicBezTo>
                    <a:cubicBezTo>
                      <a:pt x="91" y="18"/>
                      <a:pt x="90" y="18"/>
                      <a:pt x="90" y="19"/>
                    </a:cubicBezTo>
                    <a:cubicBezTo>
                      <a:pt x="90" y="19"/>
                      <a:pt x="90" y="19"/>
                      <a:pt x="90" y="19"/>
                    </a:cubicBezTo>
                    <a:cubicBezTo>
                      <a:pt x="89" y="19"/>
                      <a:pt x="89" y="19"/>
                      <a:pt x="89" y="19"/>
                    </a:cubicBezTo>
                    <a:cubicBezTo>
                      <a:pt x="88" y="18"/>
                      <a:pt x="87" y="16"/>
                      <a:pt x="86" y="15"/>
                    </a:cubicBezTo>
                    <a:cubicBezTo>
                      <a:pt x="93" y="12"/>
                      <a:pt x="102" y="11"/>
                      <a:pt x="110" y="10"/>
                    </a:cubicBezTo>
                    <a:cubicBezTo>
                      <a:pt x="118" y="9"/>
                      <a:pt x="126" y="9"/>
                      <a:pt x="134" y="10"/>
                    </a:cubicBezTo>
                    <a:cubicBezTo>
                      <a:pt x="135" y="10"/>
                      <a:pt x="137" y="10"/>
                      <a:pt x="138" y="11"/>
                    </a:cubicBezTo>
                    <a:close/>
                    <a:moveTo>
                      <a:pt x="83" y="17"/>
                    </a:moveTo>
                    <a:cubicBezTo>
                      <a:pt x="83" y="16"/>
                      <a:pt x="83" y="16"/>
                      <a:pt x="83" y="16"/>
                    </a:cubicBezTo>
                    <a:cubicBezTo>
                      <a:pt x="85" y="17"/>
                      <a:pt x="86" y="18"/>
                      <a:pt x="87" y="20"/>
                    </a:cubicBezTo>
                    <a:cubicBezTo>
                      <a:pt x="85" y="20"/>
                      <a:pt x="84" y="20"/>
                      <a:pt x="82" y="20"/>
                    </a:cubicBezTo>
                    <a:cubicBezTo>
                      <a:pt x="81" y="20"/>
                      <a:pt x="79" y="21"/>
                      <a:pt x="78" y="21"/>
                    </a:cubicBezTo>
                    <a:cubicBezTo>
                      <a:pt x="76" y="21"/>
                      <a:pt x="75" y="21"/>
                      <a:pt x="73" y="20"/>
                    </a:cubicBezTo>
                    <a:cubicBezTo>
                      <a:pt x="72" y="19"/>
                      <a:pt x="71" y="18"/>
                      <a:pt x="72" y="17"/>
                    </a:cubicBezTo>
                    <a:cubicBezTo>
                      <a:pt x="73" y="14"/>
                      <a:pt x="74" y="14"/>
                      <a:pt x="76" y="14"/>
                    </a:cubicBezTo>
                    <a:cubicBezTo>
                      <a:pt x="78" y="14"/>
                      <a:pt x="80" y="14"/>
                      <a:pt x="81" y="15"/>
                    </a:cubicBezTo>
                    <a:cubicBezTo>
                      <a:pt x="81" y="15"/>
                      <a:pt x="81" y="15"/>
                      <a:pt x="81" y="15"/>
                    </a:cubicBezTo>
                    <a:cubicBezTo>
                      <a:pt x="81" y="16"/>
                      <a:pt x="82" y="17"/>
                      <a:pt x="83" y="17"/>
                    </a:cubicBezTo>
                    <a:close/>
                    <a:moveTo>
                      <a:pt x="84" y="13"/>
                    </a:moveTo>
                    <a:cubicBezTo>
                      <a:pt x="82" y="13"/>
                      <a:pt x="81" y="12"/>
                      <a:pt x="80" y="12"/>
                    </a:cubicBezTo>
                    <a:cubicBezTo>
                      <a:pt x="82" y="11"/>
                      <a:pt x="85" y="11"/>
                      <a:pt x="88" y="11"/>
                    </a:cubicBezTo>
                    <a:cubicBezTo>
                      <a:pt x="86" y="12"/>
                      <a:pt x="85" y="13"/>
                      <a:pt x="84" y="13"/>
                    </a:cubicBezTo>
                    <a:close/>
                    <a:moveTo>
                      <a:pt x="24" y="155"/>
                    </a:moveTo>
                    <a:cubicBezTo>
                      <a:pt x="18" y="148"/>
                      <a:pt x="17" y="137"/>
                      <a:pt x="15" y="129"/>
                    </a:cubicBezTo>
                    <a:cubicBezTo>
                      <a:pt x="8" y="93"/>
                      <a:pt x="20" y="56"/>
                      <a:pt x="22" y="20"/>
                    </a:cubicBezTo>
                    <a:cubicBezTo>
                      <a:pt x="23" y="20"/>
                      <a:pt x="24" y="19"/>
                      <a:pt x="25" y="19"/>
                    </a:cubicBezTo>
                    <a:cubicBezTo>
                      <a:pt x="24" y="20"/>
                      <a:pt x="23" y="20"/>
                      <a:pt x="23" y="21"/>
                    </a:cubicBezTo>
                    <a:cubicBezTo>
                      <a:pt x="23" y="21"/>
                      <a:pt x="23" y="22"/>
                      <a:pt x="23" y="22"/>
                    </a:cubicBezTo>
                    <a:cubicBezTo>
                      <a:pt x="23" y="22"/>
                      <a:pt x="24" y="23"/>
                      <a:pt x="24" y="23"/>
                    </a:cubicBezTo>
                    <a:cubicBezTo>
                      <a:pt x="25" y="23"/>
                      <a:pt x="25" y="23"/>
                      <a:pt x="25" y="24"/>
                    </a:cubicBezTo>
                    <a:cubicBezTo>
                      <a:pt x="25" y="24"/>
                      <a:pt x="25" y="24"/>
                      <a:pt x="25" y="24"/>
                    </a:cubicBezTo>
                    <a:cubicBezTo>
                      <a:pt x="26" y="24"/>
                      <a:pt x="28" y="28"/>
                      <a:pt x="29" y="28"/>
                    </a:cubicBezTo>
                    <a:cubicBezTo>
                      <a:pt x="30" y="30"/>
                      <a:pt x="32" y="31"/>
                      <a:pt x="34" y="32"/>
                    </a:cubicBezTo>
                    <a:cubicBezTo>
                      <a:pt x="36" y="33"/>
                      <a:pt x="39" y="34"/>
                      <a:pt x="41" y="34"/>
                    </a:cubicBezTo>
                    <a:cubicBezTo>
                      <a:pt x="41" y="35"/>
                      <a:pt x="42" y="35"/>
                      <a:pt x="42" y="35"/>
                    </a:cubicBezTo>
                    <a:cubicBezTo>
                      <a:pt x="43" y="35"/>
                      <a:pt x="43" y="35"/>
                      <a:pt x="43" y="35"/>
                    </a:cubicBezTo>
                    <a:cubicBezTo>
                      <a:pt x="40" y="56"/>
                      <a:pt x="38" y="77"/>
                      <a:pt x="36" y="98"/>
                    </a:cubicBezTo>
                    <a:cubicBezTo>
                      <a:pt x="35" y="108"/>
                      <a:pt x="33" y="118"/>
                      <a:pt x="32" y="128"/>
                    </a:cubicBezTo>
                    <a:cubicBezTo>
                      <a:pt x="32" y="132"/>
                      <a:pt x="27" y="156"/>
                      <a:pt x="28" y="159"/>
                    </a:cubicBezTo>
                    <a:cubicBezTo>
                      <a:pt x="26" y="158"/>
                      <a:pt x="25" y="156"/>
                      <a:pt x="24" y="155"/>
                    </a:cubicBezTo>
                    <a:close/>
                  </a:path>
                </a:pathLst>
              </a:custGeom>
              <a:solidFill>
                <a:srgbClr val="FFFFFF">
                  <a:alpha val="100000"/>
                </a:srgbClr>
              </a:solidFill>
              <a:ln w="9525">
                <a:noFill/>
              </a:ln>
            </p:spPr>
            <p:txBody>
              <a:bodyPr/>
              <a:lstStyle/>
              <a:p>
                <a:endParaRPr lang="zh-CN" altLang="en-US"/>
              </a:p>
            </p:txBody>
          </p:sp>
          <p:sp>
            <p:nvSpPr>
              <p:cNvPr id="3189" name="Freeform 440"/>
              <p:cNvSpPr/>
              <p:nvPr/>
            </p:nvSpPr>
            <p:spPr>
              <a:xfrm>
                <a:off x="5537994" y="795338"/>
                <a:ext cx="825500" cy="68263"/>
              </a:xfrm>
              <a:custGeom>
                <a:avLst/>
                <a:gdLst>
                  <a:gd name="txL" fmla="*/ 0 w 107"/>
                  <a:gd name="txT" fmla="*/ 0 h 9"/>
                  <a:gd name="txR" fmla="*/ 107 w 107"/>
                  <a:gd name="txB" fmla="*/ 9 h 9"/>
                </a:gdLst>
                <a:ahLst/>
                <a:cxnLst>
                  <a:cxn ang="0">
                    <a:pos x="2147483646" y="2147483646"/>
                  </a:cxn>
                  <a:cxn ang="0">
                    <a:pos x="2147483646" y="2147483646"/>
                  </a:cxn>
                  <a:cxn ang="0">
                    <a:pos x="2147483646" y="2147483646"/>
                  </a:cxn>
                  <a:cxn ang="0">
                    <a:pos x="2147483646" y="2147483646"/>
                  </a:cxn>
                  <a:cxn ang="0">
                    <a:pos x="2147483646" y="0"/>
                  </a:cxn>
                  <a:cxn ang="0">
                    <a:pos x="2147483646" y="2147483646"/>
                  </a:cxn>
                </a:cxnLst>
                <a:rect l="txL" t="txT" r="txR" b="txB"/>
                <a:pathLst>
                  <a:path w="107" h="9">
                    <a:moveTo>
                      <a:pt x="1" y="6"/>
                    </a:moveTo>
                    <a:cubicBezTo>
                      <a:pt x="0" y="7"/>
                      <a:pt x="0" y="8"/>
                      <a:pt x="1" y="8"/>
                    </a:cubicBezTo>
                    <a:cubicBezTo>
                      <a:pt x="20" y="9"/>
                      <a:pt x="39" y="7"/>
                      <a:pt x="58" y="6"/>
                    </a:cubicBezTo>
                    <a:cubicBezTo>
                      <a:pt x="74" y="5"/>
                      <a:pt x="91" y="6"/>
                      <a:pt x="106" y="2"/>
                    </a:cubicBezTo>
                    <a:cubicBezTo>
                      <a:pt x="107" y="2"/>
                      <a:pt x="107" y="0"/>
                      <a:pt x="106" y="0"/>
                    </a:cubicBezTo>
                    <a:cubicBezTo>
                      <a:pt x="72" y="8"/>
                      <a:pt x="36" y="1"/>
                      <a:pt x="1" y="6"/>
                    </a:cubicBezTo>
                    <a:close/>
                  </a:path>
                </a:pathLst>
              </a:custGeom>
              <a:solidFill>
                <a:srgbClr val="FFFFFF">
                  <a:alpha val="100000"/>
                </a:srgbClr>
              </a:solidFill>
              <a:ln w="9525">
                <a:noFill/>
              </a:ln>
            </p:spPr>
            <p:txBody>
              <a:bodyPr/>
              <a:lstStyle/>
              <a:p>
                <a:endParaRPr lang="zh-CN" altLang="en-US"/>
              </a:p>
            </p:txBody>
          </p:sp>
          <p:sp>
            <p:nvSpPr>
              <p:cNvPr id="3190" name="Freeform 441"/>
              <p:cNvSpPr/>
              <p:nvPr/>
            </p:nvSpPr>
            <p:spPr>
              <a:xfrm>
                <a:off x="5091906" y="1473200"/>
                <a:ext cx="76200" cy="301625"/>
              </a:xfrm>
              <a:custGeom>
                <a:avLst/>
                <a:gdLst>
                  <a:gd name="txL" fmla="*/ 0 w 10"/>
                  <a:gd name="txT" fmla="*/ 0 h 39"/>
                  <a:gd name="txR" fmla="*/ 10 w 10"/>
                  <a:gd name="txB" fmla="*/ 39 h 39"/>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0" h="39">
                    <a:moveTo>
                      <a:pt x="7" y="37"/>
                    </a:moveTo>
                    <a:cubicBezTo>
                      <a:pt x="7" y="25"/>
                      <a:pt x="8" y="13"/>
                      <a:pt x="10" y="1"/>
                    </a:cubicBezTo>
                    <a:cubicBezTo>
                      <a:pt x="10" y="0"/>
                      <a:pt x="9" y="0"/>
                      <a:pt x="9" y="1"/>
                    </a:cubicBezTo>
                    <a:cubicBezTo>
                      <a:pt x="7" y="10"/>
                      <a:pt x="6" y="19"/>
                      <a:pt x="5" y="28"/>
                    </a:cubicBezTo>
                    <a:cubicBezTo>
                      <a:pt x="4" y="21"/>
                      <a:pt x="4" y="15"/>
                      <a:pt x="4" y="8"/>
                    </a:cubicBezTo>
                    <a:cubicBezTo>
                      <a:pt x="4" y="7"/>
                      <a:pt x="3" y="7"/>
                      <a:pt x="3" y="7"/>
                    </a:cubicBezTo>
                    <a:cubicBezTo>
                      <a:pt x="0" y="17"/>
                      <a:pt x="2" y="28"/>
                      <a:pt x="5" y="38"/>
                    </a:cubicBezTo>
                    <a:cubicBezTo>
                      <a:pt x="5" y="39"/>
                      <a:pt x="7" y="39"/>
                      <a:pt x="7" y="37"/>
                    </a:cubicBezTo>
                    <a:close/>
                  </a:path>
                </a:pathLst>
              </a:custGeom>
              <a:solidFill>
                <a:srgbClr val="FFFFFF">
                  <a:alpha val="100000"/>
                </a:srgbClr>
              </a:solidFill>
              <a:ln w="9525">
                <a:noFill/>
              </a:ln>
            </p:spPr>
            <p:txBody>
              <a:bodyPr/>
              <a:lstStyle/>
              <a:p>
                <a:endParaRPr lang="zh-CN" altLang="en-US"/>
              </a:p>
            </p:txBody>
          </p:sp>
          <p:sp>
            <p:nvSpPr>
              <p:cNvPr id="3191" name="Freeform 442"/>
              <p:cNvSpPr/>
              <p:nvPr/>
            </p:nvSpPr>
            <p:spPr>
              <a:xfrm>
                <a:off x="6425406" y="1720850"/>
                <a:ext cx="23813" cy="61913"/>
              </a:xfrm>
              <a:custGeom>
                <a:avLst/>
                <a:gdLst>
                  <a:gd name="txL" fmla="*/ 0 w 3"/>
                  <a:gd name="txT" fmla="*/ 0 h 8"/>
                  <a:gd name="txR" fmla="*/ 3 w 3"/>
                  <a:gd name="txB" fmla="*/ 8 h 8"/>
                </a:gdLst>
                <a:ahLst/>
                <a:cxnLst>
                  <a:cxn ang="0">
                    <a:pos x="2147483646" y="2147483646"/>
                  </a:cxn>
                  <a:cxn ang="0">
                    <a:pos x="2147483646" y="2147483646"/>
                  </a:cxn>
                  <a:cxn ang="0">
                    <a:pos x="0" y="2147483646"/>
                  </a:cxn>
                  <a:cxn ang="0">
                    <a:pos x="0" y="2147483646"/>
                  </a:cxn>
                  <a:cxn ang="0">
                    <a:pos x="2147483646" y="2147483646"/>
                  </a:cxn>
                  <a:cxn ang="0">
                    <a:pos x="2147483646" y="2147483646"/>
                  </a:cxn>
                </a:cxnLst>
                <a:rect l="txL" t="txT" r="txR" b="txB"/>
                <a:pathLst>
                  <a:path w="3" h="8">
                    <a:moveTo>
                      <a:pt x="2" y="1"/>
                    </a:moveTo>
                    <a:cubicBezTo>
                      <a:pt x="2" y="2"/>
                      <a:pt x="1" y="4"/>
                      <a:pt x="1" y="5"/>
                    </a:cubicBezTo>
                    <a:cubicBezTo>
                      <a:pt x="0" y="6"/>
                      <a:pt x="0" y="6"/>
                      <a:pt x="0" y="7"/>
                    </a:cubicBezTo>
                    <a:cubicBezTo>
                      <a:pt x="0" y="8"/>
                      <a:pt x="0" y="8"/>
                      <a:pt x="0" y="8"/>
                    </a:cubicBezTo>
                    <a:cubicBezTo>
                      <a:pt x="3" y="7"/>
                      <a:pt x="3" y="3"/>
                      <a:pt x="3" y="1"/>
                    </a:cubicBezTo>
                    <a:cubicBezTo>
                      <a:pt x="3" y="0"/>
                      <a:pt x="2" y="0"/>
                      <a:pt x="2" y="1"/>
                    </a:cubicBezTo>
                    <a:close/>
                  </a:path>
                </a:pathLst>
              </a:custGeom>
              <a:solidFill>
                <a:srgbClr val="FFFFFF">
                  <a:alpha val="100000"/>
                </a:srgbClr>
              </a:solidFill>
              <a:ln w="9525">
                <a:noFill/>
              </a:ln>
            </p:spPr>
            <p:txBody>
              <a:bodyPr/>
              <a:lstStyle/>
              <a:p>
                <a:endParaRPr lang="zh-CN" altLang="en-US"/>
              </a:p>
            </p:txBody>
          </p:sp>
          <p:sp>
            <p:nvSpPr>
              <p:cNvPr id="3192" name="Freeform 443"/>
              <p:cNvSpPr/>
              <p:nvPr/>
            </p:nvSpPr>
            <p:spPr>
              <a:xfrm>
                <a:off x="6387306" y="1735138"/>
                <a:ext cx="30163" cy="53975"/>
              </a:xfrm>
              <a:custGeom>
                <a:avLst/>
                <a:gdLst>
                  <a:gd name="txL" fmla="*/ 0 w 4"/>
                  <a:gd name="txT" fmla="*/ 0 h 7"/>
                  <a:gd name="txR" fmla="*/ 4 w 4"/>
                  <a:gd name="txB" fmla="*/ 7 h 7"/>
                </a:gdLst>
                <a:ahLst/>
                <a:cxnLst>
                  <a:cxn ang="0">
                    <a:pos x="2147483646" y="2147483646"/>
                  </a:cxn>
                  <a:cxn ang="0">
                    <a:pos x="0" y="2147483646"/>
                  </a:cxn>
                  <a:cxn ang="0">
                    <a:pos x="2147483646" y="2147483646"/>
                  </a:cxn>
                  <a:cxn ang="0">
                    <a:pos x="2147483646" y="2147483646"/>
                  </a:cxn>
                  <a:cxn ang="0">
                    <a:pos x="2147483646" y="2147483646"/>
                  </a:cxn>
                </a:cxnLst>
                <a:rect l="txL" t="txT" r="txR" b="txB"/>
                <a:pathLst>
                  <a:path w="4" h="7">
                    <a:moveTo>
                      <a:pt x="2" y="2"/>
                    </a:moveTo>
                    <a:cubicBezTo>
                      <a:pt x="3" y="4"/>
                      <a:pt x="1" y="4"/>
                      <a:pt x="0" y="6"/>
                    </a:cubicBezTo>
                    <a:cubicBezTo>
                      <a:pt x="0" y="6"/>
                      <a:pt x="0" y="7"/>
                      <a:pt x="1" y="7"/>
                    </a:cubicBezTo>
                    <a:cubicBezTo>
                      <a:pt x="4" y="7"/>
                      <a:pt x="4" y="3"/>
                      <a:pt x="4" y="1"/>
                    </a:cubicBezTo>
                    <a:cubicBezTo>
                      <a:pt x="4" y="0"/>
                      <a:pt x="2" y="1"/>
                      <a:pt x="2" y="2"/>
                    </a:cubicBezTo>
                    <a:close/>
                  </a:path>
                </a:pathLst>
              </a:custGeom>
              <a:solidFill>
                <a:srgbClr val="FFFFFF">
                  <a:alpha val="100000"/>
                </a:srgbClr>
              </a:solidFill>
              <a:ln w="9525">
                <a:noFill/>
              </a:ln>
            </p:spPr>
            <p:txBody>
              <a:bodyPr/>
              <a:lstStyle/>
              <a:p>
                <a:endParaRPr lang="zh-CN" altLang="en-US"/>
              </a:p>
            </p:txBody>
          </p:sp>
          <p:sp>
            <p:nvSpPr>
              <p:cNvPr id="3193" name="Freeform 444"/>
              <p:cNvSpPr/>
              <p:nvPr/>
            </p:nvSpPr>
            <p:spPr>
              <a:xfrm>
                <a:off x="7566819" y="2822575"/>
                <a:ext cx="223838" cy="77788"/>
              </a:xfrm>
              <a:custGeom>
                <a:avLst/>
                <a:gdLst>
                  <a:gd name="txL" fmla="*/ 0 w 29"/>
                  <a:gd name="txT" fmla="*/ 0 h 10"/>
                  <a:gd name="txR" fmla="*/ 29 w 29"/>
                  <a:gd name="txB" fmla="*/ 10 h 10"/>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29" h="10">
                    <a:moveTo>
                      <a:pt x="26" y="1"/>
                    </a:moveTo>
                    <a:cubicBezTo>
                      <a:pt x="23" y="7"/>
                      <a:pt x="8" y="10"/>
                      <a:pt x="3" y="6"/>
                    </a:cubicBezTo>
                    <a:cubicBezTo>
                      <a:pt x="1" y="5"/>
                      <a:pt x="0" y="9"/>
                      <a:pt x="3" y="9"/>
                    </a:cubicBezTo>
                    <a:cubicBezTo>
                      <a:pt x="5" y="8"/>
                      <a:pt x="9" y="9"/>
                      <a:pt x="12" y="9"/>
                    </a:cubicBezTo>
                    <a:cubicBezTo>
                      <a:pt x="15" y="9"/>
                      <a:pt x="18" y="9"/>
                      <a:pt x="21" y="7"/>
                    </a:cubicBezTo>
                    <a:cubicBezTo>
                      <a:pt x="24" y="7"/>
                      <a:pt x="29" y="5"/>
                      <a:pt x="27" y="1"/>
                    </a:cubicBezTo>
                    <a:cubicBezTo>
                      <a:pt x="27" y="1"/>
                      <a:pt x="26" y="0"/>
                      <a:pt x="26" y="1"/>
                    </a:cubicBezTo>
                    <a:close/>
                  </a:path>
                </a:pathLst>
              </a:custGeom>
              <a:solidFill>
                <a:srgbClr val="FFFFFF">
                  <a:alpha val="100000"/>
                </a:srgbClr>
              </a:solidFill>
              <a:ln w="9525">
                <a:noFill/>
              </a:ln>
            </p:spPr>
            <p:txBody>
              <a:bodyPr/>
              <a:lstStyle/>
              <a:p>
                <a:endParaRPr lang="zh-CN" altLang="en-US"/>
              </a:p>
            </p:txBody>
          </p:sp>
          <p:sp>
            <p:nvSpPr>
              <p:cNvPr id="3194" name="Freeform 445"/>
              <p:cNvSpPr>
                <a:spLocks noEditPoints="1"/>
              </p:cNvSpPr>
              <p:nvPr/>
            </p:nvSpPr>
            <p:spPr>
              <a:xfrm>
                <a:off x="6171406" y="1589088"/>
                <a:ext cx="2351088" cy="1535113"/>
              </a:xfrm>
              <a:custGeom>
                <a:avLst/>
                <a:gdLst>
                  <a:gd name="txL" fmla="*/ 0 w 305"/>
                  <a:gd name="txT" fmla="*/ 0 h 199"/>
                  <a:gd name="txR" fmla="*/ 305 w 305"/>
                  <a:gd name="txB" fmla="*/ 199 h 199"/>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305" h="199">
                    <a:moveTo>
                      <a:pt x="305" y="126"/>
                    </a:moveTo>
                    <a:cubicBezTo>
                      <a:pt x="305" y="125"/>
                      <a:pt x="305" y="125"/>
                      <a:pt x="305" y="125"/>
                    </a:cubicBezTo>
                    <a:cubicBezTo>
                      <a:pt x="305" y="125"/>
                      <a:pt x="305" y="125"/>
                      <a:pt x="305" y="125"/>
                    </a:cubicBezTo>
                    <a:cubicBezTo>
                      <a:pt x="305" y="125"/>
                      <a:pt x="305" y="125"/>
                      <a:pt x="305" y="125"/>
                    </a:cubicBezTo>
                    <a:cubicBezTo>
                      <a:pt x="303" y="122"/>
                      <a:pt x="301" y="119"/>
                      <a:pt x="299" y="116"/>
                    </a:cubicBezTo>
                    <a:cubicBezTo>
                      <a:pt x="297" y="114"/>
                      <a:pt x="295" y="111"/>
                      <a:pt x="293" y="109"/>
                    </a:cubicBezTo>
                    <a:cubicBezTo>
                      <a:pt x="293" y="109"/>
                      <a:pt x="293" y="109"/>
                      <a:pt x="293" y="109"/>
                    </a:cubicBezTo>
                    <a:cubicBezTo>
                      <a:pt x="294" y="109"/>
                      <a:pt x="296" y="108"/>
                      <a:pt x="295" y="107"/>
                    </a:cubicBezTo>
                    <a:cubicBezTo>
                      <a:pt x="288" y="86"/>
                      <a:pt x="278" y="65"/>
                      <a:pt x="268" y="46"/>
                    </a:cubicBezTo>
                    <a:cubicBezTo>
                      <a:pt x="264" y="38"/>
                      <a:pt x="259" y="22"/>
                      <a:pt x="251" y="17"/>
                    </a:cubicBezTo>
                    <a:cubicBezTo>
                      <a:pt x="247" y="14"/>
                      <a:pt x="234" y="12"/>
                      <a:pt x="229" y="11"/>
                    </a:cubicBezTo>
                    <a:cubicBezTo>
                      <a:pt x="220" y="10"/>
                      <a:pt x="213" y="11"/>
                      <a:pt x="205" y="13"/>
                    </a:cubicBezTo>
                    <a:cubicBezTo>
                      <a:pt x="183" y="20"/>
                      <a:pt x="161" y="30"/>
                      <a:pt x="149" y="50"/>
                    </a:cubicBezTo>
                    <a:cubicBezTo>
                      <a:pt x="145" y="45"/>
                      <a:pt x="140" y="40"/>
                      <a:pt x="134" y="36"/>
                    </a:cubicBezTo>
                    <a:cubicBezTo>
                      <a:pt x="106" y="17"/>
                      <a:pt x="62" y="38"/>
                      <a:pt x="38" y="55"/>
                    </a:cubicBezTo>
                    <a:cubicBezTo>
                      <a:pt x="37" y="55"/>
                      <a:pt x="38" y="56"/>
                      <a:pt x="38" y="56"/>
                    </a:cubicBezTo>
                    <a:cubicBezTo>
                      <a:pt x="55" y="44"/>
                      <a:pt x="75" y="35"/>
                      <a:pt x="96" y="32"/>
                    </a:cubicBezTo>
                    <a:cubicBezTo>
                      <a:pt x="110" y="30"/>
                      <a:pt x="122" y="33"/>
                      <a:pt x="132" y="39"/>
                    </a:cubicBezTo>
                    <a:cubicBezTo>
                      <a:pt x="108" y="29"/>
                      <a:pt x="74" y="41"/>
                      <a:pt x="54" y="54"/>
                    </a:cubicBezTo>
                    <a:cubicBezTo>
                      <a:pt x="54" y="55"/>
                      <a:pt x="54" y="55"/>
                      <a:pt x="55" y="55"/>
                    </a:cubicBezTo>
                    <a:cubicBezTo>
                      <a:pt x="77" y="42"/>
                      <a:pt x="106" y="32"/>
                      <a:pt x="132" y="40"/>
                    </a:cubicBezTo>
                    <a:cubicBezTo>
                      <a:pt x="132" y="41"/>
                      <a:pt x="133" y="40"/>
                      <a:pt x="133" y="40"/>
                    </a:cubicBezTo>
                    <a:cubicBezTo>
                      <a:pt x="142" y="46"/>
                      <a:pt x="149" y="55"/>
                      <a:pt x="156" y="66"/>
                    </a:cubicBezTo>
                    <a:cubicBezTo>
                      <a:pt x="166" y="83"/>
                      <a:pt x="173" y="101"/>
                      <a:pt x="180" y="119"/>
                    </a:cubicBezTo>
                    <a:cubicBezTo>
                      <a:pt x="183" y="125"/>
                      <a:pt x="186" y="131"/>
                      <a:pt x="188" y="138"/>
                    </a:cubicBezTo>
                    <a:cubicBezTo>
                      <a:pt x="191" y="147"/>
                      <a:pt x="188" y="141"/>
                      <a:pt x="181" y="139"/>
                    </a:cubicBezTo>
                    <a:cubicBezTo>
                      <a:pt x="151" y="128"/>
                      <a:pt x="119" y="138"/>
                      <a:pt x="90" y="145"/>
                    </a:cubicBezTo>
                    <a:cubicBezTo>
                      <a:pt x="77" y="149"/>
                      <a:pt x="78" y="141"/>
                      <a:pt x="74" y="130"/>
                    </a:cubicBezTo>
                    <a:cubicBezTo>
                      <a:pt x="70" y="122"/>
                      <a:pt x="66" y="115"/>
                      <a:pt x="63" y="107"/>
                    </a:cubicBezTo>
                    <a:cubicBezTo>
                      <a:pt x="54" y="90"/>
                      <a:pt x="48" y="73"/>
                      <a:pt x="40" y="57"/>
                    </a:cubicBezTo>
                    <a:cubicBezTo>
                      <a:pt x="39" y="55"/>
                      <a:pt x="36" y="56"/>
                      <a:pt x="37" y="58"/>
                    </a:cubicBezTo>
                    <a:cubicBezTo>
                      <a:pt x="45" y="73"/>
                      <a:pt x="51" y="90"/>
                      <a:pt x="59" y="106"/>
                    </a:cubicBezTo>
                    <a:cubicBezTo>
                      <a:pt x="66" y="121"/>
                      <a:pt x="74" y="136"/>
                      <a:pt x="78" y="152"/>
                    </a:cubicBezTo>
                    <a:cubicBezTo>
                      <a:pt x="78" y="153"/>
                      <a:pt x="79" y="153"/>
                      <a:pt x="80" y="153"/>
                    </a:cubicBezTo>
                    <a:cubicBezTo>
                      <a:pt x="111" y="139"/>
                      <a:pt x="161" y="126"/>
                      <a:pt x="191" y="148"/>
                    </a:cubicBezTo>
                    <a:cubicBezTo>
                      <a:pt x="170" y="147"/>
                      <a:pt x="148" y="146"/>
                      <a:pt x="127" y="149"/>
                    </a:cubicBezTo>
                    <a:cubicBezTo>
                      <a:pt x="120" y="150"/>
                      <a:pt x="113" y="151"/>
                      <a:pt x="107" y="153"/>
                    </a:cubicBezTo>
                    <a:cubicBezTo>
                      <a:pt x="99" y="155"/>
                      <a:pt x="85" y="162"/>
                      <a:pt x="78" y="160"/>
                    </a:cubicBezTo>
                    <a:cubicBezTo>
                      <a:pt x="65" y="157"/>
                      <a:pt x="56" y="121"/>
                      <a:pt x="50" y="109"/>
                    </a:cubicBezTo>
                    <a:cubicBezTo>
                      <a:pt x="47" y="102"/>
                      <a:pt x="44" y="95"/>
                      <a:pt x="40" y="89"/>
                    </a:cubicBezTo>
                    <a:cubicBezTo>
                      <a:pt x="35" y="81"/>
                      <a:pt x="15" y="65"/>
                      <a:pt x="38" y="63"/>
                    </a:cubicBezTo>
                    <a:cubicBezTo>
                      <a:pt x="39" y="63"/>
                      <a:pt x="39" y="62"/>
                      <a:pt x="38" y="62"/>
                    </a:cubicBezTo>
                    <a:cubicBezTo>
                      <a:pt x="32" y="62"/>
                      <a:pt x="28" y="63"/>
                      <a:pt x="22" y="66"/>
                    </a:cubicBezTo>
                    <a:cubicBezTo>
                      <a:pt x="22" y="66"/>
                      <a:pt x="22" y="67"/>
                      <a:pt x="22" y="67"/>
                    </a:cubicBezTo>
                    <a:cubicBezTo>
                      <a:pt x="22" y="67"/>
                      <a:pt x="22" y="67"/>
                      <a:pt x="22" y="67"/>
                    </a:cubicBezTo>
                    <a:cubicBezTo>
                      <a:pt x="22" y="68"/>
                      <a:pt x="22" y="68"/>
                      <a:pt x="22" y="68"/>
                    </a:cubicBezTo>
                    <a:cubicBezTo>
                      <a:pt x="22" y="69"/>
                      <a:pt x="22" y="70"/>
                      <a:pt x="22" y="70"/>
                    </a:cubicBezTo>
                    <a:cubicBezTo>
                      <a:pt x="21" y="71"/>
                      <a:pt x="20" y="72"/>
                      <a:pt x="21" y="73"/>
                    </a:cubicBezTo>
                    <a:cubicBezTo>
                      <a:pt x="21" y="73"/>
                      <a:pt x="21" y="73"/>
                      <a:pt x="21" y="73"/>
                    </a:cubicBezTo>
                    <a:cubicBezTo>
                      <a:pt x="21" y="74"/>
                      <a:pt x="21" y="76"/>
                      <a:pt x="21" y="77"/>
                    </a:cubicBezTo>
                    <a:cubicBezTo>
                      <a:pt x="20" y="77"/>
                      <a:pt x="20" y="77"/>
                      <a:pt x="20" y="77"/>
                    </a:cubicBezTo>
                    <a:cubicBezTo>
                      <a:pt x="20" y="77"/>
                      <a:pt x="20" y="77"/>
                      <a:pt x="20" y="77"/>
                    </a:cubicBezTo>
                    <a:cubicBezTo>
                      <a:pt x="20" y="77"/>
                      <a:pt x="20" y="77"/>
                      <a:pt x="20" y="77"/>
                    </a:cubicBezTo>
                    <a:cubicBezTo>
                      <a:pt x="20" y="79"/>
                      <a:pt x="20" y="81"/>
                      <a:pt x="20" y="82"/>
                    </a:cubicBezTo>
                    <a:cubicBezTo>
                      <a:pt x="20" y="82"/>
                      <a:pt x="19" y="81"/>
                      <a:pt x="19" y="80"/>
                    </a:cubicBezTo>
                    <a:cubicBezTo>
                      <a:pt x="20" y="79"/>
                      <a:pt x="19" y="77"/>
                      <a:pt x="17" y="78"/>
                    </a:cubicBezTo>
                    <a:cubicBezTo>
                      <a:pt x="12" y="80"/>
                      <a:pt x="7" y="82"/>
                      <a:pt x="1" y="85"/>
                    </a:cubicBezTo>
                    <a:cubicBezTo>
                      <a:pt x="0" y="85"/>
                      <a:pt x="0" y="86"/>
                      <a:pt x="0" y="87"/>
                    </a:cubicBezTo>
                    <a:cubicBezTo>
                      <a:pt x="7" y="107"/>
                      <a:pt x="16" y="127"/>
                      <a:pt x="27" y="146"/>
                    </a:cubicBezTo>
                    <a:cubicBezTo>
                      <a:pt x="32" y="155"/>
                      <a:pt x="38" y="164"/>
                      <a:pt x="44" y="173"/>
                    </a:cubicBezTo>
                    <a:cubicBezTo>
                      <a:pt x="48" y="179"/>
                      <a:pt x="55" y="194"/>
                      <a:pt x="61" y="197"/>
                    </a:cubicBezTo>
                    <a:cubicBezTo>
                      <a:pt x="63" y="198"/>
                      <a:pt x="64" y="198"/>
                      <a:pt x="67" y="198"/>
                    </a:cubicBezTo>
                    <a:cubicBezTo>
                      <a:pt x="78" y="198"/>
                      <a:pt x="93" y="190"/>
                      <a:pt x="105" y="187"/>
                    </a:cubicBezTo>
                    <a:cubicBezTo>
                      <a:pt x="130" y="180"/>
                      <a:pt x="156" y="174"/>
                      <a:pt x="181" y="168"/>
                    </a:cubicBezTo>
                    <a:cubicBezTo>
                      <a:pt x="182" y="168"/>
                      <a:pt x="182" y="166"/>
                      <a:pt x="181" y="167"/>
                    </a:cubicBezTo>
                    <a:cubicBezTo>
                      <a:pt x="159" y="171"/>
                      <a:pt x="138" y="176"/>
                      <a:pt x="117" y="181"/>
                    </a:cubicBezTo>
                    <a:cubicBezTo>
                      <a:pt x="106" y="184"/>
                      <a:pt x="95" y="187"/>
                      <a:pt x="85" y="190"/>
                    </a:cubicBezTo>
                    <a:cubicBezTo>
                      <a:pt x="72" y="193"/>
                      <a:pt x="64" y="199"/>
                      <a:pt x="56" y="186"/>
                    </a:cubicBezTo>
                    <a:cubicBezTo>
                      <a:pt x="44" y="168"/>
                      <a:pt x="32" y="150"/>
                      <a:pt x="22" y="131"/>
                    </a:cubicBezTo>
                    <a:cubicBezTo>
                      <a:pt x="18" y="123"/>
                      <a:pt x="14" y="114"/>
                      <a:pt x="10" y="105"/>
                    </a:cubicBezTo>
                    <a:cubicBezTo>
                      <a:pt x="4" y="91"/>
                      <a:pt x="4" y="87"/>
                      <a:pt x="18" y="81"/>
                    </a:cubicBezTo>
                    <a:cubicBezTo>
                      <a:pt x="19" y="82"/>
                      <a:pt x="19" y="82"/>
                      <a:pt x="20" y="83"/>
                    </a:cubicBezTo>
                    <a:cubicBezTo>
                      <a:pt x="20" y="85"/>
                      <a:pt x="20" y="88"/>
                      <a:pt x="20" y="90"/>
                    </a:cubicBezTo>
                    <a:cubicBezTo>
                      <a:pt x="23" y="100"/>
                      <a:pt x="29" y="110"/>
                      <a:pt x="33" y="119"/>
                    </a:cubicBezTo>
                    <a:cubicBezTo>
                      <a:pt x="44" y="142"/>
                      <a:pt x="55" y="164"/>
                      <a:pt x="68" y="186"/>
                    </a:cubicBezTo>
                    <a:cubicBezTo>
                      <a:pt x="68" y="186"/>
                      <a:pt x="68" y="186"/>
                      <a:pt x="69" y="187"/>
                    </a:cubicBezTo>
                    <a:cubicBezTo>
                      <a:pt x="69" y="187"/>
                      <a:pt x="69" y="187"/>
                      <a:pt x="69" y="187"/>
                    </a:cubicBezTo>
                    <a:cubicBezTo>
                      <a:pt x="69" y="187"/>
                      <a:pt x="69" y="187"/>
                      <a:pt x="69" y="187"/>
                    </a:cubicBezTo>
                    <a:cubicBezTo>
                      <a:pt x="69" y="187"/>
                      <a:pt x="69" y="187"/>
                      <a:pt x="69" y="187"/>
                    </a:cubicBezTo>
                    <a:cubicBezTo>
                      <a:pt x="109" y="178"/>
                      <a:pt x="145" y="165"/>
                      <a:pt x="186" y="163"/>
                    </a:cubicBezTo>
                    <a:cubicBezTo>
                      <a:pt x="186" y="163"/>
                      <a:pt x="186" y="163"/>
                      <a:pt x="186" y="163"/>
                    </a:cubicBezTo>
                    <a:cubicBezTo>
                      <a:pt x="186" y="163"/>
                      <a:pt x="186" y="163"/>
                      <a:pt x="186" y="163"/>
                    </a:cubicBezTo>
                    <a:cubicBezTo>
                      <a:pt x="185" y="163"/>
                      <a:pt x="185" y="164"/>
                      <a:pt x="186" y="164"/>
                    </a:cubicBezTo>
                    <a:cubicBezTo>
                      <a:pt x="186" y="164"/>
                      <a:pt x="186" y="164"/>
                      <a:pt x="187" y="164"/>
                    </a:cubicBezTo>
                    <a:cubicBezTo>
                      <a:pt x="187" y="164"/>
                      <a:pt x="187" y="164"/>
                      <a:pt x="187" y="164"/>
                    </a:cubicBezTo>
                    <a:cubicBezTo>
                      <a:pt x="193" y="164"/>
                      <a:pt x="199" y="162"/>
                      <a:pt x="204" y="160"/>
                    </a:cubicBezTo>
                    <a:cubicBezTo>
                      <a:pt x="205" y="159"/>
                      <a:pt x="205" y="159"/>
                      <a:pt x="205" y="158"/>
                    </a:cubicBezTo>
                    <a:cubicBezTo>
                      <a:pt x="205" y="159"/>
                      <a:pt x="205" y="159"/>
                      <a:pt x="205" y="159"/>
                    </a:cubicBezTo>
                    <a:cubicBezTo>
                      <a:pt x="205" y="159"/>
                      <a:pt x="205" y="159"/>
                      <a:pt x="205" y="159"/>
                    </a:cubicBezTo>
                    <a:cubicBezTo>
                      <a:pt x="205" y="159"/>
                      <a:pt x="206" y="159"/>
                      <a:pt x="206" y="159"/>
                    </a:cubicBezTo>
                    <a:cubicBezTo>
                      <a:pt x="206" y="160"/>
                      <a:pt x="206" y="160"/>
                      <a:pt x="206" y="160"/>
                    </a:cubicBezTo>
                    <a:cubicBezTo>
                      <a:pt x="206" y="160"/>
                      <a:pt x="206" y="160"/>
                      <a:pt x="206" y="160"/>
                    </a:cubicBezTo>
                    <a:cubicBezTo>
                      <a:pt x="206" y="160"/>
                      <a:pt x="206" y="160"/>
                      <a:pt x="206" y="160"/>
                    </a:cubicBezTo>
                    <a:cubicBezTo>
                      <a:pt x="207" y="160"/>
                      <a:pt x="209" y="159"/>
                      <a:pt x="208" y="158"/>
                    </a:cubicBezTo>
                    <a:cubicBezTo>
                      <a:pt x="207" y="157"/>
                      <a:pt x="207" y="157"/>
                      <a:pt x="207" y="157"/>
                    </a:cubicBezTo>
                    <a:cubicBezTo>
                      <a:pt x="235" y="139"/>
                      <a:pt x="265" y="133"/>
                      <a:pt x="296" y="124"/>
                    </a:cubicBezTo>
                    <a:cubicBezTo>
                      <a:pt x="296" y="124"/>
                      <a:pt x="296" y="124"/>
                      <a:pt x="296" y="123"/>
                    </a:cubicBezTo>
                    <a:cubicBezTo>
                      <a:pt x="298" y="121"/>
                      <a:pt x="294" y="117"/>
                      <a:pt x="292" y="116"/>
                    </a:cubicBezTo>
                    <a:cubicBezTo>
                      <a:pt x="292" y="114"/>
                      <a:pt x="292" y="113"/>
                      <a:pt x="290" y="112"/>
                    </a:cubicBezTo>
                    <a:cubicBezTo>
                      <a:pt x="290" y="111"/>
                      <a:pt x="289" y="111"/>
                      <a:pt x="289" y="110"/>
                    </a:cubicBezTo>
                    <a:cubicBezTo>
                      <a:pt x="289" y="110"/>
                      <a:pt x="289" y="110"/>
                      <a:pt x="289" y="109"/>
                    </a:cubicBezTo>
                    <a:cubicBezTo>
                      <a:pt x="288" y="109"/>
                      <a:pt x="286" y="108"/>
                      <a:pt x="287" y="107"/>
                    </a:cubicBezTo>
                    <a:cubicBezTo>
                      <a:pt x="287" y="107"/>
                      <a:pt x="287" y="107"/>
                      <a:pt x="287" y="107"/>
                    </a:cubicBezTo>
                    <a:cubicBezTo>
                      <a:pt x="287" y="107"/>
                      <a:pt x="287" y="107"/>
                      <a:pt x="287" y="107"/>
                    </a:cubicBezTo>
                    <a:cubicBezTo>
                      <a:pt x="287" y="107"/>
                      <a:pt x="287" y="106"/>
                      <a:pt x="287" y="106"/>
                    </a:cubicBezTo>
                    <a:cubicBezTo>
                      <a:pt x="288" y="107"/>
                      <a:pt x="289" y="107"/>
                      <a:pt x="291" y="108"/>
                    </a:cubicBezTo>
                    <a:cubicBezTo>
                      <a:pt x="293" y="111"/>
                      <a:pt x="295" y="114"/>
                      <a:pt x="298" y="118"/>
                    </a:cubicBezTo>
                    <a:cubicBezTo>
                      <a:pt x="299" y="120"/>
                      <a:pt x="301" y="122"/>
                      <a:pt x="303" y="124"/>
                    </a:cubicBezTo>
                    <a:cubicBezTo>
                      <a:pt x="271" y="133"/>
                      <a:pt x="240" y="144"/>
                      <a:pt x="210" y="157"/>
                    </a:cubicBezTo>
                    <a:cubicBezTo>
                      <a:pt x="208" y="158"/>
                      <a:pt x="209" y="160"/>
                      <a:pt x="211" y="159"/>
                    </a:cubicBezTo>
                    <a:cubicBezTo>
                      <a:pt x="241" y="146"/>
                      <a:pt x="272" y="136"/>
                      <a:pt x="304" y="127"/>
                    </a:cubicBezTo>
                    <a:cubicBezTo>
                      <a:pt x="305" y="127"/>
                      <a:pt x="305" y="126"/>
                      <a:pt x="305" y="126"/>
                    </a:cubicBezTo>
                    <a:close/>
                    <a:moveTo>
                      <a:pt x="195" y="149"/>
                    </a:moveTo>
                    <a:cubicBezTo>
                      <a:pt x="195" y="149"/>
                      <a:pt x="195" y="149"/>
                      <a:pt x="195" y="149"/>
                    </a:cubicBezTo>
                    <a:cubicBezTo>
                      <a:pt x="194" y="149"/>
                      <a:pt x="194" y="149"/>
                      <a:pt x="194" y="149"/>
                    </a:cubicBezTo>
                    <a:cubicBezTo>
                      <a:pt x="194" y="149"/>
                      <a:pt x="194" y="149"/>
                      <a:pt x="195" y="149"/>
                    </a:cubicBezTo>
                    <a:close/>
                    <a:moveTo>
                      <a:pt x="73" y="181"/>
                    </a:moveTo>
                    <a:cubicBezTo>
                      <a:pt x="73" y="181"/>
                      <a:pt x="74" y="181"/>
                      <a:pt x="74" y="181"/>
                    </a:cubicBezTo>
                    <a:cubicBezTo>
                      <a:pt x="110" y="168"/>
                      <a:pt x="147" y="160"/>
                      <a:pt x="186" y="159"/>
                    </a:cubicBezTo>
                    <a:cubicBezTo>
                      <a:pt x="186" y="159"/>
                      <a:pt x="186" y="160"/>
                      <a:pt x="186" y="160"/>
                    </a:cubicBezTo>
                    <a:cubicBezTo>
                      <a:pt x="147" y="162"/>
                      <a:pt x="107" y="172"/>
                      <a:pt x="71" y="185"/>
                    </a:cubicBezTo>
                    <a:cubicBezTo>
                      <a:pt x="72" y="184"/>
                      <a:pt x="73" y="183"/>
                      <a:pt x="73" y="181"/>
                    </a:cubicBezTo>
                    <a:close/>
                    <a:moveTo>
                      <a:pt x="189" y="153"/>
                    </a:moveTo>
                    <a:cubicBezTo>
                      <a:pt x="189" y="153"/>
                      <a:pt x="189" y="153"/>
                      <a:pt x="189" y="153"/>
                    </a:cubicBezTo>
                    <a:cubicBezTo>
                      <a:pt x="189" y="153"/>
                      <a:pt x="189" y="153"/>
                      <a:pt x="189" y="153"/>
                    </a:cubicBezTo>
                    <a:cubicBezTo>
                      <a:pt x="189" y="153"/>
                      <a:pt x="189" y="153"/>
                      <a:pt x="189" y="153"/>
                    </a:cubicBezTo>
                    <a:cubicBezTo>
                      <a:pt x="189" y="153"/>
                      <a:pt x="189" y="153"/>
                      <a:pt x="189" y="153"/>
                    </a:cubicBezTo>
                    <a:close/>
                    <a:moveTo>
                      <a:pt x="190" y="151"/>
                    </a:moveTo>
                    <a:cubicBezTo>
                      <a:pt x="190" y="151"/>
                      <a:pt x="190" y="150"/>
                      <a:pt x="189" y="150"/>
                    </a:cubicBezTo>
                    <a:cubicBezTo>
                      <a:pt x="187" y="150"/>
                      <a:pt x="185" y="150"/>
                      <a:pt x="183" y="150"/>
                    </a:cubicBezTo>
                    <a:cubicBezTo>
                      <a:pt x="185" y="150"/>
                      <a:pt x="188" y="150"/>
                      <a:pt x="191" y="150"/>
                    </a:cubicBezTo>
                    <a:cubicBezTo>
                      <a:pt x="192" y="150"/>
                      <a:pt x="192" y="149"/>
                      <a:pt x="192" y="149"/>
                    </a:cubicBezTo>
                    <a:cubicBezTo>
                      <a:pt x="192" y="149"/>
                      <a:pt x="192" y="149"/>
                      <a:pt x="193" y="149"/>
                    </a:cubicBezTo>
                    <a:cubicBezTo>
                      <a:pt x="193" y="149"/>
                      <a:pt x="193" y="149"/>
                      <a:pt x="193" y="149"/>
                    </a:cubicBezTo>
                    <a:cubicBezTo>
                      <a:pt x="192" y="150"/>
                      <a:pt x="191" y="151"/>
                      <a:pt x="190" y="151"/>
                    </a:cubicBezTo>
                    <a:close/>
                    <a:moveTo>
                      <a:pt x="173" y="150"/>
                    </a:moveTo>
                    <a:cubicBezTo>
                      <a:pt x="142" y="150"/>
                      <a:pt x="111" y="156"/>
                      <a:pt x="81" y="165"/>
                    </a:cubicBezTo>
                    <a:cubicBezTo>
                      <a:pt x="80" y="165"/>
                      <a:pt x="80" y="168"/>
                      <a:pt x="82" y="167"/>
                    </a:cubicBezTo>
                    <a:cubicBezTo>
                      <a:pt x="115" y="157"/>
                      <a:pt x="150" y="151"/>
                      <a:pt x="185" y="152"/>
                    </a:cubicBezTo>
                    <a:cubicBezTo>
                      <a:pt x="148" y="154"/>
                      <a:pt x="113" y="160"/>
                      <a:pt x="78" y="171"/>
                    </a:cubicBezTo>
                    <a:cubicBezTo>
                      <a:pt x="76" y="172"/>
                      <a:pt x="77" y="174"/>
                      <a:pt x="79" y="174"/>
                    </a:cubicBezTo>
                    <a:cubicBezTo>
                      <a:pt x="114" y="163"/>
                      <a:pt x="151" y="156"/>
                      <a:pt x="188" y="155"/>
                    </a:cubicBezTo>
                    <a:cubicBezTo>
                      <a:pt x="188" y="155"/>
                      <a:pt x="188" y="155"/>
                      <a:pt x="188" y="155"/>
                    </a:cubicBezTo>
                    <a:cubicBezTo>
                      <a:pt x="187" y="155"/>
                      <a:pt x="187" y="156"/>
                      <a:pt x="187" y="156"/>
                    </a:cubicBezTo>
                    <a:cubicBezTo>
                      <a:pt x="187" y="156"/>
                      <a:pt x="187" y="156"/>
                      <a:pt x="187" y="156"/>
                    </a:cubicBezTo>
                    <a:cubicBezTo>
                      <a:pt x="148" y="157"/>
                      <a:pt x="110" y="165"/>
                      <a:pt x="74" y="179"/>
                    </a:cubicBezTo>
                    <a:cubicBezTo>
                      <a:pt x="75" y="174"/>
                      <a:pt x="76" y="169"/>
                      <a:pt x="76" y="165"/>
                    </a:cubicBezTo>
                    <a:cubicBezTo>
                      <a:pt x="77" y="166"/>
                      <a:pt x="77" y="166"/>
                      <a:pt x="77" y="166"/>
                    </a:cubicBezTo>
                    <a:cubicBezTo>
                      <a:pt x="107" y="151"/>
                      <a:pt x="140" y="149"/>
                      <a:pt x="173" y="150"/>
                    </a:cubicBezTo>
                    <a:close/>
                    <a:moveTo>
                      <a:pt x="64" y="174"/>
                    </a:moveTo>
                    <a:cubicBezTo>
                      <a:pt x="57" y="164"/>
                      <a:pt x="52" y="152"/>
                      <a:pt x="47" y="142"/>
                    </a:cubicBezTo>
                    <a:cubicBezTo>
                      <a:pt x="39" y="126"/>
                      <a:pt x="26" y="107"/>
                      <a:pt x="23" y="88"/>
                    </a:cubicBezTo>
                    <a:cubicBezTo>
                      <a:pt x="40" y="118"/>
                      <a:pt x="50" y="150"/>
                      <a:pt x="68" y="179"/>
                    </a:cubicBezTo>
                    <a:cubicBezTo>
                      <a:pt x="69" y="180"/>
                      <a:pt x="70" y="179"/>
                      <a:pt x="69" y="178"/>
                    </a:cubicBezTo>
                    <a:cubicBezTo>
                      <a:pt x="50" y="149"/>
                      <a:pt x="42" y="115"/>
                      <a:pt x="23" y="86"/>
                    </a:cubicBezTo>
                    <a:cubicBezTo>
                      <a:pt x="22" y="84"/>
                      <a:pt x="22" y="82"/>
                      <a:pt x="22" y="80"/>
                    </a:cubicBezTo>
                    <a:cubicBezTo>
                      <a:pt x="43" y="111"/>
                      <a:pt x="49" y="148"/>
                      <a:pt x="71" y="179"/>
                    </a:cubicBezTo>
                    <a:cubicBezTo>
                      <a:pt x="71" y="179"/>
                      <a:pt x="72" y="179"/>
                      <a:pt x="71" y="178"/>
                    </a:cubicBezTo>
                    <a:cubicBezTo>
                      <a:pt x="50" y="148"/>
                      <a:pt x="45" y="109"/>
                      <a:pt x="22" y="79"/>
                    </a:cubicBezTo>
                    <a:cubicBezTo>
                      <a:pt x="22" y="78"/>
                      <a:pt x="23" y="76"/>
                      <a:pt x="23" y="75"/>
                    </a:cubicBezTo>
                    <a:cubicBezTo>
                      <a:pt x="46" y="103"/>
                      <a:pt x="53" y="141"/>
                      <a:pt x="70" y="172"/>
                    </a:cubicBezTo>
                    <a:cubicBezTo>
                      <a:pt x="71" y="173"/>
                      <a:pt x="73" y="172"/>
                      <a:pt x="73" y="171"/>
                    </a:cubicBezTo>
                    <a:cubicBezTo>
                      <a:pt x="55" y="139"/>
                      <a:pt x="48" y="100"/>
                      <a:pt x="24" y="72"/>
                    </a:cubicBezTo>
                    <a:cubicBezTo>
                      <a:pt x="24" y="71"/>
                      <a:pt x="24" y="71"/>
                      <a:pt x="24" y="70"/>
                    </a:cubicBezTo>
                    <a:cubicBezTo>
                      <a:pt x="35" y="86"/>
                      <a:pt x="45" y="102"/>
                      <a:pt x="53" y="120"/>
                    </a:cubicBezTo>
                    <a:cubicBezTo>
                      <a:pt x="59" y="135"/>
                      <a:pt x="66" y="150"/>
                      <a:pt x="75" y="164"/>
                    </a:cubicBezTo>
                    <a:cubicBezTo>
                      <a:pt x="74" y="167"/>
                      <a:pt x="71" y="182"/>
                      <a:pt x="70" y="182"/>
                    </a:cubicBezTo>
                    <a:cubicBezTo>
                      <a:pt x="68" y="183"/>
                      <a:pt x="65" y="175"/>
                      <a:pt x="64" y="174"/>
                    </a:cubicBezTo>
                    <a:close/>
                    <a:moveTo>
                      <a:pt x="187" y="163"/>
                    </a:moveTo>
                    <a:cubicBezTo>
                      <a:pt x="187" y="163"/>
                      <a:pt x="187" y="162"/>
                      <a:pt x="187" y="162"/>
                    </a:cubicBezTo>
                    <a:cubicBezTo>
                      <a:pt x="187" y="162"/>
                      <a:pt x="187" y="162"/>
                      <a:pt x="187" y="161"/>
                    </a:cubicBezTo>
                    <a:cubicBezTo>
                      <a:pt x="188" y="159"/>
                      <a:pt x="189" y="157"/>
                      <a:pt x="190" y="154"/>
                    </a:cubicBezTo>
                    <a:cubicBezTo>
                      <a:pt x="193" y="151"/>
                      <a:pt x="198" y="148"/>
                      <a:pt x="201" y="152"/>
                    </a:cubicBezTo>
                    <a:cubicBezTo>
                      <a:pt x="202" y="154"/>
                      <a:pt x="203" y="156"/>
                      <a:pt x="204" y="158"/>
                    </a:cubicBezTo>
                    <a:cubicBezTo>
                      <a:pt x="204" y="158"/>
                      <a:pt x="204" y="158"/>
                      <a:pt x="204" y="158"/>
                    </a:cubicBezTo>
                    <a:cubicBezTo>
                      <a:pt x="204" y="157"/>
                      <a:pt x="204" y="158"/>
                      <a:pt x="203" y="158"/>
                    </a:cubicBezTo>
                    <a:cubicBezTo>
                      <a:pt x="201" y="158"/>
                      <a:pt x="198" y="160"/>
                      <a:pt x="196" y="160"/>
                    </a:cubicBezTo>
                    <a:cubicBezTo>
                      <a:pt x="193" y="161"/>
                      <a:pt x="190" y="162"/>
                      <a:pt x="187" y="163"/>
                    </a:cubicBezTo>
                    <a:close/>
                    <a:moveTo>
                      <a:pt x="290" y="117"/>
                    </a:moveTo>
                    <a:cubicBezTo>
                      <a:pt x="291" y="117"/>
                      <a:pt x="291" y="118"/>
                      <a:pt x="292" y="118"/>
                    </a:cubicBezTo>
                    <a:cubicBezTo>
                      <a:pt x="261" y="122"/>
                      <a:pt x="230" y="136"/>
                      <a:pt x="205" y="154"/>
                    </a:cubicBezTo>
                    <a:cubicBezTo>
                      <a:pt x="204" y="152"/>
                      <a:pt x="203" y="151"/>
                      <a:pt x="202" y="150"/>
                    </a:cubicBezTo>
                    <a:cubicBezTo>
                      <a:pt x="202" y="150"/>
                      <a:pt x="202" y="150"/>
                      <a:pt x="202" y="150"/>
                    </a:cubicBezTo>
                    <a:cubicBezTo>
                      <a:pt x="229" y="132"/>
                      <a:pt x="258" y="120"/>
                      <a:pt x="290" y="117"/>
                    </a:cubicBezTo>
                    <a:close/>
                    <a:moveTo>
                      <a:pt x="295" y="123"/>
                    </a:moveTo>
                    <a:cubicBezTo>
                      <a:pt x="264" y="129"/>
                      <a:pt x="233" y="138"/>
                      <a:pt x="206" y="156"/>
                    </a:cubicBezTo>
                    <a:cubicBezTo>
                      <a:pt x="206" y="156"/>
                      <a:pt x="206" y="156"/>
                      <a:pt x="206" y="156"/>
                    </a:cubicBezTo>
                    <a:cubicBezTo>
                      <a:pt x="206" y="156"/>
                      <a:pt x="206" y="155"/>
                      <a:pt x="205" y="154"/>
                    </a:cubicBezTo>
                    <a:cubicBezTo>
                      <a:pt x="232" y="137"/>
                      <a:pt x="261" y="127"/>
                      <a:pt x="292" y="119"/>
                    </a:cubicBezTo>
                    <a:cubicBezTo>
                      <a:pt x="293" y="119"/>
                      <a:pt x="293" y="119"/>
                      <a:pt x="293" y="119"/>
                    </a:cubicBezTo>
                    <a:cubicBezTo>
                      <a:pt x="294" y="120"/>
                      <a:pt x="295" y="121"/>
                      <a:pt x="295" y="123"/>
                    </a:cubicBezTo>
                    <a:close/>
                    <a:moveTo>
                      <a:pt x="290" y="115"/>
                    </a:moveTo>
                    <a:cubicBezTo>
                      <a:pt x="258" y="118"/>
                      <a:pt x="227" y="130"/>
                      <a:pt x="202" y="149"/>
                    </a:cubicBezTo>
                    <a:cubicBezTo>
                      <a:pt x="202" y="150"/>
                      <a:pt x="201" y="150"/>
                      <a:pt x="201" y="150"/>
                    </a:cubicBezTo>
                    <a:cubicBezTo>
                      <a:pt x="201" y="150"/>
                      <a:pt x="201" y="149"/>
                      <a:pt x="201" y="149"/>
                    </a:cubicBezTo>
                    <a:cubicBezTo>
                      <a:pt x="203" y="138"/>
                      <a:pt x="229" y="126"/>
                      <a:pt x="239" y="122"/>
                    </a:cubicBezTo>
                    <a:cubicBezTo>
                      <a:pt x="255" y="115"/>
                      <a:pt x="271" y="112"/>
                      <a:pt x="288" y="112"/>
                    </a:cubicBezTo>
                    <a:cubicBezTo>
                      <a:pt x="288" y="112"/>
                      <a:pt x="288" y="112"/>
                      <a:pt x="288" y="112"/>
                    </a:cubicBezTo>
                    <a:cubicBezTo>
                      <a:pt x="289" y="113"/>
                      <a:pt x="290" y="114"/>
                      <a:pt x="290" y="115"/>
                    </a:cubicBezTo>
                    <a:close/>
                    <a:moveTo>
                      <a:pt x="287" y="110"/>
                    </a:moveTo>
                    <a:cubicBezTo>
                      <a:pt x="287" y="110"/>
                      <a:pt x="287" y="110"/>
                      <a:pt x="288" y="111"/>
                    </a:cubicBezTo>
                    <a:cubicBezTo>
                      <a:pt x="288" y="111"/>
                      <a:pt x="288" y="111"/>
                      <a:pt x="288" y="111"/>
                    </a:cubicBezTo>
                    <a:cubicBezTo>
                      <a:pt x="267" y="111"/>
                      <a:pt x="247" y="115"/>
                      <a:pt x="229" y="125"/>
                    </a:cubicBezTo>
                    <a:cubicBezTo>
                      <a:pt x="222" y="128"/>
                      <a:pt x="201" y="139"/>
                      <a:pt x="200" y="149"/>
                    </a:cubicBezTo>
                    <a:cubicBezTo>
                      <a:pt x="200" y="148"/>
                      <a:pt x="199" y="148"/>
                      <a:pt x="198" y="148"/>
                    </a:cubicBezTo>
                    <a:cubicBezTo>
                      <a:pt x="217" y="117"/>
                      <a:pt x="251" y="110"/>
                      <a:pt x="285" y="108"/>
                    </a:cubicBezTo>
                    <a:cubicBezTo>
                      <a:pt x="285" y="108"/>
                      <a:pt x="285" y="109"/>
                      <a:pt x="286" y="110"/>
                    </a:cubicBezTo>
                    <a:cubicBezTo>
                      <a:pt x="286" y="110"/>
                      <a:pt x="286" y="110"/>
                      <a:pt x="287" y="110"/>
                    </a:cubicBezTo>
                    <a:close/>
                    <a:moveTo>
                      <a:pt x="198" y="146"/>
                    </a:moveTo>
                    <a:cubicBezTo>
                      <a:pt x="210" y="116"/>
                      <a:pt x="252" y="97"/>
                      <a:pt x="285" y="106"/>
                    </a:cubicBezTo>
                    <a:cubicBezTo>
                      <a:pt x="252" y="108"/>
                      <a:pt x="215" y="115"/>
                      <a:pt x="198" y="146"/>
                    </a:cubicBezTo>
                    <a:close/>
                    <a:moveTo>
                      <a:pt x="285" y="102"/>
                    </a:moveTo>
                    <a:cubicBezTo>
                      <a:pt x="272" y="102"/>
                      <a:pt x="260" y="101"/>
                      <a:pt x="247" y="104"/>
                    </a:cubicBezTo>
                    <a:cubicBezTo>
                      <a:pt x="223" y="110"/>
                      <a:pt x="203" y="123"/>
                      <a:pt x="195" y="147"/>
                    </a:cubicBezTo>
                    <a:cubicBezTo>
                      <a:pt x="186" y="125"/>
                      <a:pt x="178" y="103"/>
                      <a:pt x="168" y="83"/>
                    </a:cubicBezTo>
                    <a:cubicBezTo>
                      <a:pt x="163" y="72"/>
                      <a:pt x="157" y="61"/>
                      <a:pt x="150" y="51"/>
                    </a:cubicBezTo>
                    <a:cubicBezTo>
                      <a:pt x="168" y="25"/>
                      <a:pt x="216" y="0"/>
                      <a:pt x="248" y="19"/>
                    </a:cubicBezTo>
                    <a:cubicBezTo>
                      <a:pt x="254" y="23"/>
                      <a:pt x="258" y="33"/>
                      <a:pt x="262" y="40"/>
                    </a:cubicBezTo>
                    <a:cubicBezTo>
                      <a:pt x="269" y="52"/>
                      <a:pt x="274" y="65"/>
                      <a:pt x="280" y="78"/>
                    </a:cubicBezTo>
                    <a:cubicBezTo>
                      <a:pt x="282" y="83"/>
                      <a:pt x="285" y="89"/>
                      <a:pt x="287" y="94"/>
                    </a:cubicBezTo>
                    <a:cubicBezTo>
                      <a:pt x="291" y="103"/>
                      <a:pt x="292" y="102"/>
                      <a:pt x="285" y="102"/>
                    </a:cubicBezTo>
                    <a:close/>
                  </a:path>
                </a:pathLst>
              </a:custGeom>
              <a:solidFill>
                <a:srgbClr val="FFFFFF">
                  <a:alpha val="100000"/>
                </a:srgbClr>
              </a:solidFill>
              <a:ln w="9525">
                <a:noFill/>
              </a:ln>
            </p:spPr>
            <p:txBody>
              <a:bodyPr/>
              <a:lstStyle/>
              <a:p>
                <a:endParaRPr lang="zh-CN" altLang="en-US"/>
              </a:p>
            </p:txBody>
          </p:sp>
          <p:sp>
            <p:nvSpPr>
              <p:cNvPr id="3195" name="Freeform 446"/>
              <p:cNvSpPr/>
              <p:nvPr/>
            </p:nvSpPr>
            <p:spPr>
              <a:xfrm>
                <a:off x="6617494" y="1858963"/>
                <a:ext cx="617538" cy="215900"/>
              </a:xfrm>
              <a:custGeom>
                <a:avLst/>
                <a:gdLst>
                  <a:gd name="txL" fmla="*/ 0 w 80"/>
                  <a:gd name="txT" fmla="*/ 0 h 28"/>
                  <a:gd name="txR" fmla="*/ 80 w 80"/>
                  <a:gd name="txB" fmla="*/ 28 h 28"/>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80" h="28">
                    <a:moveTo>
                      <a:pt x="49" y="7"/>
                    </a:moveTo>
                    <a:cubicBezTo>
                      <a:pt x="32" y="9"/>
                      <a:pt x="18" y="17"/>
                      <a:pt x="2" y="24"/>
                    </a:cubicBezTo>
                    <a:cubicBezTo>
                      <a:pt x="0" y="25"/>
                      <a:pt x="2" y="28"/>
                      <a:pt x="3" y="26"/>
                    </a:cubicBezTo>
                    <a:cubicBezTo>
                      <a:pt x="18" y="13"/>
                      <a:pt x="61" y="0"/>
                      <a:pt x="79" y="12"/>
                    </a:cubicBezTo>
                    <a:cubicBezTo>
                      <a:pt x="80" y="13"/>
                      <a:pt x="80" y="12"/>
                      <a:pt x="80" y="12"/>
                    </a:cubicBezTo>
                    <a:cubicBezTo>
                      <a:pt x="73" y="4"/>
                      <a:pt x="59" y="6"/>
                      <a:pt x="49" y="7"/>
                    </a:cubicBezTo>
                    <a:close/>
                  </a:path>
                </a:pathLst>
              </a:custGeom>
              <a:solidFill>
                <a:srgbClr val="FFFFFF">
                  <a:alpha val="100000"/>
                </a:srgbClr>
              </a:solidFill>
              <a:ln w="9525">
                <a:noFill/>
              </a:ln>
            </p:spPr>
            <p:txBody>
              <a:bodyPr/>
              <a:lstStyle/>
              <a:p>
                <a:endParaRPr lang="zh-CN" altLang="en-US"/>
              </a:p>
            </p:txBody>
          </p:sp>
          <p:sp>
            <p:nvSpPr>
              <p:cNvPr id="3196" name="Freeform 447"/>
              <p:cNvSpPr/>
              <p:nvPr/>
            </p:nvSpPr>
            <p:spPr>
              <a:xfrm>
                <a:off x="6625431" y="1944688"/>
                <a:ext cx="647700" cy="184150"/>
              </a:xfrm>
              <a:custGeom>
                <a:avLst/>
                <a:gdLst>
                  <a:gd name="txL" fmla="*/ 0 w 84"/>
                  <a:gd name="txT" fmla="*/ 0 h 24"/>
                  <a:gd name="txR" fmla="*/ 84 w 84"/>
                  <a:gd name="txB" fmla="*/ 24 h 24"/>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84" h="24">
                    <a:moveTo>
                      <a:pt x="63" y="3"/>
                    </a:moveTo>
                    <a:cubicBezTo>
                      <a:pt x="40" y="4"/>
                      <a:pt x="23" y="14"/>
                      <a:pt x="2" y="20"/>
                    </a:cubicBezTo>
                    <a:cubicBezTo>
                      <a:pt x="0" y="21"/>
                      <a:pt x="1" y="24"/>
                      <a:pt x="3" y="22"/>
                    </a:cubicBezTo>
                    <a:cubicBezTo>
                      <a:pt x="15" y="15"/>
                      <a:pt x="30" y="10"/>
                      <a:pt x="43" y="7"/>
                    </a:cubicBezTo>
                    <a:cubicBezTo>
                      <a:pt x="52" y="6"/>
                      <a:pt x="77" y="0"/>
                      <a:pt x="83" y="9"/>
                    </a:cubicBezTo>
                    <a:cubicBezTo>
                      <a:pt x="83" y="10"/>
                      <a:pt x="84" y="9"/>
                      <a:pt x="84" y="8"/>
                    </a:cubicBezTo>
                    <a:cubicBezTo>
                      <a:pt x="82" y="1"/>
                      <a:pt x="69" y="3"/>
                      <a:pt x="63" y="3"/>
                    </a:cubicBezTo>
                    <a:close/>
                  </a:path>
                </a:pathLst>
              </a:custGeom>
              <a:solidFill>
                <a:srgbClr val="FFFFFF">
                  <a:alpha val="100000"/>
                </a:srgbClr>
              </a:solidFill>
              <a:ln w="9525">
                <a:noFill/>
              </a:ln>
            </p:spPr>
            <p:txBody>
              <a:bodyPr/>
              <a:lstStyle/>
              <a:p>
                <a:endParaRPr lang="zh-CN" altLang="en-US"/>
              </a:p>
            </p:txBody>
          </p:sp>
          <p:sp>
            <p:nvSpPr>
              <p:cNvPr id="3197" name="Freeform 448"/>
              <p:cNvSpPr/>
              <p:nvPr/>
            </p:nvSpPr>
            <p:spPr>
              <a:xfrm>
                <a:off x="6679406" y="1998663"/>
                <a:ext cx="609600" cy="176213"/>
              </a:xfrm>
              <a:custGeom>
                <a:avLst/>
                <a:gdLst>
                  <a:gd name="txL" fmla="*/ 0 w 79"/>
                  <a:gd name="txT" fmla="*/ 0 h 23"/>
                  <a:gd name="txR" fmla="*/ 79 w 79"/>
                  <a:gd name="txB" fmla="*/ 23 h 23"/>
                </a:gdLst>
                <a:ahLst/>
                <a:cxnLst>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79" h="23">
                    <a:moveTo>
                      <a:pt x="79" y="5"/>
                    </a:moveTo>
                    <a:cubicBezTo>
                      <a:pt x="68" y="0"/>
                      <a:pt x="49" y="7"/>
                      <a:pt x="38" y="9"/>
                    </a:cubicBezTo>
                    <a:cubicBezTo>
                      <a:pt x="26" y="12"/>
                      <a:pt x="10" y="15"/>
                      <a:pt x="0" y="23"/>
                    </a:cubicBezTo>
                    <a:cubicBezTo>
                      <a:pt x="0" y="23"/>
                      <a:pt x="0" y="23"/>
                      <a:pt x="0" y="23"/>
                    </a:cubicBezTo>
                    <a:cubicBezTo>
                      <a:pt x="10" y="17"/>
                      <a:pt x="24" y="14"/>
                      <a:pt x="36" y="11"/>
                    </a:cubicBezTo>
                    <a:cubicBezTo>
                      <a:pt x="41" y="10"/>
                      <a:pt x="76" y="2"/>
                      <a:pt x="78" y="7"/>
                    </a:cubicBezTo>
                    <a:cubicBezTo>
                      <a:pt x="78" y="8"/>
                      <a:pt x="79" y="8"/>
                      <a:pt x="79" y="7"/>
                    </a:cubicBezTo>
                    <a:cubicBezTo>
                      <a:pt x="79" y="7"/>
                      <a:pt x="79" y="6"/>
                      <a:pt x="79" y="6"/>
                    </a:cubicBezTo>
                    <a:cubicBezTo>
                      <a:pt x="79" y="6"/>
                      <a:pt x="79" y="5"/>
                      <a:pt x="79" y="5"/>
                    </a:cubicBezTo>
                    <a:close/>
                  </a:path>
                </a:pathLst>
              </a:custGeom>
              <a:solidFill>
                <a:srgbClr val="FFFFFF">
                  <a:alpha val="100000"/>
                </a:srgbClr>
              </a:solidFill>
              <a:ln w="9525">
                <a:noFill/>
              </a:ln>
            </p:spPr>
            <p:txBody>
              <a:bodyPr/>
              <a:lstStyle/>
              <a:p>
                <a:endParaRPr lang="zh-CN" altLang="en-US"/>
              </a:p>
            </p:txBody>
          </p:sp>
          <p:sp>
            <p:nvSpPr>
              <p:cNvPr id="3198" name="Freeform 449"/>
              <p:cNvSpPr/>
              <p:nvPr/>
            </p:nvSpPr>
            <p:spPr>
              <a:xfrm>
                <a:off x="6719094" y="2066925"/>
                <a:ext cx="647700" cy="147638"/>
              </a:xfrm>
              <a:custGeom>
                <a:avLst/>
                <a:gdLst>
                  <a:gd name="txL" fmla="*/ 0 w 84"/>
                  <a:gd name="txT" fmla="*/ 0 h 19"/>
                  <a:gd name="txR" fmla="*/ 84 w 84"/>
                  <a:gd name="txB" fmla="*/ 19 h 19"/>
                </a:gdLst>
                <a:ahLst/>
                <a:cxnLst>
                  <a:cxn ang="0">
                    <a:pos x="2147483646" y="2147483646"/>
                  </a:cxn>
                  <a:cxn ang="0">
                    <a:pos x="2147483646" y="2147483646"/>
                  </a:cxn>
                  <a:cxn ang="0">
                    <a:pos x="0" y="2147483646"/>
                  </a:cxn>
                  <a:cxn ang="0">
                    <a:pos x="0" y="2147483646"/>
                  </a:cxn>
                  <a:cxn ang="0">
                    <a:pos x="2147483646" y="2147483646"/>
                  </a:cxn>
                  <a:cxn ang="0">
                    <a:pos x="2147483646" y="2147483646"/>
                  </a:cxn>
                </a:cxnLst>
                <a:rect l="txL" t="txT" r="txR" b="txB"/>
                <a:pathLst>
                  <a:path w="84" h="19">
                    <a:moveTo>
                      <a:pt x="83" y="6"/>
                    </a:moveTo>
                    <a:cubicBezTo>
                      <a:pt x="71" y="2"/>
                      <a:pt x="60" y="5"/>
                      <a:pt x="49" y="7"/>
                    </a:cubicBezTo>
                    <a:cubicBezTo>
                      <a:pt x="32" y="10"/>
                      <a:pt x="16" y="14"/>
                      <a:pt x="0" y="18"/>
                    </a:cubicBezTo>
                    <a:cubicBezTo>
                      <a:pt x="0" y="19"/>
                      <a:pt x="0" y="19"/>
                      <a:pt x="0" y="19"/>
                    </a:cubicBezTo>
                    <a:cubicBezTo>
                      <a:pt x="24" y="14"/>
                      <a:pt x="59" y="0"/>
                      <a:pt x="82" y="8"/>
                    </a:cubicBezTo>
                    <a:cubicBezTo>
                      <a:pt x="83" y="8"/>
                      <a:pt x="84" y="7"/>
                      <a:pt x="83" y="6"/>
                    </a:cubicBezTo>
                    <a:close/>
                  </a:path>
                </a:pathLst>
              </a:custGeom>
              <a:solidFill>
                <a:srgbClr val="FFFFFF">
                  <a:alpha val="100000"/>
                </a:srgbClr>
              </a:solidFill>
              <a:ln w="9525">
                <a:noFill/>
              </a:ln>
            </p:spPr>
            <p:txBody>
              <a:bodyPr/>
              <a:lstStyle/>
              <a:p>
                <a:endParaRPr lang="zh-CN" altLang="en-US"/>
              </a:p>
            </p:txBody>
          </p:sp>
          <p:sp>
            <p:nvSpPr>
              <p:cNvPr id="3199" name="Freeform 450"/>
              <p:cNvSpPr/>
              <p:nvPr/>
            </p:nvSpPr>
            <p:spPr>
              <a:xfrm>
                <a:off x="6749256" y="2112963"/>
                <a:ext cx="639763" cy="163513"/>
              </a:xfrm>
              <a:custGeom>
                <a:avLst/>
                <a:gdLst>
                  <a:gd name="txL" fmla="*/ 0 w 83"/>
                  <a:gd name="txT" fmla="*/ 0 h 21"/>
                  <a:gd name="txR" fmla="*/ 83 w 83"/>
                  <a:gd name="txB" fmla="*/ 21 h 21"/>
                </a:gdLst>
                <a:ahLst/>
                <a:cxnLst>
                  <a:cxn ang="0">
                    <a:pos x="2147483646" y="2147483646"/>
                  </a:cxn>
                  <a:cxn ang="0">
                    <a:pos x="0" y="2147483646"/>
                  </a:cxn>
                  <a:cxn ang="0">
                    <a:pos x="0" y="2147483646"/>
                  </a:cxn>
                  <a:cxn ang="0">
                    <a:pos x="2147483646" y="2147483646"/>
                  </a:cxn>
                  <a:cxn ang="0">
                    <a:pos x="2147483646" y="2147483646"/>
                  </a:cxn>
                  <a:cxn ang="0">
                    <a:pos x="2147483646" y="2147483646"/>
                  </a:cxn>
                </a:cxnLst>
                <a:rect l="txL" t="txT" r="txR" b="txB"/>
                <a:pathLst>
                  <a:path w="83" h="21">
                    <a:moveTo>
                      <a:pt x="54" y="7"/>
                    </a:moveTo>
                    <a:cubicBezTo>
                      <a:pt x="36" y="10"/>
                      <a:pt x="18" y="15"/>
                      <a:pt x="0" y="21"/>
                    </a:cubicBezTo>
                    <a:cubicBezTo>
                      <a:pt x="0" y="21"/>
                      <a:pt x="0" y="21"/>
                      <a:pt x="0" y="21"/>
                    </a:cubicBezTo>
                    <a:cubicBezTo>
                      <a:pt x="22" y="16"/>
                      <a:pt x="59" y="0"/>
                      <a:pt x="81" y="10"/>
                    </a:cubicBezTo>
                    <a:cubicBezTo>
                      <a:pt x="82" y="11"/>
                      <a:pt x="83" y="9"/>
                      <a:pt x="82" y="9"/>
                    </a:cubicBezTo>
                    <a:cubicBezTo>
                      <a:pt x="73" y="4"/>
                      <a:pt x="64" y="5"/>
                      <a:pt x="54" y="7"/>
                    </a:cubicBezTo>
                    <a:close/>
                  </a:path>
                </a:pathLst>
              </a:custGeom>
              <a:solidFill>
                <a:srgbClr val="FFFFFF">
                  <a:alpha val="100000"/>
                </a:srgbClr>
              </a:solidFill>
              <a:ln w="9525">
                <a:noFill/>
              </a:ln>
            </p:spPr>
            <p:txBody>
              <a:bodyPr/>
              <a:lstStyle/>
              <a:p>
                <a:endParaRPr lang="zh-CN" altLang="en-US"/>
              </a:p>
            </p:txBody>
          </p:sp>
          <p:sp>
            <p:nvSpPr>
              <p:cNvPr id="3200" name="Freeform 451"/>
              <p:cNvSpPr/>
              <p:nvPr/>
            </p:nvSpPr>
            <p:spPr>
              <a:xfrm>
                <a:off x="6773069" y="2276475"/>
                <a:ext cx="292100" cy="100013"/>
              </a:xfrm>
              <a:custGeom>
                <a:avLst/>
                <a:gdLst>
                  <a:gd name="txL" fmla="*/ 0 w 38"/>
                  <a:gd name="txT" fmla="*/ 0 h 13"/>
                  <a:gd name="txR" fmla="*/ 38 w 38"/>
                  <a:gd name="txB" fmla="*/ 13 h 13"/>
                </a:gdLst>
                <a:ahLst/>
                <a:cxnLst>
                  <a:cxn ang="0">
                    <a:pos x="2147483646" y="2147483646"/>
                  </a:cxn>
                  <a:cxn ang="0">
                    <a:pos x="2147483646" y="0"/>
                  </a:cxn>
                  <a:cxn ang="0">
                    <a:pos x="2147483646" y="2147483646"/>
                  </a:cxn>
                  <a:cxn ang="0">
                    <a:pos x="2147483646" y="2147483646"/>
                  </a:cxn>
                  <a:cxn ang="0">
                    <a:pos x="2147483646" y="2147483646"/>
                  </a:cxn>
                  <a:cxn ang="0">
                    <a:pos x="2147483646" y="2147483646"/>
                  </a:cxn>
                </a:cxnLst>
                <a:rect l="txL" t="txT" r="txR" b="txB"/>
                <a:pathLst>
                  <a:path w="38" h="13">
                    <a:moveTo>
                      <a:pt x="37" y="2"/>
                    </a:moveTo>
                    <a:cubicBezTo>
                      <a:pt x="38" y="2"/>
                      <a:pt x="38" y="0"/>
                      <a:pt x="37" y="0"/>
                    </a:cubicBezTo>
                    <a:cubicBezTo>
                      <a:pt x="26" y="1"/>
                      <a:pt x="14" y="5"/>
                      <a:pt x="3" y="9"/>
                    </a:cubicBezTo>
                    <a:cubicBezTo>
                      <a:pt x="0" y="9"/>
                      <a:pt x="5" y="13"/>
                      <a:pt x="5" y="10"/>
                    </a:cubicBezTo>
                    <a:cubicBezTo>
                      <a:pt x="5" y="7"/>
                      <a:pt x="19" y="5"/>
                      <a:pt x="21" y="5"/>
                    </a:cubicBezTo>
                    <a:cubicBezTo>
                      <a:pt x="27" y="4"/>
                      <a:pt x="32" y="2"/>
                      <a:pt x="37" y="2"/>
                    </a:cubicBezTo>
                    <a:close/>
                  </a:path>
                </a:pathLst>
              </a:custGeom>
              <a:solidFill>
                <a:srgbClr val="FFFFFF">
                  <a:alpha val="100000"/>
                </a:srgbClr>
              </a:solidFill>
              <a:ln w="9525">
                <a:noFill/>
              </a:ln>
            </p:spPr>
            <p:txBody>
              <a:bodyPr/>
              <a:lstStyle/>
              <a:p>
                <a:endParaRPr lang="zh-CN" altLang="en-US"/>
              </a:p>
            </p:txBody>
          </p:sp>
          <p:sp>
            <p:nvSpPr>
              <p:cNvPr id="3201" name="Freeform 452"/>
              <p:cNvSpPr/>
              <p:nvPr/>
            </p:nvSpPr>
            <p:spPr>
              <a:xfrm>
                <a:off x="6803231" y="2330450"/>
                <a:ext cx="277813" cy="100013"/>
              </a:xfrm>
              <a:custGeom>
                <a:avLst/>
                <a:gdLst>
                  <a:gd name="txL" fmla="*/ 0 w 36"/>
                  <a:gd name="txT" fmla="*/ 0 h 13"/>
                  <a:gd name="txR" fmla="*/ 36 w 36"/>
                  <a:gd name="txB" fmla="*/ 13 h 13"/>
                </a:gdLst>
                <a:ahLst/>
                <a:cxnLst>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Lst>
                <a:rect l="txL" t="txT" r="txR" b="txB"/>
                <a:pathLst>
                  <a:path w="36" h="13">
                    <a:moveTo>
                      <a:pt x="4" y="11"/>
                    </a:moveTo>
                    <a:cubicBezTo>
                      <a:pt x="7" y="6"/>
                      <a:pt x="16" y="4"/>
                      <a:pt x="21" y="3"/>
                    </a:cubicBezTo>
                    <a:cubicBezTo>
                      <a:pt x="25" y="2"/>
                      <a:pt x="30" y="2"/>
                      <a:pt x="35" y="2"/>
                    </a:cubicBezTo>
                    <a:cubicBezTo>
                      <a:pt x="36" y="1"/>
                      <a:pt x="36" y="1"/>
                      <a:pt x="35" y="0"/>
                    </a:cubicBezTo>
                    <a:cubicBezTo>
                      <a:pt x="30" y="0"/>
                      <a:pt x="24" y="0"/>
                      <a:pt x="19" y="2"/>
                    </a:cubicBezTo>
                    <a:cubicBezTo>
                      <a:pt x="14" y="3"/>
                      <a:pt x="8" y="7"/>
                      <a:pt x="3" y="9"/>
                    </a:cubicBezTo>
                    <a:cubicBezTo>
                      <a:pt x="0" y="9"/>
                      <a:pt x="3" y="13"/>
                      <a:pt x="4" y="11"/>
                    </a:cubicBezTo>
                    <a:close/>
                  </a:path>
                </a:pathLst>
              </a:custGeom>
              <a:solidFill>
                <a:srgbClr val="FFFFFF">
                  <a:alpha val="100000"/>
                </a:srgbClr>
              </a:solidFill>
              <a:ln w="9525">
                <a:noFill/>
              </a:ln>
            </p:spPr>
            <p:txBody>
              <a:bodyPr/>
              <a:lstStyle/>
              <a:p>
                <a:endParaRPr lang="zh-CN" altLang="en-US"/>
              </a:p>
            </p:txBody>
          </p:sp>
          <p:sp>
            <p:nvSpPr>
              <p:cNvPr id="3202" name="Freeform 453"/>
              <p:cNvSpPr/>
              <p:nvPr/>
            </p:nvSpPr>
            <p:spPr>
              <a:xfrm>
                <a:off x="6841331" y="2384425"/>
                <a:ext cx="247650" cy="68263"/>
              </a:xfrm>
              <a:custGeom>
                <a:avLst/>
                <a:gdLst>
                  <a:gd name="txL" fmla="*/ 0 w 32"/>
                  <a:gd name="txT" fmla="*/ 0 h 9"/>
                  <a:gd name="txR" fmla="*/ 32 w 32"/>
                  <a:gd name="txB" fmla="*/ 9 h 9"/>
                </a:gdLst>
                <a:ahLst/>
                <a:cxnLst>
                  <a:cxn ang="0">
                    <a:pos x="0" y="2147483646"/>
                  </a:cxn>
                  <a:cxn ang="0">
                    <a:pos x="2147483646" y="2147483646"/>
                  </a:cxn>
                  <a:cxn ang="0">
                    <a:pos x="2147483646" y="2147483646"/>
                  </a:cxn>
                  <a:cxn ang="0">
                    <a:pos x="2147483646" y="0"/>
                  </a:cxn>
                  <a:cxn ang="0">
                    <a:pos x="2147483646" y="2147483646"/>
                  </a:cxn>
                  <a:cxn ang="0">
                    <a:pos x="0" y="2147483646"/>
                  </a:cxn>
                  <a:cxn ang="0">
                    <a:pos x="0" y="2147483646"/>
                  </a:cxn>
                </a:cxnLst>
                <a:rect l="txL" t="txT" r="txR" b="txB"/>
                <a:pathLst>
                  <a:path w="32" h="9">
                    <a:moveTo>
                      <a:pt x="0" y="9"/>
                    </a:moveTo>
                    <a:cubicBezTo>
                      <a:pt x="5" y="6"/>
                      <a:pt x="11" y="6"/>
                      <a:pt x="16" y="4"/>
                    </a:cubicBezTo>
                    <a:cubicBezTo>
                      <a:pt x="21" y="3"/>
                      <a:pt x="27" y="2"/>
                      <a:pt x="32" y="1"/>
                    </a:cubicBezTo>
                    <a:cubicBezTo>
                      <a:pt x="32" y="1"/>
                      <a:pt x="32" y="0"/>
                      <a:pt x="32" y="0"/>
                    </a:cubicBezTo>
                    <a:cubicBezTo>
                      <a:pt x="25" y="1"/>
                      <a:pt x="19" y="3"/>
                      <a:pt x="13" y="4"/>
                    </a:cubicBezTo>
                    <a:cubicBezTo>
                      <a:pt x="8" y="5"/>
                      <a:pt x="4" y="6"/>
                      <a:pt x="0" y="9"/>
                    </a:cubicBezTo>
                    <a:cubicBezTo>
                      <a:pt x="0" y="9"/>
                      <a:pt x="0" y="9"/>
                      <a:pt x="0" y="9"/>
                    </a:cubicBezTo>
                    <a:close/>
                  </a:path>
                </a:pathLst>
              </a:custGeom>
              <a:solidFill>
                <a:srgbClr val="FFFFFF">
                  <a:alpha val="100000"/>
                </a:srgbClr>
              </a:solidFill>
              <a:ln w="9525">
                <a:noFill/>
              </a:ln>
            </p:spPr>
            <p:txBody>
              <a:bodyPr/>
              <a:lstStyle/>
              <a:p>
                <a:endParaRPr lang="zh-CN" altLang="en-US"/>
              </a:p>
            </p:txBody>
          </p:sp>
          <p:sp>
            <p:nvSpPr>
              <p:cNvPr id="3203" name="Freeform 454"/>
              <p:cNvSpPr/>
              <p:nvPr/>
            </p:nvSpPr>
            <p:spPr>
              <a:xfrm>
                <a:off x="6849269" y="2422525"/>
                <a:ext cx="269875" cy="69850"/>
              </a:xfrm>
              <a:custGeom>
                <a:avLst/>
                <a:gdLst>
                  <a:gd name="txL" fmla="*/ 0 w 35"/>
                  <a:gd name="txT" fmla="*/ 0 h 9"/>
                  <a:gd name="txR" fmla="*/ 35 w 35"/>
                  <a:gd name="txB" fmla="*/ 9 h 9"/>
                </a:gdLst>
                <a:ahLst/>
                <a:cxnLst>
                  <a:cxn ang="0">
                    <a:pos x="2147483646" y="2147483646"/>
                  </a:cxn>
                  <a:cxn ang="0">
                    <a:pos x="2147483646" y="2147483646"/>
                  </a:cxn>
                  <a:cxn ang="0">
                    <a:pos x="2147483646" y="0"/>
                  </a:cxn>
                  <a:cxn ang="0">
                    <a:pos x="2147483646" y="2147483646"/>
                  </a:cxn>
                  <a:cxn ang="0">
                    <a:pos x="2147483646" y="2147483646"/>
                  </a:cxn>
                  <a:cxn ang="0">
                    <a:pos x="2147483646" y="2147483646"/>
                  </a:cxn>
                </a:cxnLst>
                <a:rect l="txL" t="txT" r="txR" b="txB"/>
                <a:pathLst>
                  <a:path w="35" h="9">
                    <a:moveTo>
                      <a:pt x="1" y="9"/>
                    </a:moveTo>
                    <a:cubicBezTo>
                      <a:pt x="9" y="2"/>
                      <a:pt x="24" y="3"/>
                      <a:pt x="34" y="1"/>
                    </a:cubicBezTo>
                    <a:cubicBezTo>
                      <a:pt x="35" y="1"/>
                      <a:pt x="34" y="0"/>
                      <a:pt x="33" y="0"/>
                    </a:cubicBezTo>
                    <a:cubicBezTo>
                      <a:pt x="26" y="1"/>
                      <a:pt x="19" y="2"/>
                      <a:pt x="12" y="3"/>
                    </a:cubicBezTo>
                    <a:cubicBezTo>
                      <a:pt x="8" y="4"/>
                      <a:pt x="4" y="5"/>
                      <a:pt x="1" y="9"/>
                    </a:cubicBezTo>
                    <a:cubicBezTo>
                      <a:pt x="0" y="9"/>
                      <a:pt x="1" y="9"/>
                      <a:pt x="1" y="9"/>
                    </a:cubicBezTo>
                    <a:close/>
                  </a:path>
                </a:pathLst>
              </a:custGeom>
              <a:solidFill>
                <a:srgbClr val="FFFFFF">
                  <a:alpha val="100000"/>
                </a:srgbClr>
              </a:solidFill>
              <a:ln w="9525">
                <a:noFill/>
              </a:ln>
            </p:spPr>
            <p:txBody>
              <a:bodyPr/>
              <a:lstStyle/>
              <a:p>
                <a:endParaRPr lang="zh-CN" altLang="en-US"/>
              </a:p>
            </p:txBody>
          </p:sp>
          <p:sp>
            <p:nvSpPr>
              <p:cNvPr id="3204" name="Freeform 455"/>
              <p:cNvSpPr/>
              <p:nvPr/>
            </p:nvSpPr>
            <p:spPr>
              <a:xfrm>
                <a:off x="6881019" y="2438400"/>
                <a:ext cx="261938" cy="100013"/>
              </a:xfrm>
              <a:custGeom>
                <a:avLst/>
                <a:gdLst>
                  <a:gd name="txL" fmla="*/ 0 w 34"/>
                  <a:gd name="txT" fmla="*/ 0 h 13"/>
                  <a:gd name="txR" fmla="*/ 34 w 34"/>
                  <a:gd name="txB" fmla="*/ 13 h 13"/>
                </a:gdLst>
                <a:ahLst/>
                <a:cxnLst>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Lst>
                <a:rect l="txL" t="txT" r="txR" b="txB"/>
                <a:pathLst>
                  <a:path w="34" h="13">
                    <a:moveTo>
                      <a:pt x="1" y="12"/>
                    </a:moveTo>
                    <a:cubicBezTo>
                      <a:pt x="3" y="8"/>
                      <a:pt x="14" y="6"/>
                      <a:pt x="18" y="5"/>
                    </a:cubicBezTo>
                    <a:cubicBezTo>
                      <a:pt x="23" y="4"/>
                      <a:pt x="29" y="4"/>
                      <a:pt x="34" y="2"/>
                    </a:cubicBezTo>
                    <a:cubicBezTo>
                      <a:pt x="34" y="2"/>
                      <a:pt x="34" y="1"/>
                      <a:pt x="34" y="1"/>
                    </a:cubicBezTo>
                    <a:cubicBezTo>
                      <a:pt x="27" y="0"/>
                      <a:pt x="19" y="3"/>
                      <a:pt x="12" y="5"/>
                    </a:cubicBezTo>
                    <a:cubicBezTo>
                      <a:pt x="9" y="7"/>
                      <a:pt x="2" y="8"/>
                      <a:pt x="0" y="12"/>
                    </a:cubicBezTo>
                    <a:cubicBezTo>
                      <a:pt x="0" y="12"/>
                      <a:pt x="0" y="13"/>
                      <a:pt x="1" y="12"/>
                    </a:cubicBezTo>
                    <a:close/>
                  </a:path>
                </a:pathLst>
              </a:custGeom>
              <a:solidFill>
                <a:srgbClr val="FFFFFF">
                  <a:alpha val="100000"/>
                </a:srgbClr>
              </a:solidFill>
              <a:ln w="9525">
                <a:noFill/>
              </a:ln>
            </p:spPr>
            <p:txBody>
              <a:bodyPr/>
              <a:lstStyle/>
              <a:p>
                <a:endParaRPr lang="zh-CN" altLang="en-US"/>
              </a:p>
            </p:txBody>
          </p:sp>
          <p:sp>
            <p:nvSpPr>
              <p:cNvPr id="3205" name="Freeform 456"/>
              <p:cNvSpPr/>
              <p:nvPr/>
            </p:nvSpPr>
            <p:spPr>
              <a:xfrm>
                <a:off x="6887369" y="2492375"/>
                <a:ext cx="263525" cy="76200"/>
              </a:xfrm>
              <a:custGeom>
                <a:avLst/>
                <a:gdLst>
                  <a:gd name="txL" fmla="*/ 0 w 34"/>
                  <a:gd name="txT" fmla="*/ 0 h 10"/>
                  <a:gd name="txR" fmla="*/ 34 w 34"/>
                  <a:gd name="txB" fmla="*/ 10 h 10"/>
                </a:gdLst>
                <a:ahLst/>
                <a:cxnLst>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0" y="2147483646"/>
                  </a:cxn>
                </a:cxnLst>
                <a:rect l="txL" t="txT" r="txR" b="txB"/>
                <a:pathLst>
                  <a:path w="34" h="10">
                    <a:moveTo>
                      <a:pt x="0" y="10"/>
                    </a:moveTo>
                    <a:cubicBezTo>
                      <a:pt x="7" y="8"/>
                      <a:pt x="13" y="7"/>
                      <a:pt x="20" y="5"/>
                    </a:cubicBezTo>
                    <a:cubicBezTo>
                      <a:pt x="24" y="5"/>
                      <a:pt x="28" y="5"/>
                      <a:pt x="31" y="3"/>
                    </a:cubicBezTo>
                    <a:cubicBezTo>
                      <a:pt x="33" y="3"/>
                      <a:pt x="33" y="3"/>
                      <a:pt x="33" y="2"/>
                    </a:cubicBezTo>
                    <a:cubicBezTo>
                      <a:pt x="34" y="2"/>
                      <a:pt x="34" y="2"/>
                      <a:pt x="33" y="1"/>
                    </a:cubicBezTo>
                    <a:cubicBezTo>
                      <a:pt x="33" y="1"/>
                      <a:pt x="33" y="1"/>
                      <a:pt x="33" y="1"/>
                    </a:cubicBezTo>
                    <a:cubicBezTo>
                      <a:pt x="33" y="0"/>
                      <a:pt x="32" y="0"/>
                      <a:pt x="32" y="1"/>
                    </a:cubicBezTo>
                    <a:cubicBezTo>
                      <a:pt x="32" y="1"/>
                      <a:pt x="31" y="1"/>
                      <a:pt x="31" y="1"/>
                    </a:cubicBezTo>
                    <a:cubicBezTo>
                      <a:pt x="31" y="1"/>
                      <a:pt x="31" y="2"/>
                      <a:pt x="31" y="2"/>
                    </a:cubicBezTo>
                    <a:cubicBezTo>
                      <a:pt x="31" y="2"/>
                      <a:pt x="32" y="2"/>
                      <a:pt x="32" y="2"/>
                    </a:cubicBezTo>
                    <a:cubicBezTo>
                      <a:pt x="29" y="2"/>
                      <a:pt x="17" y="4"/>
                      <a:pt x="16" y="5"/>
                    </a:cubicBezTo>
                    <a:cubicBezTo>
                      <a:pt x="11" y="6"/>
                      <a:pt x="5" y="7"/>
                      <a:pt x="0" y="9"/>
                    </a:cubicBezTo>
                    <a:cubicBezTo>
                      <a:pt x="0" y="9"/>
                      <a:pt x="0" y="10"/>
                      <a:pt x="0" y="10"/>
                    </a:cubicBezTo>
                    <a:close/>
                  </a:path>
                </a:pathLst>
              </a:custGeom>
              <a:solidFill>
                <a:srgbClr val="FFFFFF">
                  <a:alpha val="100000"/>
                </a:srgbClr>
              </a:solidFill>
              <a:ln w="9525">
                <a:noFill/>
              </a:ln>
            </p:spPr>
            <p:txBody>
              <a:bodyPr/>
              <a:lstStyle/>
              <a:p>
                <a:endParaRPr lang="zh-CN" altLang="en-US"/>
              </a:p>
            </p:txBody>
          </p:sp>
          <p:sp>
            <p:nvSpPr>
              <p:cNvPr id="3206" name="Freeform 457"/>
              <p:cNvSpPr>
                <a:spLocks noEditPoints="1"/>
              </p:cNvSpPr>
              <p:nvPr/>
            </p:nvSpPr>
            <p:spPr>
              <a:xfrm>
                <a:off x="7142956" y="2228850"/>
                <a:ext cx="377825" cy="301625"/>
              </a:xfrm>
              <a:custGeom>
                <a:avLst/>
                <a:gdLst>
                  <a:gd name="txL" fmla="*/ 0 w 49"/>
                  <a:gd name="txT" fmla="*/ 0 h 39"/>
                  <a:gd name="txR" fmla="*/ 49 w 49"/>
                  <a:gd name="txB" fmla="*/ 39 h 39"/>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49" h="39">
                    <a:moveTo>
                      <a:pt x="33" y="2"/>
                    </a:moveTo>
                    <a:cubicBezTo>
                      <a:pt x="28" y="0"/>
                      <a:pt x="23" y="0"/>
                      <a:pt x="17" y="1"/>
                    </a:cubicBezTo>
                    <a:cubicBezTo>
                      <a:pt x="13" y="1"/>
                      <a:pt x="7" y="2"/>
                      <a:pt x="3" y="4"/>
                    </a:cubicBezTo>
                    <a:cubicBezTo>
                      <a:pt x="3" y="4"/>
                      <a:pt x="3" y="4"/>
                      <a:pt x="3" y="4"/>
                    </a:cubicBezTo>
                    <a:cubicBezTo>
                      <a:pt x="2" y="2"/>
                      <a:pt x="0" y="4"/>
                      <a:pt x="1" y="5"/>
                    </a:cubicBezTo>
                    <a:cubicBezTo>
                      <a:pt x="9" y="14"/>
                      <a:pt x="12" y="25"/>
                      <a:pt x="16" y="36"/>
                    </a:cubicBezTo>
                    <a:cubicBezTo>
                      <a:pt x="16" y="36"/>
                      <a:pt x="16" y="39"/>
                      <a:pt x="18" y="38"/>
                    </a:cubicBezTo>
                    <a:cubicBezTo>
                      <a:pt x="22" y="35"/>
                      <a:pt x="30" y="35"/>
                      <a:pt x="34" y="35"/>
                    </a:cubicBezTo>
                    <a:cubicBezTo>
                      <a:pt x="39" y="36"/>
                      <a:pt x="42" y="37"/>
                      <a:pt x="47" y="39"/>
                    </a:cubicBezTo>
                    <a:cubicBezTo>
                      <a:pt x="47" y="39"/>
                      <a:pt x="48" y="38"/>
                      <a:pt x="47" y="38"/>
                    </a:cubicBezTo>
                    <a:cubicBezTo>
                      <a:pt x="45" y="35"/>
                      <a:pt x="42" y="34"/>
                      <a:pt x="39" y="34"/>
                    </a:cubicBezTo>
                    <a:cubicBezTo>
                      <a:pt x="39" y="32"/>
                      <a:pt x="37" y="31"/>
                      <a:pt x="36" y="30"/>
                    </a:cubicBezTo>
                    <a:cubicBezTo>
                      <a:pt x="36" y="30"/>
                      <a:pt x="36" y="29"/>
                      <a:pt x="36" y="29"/>
                    </a:cubicBezTo>
                    <a:cubicBezTo>
                      <a:pt x="35" y="26"/>
                      <a:pt x="31" y="24"/>
                      <a:pt x="30" y="21"/>
                    </a:cubicBezTo>
                    <a:cubicBezTo>
                      <a:pt x="30" y="21"/>
                      <a:pt x="31" y="21"/>
                      <a:pt x="31" y="21"/>
                    </a:cubicBezTo>
                    <a:cubicBezTo>
                      <a:pt x="31" y="20"/>
                      <a:pt x="31" y="19"/>
                      <a:pt x="31" y="17"/>
                    </a:cubicBezTo>
                    <a:cubicBezTo>
                      <a:pt x="31" y="17"/>
                      <a:pt x="31" y="17"/>
                      <a:pt x="31" y="17"/>
                    </a:cubicBezTo>
                    <a:cubicBezTo>
                      <a:pt x="32" y="16"/>
                      <a:pt x="32" y="13"/>
                      <a:pt x="31" y="11"/>
                    </a:cubicBezTo>
                    <a:cubicBezTo>
                      <a:pt x="31" y="10"/>
                      <a:pt x="30" y="8"/>
                      <a:pt x="28" y="7"/>
                    </a:cubicBezTo>
                    <a:cubicBezTo>
                      <a:pt x="26" y="6"/>
                      <a:pt x="23" y="6"/>
                      <a:pt x="22" y="7"/>
                    </a:cubicBezTo>
                    <a:cubicBezTo>
                      <a:pt x="20" y="7"/>
                      <a:pt x="18" y="9"/>
                      <a:pt x="18" y="11"/>
                    </a:cubicBezTo>
                    <a:cubicBezTo>
                      <a:pt x="17" y="13"/>
                      <a:pt x="18" y="15"/>
                      <a:pt x="17" y="16"/>
                    </a:cubicBezTo>
                    <a:cubicBezTo>
                      <a:pt x="17" y="17"/>
                      <a:pt x="16" y="17"/>
                      <a:pt x="17" y="18"/>
                    </a:cubicBezTo>
                    <a:cubicBezTo>
                      <a:pt x="17" y="19"/>
                      <a:pt x="18" y="19"/>
                      <a:pt x="18" y="19"/>
                    </a:cubicBezTo>
                    <a:cubicBezTo>
                      <a:pt x="18" y="20"/>
                      <a:pt x="19" y="19"/>
                      <a:pt x="19" y="20"/>
                    </a:cubicBezTo>
                    <a:cubicBezTo>
                      <a:pt x="20" y="20"/>
                      <a:pt x="19" y="21"/>
                      <a:pt x="20" y="22"/>
                    </a:cubicBezTo>
                    <a:cubicBezTo>
                      <a:pt x="20" y="22"/>
                      <a:pt x="21" y="23"/>
                      <a:pt x="21" y="24"/>
                    </a:cubicBezTo>
                    <a:cubicBezTo>
                      <a:pt x="23" y="25"/>
                      <a:pt x="29" y="27"/>
                      <a:pt x="26" y="30"/>
                    </a:cubicBezTo>
                    <a:cubicBezTo>
                      <a:pt x="26" y="30"/>
                      <a:pt x="26" y="30"/>
                      <a:pt x="26" y="30"/>
                    </a:cubicBezTo>
                    <a:cubicBezTo>
                      <a:pt x="25" y="31"/>
                      <a:pt x="25" y="32"/>
                      <a:pt x="25" y="33"/>
                    </a:cubicBezTo>
                    <a:cubicBezTo>
                      <a:pt x="25" y="33"/>
                      <a:pt x="25" y="33"/>
                      <a:pt x="25" y="33"/>
                    </a:cubicBezTo>
                    <a:cubicBezTo>
                      <a:pt x="25" y="33"/>
                      <a:pt x="25" y="33"/>
                      <a:pt x="25" y="33"/>
                    </a:cubicBezTo>
                    <a:cubicBezTo>
                      <a:pt x="25" y="33"/>
                      <a:pt x="25" y="33"/>
                      <a:pt x="25" y="33"/>
                    </a:cubicBezTo>
                    <a:cubicBezTo>
                      <a:pt x="25" y="33"/>
                      <a:pt x="25" y="33"/>
                      <a:pt x="25" y="33"/>
                    </a:cubicBezTo>
                    <a:cubicBezTo>
                      <a:pt x="25" y="33"/>
                      <a:pt x="25" y="33"/>
                      <a:pt x="25" y="33"/>
                    </a:cubicBezTo>
                    <a:cubicBezTo>
                      <a:pt x="25" y="34"/>
                      <a:pt x="25" y="34"/>
                      <a:pt x="25" y="34"/>
                    </a:cubicBezTo>
                    <a:cubicBezTo>
                      <a:pt x="25" y="34"/>
                      <a:pt x="25" y="34"/>
                      <a:pt x="25" y="34"/>
                    </a:cubicBezTo>
                    <a:cubicBezTo>
                      <a:pt x="25" y="34"/>
                      <a:pt x="26" y="35"/>
                      <a:pt x="26" y="34"/>
                    </a:cubicBezTo>
                    <a:cubicBezTo>
                      <a:pt x="26" y="34"/>
                      <a:pt x="26" y="34"/>
                      <a:pt x="26" y="33"/>
                    </a:cubicBezTo>
                    <a:cubicBezTo>
                      <a:pt x="29" y="32"/>
                      <a:pt x="32" y="31"/>
                      <a:pt x="35" y="31"/>
                    </a:cubicBezTo>
                    <a:cubicBezTo>
                      <a:pt x="36" y="31"/>
                      <a:pt x="36" y="31"/>
                      <a:pt x="36" y="31"/>
                    </a:cubicBezTo>
                    <a:cubicBezTo>
                      <a:pt x="36" y="31"/>
                      <a:pt x="37" y="32"/>
                      <a:pt x="37" y="33"/>
                    </a:cubicBezTo>
                    <a:cubicBezTo>
                      <a:pt x="37" y="33"/>
                      <a:pt x="37" y="33"/>
                      <a:pt x="37" y="34"/>
                    </a:cubicBezTo>
                    <a:cubicBezTo>
                      <a:pt x="31" y="33"/>
                      <a:pt x="23" y="36"/>
                      <a:pt x="18" y="35"/>
                    </a:cubicBezTo>
                    <a:cubicBezTo>
                      <a:pt x="14" y="25"/>
                      <a:pt x="9" y="15"/>
                      <a:pt x="4" y="5"/>
                    </a:cubicBezTo>
                    <a:cubicBezTo>
                      <a:pt x="8" y="3"/>
                      <a:pt x="14" y="3"/>
                      <a:pt x="18" y="2"/>
                    </a:cubicBezTo>
                    <a:cubicBezTo>
                      <a:pt x="23" y="2"/>
                      <a:pt x="27" y="2"/>
                      <a:pt x="32" y="4"/>
                    </a:cubicBezTo>
                    <a:cubicBezTo>
                      <a:pt x="38" y="15"/>
                      <a:pt x="42" y="26"/>
                      <a:pt x="48" y="37"/>
                    </a:cubicBezTo>
                    <a:cubicBezTo>
                      <a:pt x="48" y="38"/>
                      <a:pt x="49" y="38"/>
                      <a:pt x="49" y="37"/>
                    </a:cubicBezTo>
                    <a:cubicBezTo>
                      <a:pt x="46" y="25"/>
                      <a:pt x="39" y="14"/>
                      <a:pt x="33" y="4"/>
                    </a:cubicBezTo>
                    <a:cubicBezTo>
                      <a:pt x="34" y="4"/>
                      <a:pt x="34" y="3"/>
                      <a:pt x="33" y="2"/>
                    </a:cubicBezTo>
                    <a:close/>
                    <a:moveTo>
                      <a:pt x="29" y="10"/>
                    </a:moveTo>
                    <a:cubicBezTo>
                      <a:pt x="29" y="11"/>
                      <a:pt x="30" y="12"/>
                      <a:pt x="30" y="14"/>
                    </a:cubicBezTo>
                    <a:cubicBezTo>
                      <a:pt x="30" y="14"/>
                      <a:pt x="30" y="15"/>
                      <a:pt x="30" y="16"/>
                    </a:cubicBezTo>
                    <a:cubicBezTo>
                      <a:pt x="30" y="17"/>
                      <a:pt x="30" y="17"/>
                      <a:pt x="30" y="18"/>
                    </a:cubicBezTo>
                    <a:cubicBezTo>
                      <a:pt x="29" y="18"/>
                      <a:pt x="29" y="18"/>
                      <a:pt x="29" y="19"/>
                    </a:cubicBezTo>
                    <a:cubicBezTo>
                      <a:pt x="29" y="18"/>
                      <a:pt x="29" y="17"/>
                      <a:pt x="29" y="16"/>
                    </a:cubicBezTo>
                    <a:cubicBezTo>
                      <a:pt x="29" y="15"/>
                      <a:pt x="29" y="15"/>
                      <a:pt x="29" y="14"/>
                    </a:cubicBezTo>
                    <a:cubicBezTo>
                      <a:pt x="29" y="13"/>
                      <a:pt x="27" y="13"/>
                      <a:pt x="27" y="11"/>
                    </a:cubicBezTo>
                    <a:cubicBezTo>
                      <a:pt x="27" y="11"/>
                      <a:pt x="27" y="11"/>
                      <a:pt x="26" y="11"/>
                    </a:cubicBezTo>
                    <a:cubicBezTo>
                      <a:pt x="26" y="10"/>
                      <a:pt x="25" y="10"/>
                      <a:pt x="24" y="10"/>
                    </a:cubicBezTo>
                    <a:cubicBezTo>
                      <a:pt x="24" y="10"/>
                      <a:pt x="22" y="10"/>
                      <a:pt x="22" y="9"/>
                    </a:cubicBezTo>
                    <a:cubicBezTo>
                      <a:pt x="23" y="9"/>
                      <a:pt x="22" y="8"/>
                      <a:pt x="22" y="9"/>
                    </a:cubicBezTo>
                    <a:cubicBezTo>
                      <a:pt x="22" y="9"/>
                      <a:pt x="22" y="9"/>
                      <a:pt x="22" y="9"/>
                    </a:cubicBezTo>
                    <a:cubicBezTo>
                      <a:pt x="24" y="7"/>
                      <a:pt x="27" y="7"/>
                      <a:pt x="29" y="10"/>
                    </a:cubicBezTo>
                    <a:close/>
                    <a:moveTo>
                      <a:pt x="21" y="19"/>
                    </a:moveTo>
                    <a:cubicBezTo>
                      <a:pt x="21" y="19"/>
                      <a:pt x="20" y="19"/>
                      <a:pt x="20" y="19"/>
                    </a:cubicBezTo>
                    <a:cubicBezTo>
                      <a:pt x="18" y="19"/>
                      <a:pt x="19" y="16"/>
                      <a:pt x="19" y="15"/>
                    </a:cubicBezTo>
                    <a:cubicBezTo>
                      <a:pt x="18" y="12"/>
                      <a:pt x="19" y="10"/>
                      <a:pt x="21" y="8"/>
                    </a:cubicBezTo>
                    <a:cubicBezTo>
                      <a:pt x="21" y="9"/>
                      <a:pt x="21" y="9"/>
                      <a:pt x="21" y="9"/>
                    </a:cubicBezTo>
                    <a:cubicBezTo>
                      <a:pt x="21" y="9"/>
                      <a:pt x="21" y="9"/>
                      <a:pt x="21" y="9"/>
                    </a:cubicBezTo>
                    <a:cubicBezTo>
                      <a:pt x="21" y="9"/>
                      <a:pt x="21" y="10"/>
                      <a:pt x="21" y="10"/>
                    </a:cubicBezTo>
                    <a:cubicBezTo>
                      <a:pt x="21" y="10"/>
                      <a:pt x="21" y="10"/>
                      <a:pt x="21" y="10"/>
                    </a:cubicBezTo>
                    <a:cubicBezTo>
                      <a:pt x="22" y="11"/>
                      <a:pt x="24" y="11"/>
                      <a:pt x="25" y="11"/>
                    </a:cubicBezTo>
                    <a:cubicBezTo>
                      <a:pt x="26" y="12"/>
                      <a:pt x="25" y="11"/>
                      <a:pt x="26" y="12"/>
                    </a:cubicBezTo>
                    <a:cubicBezTo>
                      <a:pt x="26" y="12"/>
                      <a:pt x="26" y="12"/>
                      <a:pt x="26" y="12"/>
                    </a:cubicBezTo>
                    <a:cubicBezTo>
                      <a:pt x="25" y="12"/>
                      <a:pt x="24" y="13"/>
                      <a:pt x="24" y="14"/>
                    </a:cubicBezTo>
                    <a:cubicBezTo>
                      <a:pt x="24" y="15"/>
                      <a:pt x="25" y="14"/>
                      <a:pt x="25" y="14"/>
                    </a:cubicBezTo>
                    <a:cubicBezTo>
                      <a:pt x="25" y="13"/>
                      <a:pt x="26" y="13"/>
                      <a:pt x="27" y="15"/>
                    </a:cubicBezTo>
                    <a:cubicBezTo>
                      <a:pt x="27" y="15"/>
                      <a:pt x="27" y="15"/>
                      <a:pt x="27" y="16"/>
                    </a:cubicBezTo>
                    <a:cubicBezTo>
                      <a:pt x="27" y="16"/>
                      <a:pt x="27" y="17"/>
                      <a:pt x="27" y="17"/>
                    </a:cubicBezTo>
                    <a:cubicBezTo>
                      <a:pt x="27" y="17"/>
                      <a:pt x="27" y="17"/>
                      <a:pt x="27" y="17"/>
                    </a:cubicBezTo>
                    <a:cubicBezTo>
                      <a:pt x="26" y="17"/>
                      <a:pt x="26" y="16"/>
                      <a:pt x="26" y="16"/>
                    </a:cubicBezTo>
                    <a:cubicBezTo>
                      <a:pt x="26" y="16"/>
                      <a:pt x="26" y="16"/>
                      <a:pt x="26" y="16"/>
                    </a:cubicBezTo>
                    <a:cubicBezTo>
                      <a:pt x="26" y="16"/>
                      <a:pt x="26" y="16"/>
                      <a:pt x="26" y="16"/>
                    </a:cubicBezTo>
                    <a:cubicBezTo>
                      <a:pt x="26" y="17"/>
                      <a:pt x="25" y="17"/>
                      <a:pt x="26" y="17"/>
                    </a:cubicBezTo>
                    <a:cubicBezTo>
                      <a:pt x="26" y="18"/>
                      <a:pt x="26" y="18"/>
                      <a:pt x="27" y="18"/>
                    </a:cubicBezTo>
                    <a:cubicBezTo>
                      <a:pt x="27" y="19"/>
                      <a:pt x="28" y="20"/>
                      <a:pt x="29" y="21"/>
                    </a:cubicBezTo>
                    <a:cubicBezTo>
                      <a:pt x="29" y="23"/>
                      <a:pt x="32" y="25"/>
                      <a:pt x="33" y="28"/>
                    </a:cubicBezTo>
                    <a:cubicBezTo>
                      <a:pt x="31" y="28"/>
                      <a:pt x="30" y="28"/>
                      <a:pt x="28" y="29"/>
                    </a:cubicBezTo>
                    <a:cubicBezTo>
                      <a:pt x="29" y="25"/>
                      <a:pt x="21" y="23"/>
                      <a:pt x="21" y="19"/>
                    </a:cubicBezTo>
                    <a:close/>
                    <a:moveTo>
                      <a:pt x="27" y="32"/>
                    </a:moveTo>
                    <a:cubicBezTo>
                      <a:pt x="27" y="32"/>
                      <a:pt x="27" y="32"/>
                      <a:pt x="27" y="32"/>
                    </a:cubicBezTo>
                    <a:cubicBezTo>
                      <a:pt x="27" y="32"/>
                      <a:pt x="27" y="32"/>
                      <a:pt x="27" y="32"/>
                    </a:cubicBezTo>
                    <a:cubicBezTo>
                      <a:pt x="27" y="32"/>
                      <a:pt x="27" y="32"/>
                      <a:pt x="27" y="32"/>
                    </a:cubicBezTo>
                    <a:cubicBezTo>
                      <a:pt x="27" y="32"/>
                      <a:pt x="27" y="32"/>
                      <a:pt x="27" y="32"/>
                    </a:cubicBezTo>
                    <a:cubicBezTo>
                      <a:pt x="27" y="32"/>
                      <a:pt x="27" y="32"/>
                      <a:pt x="27" y="32"/>
                    </a:cubicBezTo>
                    <a:cubicBezTo>
                      <a:pt x="27" y="32"/>
                      <a:pt x="26" y="32"/>
                      <a:pt x="26" y="32"/>
                    </a:cubicBezTo>
                    <a:cubicBezTo>
                      <a:pt x="28" y="30"/>
                      <a:pt x="31" y="29"/>
                      <a:pt x="34" y="28"/>
                    </a:cubicBezTo>
                    <a:cubicBezTo>
                      <a:pt x="34" y="28"/>
                      <a:pt x="34" y="28"/>
                      <a:pt x="34" y="28"/>
                    </a:cubicBezTo>
                    <a:cubicBezTo>
                      <a:pt x="34" y="29"/>
                      <a:pt x="35" y="29"/>
                      <a:pt x="35" y="30"/>
                    </a:cubicBezTo>
                    <a:cubicBezTo>
                      <a:pt x="32" y="30"/>
                      <a:pt x="30" y="31"/>
                      <a:pt x="27" y="32"/>
                    </a:cubicBezTo>
                    <a:cubicBezTo>
                      <a:pt x="27" y="32"/>
                      <a:pt x="27" y="32"/>
                      <a:pt x="27" y="32"/>
                    </a:cubicBezTo>
                    <a:close/>
                  </a:path>
                </a:pathLst>
              </a:custGeom>
              <a:solidFill>
                <a:srgbClr val="FFFFFF">
                  <a:alpha val="100000"/>
                </a:srgbClr>
              </a:solidFill>
              <a:ln w="9525">
                <a:noFill/>
              </a:ln>
            </p:spPr>
            <p:txBody>
              <a:bodyPr/>
              <a:lstStyle/>
              <a:p>
                <a:endParaRPr lang="zh-CN" altLang="en-US"/>
              </a:p>
            </p:txBody>
          </p:sp>
          <p:sp>
            <p:nvSpPr>
              <p:cNvPr id="3207" name="Freeform 458"/>
              <p:cNvSpPr/>
              <p:nvPr/>
            </p:nvSpPr>
            <p:spPr>
              <a:xfrm>
                <a:off x="7296944" y="2330450"/>
                <a:ext cx="7938" cy="6350"/>
              </a:xfrm>
              <a:custGeom>
                <a:avLst/>
                <a:gdLst>
                  <a:gd name="txL" fmla="*/ 0 w 1"/>
                  <a:gd name="txT" fmla="*/ 0 h 1"/>
                  <a:gd name="txR" fmla="*/ 1 w 1"/>
                  <a:gd name="txB" fmla="*/ 1 h 1"/>
                </a:gdLst>
                <a:ahLst/>
                <a:cxnLst>
                  <a:cxn ang="0">
                    <a:pos x="2147483646" y="0"/>
                  </a:cxn>
                  <a:cxn ang="0">
                    <a:pos x="0" y="0"/>
                  </a:cxn>
                  <a:cxn ang="0">
                    <a:pos x="0" y="2147483646"/>
                  </a:cxn>
                  <a:cxn ang="0">
                    <a:pos x="0" y="2147483646"/>
                  </a:cxn>
                  <a:cxn ang="0">
                    <a:pos x="0" y="2147483646"/>
                  </a:cxn>
                  <a:cxn ang="0">
                    <a:pos x="2147483646" y="2147483646"/>
                  </a:cxn>
                  <a:cxn ang="0">
                    <a:pos x="2147483646" y="2147483646"/>
                  </a:cxn>
                  <a:cxn ang="0">
                    <a:pos x="2147483646" y="0"/>
                  </a:cxn>
                  <a:cxn ang="0">
                    <a:pos x="2147483646" y="0"/>
                  </a:cxn>
                </a:cxnLst>
                <a:rect l="txL" t="txT" r="txR" b="txB"/>
                <a:pathLst>
                  <a:path w="1" h="1">
                    <a:moveTo>
                      <a:pt x="1" y="0"/>
                    </a:moveTo>
                    <a:cubicBezTo>
                      <a:pt x="0" y="0"/>
                      <a:pt x="0" y="0"/>
                      <a:pt x="0" y="0"/>
                    </a:cubicBezTo>
                    <a:cubicBezTo>
                      <a:pt x="0" y="0"/>
                      <a:pt x="0" y="1"/>
                      <a:pt x="0" y="1"/>
                    </a:cubicBezTo>
                    <a:cubicBezTo>
                      <a:pt x="0" y="1"/>
                      <a:pt x="0" y="1"/>
                      <a:pt x="0" y="1"/>
                    </a:cubicBezTo>
                    <a:cubicBezTo>
                      <a:pt x="0" y="1"/>
                      <a:pt x="0" y="1"/>
                      <a:pt x="0" y="1"/>
                    </a:cubicBezTo>
                    <a:cubicBezTo>
                      <a:pt x="0" y="1"/>
                      <a:pt x="0" y="1"/>
                      <a:pt x="1" y="1"/>
                    </a:cubicBezTo>
                    <a:cubicBezTo>
                      <a:pt x="1" y="1"/>
                      <a:pt x="1" y="1"/>
                      <a:pt x="1" y="1"/>
                    </a:cubicBezTo>
                    <a:cubicBezTo>
                      <a:pt x="1" y="1"/>
                      <a:pt x="1" y="0"/>
                      <a:pt x="1" y="0"/>
                    </a:cubicBezTo>
                    <a:cubicBezTo>
                      <a:pt x="1" y="0"/>
                      <a:pt x="1" y="0"/>
                      <a:pt x="1" y="0"/>
                    </a:cubicBezTo>
                    <a:close/>
                  </a:path>
                </a:pathLst>
              </a:custGeom>
              <a:solidFill>
                <a:srgbClr val="FFFFFF">
                  <a:alpha val="100000"/>
                </a:srgbClr>
              </a:solidFill>
              <a:ln w="9525">
                <a:noFill/>
              </a:ln>
            </p:spPr>
            <p:txBody>
              <a:bodyPr/>
              <a:lstStyle/>
              <a:p>
                <a:endParaRPr lang="zh-CN" altLang="en-US"/>
              </a:p>
            </p:txBody>
          </p:sp>
          <p:sp>
            <p:nvSpPr>
              <p:cNvPr id="3208" name="Freeform 459"/>
              <p:cNvSpPr/>
              <p:nvPr/>
            </p:nvSpPr>
            <p:spPr>
              <a:xfrm>
                <a:off x="7389019" y="1712913"/>
                <a:ext cx="663575" cy="269875"/>
              </a:xfrm>
              <a:custGeom>
                <a:avLst/>
                <a:gdLst>
                  <a:gd name="txL" fmla="*/ 0 w 86"/>
                  <a:gd name="txT" fmla="*/ 0 h 35"/>
                  <a:gd name="txR" fmla="*/ 86 w 86"/>
                  <a:gd name="txB" fmla="*/ 35 h 35"/>
                </a:gdLst>
                <a:ahLst/>
                <a:cxnLst>
                  <a:cxn ang="0">
                    <a:pos x="2147483646" y="2147483646"/>
                  </a:cxn>
                  <a:cxn ang="0">
                    <a:pos x="2147483646" y="2147483646"/>
                  </a:cxn>
                  <a:cxn ang="0">
                    <a:pos x="0" y="2147483646"/>
                  </a:cxn>
                  <a:cxn ang="0">
                    <a:pos x="2147483646" y="2147483646"/>
                  </a:cxn>
                  <a:cxn ang="0">
                    <a:pos x="2147483646" y="2147483646"/>
                  </a:cxn>
                </a:cxnLst>
                <a:rect l="txL" t="txT" r="txR" b="txB"/>
                <a:pathLst>
                  <a:path w="86" h="35">
                    <a:moveTo>
                      <a:pt x="85" y="6"/>
                    </a:moveTo>
                    <a:cubicBezTo>
                      <a:pt x="86" y="6"/>
                      <a:pt x="86" y="5"/>
                      <a:pt x="85" y="5"/>
                    </a:cubicBezTo>
                    <a:cubicBezTo>
                      <a:pt x="54" y="0"/>
                      <a:pt x="22" y="11"/>
                      <a:pt x="0" y="35"/>
                    </a:cubicBezTo>
                    <a:cubicBezTo>
                      <a:pt x="0" y="35"/>
                      <a:pt x="1" y="35"/>
                      <a:pt x="1" y="35"/>
                    </a:cubicBezTo>
                    <a:cubicBezTo>
                      <a:pt x="24" y="13"/>
                      <a:pt x="53" y="2"/>
                      <a:pt x="85" y="6"/>
                    </a:cubicBezTo>
                    <a:close/>
                  </a:path>
                </a:pathLst>
              </a:custGeom>
              <a:solidFill>
                <a:srgbClr val="FFFFFF">
                  <a:alpha val="100000"/>
                </a:srgbClr>
              </a:solidFill>
              <a:ln w="9525">
                <a:noFill/>
              </a:ln>
            </p:spPr>
            <p:txBody>
              <a:bodyPr/>
              <a:lstStyle/>
              <a:p>
                <a:endParaRPr lang="zh-CN" altLang="en-US"/>
              </a:p>
            </p:txBody>
          </p:sp>
          <p:sp>
            <p:nvSpPr>
              <p:cNvPr id="3209" name="Freeform 460"/>
              <p:cNvSpPr/>
              <p:nvPr/>
            </p:nvSpPr>
            <p:spPr>
              <a:xfrm>
                <a:off x="7420769" y="1766888"/>
                <a:ext cx="661988" cy="246063"/>
              </a:xfrm>
              <a:custGeom>
                <a:avLst/>
                <a:gdLst>
                  <a:gd name="txL" fmla="*/ 0 w 86"/>
                  <a:gd name="txT" fmla="*/ 0 h 32"/>
                  <a:gd name="txR" fmla="*/ 86 w 86"/>
                  <a:gd name="txB" fmla="*/ 32 h 32"/>
                </a:gdLst>
                <a:ahLst/>
                <a:cxnLst>
                  <a:cxn ang="0">
                    <a:pos x="2147483646" y="2147483646"/>
                  </a:cxn>
                  <a:cxn ang="0">
                    <a:pos x="2147483646" y="2147483646"/>
                  </a:cxn>
                  <a:cxn ang="0">
                    <a:pos x="0" y="2147483646"/>
                  </a:cxn>
                  <a:cxn ang="0">
                    <a:pos x="2147483646" y="2147483646"/>
                  </a:cxn>
                  <a:cxn ang="0">
                    <a:pos x="2147483646" y="2147483646"/>
                  </a:cxn>
                </a:cxnLst>
                <a:rect l="txL" t="txT" r="txR" b="txB"/>
                <a:pathLst>
                  <a:path w="86" h="32">
                    <a:moveTo>
                      <a:pt x="85" y="3"/>
                    </a:moveTo>
                    <a:cubicBezTo>
                      <a:pt x="86" y="3"/>
                      <a:pt x="86" y="1"/>
                      <a:pt x="85" y="1"/>
                    </a:cubicBezTo>
                    <a:cubicBezTo>
                      <a:pt x="58" y="0"/>
                      <a:pt x="19" y="10"/>
                      <a:pt x="0" y="31"/>
                    </a:cubicBezTo>
                    <a:cubicBezTo>
                      <a:pt x="0" y="31"/>
                      <a:pt x="0" y="32"/>
                      <a:pt x="1" y="32"/>
                    </a:cubicBezTo>
                    <a:cubicBezTo>
                      <a:pt x="20" y="11"/>
                      <a:pt x="58" y="2"/>
                      <a:pt x="85" y="3"/>
                    </a:cubicBezTo>
                    <a:close/>
                  </a:path>
                </a:pathLst>
              </a:custGeom>
              <a:solidFill>
                <a:srgbClr val="FFFFFF">
                  <a:alpha val="100000"/>
                </a:srgbClr>
              </a:solidFill>
              <a:ln w="9525">
                <a:noFill/>
              </a:ln>
            </p:spPr>
            <p:txBody>
              <a:bodyPr/>
              <a:lstStyle/>
              <a:p>
                <a:endParaRPr lang="zh-CN" altLang="en-US"/>
              </a:p>
            </p:txBody>
          </p:sp>
          <p:sp>
            <p:nvSpPr>
              <p:cNvPr id="3210" name="Freeform 461"/>
              <p:cNvSpPr/>
              <p:nvPr/>
            </p:nvSpPr>
            <p:spPr>
              <a:xfrm>
                <a:off x="7442994" y="1812925"/>
                <a:ext cx="655638" cy="239713"/>
              </a:xfrm>
              <a:custGeom>
                <a:avLst/>
                <a:gdLst>
                  <a:gd name="txL" fmla="*/ 0 w 85"/>
                  <a:gd name="txT" fmla="*/ 0 h 31"/>
                  <a:gd name="txR" fmla="*/ 85 w 85"/>
                  <a:gd name="txB" fmla="*/ 31 h 31"/>
                </a:gdLst>
                <a:ahLst/>
                <a:cxnLst>
                  <a:cxn ang="0">
                    <a:pos x="2147483646" y="2147483646"/>
                  </a:cxn>
                  <a:cxn ang="0">
                    <a:pos x="2147483646" y="2147483646"/>
                  </a:cxn>
                  <a:cxn ang="0">
                    <a:pos x="0" y="2147483646"/>
                  </a:cxn>
                  <a:cxn ang="0">
                    <a:pos x="2147483646" y="2147483646"/>
                  </a:cxn>
                  <a:cxn ang="0">
                    <a:pos x="2147483646" y="2147483646"/>
                  </a:cxn>
                </a:cxnLst>
                <a:rect l="txL" t="txT" r="txR" b="txB"/>
                <a:pathLst>
                  <a:path w="85" h="31">
                    <a:moveTo>
                      <a:pt x="83" y="2"/>
                    </a:moveTo>
                    <a:cubicBezTo>
                      <a:pt x="84" y="3"/>
                      <a:pt x="85" y="1"/>
                      <a:pt x="84" y="1"/>
                    </a:cubicBezTo>
                    <a:cubicBezTo>
                      <a:pt x="56" y="0"/>
                      <a:pt x="21" y="12"/>
                      <a:pt x="0" y="31"/>
                    </a:cubicBezTo>
                    <a:cubicBezTo>
                      <a:pt x="0" y="31"/>
                      <a:pt x="0" y="31"/>
                      <a:pt x="1" y="31"/>
                    </a:cubicBezTo>
                    <a:cubicBezTo>
                      <a:pt x="22" y="14"/>
                      <a:pt x="56" y="1"/>
                      <a:pt x="83" y="2"/>
                    </a:cubicBezTo>
                    <a:close/>
                  </a:path>
                </a:pathLst>
              </a:custGeom>
              <a:solidFill>
                <a:srgbClr val="FFFFFF">
                  <a:alpha val="100000"/>
                </a:srgbClr>
              </a:solidFill>
              <a:ln w="9525">
                <a:noFill/>
              </a:ln>
            </p:spPr>
            <p:txBody>
              <a:bodyPr/>
              <a:lstStyle/>
              <a:p>
                <a:endParaRPr lang="zh-CN" altLang="en-US"/>
              </a:p>
            </p:txBody>
          </p:sp>
          <p:sp>
            <p:nvSpPr>
              <p:cNvPr id="3211" name="Freeform 462"/>
              <p:cNvSpPr/>
              <p:nvPr/>
            </p:nvSpPr>
            <p:spPr>
              <a:xfrm>
                <a:off x="7504906" y="1858963"/>
                <a:ext cx="593725" cy="239713"/>
              </a:xfrm>
              <a:custGeom>
                <a:avLst/>
                <a:gdLst>
                  <a:gd name="txL" fmla="*/ 0 w 77"/>
                  <a:gd name="txT" fmla="*/ 0 h 31"/>
                  <a:gd name="txR" fmla="*/ 77 w 77"/>
                  <a:gd name="txB" fmla="*/ 31 h 31"/>
                </a:gdLst>
                <a:ahLst/>
                <a:cxnLst>
                  <a:cxn ang="0">
                    <a:pos x="2147483646" y="2147483646"/>
                  </a:cxn>
                  <a:cxn ang="0">
                    <a:pos x="2147483646" y="2147483646"/>
                  </a:cxn>
                  <a:cxn ang="0">
                    <a:pos x="2147483646" y="0"/>
                  </a:cxn>
                  <a:cxn ang="0">
                    <a:pos x="2147483646" y="2147483646"/>
                  </a:cxn>
                  <a:cxn ang="0">
                    <a:pos x="2147483646" y="2147483646"/>
                  </a:cxn>
                  <a:cxn ang="0">
                    <a:pos x="2147483646" y="2147483646"/>
                  </a:cxn>
                  <a:cxn ang="0">
                    <a:pos x="0" y="2147483646"/>
                  </a:cxn>
                  <a:cxn ang="0">
                    <a:pos x="0" y="2147483646"/>
                  </a:cxn>
                  <a:cxn ang="0">
                    <a:pos x="0" y="2147483646"/>
                  </a:cxn>
                  <a:cxn ang="0">
                    <a:pos x="2147483646" y="2147483646"/>
                  </a:cxn>
                  <a:cxn ang="0">
                    <a:pos x="2147483646" y="2147483646"/>
                  </a:cxn>
                  <a:cxn ang="0">
                    <a:pos x="2147483646" y="2147483646"/>
                  </a:cxn>
                </a:cxnLst>
                <a:rect l="txL" t="txT" r="txR" b="txB"/>
                <a:pathLst>
                  <a:path w="77" h="31">
                    <a:moveTo>
                      <a:pt x="34" y="10"/>
                    </a:moveTo>
                    <a:cubicBezTo>
                      <a:pt x="47" y="5"/>
                      <a:pt x="61" y="2"/>
                      <a:pt x="76" y="2"/>
                    </a:cubicBezTo>
                    <a:cubicBezTo>
                      <a:pt x="77" y="2"/>
                      <a:pt x="76" y="0"/>
                      <a:pt x="75" y="0"/>
                    </a:cubicBezTo>
                    <a:cubicBezTo>
                      <a:pt x="60" y="1"/>
                      <a:pt x="45" y="4"/>
                      <a:pt x="31" y="10"/>
                    </a:cubicBezTo>
                    <a:cubicBezTo>
                      <a:pt x="20" y="15"/>
                      <a:pt x="12" y="23"/>
                      <a:pt x="1" y="30"/>
                    </a:cubicBezTo>
                    <a:cubicBezTo>
                      <a:pt x="1" y="30"/>
                      <a:pt x="1" y="29"/>
                      <a:pt x="1" y="29"/>
                    </a:cubicBezTo>
                    <a:cubicBezTo>
                      <a:pt x="1" y="29"/>
                      <a:pt x="1" y="30"/>
                      <a:pt x="0" y="30"/>
                    </a:cubicBezTo>
                    <a:cubicBezTo>
                      <a:pt x="0" y="30"/>
                      <a:pt x="0" y="30"/>
                      <a:pt x="0" y="30"/>
                    </a:cubicBezTo>
                    <a:cubicBezTo>
                      <a:pt x="0" y="30"/>
                      <a:pt x="0" y="30"/>
                      <a:pt x="0" y="30"/>
                    </a:cubicBezTo>
                    <a:cubicBezTo>
                      <a:pt x="0" y="31"/>
                      <a:pt x="1" y="31"/>
                      <a:pt x="1" y="31"/>
                    </a:cubicBezTo>
                    <a:cubicBezTo>
                      <a:pt x="7" y="29"/>
                      <a:pt x="12" y="22"/>
                      <a:pt x="17" y="19"/>
                    </a:cubicBezTo>
                    <a:cubicBezTo>
                      <a:pt x="23" y="16"/>
                      <a:pt x="28" y="13"/>
                      <a:pt x="34" y="10"/>
                    </a:cubicBezTo>
                    <a:close/>
                  </a:path>
                </a:pathLst>
              </a:custGeom>
              <a:solidFill>
                <a:srgbClr val="FFFFFF">
                  <a:alpha val="100000"/>
                </a:srgbClr>
              </a:solidFill>
              <a:ln w="9525">
                <a:noFill/>
              </a:ln>
            </p:spPr>
            <p:txBody>
              <a:bodyPr/>
              <a:lstStyle/>
              <a:p>
                <a:endParaRPr lang="zh-CN" altLang="en-US"/>
              </a:p>
            </p:txBody>
          </p:sp>
          <p:sp>
            <p:nvSpPr>
              <p:cNvPr id="3212" name="Freeform 463"/>
              <p:cNvSpPr>
                <a:spLocks noEditPoints="1"/>
              </p:cNvSpPr>
              <p:nvPr/>
            </p:nvSpPr>
            <p:spPr>
              <a:xfrm>
                <a:off x="7520781" y="1874838"/>
                <a:ext cx="639763" cy="361950"/>
              </a:xfrm>
              <a:custGeom>
                <a:avLst/>
                <a:gdLst>
                  <a:gd name="txL" fmla="*/ 0 w 83"/>
                  <a:gd name="txT" fmla="*/ 0 h 47"/>
                  <a:gd name="txR" fmla="*/ 83 w 83"/>
                  <a:gd name="txB" fmla="*/ 47 h 47"/>
                </a:gdLst>
                <a:ahLst/>
                <a:cxnLst>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83" h="47">
                    <a:moveTo>
                      <a:pt x="82" y="16"/>
                    </a:moveTo>
                    <a:cubicBezTo>
                      <a:pt x="73" y="0"/>
                      <a:pt x="71" y="3"/>
                      <a:pt x="52" y="8"/>
                    </a:cubicBezTo>
                    <a:cubicBezTo>
                      <a:pt x="33" y="14"/>
                      <a:pt x="16" y="22"/>
                      <a:pt x="0" y="33"/>
                    </a:cubicBezTo>
                    <a:cubicBezTo>
                      <a:pt x="0" y="33"/>
                      <a:pt x="0" y="33"/>
                      <a:pt x="0" y="34"/>
                    </a:cubicBezTo>
                    <a:cubicBezTo>
                      <a:pt x="1" y="38"/>
                      <a:pt x="2" y="42"/>
                      <a:pt x="4" y="46"/>
                    </a:cubicBezTo>
                    <a:cubicBezTo>
                      <a:pt x="4" y="46"/>
                      <a:pt x="5" y="47"/>
                      <a:pt x="5" y="46"/>
                    </a:cubicBezTo>
                    <a:cubicBezTo>
                      <a:pt x="28" y="31"/>
                      <a:pt x="54" y="21"/>
                      <a:pt x="82" y="17"/>
                    </a:cubicBezTo>
                    <a:cubicBezTo>
                      <a:pt x="82" y="16"/>
                      <a:pt x="83" y="16"/>
                      <a:pt x="82" y="16"/>
                    </a:cubicBezTo>
                    <a:close/>
                    <a:moveTo>
                      <a:pt x="76" y="16"/>
                    </a:moveTo>
                    <a:cubicBezTo>
                      <a:pt x="74" y="16"/>
                      <a:pt x="72" y="17"/>
                      <a:pt x="71" y="17"/>
                    </a:cubicBezTo>
                    <a:cubicBezTo>
                      <a:pt x="61" y="22"/>
                      <a:pt x="49" y="23"/>
                      <a:pt x="39" y="27"/>
                    </a:cubicBezTo>
                    <a:cubicBezTo>
                      <a:pt x="32" y="30"/>
                      <a:pt x="25" y="33"/>
                      <a:pt x="19" y="36"/>
                    </a:cubicBezTo>
                    <a:cubicBezTo>
                      <a:pt x="11" y="41"/>
                      <a:pt x="4" y="46"/>
                      <a:pt x="1" y="33"/>
                    </a:cubicBezTo>
                    <a:cubicBezTo>
                      <a:pt x="1" y="33"/>
                      <a:pt x="1" y="33"/>
                      <a:pt x="1" y="33"/>
                    </a:cubicBezTo>
                    <a:cubicBezTo>
                      <a:pt x="16" y="24"/>
                      <a:pt x="32" y="16"/>
                      <a:pt x="50" y="10"/>
                    </a:cubicBezTo>
                    <a:cubicBezTo>
                      <a:pt x="54" y="9"/>
                      <a:pt x="61" y="6"/>
                      <a:pt x="66" y="6"/>
                    </a:cubicBezTo>
                    <a:cubicBezTo>
                      <a:pt x="67" y="6"/>
                      <a:pt x="69" y="6"/>
                      <a:pt x="70" y="6"/>
                    </a:cubicBezTo>
                    <a:cubicBezTo>
                      <a:pt x="56" y="10"/>
                      <a:pt x="41" y="14"/>
                      <a:pt x="28" y="21"/>
                    </a:cubicBezTo>
                    <a:cubicBezTo>
                      <a:pt x="28" y="21"/>
                      <a:pt x="28" y="21"/>
                      <a:pt x="29" y="21"/>
                    </a:cubicBezTo>
                    <a:cubicBezTo>
                      <a:pt x="42" y="16"/>
                      <a:pt x="56" y="11"/>
                      <a:pt x="70" y="7"/>
                    </a:cubicBezTo>
                    <a:cubicBezTo>
                      <a:pt x="71" y="7"/>
                      <a:pt x="71" y="7"/>
                      <a:pt x="70" y="6"/>
                    </a:cubicBezTo>
                    <a:cubicBezTo>
                      <a:pt x="78" y="8"/>
                      <a:pt x="80" y="11"/>
                      <a:pt x="76" y="16"/>
                    </a:cubicBezTo>
                    <a:close/>
                  </a:path>
                </a:pathLst>
              </a:custGeom>
              <a:solidFill>
                <a:srgbClr val="FFFFFF">
                  <a:alpha val="100000"/>
                </a:srgbClr>
              </a:solidFill>
              <a:ln w="9525">
                <a:noFill/>
              </a:ln>
            </p:spPr>
            <p:txBody>
              <a:bodyPr/>
              <a:lstStyle/>
              <a:p>
                <a:endParaRPr lang="zh-CN" altLang="en-US"/>
              </a:p>
            </p:txBody>
          </p:sp>
          <p:sp>
            <p:nvSpPr>
              <p:cNvPr id="3213" name="Freeform 464"/>
              <p:cNvSpPr/>
              <p:nvPr/>
            </p:nvSpPr>
            <p:spPr>
              <a:xfrm>
                <a:off x="7566819" y="2066925"/>
                <a:ext cx="123825" cy="61913"/>
              </a:xfrm>
              <a:custGeom>
                <a:avLst/>
                <a:gdLst>
                  <a:gd name="txL" fmla="*/ 0 w 16"/>
                  <a:gd name="txT" fmla="*/ 0 h 8"/>
                  <a:gd name="txR" fmla="*/ 16 w 16"/>
                  <a:gd name="txB" fmla="*/ 8 h 8"/>
                </a:gdLst>
                <a:ahLst/>
                <a:cxnLst>
                  <a:cxn ang="0">
                    <a:pos x="2147483646" y="2147483646"/>
                  </a:cxn>
                  <a:cxn ang="0">
                    <a:pos x="2147483646" y="0"/>
                  </a:cxn>
                  <a:cxn ang="0">
                    <a:pos x="0" y="2147483646"/>
                  </a:cxn>
                  <a:cxn ang="0">
                    <a:pos x="0" y="2147483646"/>
                  </a:cxn>
                  <a:cxn ang="0">
                    <a:pos x="2147483646" y="2147483646"/>
                  </a:cxn>
                  <a:cxn ang="0">
                    <a:pos x="2147483646" y="2147483646"/>
                  </a:cxn>
                </a:cxnLst>
                <a:rect l="txL" t="txT" r="txR" b="txB"/>
                <a:pathLst>
                  <a:path w="16" h="8">
                    <a:moveTo>
                      <a:pt x="16" y="1"/>
                    </a:moveTo>
                    <a:cubicBezTo>
                      <a:pt x="16" y="1"/>
                      <a:pt x="16" y="0"/>
                      <a:pt x="15" y="0"/>
                    </a:cubicBezTo>
                    <a:cubicBezTo>
                      <a:pt x="10" y="1"/>
                      <a:pt x="5" y="5"/>
                      <a:pt x="0" y="8"/>
                    </a:cubicBezTo>
                    <a:cubicBezTo>
                      <a:pt x="0" y="8"/>
                      <a:pt x="0" y="8"/>
                      <a:pt x="0" y="8"/>
                    </a:cubicBezTo>
                    <a:cubicBezTo>
                      <a:pt x="3" y="6"/>
                      <a:pt x="5" y="5"/>
                      <a:pt x="8" y="4"/>
                    </a:cubicBezTo>
                    <a:cubicBezTo>
                      <a:pt x="10" y="3"/>
                      <a:pt x="13" y="2"/>
                      <a:pt x="16" y="1"/>
                    </a:cubicBezTo>
                    <a:close/>
                  </a:path>
                </a:pathLst>
              </a:custGeom>
              <a:solidFill>
                <a:srgbClr val="FFFFFF">
                  <a:alpha val="100000"/>
                </a:srgbClr>
              </a:solidFill>
              <a:ln w="9525">
                <a:noFill/>
              </a:ln>
            </p:spPr>
            <p:txBody>
              <a:bodyPr/>
              <a:lstStyle/>
              <a:p>
                <a:endParaRPr lang="zh-CN" altLang="en-US"/>
              </a:p>
            </p:txBody>
          </p:sp>
          <p:sp>
            <p:nvSpPr>
              <p:cNvPr id="3214" name="Freeform 465"/>
              <p:cNvSpPr/>
              <p:nvPr/>
            </p:nvSpPr>
            <p:spPr>
              <a:xfrm>
                <a:off x="7596981" y="2082800"/>
                <a:ext cx="93663" cy="53975"/>
              </a:xfrm>
              <a:custGeom>
                <a:avLst/>
                <a:gdLst>
                  <a:gd name="txL" fmla="*/ 0 w 12"/>
                  <a:gd name="txT" fmla="*/ 0 h 7"/>
                  <a:gd name="txR" fmla="*/ 12 w 12"/>
                  <a:gd name="txB" fmla="*/ 7 h 7"/>
                </a:gdLst>
                <a:ahLst/>
                <a:cxnLst>
                  <a:cxn ang="0">
                    <a:pos x="0" y="2147483646"/>
                  </a:cxn>
                  <a:cxn ang="0">
                    <a:pos x="0" y="2147483646"/>
                  </a:cxn>
                  <a:cxn ang="0">
                    <a:pos x="2147483646" y="2147483646"/>
                  </a:cxn>
                  <a:cxn ang="0">
                    <a:pos x="2147483646" y="0"/>
                  </a:cxn>
                  <a:cxn ang="0">
                    <a:pos x="0" y="2147483646"/>
                  </a:cxn>
                </a:cxnLst>
                <a:rect l="txL" t="txT" r="txR" b="txB"/>
                <a:pathLst>
                  <a:path w="12" h="7">
                    <a:moveTo>
                      <a:pt x="0" y="6"/>
                    </a:moveTo>
                    <a:cubicBezTo>
                      <a:pt x="0" y="7"/>
                      <a:pt x="0" y="7"/>
                      <a:pt x="0" y="7"/>
                    </a:cubicBezTo>
                    <a:cubicBezTo>
                      <a:pt x="4" y="5"/>
                      <a:pt x="8" y="3"/>
                      <a:pt x="12" y="1"/>
                    </a:cubicBezTo>
                    <a:cubicBezTo>
                      <a:pt x="12" y="1"/>
                      <a:pt x="12" y="0"/>
                      <a:pt x="11" y="0"/>
                    </a:cubicBezTo>
                    <a:cubicBezTo>
                      <a:pt x="7" y="2"/>
                      <a:pt x="3" y="4"/>
                      <a:pt x="0" y="6"/>
                    </a:cubicBezTo>
                    <a:close/>
                  </a:path>
                </a:pathLst>
              </a:custGeom>
              <a:solidFill>
                <a:srgbClr val="FFFFFF">
                  <a:alpha val="100000"/>
                </a:srgbClr>
              </a:solidFill>
              <a:ln w="9525">
                <a:noFill/>
              </a:ln>
            </p:spPr>
            <p:txBody>
              <a:bodyPr/>
              <a:lstStyle/>
              <a:p>
                <a:endParaRPr lang="zh-CN" altLang="en-US"/>
              </a:p>
            </p:txBody>
          </p:sp>
          <p:sp>
            <p:nvSpPr>
              <p:cNvPr id="3215" name="Freeform 466"/>
              <p:cNvSpPr/>
              <p:nvPr/>
            </p:nvSpPr>
            <p:spPr>
              <a:xfrm>
                <a:off x="7589044" y="2112963"/>
                <a:ext cx="115888" cy="53975"/>
              </a:xfrm>
              <a:custGeom>
                <a:avLst/>
                <a:gdLst>
                  <a:gd name="txL" fmla="*/ 0 w 15"/>
                  <a:gd name="txT" fmla="*/ 0 h 7"/>
                  <a:gd name="txR" fmla="*/ 15 w 15"/>
                  <a:gd name="txB" fmla="*/ 7 h 7"/>
                </a:gdLst>
                <a:ahLst/>
                <a:cxnLst>
                  <a:cxn ang="0">
                    <a:pos x="2147483646" y="0"/>
                  </a:cxn>
                  <a:cxn ang="0">
                    <a:pos x="0" y="2147483646"/>
                  </a:cxn>
                  <a:cxn ang="0">
                    <a:pos x="0" y="2147483646"/>
                  </a:cxn>
                  <a:cxn ang="0">
                    <a:pos x="2147483646" y="2147483646"/>
                  </a:cxn>
                  <a:cxn ang="0">
                    <a:pos x="2147483646" y="0"/>
                  </a:cxn>
                </a:cxnLst>
                <a:rect l="txL" t="txT" r="txR" b="txB"/>
                <a:pathLst>
                  <a:path w="15" h="7">
                    <a:moveTo>
                      <a:pt x="14" y="0"/>
                    </a:moveTo>
                    <a:cubicBezTo>
                      <a:pt x="9" y="1"/>
                      <a:pt x="4" y="4"/>
                      <a:pt x="0" y="7"/>
                    </a:cubicBezTo>
                    <a:cubicBezTo>
                      <a:pt x="0" y="7"/>
                      <a:pt x="0" y="7"/>
                      <a:pt x="0" y="7"/>
                    </a:cubicBezTo>
                    <a:cubicBezTo>
                      <a:pt x="5" y="4"/>
                      <a:pt x="9" y="2"/>
                      <a:pt x="14" y="1"/>
                    </a:cubicBezTo>
                    <a:cubicBezTo>
                      <a:pt x="15" y="1"/>
                      <a:pt x="15" y="0"/>
                      <a:pt x="14" y="0"/>
                    </a:cubicBezTo>
                    <a:close/>
                  </a:path>
                </a:pathLst>
              </a:custGeom>
              <a:solidFill>
                <a:srgbClr val="FFFFFF">
                  <a:alpha val="100000"/>
                </a:srgbClr>
              </a:solidFill>
              <a:ln w="9525">
                <a:noFill/>
              </a:ln>
            </p:spPr>
            <p:txBody>
              <a:bodyPr/>
              <a:lstStyle/>
              <a:p>
                <a:endParaRPr lang="zh-CN" altLang="en-US"/>
              </a:p>
            </p:txBody>
          </p:sp>
          <p:sp>
            <p:nvSpPr>
              <p:cNvPr id="3216" name="Freeform 467"/>
              <p:cNvSpPr/>
              <p:nvPr/>
            </p:nvSpPr>
            <p:spPr>
              <a:xfrm>
                <a:off x="7782719" y="1936750"/>
                <a:ext cx="292100" cy="100013"/>
              </a:xfrm>
              <a:custGeom>
                <a:avLst/>
                <a:gdLst>
                  <a:gd name="txL" fmla="*/ 0 w 38"/>
                  <a:gd name="txT" fmla="*/ 0 h 13"/>
                  <a:gd name="txR" fmla="*/ 38 w 38"/>
                  <a:gd name="txB" fmla="*/ 13 h 13"/>
                </a:gdLst>
                <a:ahLst/>
                <a:cxnLst>
                  <a:cxn ang="0">
                    <a:pos x="2147483646" y="2147483646"/>
                  </a:cxn>
                  <a:cxn ang="0">
                    <a:pos x="2147483646" y="0"/>
                  </a:cxn>
                  <a:cxn ang="0">
                    <a:pos x="0" y="2147483646"/>
                  </a:cxn>
                  <a:cxn ang="0">
                    <a:pos x="0" y="2147483646"/>
                  </a:cxn>
                  <a:cxn ang="0">
                    <a:pos x="2147483646" y="2147483646"/>
                  </a:cxn>
                </a:cxnLst>
                <a:rect l="txL" t="txT" r="txR" b="txB"/>
                <a:pathLst>
                  <a:path w="38" h="13">
                    <a:moveTo>
                      <a:pt x="37" y="1"/>
                    </a:moveTo>
                    <a:cubicBezTo>
                      <a:pt x="38" y="1"/>
                      <a:pt x="38" y="0"/>
                      <a:pt x="37" y="0"/>
                    </a:cubicBezTo>
                    <a:cubicBezTo>
                      <a:pt x="25" y="3"/>
                      <a:pt x="12" y="8"/>
                      <a:pt x="0" y="13"/>
                    </a:cubicBezTo>
                    <a:cubicBezTo>
                      <a:pt x="0" y="13"/>
                      <a:pt x="0" y="13"/>
                      <a:pt x="0" y="13"/>
                    </a:cubicBezTo>
                    <a:cubicBezTo>
                      <a:pt x="13" y="10"/>
                      <a:pt x="25" y="4"/>
                      <a:pt x="37" y="1"/>
                    </a:cubicBezTo>
                    <a:close/>
                  </a:path>
                </a:pathLst>
              </a:custGeom>
              <a:solidFill>
                <a:srgbClr val="FFFFFF">
                  <a:alpha val="100000"/>
                </a:srgbClr>
              </a:solidFill>
              <a:ln w="9525">
                <a:noFill/>
              </a:ln>
            </p:spPr>
            <p:txBody>
              <a:bodyPr/>
              <a:lstStyle/>
              <a:p>
                <a:endParaRPr lang="zh-CN" altLang="en-US"/>
              </a:p>
            </p:txBody>
          </p:sp>
          <p:sp>
            <p:nvSpPr>
              <p:cNvPr id="3217" name="Freeform 468"/>
              <p:cNvSpPr/>
              <p:nvPr/>
            </p:nvSpPr>
            <p:spPr>
              <a:xfrm>
                <a:off x="7774781" y="1966913"/>
                <a:ext cx="323850" cy="100013"/>
              </a:xfrm>
              <a:custGeom>
                <a:avLst/>
                <a:gdLst>
                  <a:gd name="txL" fmla="*/ 0 w 42"/>
                  <a:gd name="txT" fmla="*/ 0 h 13"/>
                  <a:gd name="txR" fmla="*/ 42 w 42"/>
                  <a:gd name="txB" fmla="*/ 13 h 13"/>
                </a:gdLst>
                <a:ahLst/>
                <a:cxnLst>
                  <a:cxn ang="0">
                    <a:pos x="2147483646" y="0"/>
                  </a:cxn>
                  <a:cxn ang="0">
                    <a:pos x="0" y="2147483646"/>
                  </a:cxn>
                  <a:cxn ang="0">
                    <a:pos x="0" y="2147483646"/>
                  </a:cxn>
                  <a:cxn ang="0">
                    <a:pos x="2147483646" y="2147483646"/>
                  </a:cxn>
                  <a:cxn ang="0">
                    <a:pos x="2147483646" y="0"/>
                  </a:cxn>
                </a:cxnLst>
                <a:rect l="txL" t="txT" r="txR" b="txB"/>
                <a:pathLst>
                  <a:path w="42" h="13">
                    <a:moveTo>
                      <a:pt x="41" y="0"/>
                    </a:moveTo>
                    <a:cubicBezTo>
                      <a:pt x="27" y="3"/>
                      <a:pt x="13" y="7"/>
                      <a:pt x="0" y="13"/>
                    </a:cubicBezTo>
                    <a:cubicBezTo>
                      <a:pt x="0" y="13"/>
                      <a:pt x="0" y="13"/>
                      <a:pt x="0" y="13"/>
                    </a:cubicBezTo>
                    <a:cubicBezTo>
                      <a:pt x="14" y="8"/>
                      <a:pt x="27" y="4"/>
                      <a:pt x="42" y="1"/>
                    </a:cubicBezTo>
                    <a:cubicBezTo>
                      <a:pt x="42" y="1"/>
                      <a:pt x="42" y="0"/>
                      <a:pt x="41" y="0"/>
                    </a:cubicBezTo>
                    <a:close/>
                  </a:path>
                </a:pathLst>
              </a:custGeom>
              <a:solidFill>
                <a:srgbClr val="FFFFFF">
                  <a:alpha val="100000"/>
                </a:srgbClr>
              </a:solidFill>
              <a:ln w="9525">
                <a:noFill/>
              </a:ln>
            </p:spPr>
            <p:txBody>
              <a:bodyPr/>
              <a:lstStyle/>
              <a:p>
                <a:endParaRPr lang="zh-CN" altLang="en-US"/>
              </a:p>
            </p:txBody>
          </p:sp>
          <p:sp>
            <p:nvSpPr>
              <p:cNvPr id="3218" name="Freeform 469"/>
              <p:cNvSpPr/>
              <p:nvPr/>
            </p:nvSpPr>
            <p:spPr>
              <a:xfrm>
                <a:off x="7589044" y="2160588"/>
                <a:ext cx="215900" cy="107950"/>
              </a:xfrm>
              <a:custGeom>
                <a:avLst/>
                <a:gdLst>
                  <a:gd name="txL" fmla="*/ 0 w 28"/>
                  <a:gd name="txT" fmla="*/ 0 h 14"/>
                  <a:gd name="txR" fmla="*/ 28 w 28"/>
                  <a:gd name="txB" fmla="*/ 14 h 14"/>
                </a:gdLst>
                <a:ahLst/>
                <a:cxnLst>
                  <a:cxn ang="0">
                    <a:pos x="2147483646" y="0"/>
                  </a:cxn>
                  <a:cxn ang="0">
                    <a:pos x="0" y="2147483646"/>
                  </a:cxn>
                  <a:cxn ang="0">
                    <a:pos x="0" y="2147483646"/>
                  </a:cxn>
                  <a:cxn ang="0">
                    <a:pos x="2147483646" y="2147483646"/>
                  </a:cxn>
                  <a:cxn ang="0">
                    <a:pos x="2147483646" y="0"/>
                  </a:cxn>
                </a:cxnLst>
                <a:rect l="txL" t="txT" r="txR" b="txB"/>
                <a:pathLst>
                  <a:path w="28" h="14">
                    <a:moveTo>
                      <a:pt x="28" y="0"/>
                    </a:moveTo>
                    <a:cubicBezTo>
                      <a:pt x="17" y="1"/>
                      <a:pt x="9" y="8"/>
                      <a:pt x="0" y="13"/>
                    </a:cubicBezTo>
                    <a:cubicBezTo>
                      <a:pt x="0" y="13"/>
                      <a:pt x="0" y="14"/>
                      <a:pt x="0" y="13"/>
                    </a:cubicBezTo>
                    <a:cubicBezTo>
                      <a:pt x="9" y="8"/>
                      <a:pt x="17" y="2"/>
                      <a:pt x="28" y="1"/>
                    </a:cubicBezTo>
                    <a:cubicBezTo>
                      <a:pt x="28" y="1"/>
                      <a:pt x="28" y="0"/>
                      <a:pt x="28" y="0"/>
                    </a:cubicBezTo>
                    <a:close/>
                  </a:path>
                </a:pathLst>
              </a:custGeom>
              <a:solidFill>
                <a:srgbClr val="FFFFFF">
                  <a:alpha val="100000"/>
                </a:srgbClr>
              </a:solidFill>
              <a:ln w="9525">
                <a:noFill/>
              </a:ln>
            </p:spPr>
            <p:txBody>
              <a:bodyPr/>
              <a:lstStyle/>
              <a:p>
                <a:endParaRPr lang="zh-CN" altLang="en-US"/>
              </a:p>
            </p:txBody>
          </p:sp>
          <p:sp>
            <p:nvSpPr>
              <p:cNvPr id="3219" name="Freeform 470"/>
              <p:cNvSpPr/>
              <p:nvPr/>
            </p:nvSpPr>
            <p:spPr>
              <a:xfrm>
                <a:off x="7612856" y="2206625"/>
                <a:ext cx="207963" cy="84138"/>
              </a:xfrm>
              <a:custGeom>
                <a:avLst/>
                <a:gdLst>
                  <a:gd name="txL" fmla="*/ 0 w 27"/>
                  <a:gd name="txT" fmla="*/ 0 h 11"/>
                  <a:gd name="txR" fmla="*/ 27 w 27"/>
                  <a:gd name="txB" fmla="*/ 11 h 11"/>
                </a:gdLst>
                <a:ahLst/>
                <a:cxnLst>
                  <a:cxn ang="0">
                    <a:pos x="2147483646" y="0"/>
                  </a:cxn>
                  <a:cxn ang="0">
                    <a:pos x="2147483646" y="0"/>
                  </a:cxn>
                  <a:cxn ang="0">
                    <a:pos x="0" y="2147483646"/>
                  </a:cxn>
                  <a:cxn ang="0">
                    <a:pos x="0" y="2147483646"/>
                  </a:cxn>
                  <a:cxn ang="0">
                    <a:pos x="2147483646" y="2147483646"/>
                  </a:cxn>
                  <a:cxn ang="0">
                    <a:pos x="2147483646" y="0"/>
                  </a:cxn>
                </a:cxnLst>
                <a:rect l="txL" t="txT" r="txR" b="txB"/>
                <a:pathLst>
                  <a:path w="27" h="11">
                    <a:moveTo>
                      <a:pt x="26" y="0"/>
                    </a:moveTo>
                    <a:cubicBezTo>
                      <a:pt x="27" y="0"/>
                      <a:pt x="26" y="0"/>
                      <a:pt x="26" y="0"/>
                    </a:cubicBezTo>
                    <a:cubicBezTo>
                      <a:pt x="17" y="0"/>
                      <a:pt x="6" y="5"/>
                      <a:pt x="0" y="11"/>
                    </a:cubicBezTo>
                    <a:cubicBezTo>
                      <a:pt x="0" y="11"/>
                      <a:pt x="0" y="11"/>
                      <a:pt x="0" y="11"/>
                    </a:cubicBezTo>
                    <a:cubicBezTo>
                      <a:pt x="5" y="9"/>
                      <a:pt x="9" y="6"/>
                      <a:pt x="13" y="4"/>
                    </a:cubicBezTo>
                    <a:cubicBezTo>
                      <a:pt x="18" y="3"/>
                      <a:pt x="22" y="2"/>
                      <a:pt x="26" y="0"/>
                    </a:cubicBezTo>
                    <a:close/>
                  </a:path>
                </a:pathLst>
              </a:custGeom>
              <a:solidFill>
                <a:srgbClr val="FFFFFF">
                  <a:alpha val="100000"/>
                </a:srgbClr>
              </a:solidFill>
              <a:ln w="9525">
                <a:noFill/>
              </a:ln>
            </p:spPr>
            <p:txBody>
              <a:bodyPr/>
              <a:lstStyle/>
              <a:p>
                <a:endParaRPr lang="zh-CN" altLang="en-US"/>
              </a:p>
            </p:txBody>
          </p:sp>
          <p:sp>
            <p:nvSpPr>
              <p:cNvPr id="3220" name="Freeform 471"/>
              <p:cNvSpPr/>
              <p:nvPr/>
            </p:nvSpPr>
            <p:spPr>
              <a:xfrm>
                <a:off x="7636669" y="2260600"/>
                <a:ext cx="184150" cy="84138"/>
              </a:xfrm>
              <a:custGeom>
                <a:avLst/>
                <a:gdLst>
                  <a:gd name="txL" fmla="*/ 0 w 24"/>
                  <a:gd name="txT" fmla="*/ 0 h 11"/>
                  <a:gd name="txR" fmla="*/ 24 w 24"/>
                  <a:gd name="txB" fmla="*/ 11 h 11"/>
                </a:gdLst>
                <a:ahLst/>
                <a:cxnLst>
                  <a:cxn ang="0">
                    <a:pos x="2147483646" y="0"/>
                  </a:cxn>
                  <a:cxn ang="0">
                    <a:pos x="0" y="2147483646"/>
                  </a:cxn>
                  <a:cxn ang="0">
                    <a:pos x="0" y="2147483646"/>
                  </a:cxn>
                  <a:cxn ang="0">
                    <a:pos x="2147483646" y="2147483646"/>
                  </a:cxn>
                  <a:cxn ang="0">
                    <a:pos x="2147483646" y="0"/>
                  </a:cxn>
                </a:cxnLst>
                <a:rect l="txL" t="txT" r="txR" b="txB"/>
                <a:pathLst>
                  <a:path w="24" h="11">
                    <a:moveTo>
                      <a:pt x="24" y="0"/>
                    </a:moveTo>
                    <a:cubicBezTo>
                      <a:pt x="15" y="1"/>
                      <a:pt x="7" y="5"/>
                      <a:pt x="0" y="10"/>
                    </a:cubicBezTo>
                    <a:cubicBezTo>
                      <a:pt x="0" y="10"/>
                      <a:pt x="0" y="11"/>
                      <a:pt x="0" y="10"/>
                    </a:cubicBezTo>
                    <a:cubicBezTo>
                      <a:pt x="8" y="6"/>
                      <a:pt x="16" y="3"/>
                      <a:pt x="24" y="1"/>
                    </a:cubicBezTo>
                    <a:cubicBezTo>
                      <a:pt x="24" y="0"/>
                      <a:pt x="24" y="0"/>
                      <a:pt x="24" y="0"/>
                    </a:cubicBezTo>
                    <a:close/>
                  </a:path>
                </a:pathLst>
              </a:custGeom>
              <a:solidFill>
                <a:srgbClr val="FFFFFF">
                  <a:alpha val="100000"/>
                </a:srgbClr>
              </a:solidFill>
              <a:ln w="9525">
                <a:noFill/>
              </a:ln>
            </p:spPr>
            <p:txBody>
              <a:bodyPr/>
              <a:lstStyle/>
              <a:p>
                <a:endParaRPr lang="zh-CN" altLang="en-US"/>
              </a:p>
            </p:txBody>
          </p:sp>
          <p:sp>
            <p:nvSpPr>
              <p:cNvPr id="3221" name="Freeform 472"/>
              <p:cNvSpPr/>
              <p:nvPr/>
            </p:nvSpPr>
            <p:spPr>
              <a:xfrm>
                <a:off x="7650956" y="2290763"/>
                <a:ext cx="193675" cy="93663"/>
              </a:xfrm>
              <a:custGeom>
                <a:avLst/>
                <a:gdLst>
                  <a:gd name="txL" fmla="*/ 0 w 25"/>
                  <a:gd name="txT" fmla="*/ 0 h 12"/>
                  <a:gd name="txR" fmla="*/ 25 w 25"/>
                  <a:gd name="txB" fmla="*/ 12 h 12"/>
                </a:gdLst>
                <a:ahLst/>
                <a:cxnLst>
                  <a:cxn ang="0">
                    <a:pos x="2147483646" y="0"/>
                  </a:cxn>
                  <a:cxn ang="0">
                    <a:pos x="2147483646" y="2147483646"/>
                  </a:cxn>
                  <a:cxn ang="0">
                    <a:pos x="2147483646" y="2147483646"/>
                  </a:cxn>
                  <a:cxn ang="0">
                    <a:pos x="2147483646" y="2147483646"/>
                  </a:cxn>
                  <a:cxn ang="0">
                    <a:pos x="2147483646" y="0"/>
                  </a:cxn>
                </a:cxnLst>
                <a:rect l="txL" t="txT" r="txR" b="txB"/>
                <a:pathLst>
                  <a:path w="25" h="12">
                    <a:moveTo>
                      <a:pt x="24" y="0"/>
                    </a:moveTo>
                    <a:cubicBezTo>
                      <a:pt x="15" y="3"/>
                      <a:pt x="8" y="6"/>
                      <a:pt x="1" y="11"/>
                    </a:cubicBezTo>
                    <a:cubicBezTo>
                      <a:pt x="0" y="11"/>
                      <a:pt x="0" y="12"/>
                      <a:pt x="1" y="12"/>
                    </a:cubicBezTo>
                    <a:cubicBezTo>
                      <a:pt x="8" y="7"/>
                      <a:pt x="16" y="4"/>
                      <a:pt x="24" y="1"/>
                    </a:cubicBezTo>
                    <a:cubicBezTo>
                      <a:pt x="25" y="1"/>
                      <a:pt x="24" y="0"/>
                      <a:pt x="24" y="0"/>
                    </a:cubicBezTo>
                    <a:close/>
                  </a:path>
                </a:pathLst>
              </a:custGeom>
              <a:solidFill>
                <a:srgbClr val="FFFFFF">
                  <a:alpha val="100000"/>
                </a:srgbClr>
              </a:solidFill>
              <a:ln w="9525">
                <a:noFill/>
              </a:ln>
            </p:spPr>
            <p:txBody>
              <a:bodyPr/>
              <a:lstStyle/>
              <a:p>
                <a:endParaRPr lang="zh-CN" altLang="en-US"/>
              </a:p>
            </p:txBody>
          </p:sp>
          <p:sp>
            <p:nvSpPr>
              <p:cNvPr id="3222" name="Freeform 473"/>
              <p:cNvSpPr/>
              <p:nvPr/>
            </p:nvSpPr>
            <p:spPr>
              <a:xfrm>
                <a:off x="7666831" y="2322513"/>
                <a:ext cx="192088" cy="122238"/>
              </a:xfrm>
              <a:custGeom>
                <a:avLst/>
                <a:gdLst>
                  <a:gd name="txL" fmla="*/ 0 w 25"/>
                  <a:gd name="txT" fmla="*/ 0 h 16"/>
                  <a:gd name="txR" fmla="*/ 25 w 25"/>
                  <a:gd name="txB" fmla="*/ 16 h 16"/>
                </a:gdLst>
                <a:ahLst/>
                <a:cxnLst>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Lst>
                <a:rect l="txL" t="txT" r="txR" b="txB"/>
                <a:pathLst>
                  <a:path w="25" h="16">
                    <a:moveTo>
                      <a:pt x="14" y="6"/>
                    </a:moveTo>
                    <a:cubicBezTo>
                      <a:pt x="18" y="5"/>
                      <a:pt x="21" y="3"/>
                      <a:pt x="25" y="1"/>
                    </a:cubicBezTo>
                    <a:cubicBezTo>
                      <a:pt x="25" y="1"/>
                      <a:pt x="25" y="0"/>
                      <a:pt x="24" y="0"/>
                    </a:cubicBezTo>
                    <a:cubicBezTo>
                      <a:pt x="21" y="1"/>
                      <a:pt x="17" y="3"/>
                      <a:pt x="14" y="5"/>
                    </a:cubicBezTo>
                    <a:cubicBezTo>
                      <a:pt x="11" y="7"/>
                      <a:pt x="6" y="11"/>
                      <a:pt x="2" y="12"/>
                    </a:cubicBezTo>
                    <a:cubicBezTo>
                      <a:pt x="0" y="12"/>
                      <a:pt x="3" y="16"/>
                      <a:pt x="4" y="14"/>
                    </a:cubicBezTo>
                    <a:cubicBezTo>
                      <a:pt x="6" y="10"/>
                      <a:pt x="11" y="8"/>
                      <a:pt x="14" y="6"/>
                    </a:cubicBezTo>
                    <a:close/>
                  </a:path>
                </a:pathLst>
              </a:custGeom>
              <a:solidFill>
                <a:srgbClr val="FFFFFF">
                  <a:alpha val="100000"/>
                </a:srgbClr>
              </a:solidFill>
              <a:ln w="9525">
                <a:noFill/>
              </a:ln>
            </p:spPr>
            <p:txBody>
              <a:bodyPr/>
              <a:lstStyle/>
              <a:p>
                <a:endParaRPr lang="zh-CN" altLang="en-US"/>
              </a:p>
            </p:txBody>
          </p:sp>
          <p:sp>
            <p:nvSpPr>
              <p:cNvPr id="3223" name="Freeform 474"/>
              <p:cNvSpPr/>
              <p:nvPr/>
            </p:nvSpPr>
            <p:spPr>
              <a:xfrm>
                <a:off x="7696994" y="2352675"/>
                <a:ext cx="231775" cy="123825"/>
              </a:xfrm>
              <a:custGeom>
                <a:avLst/>
                <a:gdLst>
                  <a:gd name="txL" fmla="*/ 0 w 30"/>
                  <a:gd name="txT" fmla="*/ 0 h 16"/>
                  <a:gd name="txR" fmla="*/ 30 w 30"/>
                  <a:gd name="txB" fmla="*/ 16 h 16"/>
                </a:gdLst>
                <a:ahLst/>
                <a:cxnLst>
                  <a:cxn ang="0">
                    <a:pos x="2147483646" y="0"/>
                  </a:cxn>
                  <a:cxn ang="0">
                    <a:pos x="2147483646" y="2147483646"/>
                  </a:cxn>
                  <a:cxn ang="0">
                    <a:pos x="2147483646" y="2147483646"/>
                  </a:cxn>
                  <a:cxn ang="0">
                    <a:pos x="2147483646" y="2147483646"/>
                  </a:cxn>
                  <a:cxn ang="0">
                    <a:pos x="2147483646" y="0"/>
                  </a:cxn>
                </a:cxnLst>
                <a:rect l="txL" t="txT" r="txR" b="txB"/>
                <a:pathLst>
                  <a:path w="30" h="16">
                    <a:moveTo>
                      <a:pt x="29" y="0"/>
                    </a:moveTo>
                    <a:cubicBezTo>
                      <a:pt x="19" y="4"/>
                      <a:pt x="9" y="9"/>
                      <a:pt x="1" y="16"/>
                    </a:cubicBezTo>
                    <a:cubicBezTo>
                      <a:pt x="0" y="16"/>
                      <a:pt x="1" y="16"/>
                      <a:pt x="1" y="16"/>
                    </a:cubicBezTo>
                    <a:cubicBezTo>
                      <a:pt x="10" y="10"/>
                      <a:pt x="19" y="5"/>
                      <a:pt x="29" y="1"/>
                    </a:cubicBezTo>
                    <a:cubicBezTo>
                      <a:pt x="30" y="1"/>
                      <a:pt x="30" y="0"/>
                      <a:pt x="29" y="0"/>
                    </a:cubicBezTo>
                    <a:close/>
                  </a:path>
                </a:pathLst>
              </a:custGeom>
              <a:solidFill>
                <a:srgbClr val="FFFFFF">
                  <a:alpha val="100000"/>
                </a:srgbClr>
              </a:solidFill>
              <a:ln w="9525">
                <a:noFill/>
              </a:ln>
            </p:spPr>
            <p:txBody>
              <a:bodyPr/>
              <a:lstStyle/>
              <a:p>
                <a:endParaRPr lang="zh-CN" altLang="en-US"/>
              </a:p>
            </p:txBody>
          </p:sp>
          <p:sp>
            <p:nvSpPr>
              <p:cNvPr id="3224" name="Freeform 475"/>
              <p:cNvSpPr/>
              <p:nvPr/>
            </p:nvSpPr>
            <p:spPr>
              <a:xfrm>
                <a:off x="7882731" y="2112963"/>
                <a:ext cx="107950" cy="223838"/>
              </a:xfrm>
              <a:custGeom>
                <a:avLst/>
                <a:gdLst>
                  <a:gd name="txL" fmla="*/ 0 w 14"/>
                  <a:gd name="txT" fmla="*/ 0 h 29"/>
                  <a:gd name="txR" fmla="*/ 14 w 14"/>
                  <a:gd name="txB" fmla="*/ 29 h 29"/>
                </a:gdLst>
                <a:ahLst/>
                <a:cxnLst>
                  <a:cxn ang="0">
                    <a:pos x="0" y="0"/>
                  </a:cxn>
                  <a:cxn ang="0">
                    <a:pos x="2147483646" y="2147483646"/>
                  </a:cxn>
                  <a:cxn ang="0">
                    <a:pos x="2147483646" y="2147483646"/>
                  </a:cxn>
                  <a:cxn ang="0">
                    <a:pos x="2147483646" y="0"/>
                  </a:cxn>
                  <a:cxn ang="0">
                    <a:pos x="0" y="0"/>
                  </a:cxn>
                </a:cxnLst>
                <a:rect l="txL" t="txT" r="txR" b="txB"/>
                <a:pathLst>
                  <a:path w="14" h="29">
                    <a:moveTo>
                      <a:pt x="0" y="0"/>
                    </a:moveTo>
                    <a:cubicBezTo>
                      <a:pt x="4" y="10"/>
                      <a:pt x="9" y="19"/>
                      <a:pt x="13" y="29"/>
                    </a:cubicBezTo>
                    <a:cubicBezTo>
                      <a:pt x="13" y="29"/>
                      <a:pt x="14" y="29"/>
                      <a:pt x="14" y="28"/>
                    </a:cubicBezTo>
                    <a:cubicBezTo>
                      <a:pt x="10" y="19"/>
                      <a:pt x="6" y="9"/>
                      <a:pt x="1" y="0"/>
                    </a:cubicBezTo>
                    <a:cubicBezTo>
                      <a:pt x="1" y="0"/>
                      <a:pt x="0" y="0"/>
                      <a:pt x="0" y="0"/>
                    </a:cubicBezTo>
                    <a:close/>
                  </a:path>
                </a:pathLst>
              </a:custGeom>
              <a:solidFill>
                <a:srgbClr val="FFFFFF">
                  <a:alpha val="100000"/>
                </a:srgbClr>
              </a:solidFill>
              <a:ln w="9525">
                <a:noFill/>
              </a:ln>
            </p:spPr>
            <p:txBody>
              <a:bodyPr/>
              <a:lstStyle/>
              <a:p>
                <a:endParaRPr lang="zh-CN" altLang="en-US"/>
              </a:p>
            </p:txBody>
          </p:sp>
          <p:sp>
            <p:nvSpPr>
              <p:cNvPr id="3225" name="Freeform 476"/>
              <p:cNvSpPr/>
              <p:nvPr/>
            </p:nvSpPr>
            <p:spPr>
              <a:xfrm>
                <a:off x="7960519" y="2028825"/>
                <a:ext cx="215900" cy="69850"/>
              </a:xfrm>
              <a:custGeom>
                <a:avLst/>
                <a:gdLst>
                  <a:gd name="txL" fmla="*/ 0 w 28"/>
                  <a:gd name="txT" fmla="*/ 0 h 9"/>
                  <a:gd name="txR" fmla="*/ 28 w 28"/>
                  <a:gd name="txB" fmla="*/ 9 h 9"/>
                </a:gdLst>
                <a:ahLst/>
                <a:cxnLst>
                  <a:cxn ang="0">
                    <a:pos x="0" y="2147483646"/>
                  </a:cxn>
                  <a:cxn ang="0">
                    <a:pos x="0" y="2147483646"/>
                  </a:cxn>
                  <a:cxn ang="0">
                    <a:pos x="2147483646" y="2147483646"/>
                  </a:cxn>
                  <a:cxn ang="0">
                    <a:pos x="2147483646" y="2147483646"/>
                  </a:cxn>
                  <a:cxn ang="0">
                    <a:pos x="0" y="2147483646"/>
                  </a:cxn>
                </a:cxnLst>
                <a:rect l="txL" t="txT" r="txR" b="txB"/>
                <a:pathLst>
                  <a:path w="28" h="9">
                    <a:moveTo>
                      <a:pt x="0" y="9"/>
                    </a:moveTo>
                    <a:cubicBezTo>
                      <a:pt x="0" y="9"/>
                      <a:pt x="0" y="9"/>
                      <a:pt x="0" y="9"/>
                    </a:cubicBezTo>
                    <a:cubicBezTo>
                      <a:pt x="9" y="5"/>
                      <a:pt x="18" y="3"/>
                      <a:pt x="28" y="2"/>
                    </a:cubicBezTo>
                    <a:cubicBezTo>
                      <a:pt x="28" y="2"/>
                      <a:pt x="28" y="2"/>
                      <a:pt x="28" y="2"/>
                    </a:cubicBezTo>
                    <a:cubicBezTo>
                      <a:pt x="18" y="0"/>
                      <a:pt x="8" y="4"/>
                      <a:pt x="0" y="9"/>
                    </a:cubicBezTo>
                    <a:close/>
                  </a:path>
                </a:pathLst>
              </a:custGeom>
              <a:solidFill>
                <a:srgbClr val="FFFFFF">
                  <a:alpha val="100000"/>
                </a:srgbClr>
              </a:solidFill>
              <a:ln w="9525">
                <a:noFill/>
              </a:ln>
            </p:spPr>
            <p:txBody>
              <a:bodyPr/>
              <a:lstStyle/>
              <a:p>
                <a:endParaRPr lang="zh-CN" altLang="en-US"/>
              </a:p>
            </p:txBody>
          </p:sp>
          <p:sp>
            <p:nvSpPr>
              <p:cNvPr id="3226" name="Freeform 477"/>
              <p:cNvSpPr/>
              <p:nvPr/>
            </p:nvSpPr>
            <p:spPr>
              <a:xfrm>
                <a:off x="7974806" y="2044700"/>
                <a:ext cx="247650" cy="84138"/>
              </a:xfrm>
              <a:custGeom>
                <a:avLst/>
                <a:gdLst>
                  <a:gd name="txL" fmla="*/ 0 w 32"/>
                  <a:gd name="txT" fmla="*/ 0 h 11"/>
                  <a:gd name="txR" fmla="*/ 32 w 32"/>
                  <a:gd name="txB" fmla="*/ 11 h 11"/>
                </a:gdLst>
                <a:ahLst/>
                <a:cxnLst>
                  <a:cxn ang="0">
                    <a:pos x="0" y="2147483646"/>
                  </a:cxn>
                  <a:cxn ang="0">
                    <a:pos x="0" y="2147483646"/>
                  </a:cxn>
                  <a:cxn ang="0">
                    <a:pos x="2147483646" y="2147483646"/>
                  </a:cxn>
                  <a:cxn ang="0">
                    <a:pos x="2147483646" y="2147483646"/>
                  </a:cxn>
                  <a:cxn ang="0">
                    <a:pos x="2147483646" y="2147483646"/>
                  </a:cxn>
                  <a:cxn ang="0">
                    <a:pos x="2147483646" y="2147483646"/>
                  </a:cxn>
                  <a:cxn ang="0">
                    <a:pos x="0" y="2147483646"/>
                  </a:cxn>
                </a:cxnLst>
                <a:rect l="txL" t="txT" r="txR" b="txB"/>
                <a:pathLst>
                  <a:path w="32" h="11">
                    <a:moveTo>
                      <a:pt x="0" y="11"/>
                    </a:moveTo>
                    <a:cubicBezTo>
                      <a:pt x="0" y="11"/>
                      <a:pt x="0" y="11"/>
                      <a:pt x="0" y="11"/>
                    </a:cubicBezTo>
                    <a:cubicBezTo>
                      <a:pt x="5" y="9"/>
                      <a:pt x="10" y="7"/>
                      <a:pt x="15" y="5"/>
                    </a:cubicBezTo>
                    <a:cubicBezTo>
                      <a:pt x="20" y="4"/>
                      <a:pt x="27" y="1"/>
                      <a:pt x="32" y="3"/>
                    </a:cubicBezTo>
                    <a:cubicBezTo>
                      <a:pt x="32" y="3"/>
                      <a:pt x="32" y="3"/>
                      <a:pt x="32" y="3"/>
                    </a:cubicBezTo>
                    <a:cubicBezTo>
                      <a:pt x="30" y="0"/>
                      <a:pt x="23" y="3"/>
                      <a:pt x="20" y="3"/>
                    </a:cubicBezTo>
                    <a:cubicBezTo>
                      <a:pt x="13" y="5"/>
                      <a:pt x="6" y="7"/>
                      <a:pt x="0" y="11"/>
                    </a:cubicBezTo>
                    <a:close/>
                  </a:path>
                </a:pathLst>
              </a:custGeom>
              <a:solidFill>
                <a:srgbClr val="FFFFFF">
                  <a:alpha val="100000"/>
                </a:srgbClr>
              </a:solidFill>
              <a:ln w="9525">
                <a:noFill/>
              </a:ln>
            </p:spPr>
            <p:txBody>
              <a:bodyPr/>
              <a:lstStyle/>
              <a:p>
                <a:endParaRPr lang="zh-CN" altLang="en-US"/>
              </a:p>
            </p:txBody>
          </p:sp>
          <p:sp>
            <p:nvSpPr>
              <p:cNvPr id="3227" name="Freeform 478"/>
              <p:cNvSpPr/>
              <p:nvPr/>
            </p:nvSpPr>
            <p:spPr>
              <a:xfrm>
                <a:off x="7990681" y="2106613"/>
                <a:ext cx="215900" cy="60325"/>
              </a:xfrm>
              <a:custGeom>
                <a:avLst/>
                <a:gdLst>
                  <a:gd name="txL" fmla="*/ 0 w 28"/>
                  <a:gd name="txT" fmla="*/ 0 h 8"/>
                  <a:gd name="txR" fmla="*/ 28 w 28"/>
                  <a:gd name="txB" fmla="*/ 8 h 8"/>
                </a:gdLst>
                <a:ahLst/>
                <a:cxnLst>
                  <a:cxn ang="0">
                    <a:pos x="2147483646" y="0"/>
                  </a:cxn>
                  <a:cxn ang="0">
                    <a:pos x="0" y="2147483646"/>
                  </a:cxn>
                  <a:cxn ang="0">
                    <a:pos x="2147483646" y="2147483646"/>
                  </a:cxn>
                  <a:cxn ang="0">
                    <a:pos x="2147483646" y="2147483646"/>
                  </a:cxn>
                  <a:cxn ang="0">
                    <a:pos x="2147483646" y="0"/>
                  </a:cxn>
                </a:cxnLst>
                <a:rect l="txL" t="txT" r="txR" b="txB"/>
                <a:pathLst>
                  <a:path w="28" h="8">
                    <a:moveTo>
                      <a:pt x="27" y="0"/>
                    </a:moveTo>
                    <a:cubicBezTo>
                      <a:pt x="18" y="1"/>
                      <a:pt x="9" y="3"/>
                      <a:pt x="0" y="7"/>
                    </a:cubicBezTo>
                    <a:cubicBezTo>
                      <a:pt x="0" y="8"/>
                      <a:pt x="0" y="8"/>
                      <a:pt x="1" y="8"/>
                    </a:cubicBezTo>
                    <a:cubicBezTo>
                      <a:pt x="9" y="4"/>
                      <a:pt x="18" y="2"/>
                      <a:pt x="27" y="1"/>
                    </a:cubicBezTo>
                    <a:cubicBezTo>
                      <a:pt x="28" y="1"/>
                      <a:pt x="28" y="0"/>
                      <a:pt x="27" y="0"/>
                    </a:cubicBezTo>
                    <a:close/>
                  </a:path>
                </a:pathLst>
              </a:custGeom>
              <a:solidFill>
                <a:srgbClr val="FFFFFF">
                  <a:alpha val="100000"/>
                </a:srgbClr>
              </a:solidFill>
              <a:ln w="9525">
                <a:noFill/>
              </a:ln>
            </p:spPr>
            <p:txBody>
              <a:bodyPr/>
              <a:lstStyle/>
              <a:p>
                <a:endParaRPr lang="zh-CN" altLang="en-US"/>
              </a:p>
            </p:txBody>
          </p:sp>
          <p:sp>
            <p:nvSpPr>
              <p:cNvPr id="3228" name="Freeform 479"/>
              <p:cNvSpPr/>
              <p:nvPr/>
            </p:nvSpPr>
            <p:spPr>
              <a:xfrm>
                <a:off x="8014494" y="2144713"/>
                <a:ext cx="192088" cy="53975"/>
              </a:xfrm>
              <a:custGeom>
                <a:avLst/>
                <a:gdLst>
                  <a:gd name="txL" fmla="*/ 0 w 25"/>
                  <a:gd name="txT" fmla="*/ 0 h 7"/>
                  <a:gd name="txR" fmla="*/ 25 w 25"/>
                  <a:gd name="txB" fmla="*/ 7 h 7"/>
                </a:gdLst>
                <a:ahLst/>
                <a:cxnLst>
                  <a:cxn ang="0">
                    <a:pos x="2147483646" y="2147483646"/>
                  </a:cxn>
                  <a:cxn ang="0">
                    <a:pos x="2147483646" y="2147483646"/>
                  </a:cxn>
                  <a:cxn ang="0">
                    <a:pos x="2147483646" y="2147483646"/>
                  </a:cxn>
                  <a:cxn ang="0">
                    <a:pos x="2147483646" y="2147483646"/>
                  </a:cxn>
                  <a:cxn ang="0">
                    <a:pos x="2147483646" y="2147483646"/>
                  </a:cxn>
                </a:cxnLst>
                <a:rect l="txL" t="txT" r="txR" b="txB"/>
                <a:pathLst>
                  <a:path w="25" h="7">
                    <a:moveTo>
                      <a:pt x="24" y="1"/>
                    </a:moveTo>
                    <a:cubicBezTo>
                      <a:pt x="17" y="0"/>
                      <a:pt x="8" y="3"/>
                      <a:pt x="1" y="6"/>
                    </a:cubicBezTo>
                    <a:cubicBezTo>
                      <a:pt x="0" y="6"/>
                      <a:pt x="0" y="7"/>
                      <a:pt x="1" y="7"/>
                    </a:cubicBezTo>
                    <a:cubicBezTo>
                      <a:pt x="9" y="4"/>
                      <a:pt x="16" y="3"/>
                      <a:pt x="24" y="2"/>
                    </a:cubicBezTo>
                    <a:cubicBezTo>
                      <a:pt x="25" y="2"/>
                      <a:pt x="25" y="1"/>
                      <a:pt x="24" y="1"/>
                    </a:cubicBezTo>
                    <a:close/>
                  </a:path>
                </a:pathLst>
              </a:custGeom>
              <a:solidFill>
                <a:srgbClr val="FFFFFF">
                  <a:alpha val="100000"/>
                </a:srgbClr>
              </a:solidFill>
              <a:ln w="9525">
                <a:noFill/>
              </a:ln>
            </p:spPr>
            <p:txBody>
              <a:bodyPr/>
              <a:lstStyle/>
              <a:p>
                <a:endParaRPr lang="zh-CN" altLang="en-US"/>
              </a:p>
            </p:txBody>
          </p:sp>
          <p:sp>
            <p:nvSpPr>
              <p:cNvPr id="3229" name="Freeform 480"/>
              <p:cNvSpPr/>
              <p:nvPr/>
            </p:nvSpPr>
            <p:spPr>
              <a:xfrm>
                <a:off x="8060531" y="2174875"/>
                <a:ext cx="200025" cy="53975"/>
              </a:xfrm>
              <a:custGeom>
                <a:avLst/>
                <a:gdLst>
                  <a:gd name="txL" fmla="*/ 0 w 26"/>
                  <a:gd name="txT" fmla="*/ 0 h 7"/>
                  <a:gd name="txR" fmla="*/ 26 w 26"/>
                  <a:gd name="txB" fmla="*/ 7 h 7"/>
                </a:gdLst>
                <a:ahLst/>
                <a:cxnLst>
                  <a:cxn ang="0">
                    <a:pos x="2147483646" y="2147483646"/>
                  </a:cxn>
                  <a:cxn ang="0">
                    <a:pos x="2147483646" y="2147483646"/>
                  </a:cxn>
                  <a:cxn ang="0">
                    <a:pos x="2147483646" y="2147483646"/>
                  </a:cxn>
                  <a:cxn ang="0">
                    <a:pos x="2147483646" y="2147483646"/>
                  </a:cxn>
                  <a:cxn ang="0">
                    <a:pos x="2147483646" y="2147483646"/>
                  </a:cxn>
                </a:cxnLst>
                <a:rect l="txL" t="txT" r="txR" b="txB"/>
                <a:pathLst>
                  <a:path w="26" h="7">
                    <a:moveTo>
                      <a:pt x="26" y="2"/>
                    </a:moveTo>
                    <a:cubicBezTo>
                      <a:pt x="17" y="0"/>
                      <a:pt x="8" y="3"/>
                      <a:pt x="1" y="6"/>
                    </a:cubicBezTo>
                    <a:cubicBezTo>
                      <a:pt x="0" y="6"/>
                      <a:pt x="1" y="7"/>
                      <a:pt x="1" y="7"/>
                    </a:cubicBezTo>
                    <a:cubicBezTo>
                      <a:pt x="9" y="3"/>
                      <a:pt x="17" y="3"/>
                      <a:pt x="26" y="3"/>
                    </a:cubicBezTo>
                    <a:cubicBezTo>
                      <a:pt x="26" y="3"/>
                      <a:pt x="26" y="2"/>
                      <a:pt x="26" y="2"/>
                    </a:cubicBezTo>
                    <a:close/>
                  </a:path>
                </a:pathLst>
              </a:custGeom>
              <a:solidFill>
                <a:srgbClr val="FFFFFF">
                  <a:alpha val="100000"/>
                </a:srgbClr>
              </a:solidFill>
              <a:ln w="9525">
                <a:noFill/>
              </a:ln>
            </p:spPr>
            <p:txBody>
              <a:bodyPr/>
              <a:lstStyle/>
              <a:p>
                <a:endParaRPr lang="zh-CN" altLang="en-US"/>
              </a:p>
            </p:txBody>
          </p:sp>
          <p:sp>
            <p:nvSpPr>
              <p:cNvPr id="3230" name="Freeform 481"/>
              <p:cNvSpPr/>
              <p:nvPr/>
            </p:nvSpPr>
            <p:spPr>
              <a:xfrm>
                <a:off x="8060531" y="2236788"/>
                <a:ext cx="207963" cy="69850"/>
              </a:xfrm>
              <a:custGeom>
                <a:avLst/>
                <a:gdLst>
                  <a:gd name="txL" fmla="*/ 0 w 27"/>
                  <a:gd name="txT" fmla="*/ 0 h 9"/>
                  <a:gd name="txR" fmla="*/ 27 w 27"/>
                  <a:gd name="txB" fmla="*/ 9 h 9"/>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27" h="9">
                    <a:moveTo>
                      <a:pt x="26" y="1"/>
                    </a:moveTo>
                    <a:cubicBezTo>
                      <a:pt x="22" y="0"/>
                      <a:pt x="18" y="1"/>
                      <a:pt x="13" y="2"/>
                    </a:cubicBezTo>
                    <a:cubicBezTo>
                      <a:pt x="10" y="3"/>
                      <a:pt x="6" y="5"/>
                      <a:pt x="3" y="5"/>
                    </a:cubicBezTo>
                    <a:cubicBezTo>
                      <a:pt x="0" y="4"/>
                      <a:pt x="2" y="9"/>
                      <a:pt x="4" y="7"/>
                    </a:cubicBezTo>
                    <a:cubicBezTo>
                      <a:pt x="6" y="3"/>
                      <a:pt x="13" y="3"/>
                      <a:pt x="18" y="2"/>
                    </a:cubicBezTo>
                    <a:cubicBezTo>
                      <a:pt x="21" y="2"/>
                      <a:pt x="24" y="2"/>
                      <a:pt x="26" y="1"/>
                    </a:cubicBezTo>
                    <a:cubicBezTo>
                      <a:pt x="27" y="1"/>
                      <a:pt x="27" y="1"/>
                      <a:pt x="26" y="1"/>
                    </a:cubicBezTo>
                    <a:close/>
                  </a:path>
                </a:pathLst>
              </a:custGeom>
              <a:solidFill>
                <a:srgbClr val="FFFFFF">
                  <a:alpha val="100000"/>
                </a:srgbClr>
              </a:solidFill>
              <a:ln w="9525">
                <a:noFill/>
              </a:ln>
            </p:spPr>
            <p:txBody>
              <a:bodyPr/>
              <a:lstStyle/>
              <a:p>
                <a:endParaRPr lang="zh-CN" altLang="en-US"/>
              </a:p>
            </p:txBody>
          </p:sp>
          <p:sp>
            <p:nvSpPr>
              <p:cNvPr id="3231" name="Freeform 482"/>
              <p:cNvSpPr>
                <a:spLocks noEditPoints="1"/>
              </p:cNvSpPr>
              <p:nvPr/>
            </p:nvSpPr>
            <p:spPr>
              <a:xfrm>
                <a:off x="11299031" y="3973513"/>
                <a:ext cx="485775" cy="979488"/>
              </a:xfrm>
              <a:custGeom>
                <a:avLst/>
                <a:gdLst>
                  <a:gd name="txL" fmla="*/ 0 w 63"/>
                  <a:gd name="txT" fmla="*/ 0 h 127"/>
                  <a:gd name="txR" fmla="*/ 63 w 63"/>
                  <a:gd name="txB" fmla="*/ 127 h 127"/>
                </a:gdLst>
                <a:ahLst/>
                <a:cxnLst>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63" h="127">
                    <a:moveTo>
                      <a:pt x="57" y="14"/>
                    </a:moveTo>
                    <a:cubicBezTo>
                      <a:pt x="54" y="9"/>
                      <a:pt x="49" y="5"/>
                      <a:pt x="44" y="5"/>
                    </a:cubicBezTo>
                    <a:cubicBezTo>
                      <a:pt x="41" y="4"/>
                      <a:pt x="37" y="5"/>
                      <a:pt x="34" y="5"/>
                    </a:cubicBezTo>
                    <a:cubicBezTo>
                      <a:pt x="26" y="6"/>
                      <a:pt x="21" y="3"/>
                      <a:pt x="15" y="0"/>
                    </a:cubicBezTo>
                    <a:cubicBezTo>
                      <a:pt x="21" y="26"/>
                      <a:pt x="30" y="63"/>
                      <a:pt x="36" y="90"/>
                    </a:cubicBezTo>
                    <a:cubicBezTo>
                      <a:pt x="34" y="90"/>
                      <a:pt x="34" y="90"/>
                      <a:pt x="34" y="90"/>
                    </a:cubicBezTo>
                    <a:cubicBezTo>
                      <a:pt x="24" y="77"/>
                      <a:pt x="9" y="85"/>
                      <a:pt x="4" y="92"/>
                    </a:cubicBezTo>
                    <a:cubicBezTo>
                      <a:pt x="0" y="99"/>
                      <a:pt x="0" y="105"/>
                      <a:pt x="3" y="112"/>
                    </a:cubicBezTo>
                    <a:cubicBezTo>
                      <a:pt x="5" y="117"/>
                      <a:pt x="10" y="122"/>
                      <a:pt x="14" y="124"/>
                    </a:cubicBezTo>
                    <a:cubicBezTo>
                      <a:pt x="20" y="127"/>
                      <a:pt x="30" y="123"/>
                      <a:pt x="35" y="118"/>
                    </a:cubicBezTo>
                    <a:cubicBezTo>
                      <a:pt x="40" y="113"/>
                      <a:pt x="41" y="105"/>
                      <a:pt x="41" y="98"/>
                    </a:cubicBezTo>
                    <a:cubicBezTo>
                      <a:pt x="41" y="91"/>
                      <a:pt x="38" y="84"/>
                      <a:pt x="37" y="77"/>
                    </a:cubicBezTo>
                    <a:cubicBezTo>
                      <a:pt x="33" y="61"/>
                      <a:pt x="28" y="36"/>
                      <a:pt x="24" y="19"/>
                    </a:cubicBezTo>
                    <a:cubicBezTo>
                      <a:pt x="29" y="22"/>
                      <a:pt x="37" y="20"/>
                      <a:pt x="42" y="20"/>
                    </a:cubicBezTo>
                    <a:cubicBezTo>
                      <a:pt x="50" y="19"/>
                      <a:pt x="58" y="22"/>
                      <a:pt x="63" y="29"/>
                    </a:cubicBezTo>
                    <a:cubicBezTo>
                      <a:pt x="62" y="23"/>
                      <a:pt x="60" y="18"/>
                      <a:pt x="57" y="14"/>
                    </a:cubicBezTo>
                    <a:close/>
                    <a:moveTo>
                      <a:pt x="28" y="91"/>
                    </a:moveTo>
                    <a:cubicBezTo>
                      <a:pt x="27" y="92"/>
                      <a:pt x="27" y="93"/>
                      <a:pt x="26" y="93"/>
                    </a:cubicBezTo>
                    <a:cubicBezTo>
                      <a:pt x="26" y="94"/>
                      <a:pt x="25" y="94"/>
                      <a:pt x="25" y="94"/>
                    </a:cubicBezTo>
                    <a:cubicBezTo>
                      <a:pt x="25" y="94"/>
                      <a:pt x="24" y="94"/>
                      <a:pt x="24" y="93"/>
                    </a:cubicBezTo>
                    <a:cubicBezTo>
                      <a:pt x="22" y="92"/>
                      <a:pt x="20" y="92"/>
                      <a:pt x="18" y="92"/>
                    </a:cubicBezTo>
                    <a:cubicBezTo>
                      <a:pt x="18" y="90"/>
                      <a:pt x="19" y="89"/>
                      <a:pt x="19" y="89"/>
                    </a:cubicBezTo>
                    <a:cubicBezTo>
                      <a:pt x="20" y="88"/>
                      <a:pt x="20" y="88"/>
                      <a:pt x="20" y="88"/>
                    </a:cubicBezTo>
                    <a:cubicBezTo>
                      <a:pt x="23" y="86"/>
                      <a:pt x="25" y="87"/>
                      <a:pt x="27" y="89"/>
                    </a:cubicBezTo>
                    <a:cubicBezTo>
                      <a:pt x="28" y="90"/>
                      <a:pt x="28" y="90"/>
                      <a:pt x="28" y="91"/>
                    </a:cubicBezTo>
                    <a:close/>
                  </a:path>
                </a:pathLst>
              </a:custGeom>
              <a:solidFill>
                <a:srgbClr val="FFFFFF">
                  <a:alpha val="100000"/>
                </a:srgbClr>
              </a:solidFill>
              <a:ln w="9525">
                <a:noFill/>
              </a:ln>
            </p:spPr>
            <p:txBody>
              <a:bodyPr/>
              <a:lstStyle/>
              <a:p>
                <a:endParaRPr lang="zh-CN" altLang="en-US"/>
              </a:p>
            </p:txBody>
          </p:sp>
          <p:sp>
            <p:nvSpPr>
              <p:cNvPr id="3232" name="Freeform 483"/>
              <p:cNvSpPr>
                <a:spLocks noEditPoints="1"/>
              </p:cNvSpPr>
              <p:nvPr/>
            </p:nvSpPr>
            <p:spPr>
              <a:xfrm>
                <a:off x="494506" y="0"/>
                <a:ext cx="625475" cy="809625"/>
              </a:xfrm>
              <a:custGeom>
                <a:avLst/>
                <a:gdLst>
                  <a:gd name="txL" fmla="*/ 0 w 81"/>
                  <a:gd name="txT" fmla="*/ 0 h 105"/>
                  <a:gd name="txR" fmla="*/ 81 w 81"/>
                  <a:gd name="txB" fmla="*/ 105 h 105"/>
                </a:gdLst>
                <a:ahLst/>
                <a:cxnLst>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81" h="105">
                    <a:moveTo>
                      <a:pt x="80" y="26"/>
                    </a:moveTo>
                    <a:cubicBezTo>
                      <a:pt x="79" y="21"/>
                      <a:pt x="77" y="17"/>
                      <a:pt x="73" y="14"/>
                    </a:cubicBezTo>
                    <a:cubicBezTo>
                      <a:pt x="70" y="13"/>
                      <a:pt x="67" y="12"/>
                      <a:pt x="64" y="11"/>
                    </a:cubicBezTo>
                    <a:cubicBezTo>
                      <a:pt x="58" y="9"/>
                      <a:pt x="55" y="5"/>
                      <a:pt x="51" y="0"/>
                    </a:cubicBezTo>
                    <a:cubicBezTo>
                      <a:pt x="46" y="23"/>
                      <a:pt x="40" y="57"/>
                      <a:pt x="35" y="80"/>
                    </a:cubicBezTo>
                    <a:cubicBezTo>
                      <a:pt x="34" y="80"/>
                      <a:pt x="34" y="80"/>
                      <a:pt x="34" y="80"/>
                    </a:cubicBezTo>
                    <a:cubicBezTo>
                      <a:pt x="30" y="66"/>
                      <a:pt x="15" y="67"/>
                      <a:pt x="9" y="71"/>
                    </a:cubicBezTo>
                    <a:cubicBezTo>
                      <a:pt x="3" y="75"/>
                      <a:pt x="0" y="80"/>
                      <a:pt x="0" y="86"/>
                    </a:cubicBezTo>
                    <a:cubicBezTo>
                      <a:pt x="0" y="92"/>
                      <a:pt x="2" y="97"/>
                      <a:pt x="5" y="100"/>
                    </a:cubicBezTo>
                    <a:cubicBezTo>
                      <a:pt x="9" y="105"/>
                      <a:pt x="18" y="105"/>
                      <a:pt x="24" y="103"/>
                    </a:cubicBezTo>
                    <a:cubicBezTo>
                      <a:pt x="30" y="101"/>
                      <a:pt x="34" y="95"/>
                      <a:pt x="36" y="89"/>
                    </a:cubicBezTo>
                    <a:cubicBezTo>
                      <a:pt x="38" y="83"/>
                      <a:pt x="39" y="77"/>
                      <a:pt x="40" y="70"/>
                    </a:cubicBezTo>
                    <a:cubicBezTo>
                      <a:pt x="43" y="56"/>
                      <a:pt x="48" y="34"/>
                      <a:pt x="51" y="19"/>
                    </a:cubicBezTo>
                    <a:cubicBezTo>
                      <a:pt x="54" y="23"/>
                      <a:pt x="61" y="24"/>
                      <a:pt x="66" y="26"/>
                    </a:cubicBezTo>
                    <a:cubicBezTo>
                      <a:pt x="73" y="28"/>
                      <a:pt x="78" y="34"/>
                      <a:pt x="79" y="40"/>
                    </a:cubicBezTo>
                    <a:cubicBezTo>
                      <a:pt x="80" y="36"/>
                      <a:pt x="81" y="31"/>
                      <a:pt x="80" y="26"/>
                    </a:cubicBezTo>
                    <a:close/>
                    <a:moveTo>
                      <a:pt x="28" y="78"/>
                    </a:moveTo>
                    <a:cubicBezTo>
                      <a:pt x="27" y="79"/>
                      <a:pt x="26" y="79"/>
                      <a:pt x="26" y="80"/>
                    </a:cubicBezTo>
                    <a:cubicBezTo>
                      <a:pt x="25" y="80"/>
                      <a:pt x="25" y="80"/>
                      <a:pt x="25" y="80"/>
                    </a:cubicBezTo>
                    <a:cubicBezTo>
                      <a:pt x="24" y="80"/>
                      <a:pt x="24" y="79"/>
                      <a:pt x="24" y="79"/>
                    </a:cubicBezTo>
                    <a:cubicBezTo>
                      <a:pt x="23" y="78"/>
                      <a:pt x="22" y="76"/>
                      <a:pt x="20" y="76"/>
                    </a:cubicBezTo>
                    <a:cubicBezTo>
                      <a:pt x="20" y="75"/>
                      <a:pt x="21" y="74"/>
                      <a:pt x="22" y="74"/>
                    </a:cubicBezTo>
                    <a:cubicBezTo>
                      <a:pt x="23" y="73"/>
                      <a:pt x="23" y="73"/>
                      <a:pt x="23" y="73"/>
                    </a:cubicBezTo>
                    <a:cubicBezTo>
                      <a:pt x="25" y="73"/>
                      <a:pt x="27" y="74"/>
                      <a:pt x="28" y="77"/>
                    </a:cubicBezTo>
                    <a:cubicBezTo>
                      <a:pt x="28" y="77"/>
                      <a:pt x="29" y="78"/>
                      <a:pt x="28" y="78"/>
                    </a:cubicBezTo>
                    <a:close/>
                  </a:path>
                </a:pathLst>
              </a:custGeom>
              <a:solidFill>
                <a:srgbClr val="FFFFFF">
                  <a:alpha val="100000"/>
                </a:srgbClr>
              </a:solidFill>
              <a:ln w="9525">
                <a:noFill/>
              </a:ln>
            </p:spPr>
            <p:txBody>
              <a:bodyPr/>
              <a:lstStyle/>
              <a:p>
                <a:endParaRPr lang="zh-CN" altLang="en-US"/>
              </a:p>
            </p:txBody>
          </p:sp>
          <p:sp>
            <p:nvSpPr>
              <p:cNvPr id="3233" name="Freeform 484"/>
              <p:cNvSpPr>
                <a:spLocks noEditPoints="1"/>
              </p:cNvSpPr>
              <p:nvPr/>
            </p:nvSpPr>
            <p:spPr>
              <a:xfrm>
                <a:off x="10289381" y="957263"/>
                <a:ext cx="269875" cy="407988"/>
              </a:xfrm>
              <a:custGeom>
                <a:avLst/>
                <a:gdLst>
                  <a:gd name="txL" fmla="*/ 0 w 35"/>
                  <a:gd name="txT" fmla="*/ 0 h 53"/>
                  <a:gd name="txR" fmla="*/ 35 w 35"/>
                  <a:gd name="txB" fmla="*/ 53 h 53"/>
                </a:gdLst>
                <a:ahLst/>
                <a:cxnLst>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35" h="53">
                    <a:moveTo>
                      <a:pt x="34" y="10"/>
                    </a:moveTo>
                    <a:cubicBezTo>
                      <a:pt x="33" y="7"/>
                      <a:pt x="31" y="5"/>
                      <a:pt x="29" y="5"/>
                    </a:cubicBezTo>
                    <a:cubicBezTo>
                      <a:pt x="27" y="4"/>
                      <a:pt x="26" y="4"/>
                      <a:pt x="24" y="4"/>
                    </a:cubicBezTo>
                    <a:cubicBezTo>
                      <a:pt x="21" y="4"/>
                      <a:pt x="19" y="2"/>
                      <a:pt x="16" y="0"/>
                    </a:cubicBezTo>
                    <a:cubicBezTo>
                      <a:pt x="17" y="12"/>
                      <a:pt x="17" y="28"/>
                      <a:pt x="17" y="39"/>
                    </a:cubicBezTo>
                    <a:cubicBezTo>
                      <a:pt x="17" y="39"/>
                      <a:pt x="17" y="39"/>
                      <a:pt x="17" y="39"/>
                    </a:cubicBezTo>
                    <a:cubicBezTo>
                      <a:pt x="13" y="33"/>
                      <a:pt x="6" y="35"/>
                      <a:pt x="3" y="37"/>
                    </a:cubicBezTo>
                    <a:cubicBezTo>
                      <a:pt x="1" y="40"/>
                      <a:pt x="0" y="42"/>
                      <a:pt x="1" y="45"/>
                    </a:cubicBezTo>
                    <a:cubicBezTo>
                      <a:pt x="1" y="48"/>
                      <a:pt x="3" y="50"/>
                      <a:pt x="4" y="51"/>
                    </a:cubicBezTo>
                    <a:cubicBezTo>
                      <a:pt x="7" y="53"/>
                      <a:pt x="12" y="52"/>
                      <a:pt x="14" y="51"/>
                    </a:cubicBezTo>
                    <a:cubicBezTo>
                      <a:pt x="17" y="49"/>
                      <a:pt x="18" y="46"/>
                      <a:pt x="19" y="43"/>
                    </a:cubicBezTo>
                    <a:cubicBezTo>
                      <a:pt x="19" y="40"/>
                      <a:pt x="19" y="37"/>
                      <a:pt x="19" y="34"/>
                    </a:cubicBezTo>
                    <a:cubicBezTo>
                      <a:pt x="19" y="27"/>
                      <a:pt x="19" y="16"/>
                      <a:pt x="19" y="9"/>
                    </a:cubicBezTo>
                    <a:cubicBezTo>
                      <a:pt x="21" y="10"/>
                      <a:pt x="24" y="10"/>
                      <a:pt x="27" y="11"/>
                    </a:cubicBezTo>
                    <a:cubicBezTo>
                      <a:pt x="30" y="11"/>
                      <a:pt x="33" y="13"/>
                      <a:pt x="35" y="16"/>
                    </a:cubicBezTo>
                    <a:cubicBezTo>
                      <a:pt x="35" y="14"/>
                      <a:pt x="34" y="12"/>
                      <a:pt x="34" y="10"/>
                    </a:cubicBezTo>
                    <a:close/>
                    <a:moveTo>
                      <a:pt x="14" y="39"/>
                    </a:moveTo>
                    <a:cubicBezTo>
                      <a:pt x="13" y="39"/>
                      <a:pt x="13" y="39"/>
                      <a:pt x="13" y="40"/>
                    </a:cubicBezTo>
                    <a:cubicBezTo>
                      <a:pt x="12" y="40"/>
                      <a:pt x="12" y="40"/>
                      <a:pt x="12" y="40"/>
                    </a:cubicBezTo>
                    <a:cubicBezTo>
                      <a:pt x="12" y="40"/>
                      <a:pt x="12" y="40"/>
                      <a:pt x="12" y="40"/>
                    </a:cubicBezTo>
                    <a:cubicBezTo>
                      <a:pt x="11" y="39"/>
                      <a:pt x="10" y="39"/>
                      <a:pt x="10" y="38"/>
                    </a:cubicBezTo>
                    <a:cubicBezTo>
                      <a:pt x="9" y="38"/>
                      <a:pt x="10" y="37"/>
                      <a:pt x="10" y="37"/>
                    </a:cubicBezTo>
                    <a:cubicBezTo>
                      <a:pt x="11" y="37"/>
                      <a:pt x="11" y="37"/>
                      <a:pt x="11" y="37"/>
                    </a:cubicBezTo>
                    <a:cubicBezTo>
                      <a:pt x="12" y="37"/>
                      <a:pt x="13" y="37"/>
                      <a:pt x="14" y="38"/>
                    </a:cubicBezTo>
                    <a:cubicBezTo>
                      <a:pt x="14" y="38"/>
                      <a:pt x="14" y="39"/>
                      <a:pt x="14" y="39"/>
                    </a:cubicBezTo>
                    <a:close/>
                  </a:path>
                </a:pathLst>
              </a:custGeom>
              <a:solidFill>
                <a:srgbClr val="FFFFFF">
                  <a:alpha val="100000"/>
                </a:srgbClr>
              </a:solidFill>
              <a:ln w="9525">
                <a:noFill/>
              </a:ln>
            </p:spPr>
            <p:txBody>
              <a:bodyPr/>
              <a:lstStyle/>
              <a:p>
                <a:endParaRPr lang="zh-CN" altLang="en-US"/>
              </a:p>
            </p:txBody>
          </p:sp>
          <p:sp>
            <p:nvSpPr>
              <p:cNvPr id="3234" name="Freeform 485"/>
              <p:cNvSpPr>
                <a:spLocks noEditPoints="1"/>
              </p:cNvSpPr>
              <p:nvPr/>
            </p:nvSpPr>
            <p:spPr>
              <a:xfrm>
                <a:off x="9016206" y="1511300"/>
                <a:ext cx="439738" cy="533400"/>
              </a:xfrm>
              <a:custGeom>
                <a:avLst/>
                <a:gdLst>
                  <a:gd name="txL" fmla="*/ 0 w 57"/>
                  <a:gd name="txT" fmla="*/ 0 h 69"/>
                  <a:gd name="txR" fmla="*/ 57 w 57"/>
                  <a:gd name="txB" fmla="*/ 69 h 69"/>
                </a:gdLst>
                <a:ahLst/>
                <a:cxnLst>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57" h="69">
                    <a:moveTo>
                      <a:pt x="56" y="18"/>
                    </a:moveTo>
                    <a:cubicBezTo>
                      <a:pt x="56" y="15"/>
                      <a:pt x="54" y="12"/>
                      <a:pt x="51" y="10"/>
                    </a:cubicBezTo>
                    <a:cubicBezTo>
                      <a:pt x="49" y="9"/>
                      <a:pt x="47" y="8"/>
                      <a:pt x="45" y="8"/>
                    </a:cubicBezTo>
                    <a:cubicBezTo>
                      <a:pt x="41" y="6"/>
                      <a:pt x="39" y="4"/>
                      <a:pt x="36" y="0"/>
                    </a:cubicBezTo>
                    <a:cubicBezTo>
                      <a:pt x="33" y="16"/>
                      <a:pt x="28" y="37"/>
                      <a:pt x="24" y="53"/>
                    </a:cubicBezTo>
                    <a:cubicBezTo>
                      <a:pt x="23" y="52"/>
                      <a:pt x="23" y="52"/>
                      <a:pt x="23" y="52"/>
                    </a:cubicBezTo>
                    <a:cubicBezTo>
                      <a:pt x="21" y="44"/>
                      <a:pt x="10" y="44"/>
                      <a:pt x="6" y="46"/>
                    </a:cubicBezTo>
                    <a:cubicBezTo>
                      <a:pt x="1" y="49"/>
                      <a:pt x="0" y="52"/>
                      <a:pt x="0" y="56"/>
                    </a:cubicBezTo>
                    <a:cubicBezTo>
                      <a:pt x="0" y="60"/>
                      <a:pt x="1" y="63"/>
                      <a:pt x="3" y="65"/>
                    </a:cubicBezTo>
                    <a:cubicBezTo>
                      <a:pt x="6" y="69"/>
                      <a:pt x="12" y="69"/>
                      <a:pt x="16" y="68"/>
                    </a:cubicBezTo>
                    <a:cubicBezTo>
                      <a:pt x="20" y="66"/>
                      <a:pt x="23" y="63"/>
                      <a:pt x="25" y="59"/>
                    </a:cubicBezTo>
                    <a:cubicBezTo>
                      <a:pt x="26" y="55"/>
                      <a:pt x="27" y="51"/>
                      <a:pt x="28" y="47"/>
                    </a:cubicBezTo>
                    <a:cubicBezTo>
                      <a:pt x="30" y="37"/>
                      <a:pt x="34" y="23"/>
                      <a:pt x="36" y="13"/>
                    </a:cubicBezTo>
                    <a:cubicBezTo>
                      <a:pt x="38" y="15"/>
                      <a:pt x="43" y="16"/>
                      <a:pt x="46" y="18"/>
                    </a:cubicBezTo>
                    <a:cubicBezTo>
                      <a:pt x="51" y="19"/>
                      <a:pt x="55" y="23"/>
                      <a:pt x="56" y="28"/>
                    </a:cubicBezTo>
                    <a:cubicBezTo>
                      <a:pt x="56" y="24"/>
                      <a:pt x="57" y="21"/>
                      <a:pt x="56" y="18"/>
                    </a:cubicBezTo>
                    <a:close/>
                    <a:moveTo>
                      <a:pt x="20" y="52"/>
                    </a:moveTo>
                    <a:cubicBezTo>
                      <a:pt x="19" y="52"/>
                      <a:pt x="18" y="52"/>
                      <a:pt x="18" y="52"/>
                    </a:cubicBezTo>
                    <a:cubicBezTo>
                      <a:pt x="17" y="52"/>
                      <a:pt x="17" y="52"/>
                      <a:pt x="17" y="52"/>
                    </a:cubicBezTo>
                    <a:cubicBezTo>
                      <a:pt x="17" y="52"/>
                      <a:pt x="17" y="52"/>
                      <a:pt x="16" y="52"/>
                    </a:cubicBezTo>
                    <a:cubicBezTo>
                      <a:pt x="16" y="51"/>
                      <a:pt x="15" y="50"/>
                      <a:pt x="14" y="49"/>
                    </a:cubicBezTo>
                    <a:cubicBezTo>
                      <a:pt x="14" y="49"/>
                      <a:pt x="15" y="48"/>
                      <a:pt x="15" y="48"/>
                    </a:cubicBezTo>
                    <a:cubicBezTo>
                      <a:pt x="16" y="48"/>
                      <a:pt x="16" y="48"/>
                      <a:pt x="16" y="48"/>
                    </a:cubicBezTo>
                    <a:cubicBezTo>
                      <a:pt x="18" y="48"/>
                      <a:pt x="19" y="49"/>
                      <a:pt x="20" y="50"/>
                    </a:cubicBezTo>
                    <a:cubicBezTo>
                      <a:pt x="20" y="51"/>
                      <a:pt x="20" y="51"/>
                      <a:pt x="20" y="52"/>
                    </a:cubicBezTo>
                    <a:close/>
                  </a:path>
                </a:pathLst>
              </a:custGeom>
              <a:solidFill>
                <a:srgbClr val="FFFFFF">
                  <a:alpha val="100000"/>
                </a:srgbClr>
              </a:solidFill>
              <a:ln w="9525">
                <a:noFill/>
              </a:ln>
            </p:spPr>
            <p:txBody>
              <a:bodyPr/>
              <a:lstStyle/>
              <a:p>
                <a:endParaRPr lang="zh-CN" altLang="en-US"/>
              </a:p>
            </p:txBody>
          </p:sp>
          <p:sp>
            <p:nvSpPr>
              <p:cNvPr id="3235" name="Freeform 486"/>
              <p:cNvSpPr/>
              <p:nvPr/>
            </p:nvSpPr>
            <p:spPr>
              <a:xfrm>
                <a:off x="10311606" y="3248025"/>
                <a:ext cx="801688" cy="817563"/>
              </a:xfrm>
              <a:custGeom>
                <a:avLst/>
                <a:gdLst>
                  <a:gd name="txL" fmla="*/ 0 w 104"/>
                  <a:gd name="txT" fmla="*/ 0 h 106"/>
                  <a:gd name="txR" fmla="*/ 104 w 104"/>
                  <a:gd name="txB" fmla="*/ 106 h 106"/>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04" h="106">
                    <a:moveTo>
                      <a:pt x="50" y="19"/>
                    </a:moveTo>
                    <a:cubicBezTo>
                      <a:pt x="51" y="12"/>
                      <a:pt x="47" y="6"/>
                      <a:pt x="42" y="3"/>
                    </a:cubicBezTo>
                    <a:cubicBezTo>
                      <a:pt x="37" y="0"/>
                      <a:pt x="31" y="0"/>
                      <a:pt x="26" y="1"/>
                    </a:cubicBezTo>
                    <a:cubicBezTo>
                      <a:pt x="19" y="2"/>
                      <a:pt x="12" y="5"/>
                      <a:pt x="7" y="11"/>
                    </a:cubicBezTo>
                    <a:cubicBezTo>
                      <a:pt x="2" y="17"/>
                      <a:pt x="0" y="27"/>
                      <a:pt x="3" y="35"/>
                    </a:cubicBezTo>
                    <a:cubicBezTo>
                      <a:pt x="4" y="40"/>
                      <a:pt x="8" y="44"/>
                      <a:pt x="12" y="48"/>
                    </a:cubicBezTo>
                    <a:cubicBezTo>
                      <a:pt x="15" y="51"/>
                      <a:pt x="19" y="55"/>
                      <a:pt x="21" y="60"/>
                    </a:cubicBezTo>
                    <a:cubicBezTo>
                      <a:pt x="24" y="65"/>
                      <a:pt x="24" y="72"/>
                      <a:pt x="20" y="76"/>
                    </a:cubicBezTo>
                    <a:cubicBezTo>
                      <a:pt x="17" y="80"/>
                      <a:pt x="12" y="80"/>
                      <a:pt x="8" y="83"/>
                    </a:cubicBezTo>
                    <a:cubicBezTo>
                      <a:pt x="4" y="88"/>
                      <a:pt x="5" y="96"/>
                      <a:pt x="9" y="101"/>
                    </a:cubicBezTo>
                    <a:cubicBezTo>
                      <a:pt x="13" y="105"/>
                      <a:pt x="18" y="106"/>
                      <a:pt x="24" y="105"/>
                    </a:cubicBezTo>
                    <a:cubicBezTo>
                      <a:pt x="26" y="104"/>
                      <a:pt x="29" y="102"/>
                      <a:pt x="31" y="100"/>
                    </a:cubicBezTo>
                    <a:cubicBezTo>
                      <a:pt x="34" y="97"/>
                      <a:pt x="36" y="92"/>
                      <a:pt x="39" y="89"/>
                    </a:cubicBezTo>
                    <a:cubicBezTo>
                      <a:pt x="45" y="84"/>
                      <a:pt x="54" y="85"/>
                      <a:pt x="60" y="88"/>
                    </a:cubicBezTo>
                    <a:cubicBezTo>
                      <a:pt x="67" y="91"/>
                      <a:pt x="74" y="96"/>
                      <a:pt x="81" y="97"/>
                    </a:cubicBezTo>
                    <a:cubicBezTo>
                      <a:pt x="84" y="98"/>
                      <a:pt x="87" y="98"/>
                      <a:pt x="90" y="96"/>
                    </a:cubicBezTo>
                    <a:cubicBezTo>
                      <a:pt x="97" y="93"/>
                      <a:pt x="100" y="81"/>
                      <a:pt x="97" y="73"/>
                    </a:cubicBezTo>
                    <a:cubicBezTo>
                      <a:pt x="96" y="72"/>
                      <a:pt x="96" y="71"/>
                      <a:pt x="95" y="71"/>
                    </a:cubicBezTo>
                    <a:cubicBezTo>
                      <a:pt x="94" y="70"/>
                      <a:pt x="93" y="70"/>
                      <a:pt x="92" y="70"/>
                    </a:cubicBezTo>
                    <a:cubicBezTo>
                      <a:pt x="89" y="71"/>
                      <a:pt x="86" y="72"/>
                      <a:pt x="83" y="73"/>
                    </a:cubicBezTo>
                    <a:cubicBezTo>
                      <a:pt x="81" y="73"/>
                      <a:pt x="77" y="72"/>
                      <a:pt x="76" y="68"/>
                    </a:cubicBezTo>
                    <a:cubicBezTo>
                      <a:pt x="75" y="64"/>
                      <a:pt x="78" y="60"/>
                      <a:pt x="82" y="57"/>
                    </a:cubicBezTo>
                    <a:cubicBezTo>
                      <a:pt x="86" y="53"/>
                      <a:pt x="91" y="49"/>
                      <a:pt x="95" y="45"/>
                    </a:cubicBezTo>
                    <a:cubicBezTo>
                      <a:pt x="98" y="43"/>
                      <a:pt x="101" y="40"/>
                      <a:pt x="102" y="35"/>
                    </a:cubicBezTo>
                    <a:cubicBezTo>
                      <a:pt x="104" y="30"/>
                      <a:pt x="101" y="24"/>
                      <a:pt x="97" y="21"/>
                    </a:cubicBezTo>
                    <a:cubicBezTo>
                      <a:pt x="93" y="19"/>
                      <a:pt x="88" y="21"/>
                      <a:pt x="85" y="25"/>
                    </a:cubicBezTo>
                    <a:cubicBezTo>
                      <a:pt x="82" y="30"/>
                      <a:pt x="81" y="36"/>
                      <a:pt x="78" y="40"/>
                    </a:cubicBezTo>
                    <a:cubicBezTo>
                      <a:pt x="76" y="43"/>
                      <a:pt x="72" y="44"/>
                      <a:pt x="69" y="44"/>
                    </a:cubicBezTo>
                    <a:cubicBezTo>
                      <a:pt x="68" y="43"/>
                      <a:pt x="67" y="43"/>
                      <a:pt x="67" y="42"/>
                    </a:cubicBezTo>
                    <a:cubicBezTo>
                      <a:pt x="66" y="41"/>
                      <a:pt x="65" y="39"/>
                      <a:pt x="66" y="37"/>
                    </a:cubicBezTo>
                    <a:cubicBezTo>
                      <a:pt x="66" y="31"/>
                      <a:pt x="71" y="26"/>
                      <a:pt x="74" y="22"/>
                    </a:cubicBezTo>
                    <a:cubicBezTo>
                      <a:pt x="76" y="20"/>
                      <a:pt x="78" y="18"/>
                      <a:pt x="78" y="15"/>
                    </a:cubicBezTo>
                    <a:cubicBezTo>
                      <a:pt x="78" y="12"/>
                      <a:pt x="76" y="9"/>
                      <a:pt x="74" y="7"/>
                    </a:cubicBezTo>
                    <a:cubicBezTo>
                      <a:pt x="72" y="6"/>
                      <a:pt x="70" y="5"/>
                      <a:pt x="67" y="5"/>
                    </a:cubicBezTo>
                    <a:cubicBezTo>
                      <a:pt x="66" y="5"/>
                      <a:pt x="64" y="5"/>
                      <a:pt x="63" y="6"/>
                    </a:cubicBezTo>
                    <a:cubicBezTo>
                      <a:pt x="60" y="7"/>
                      <a:pt x="59" y="11"/>
                      <a:pt x="60" y="15"/>
                    </a:cubicBezTo>
                    <a:cubicBezTo>
                      <a:pt x="60" y="18"/>
                      <a:pt x="61" y="22"/>
                      <a:pt x="60" y="25"/>
                    </a:cubicBezTo>
                    <a:cubicBezTo>
                      <a:pt x="60" y="29"/>
                      <a:pt x="58" y="33"/>
                      <a:pt x="55" y="33"/>
                    </a:cubicBezTo>
                    <a:cubicBezTo>
                      <a:pt x="53" y="32"/>
                      <a:pt x="51" y="30"/>
                      <a:pt x="51" y="27"/>
                    </a:cubicBezTo>
                  </a:path>
                </a:pathLst>
              </a:custGeom>
              <a:solidFill>
                <a:srgbClr val="FFFFFF">
                  <a:alpha val="100000"/>
                </a:srgbClr>
              </a:solidFill>
              <a:ln w="9525">
                <a:noFill/>
              </a:ln>
            </p:spPr>
            <p:txBody>
              <a:bodyPr/>
              <a:lstStyle/>
              <a:p>
                <a:endParaRPr lang="zh-CN" altLang="en-US"/>
              </a:p>
            </p:txBody>
          </p:sp>
          <p:sp>
            <p:nvSpPr>
              <p:cNvPr id="3236" name="Freeform 487"/>
              <p:cNvSpPr/>
              <p:nvPr/>
            </p:nvSpPr>
            <p:spPr>
              <a:xfrm>
                <a:off x="11191081" y="3224213"/>
                <a:ext cx="138113" cy="161925"/>
              </a:xfrm>
              <a:custGeom>
                <a:avLst/>
                <a:gdLst>
                  <a:gd name="txL" fmla="*/ 0 w 18"/>
                  <a:gd name="txT" fmla="*/ 0 h 21"/>
                  <a:gd name="txR" fmla="*/ 18 w 18"/>
                  <a:gd name="txB" fmla="*/ 21 h 21"/>
                </a:gdLst>
                <a:ahLst/>
                <a:cxnLst>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8" h="21">
                    <a:moveTo>
                      <a:pt x="6" y="0"/>
                    </a:moveTo>
                    <a:cubicBezTo>
                      <a:pt x="4" y="1"/>
                      <a:pt x="3" y="1"/>
                      <a:pt x="1" y="4"/>
                    </a:cubicBezTo>
                    <a:cubicBezTo>
                      <a:pt x="0" y="7"/>
                      <a:pt x="0" y="10"/>
                      <a:pt x="1" y="13"/>
                    </a:cubicBezTo>
                    <a:cubicBezTo>
                      <a:pt x="1" y="14"/>
                      <a:pt x="1" y="16"/>
                      <a:pt x="2" y="17"/>
                    </a:cubicBezTo>
                    <a:cubicBezTo>
                      <a:pt x="4" y="19"/>
                      <a:pt x="6" y="20"/>
                      <a:pt x="8" y="21"/>
                    </a:cubicBezTo>
                    <a:cubicBezTo>
                      <a:pt x="11" y="21"/>
                      <a:pt x="15" y="21"/>
                      <a:pt x="17" y="18"/>
                    </a:cubicBezTo>
                    <a:cubicBezTo>
                      <a:pt x="18" y="17"/>
                      <a:pt x="18" y="15"/>
                      <a:pt x="18" y="13"/>
                    </a:cubicBezTo>
                    <a:cubicBezTo>
                      <a:pt x="18" y="11"/>
                      <a:pt x="18" y="8"/>
                      <a:pt x="17" y="7"/>
                    </a:cubicBezTo>
                    <a:cubicBezTo>
                      <a:pt x="15" y="6"/>
                      <a:pt x="14" y="7"/>
                      <a:pt x="13" y="7"/>
                    </a:cubicBezTo>
                    <a:cubicBezTo>
                      <a:pt x="12" y="8"/>
                      <a:pt x="11" y="7"/>
                      <a:pt x="10" y="6"/>
                    </a:cubicBezTo>
                    <a:cubicBezTo>
                      <a:pt x="10" y="5"/>
                      <a:pt x="10" y="5"/>
                      <a:pt x="10" y="4"/>
                    </a:cubicBezTo>
                    <a:cubicBezTo>
                      <a:pt x="10" y="3"/>
                      <a:pt x="8" y="1"/>
                      <a:pt x="7" y="1"/>
                    </a:cubicBezTo>
                  </a:path>
                </a:pathLst>
              </a:custGeom>
              <a:solidFill>
                <a:srgbClr val="FFFFFF">
                  <a:alpha val="100000"/>
                </a:srgbClr>
              </a:solidFill>
              <a:ln w="9525">
                <a:noFill/>
              </a:ln>
            </p:spPr>
            <p:txBody>
              <a:bodyPr/>
              <a:lstStyle/>
              <a:p>
                <a:endParaRPr lang="zh-CN" altLang="en-US"/>
              </a:p>
            </p:txBody>
          </p:sp>
          <p:sp>
            <p:nvSpPr>
              <p:cNvPr id="3237" name="Freeform 488"/>
              <p:cNvSpPr/>
              <p:nvPr/>
            </p:nvSpPr>
            <p:spPr>
              <a:xfrm>
                <a:off x="11221244" y="3062288"/>
                <a:ext cx="47625" cy="61913"/>
              </a:xfrm>
              <a:custGeom>
                <a:avLst/>
                <a:gdLst>
                  <a:gd name="txL" fmla="*/ 0 w 6"/>
                  <a:gd name="txT" fmla="*/ 0 h 8"/>
                  <a:gd name="txR" fmla="*/ 6 w 6"/>
                  <a:gd name="txB" fmla="*/ 8 h 8"/>
                </a:gdLst>
                <a:ahLst/>
                <a:cxnLst>
                  <a:cxn ang="0">
                    <a:pos x="2147483646" y="0"/>
                  </a:cxn>
                  <a:cxn ang="0">
                    <a:pos x="2147483646" y="0"/>
                  </a:cxn>
                  <a:cxn ang="0">
                    <a:pos x="0" y="2147483646"/>
                  </a:cxn>
                  <a:cxn ang="0">
                    <a:pos x="2147483646" y="2147483646"/>
                  </a:cxn>
                  <a:cxn ang="0">
                    <a:pos x="2147483646" y="2147483646"/>
                  </a:cxn>
                  <a:cxn ang="0">
                    <a:pos x="2147483646" y="0"/>
                  </a:cxn>
                </a:cxnLst>
                <a:rect l="txL" t="txT" r="txR" b="txB"/>
                <a:pathLst>
                  <a:path w="6" h="8">
                    <a:moveTo>
                      <a:pt x="4" y="0"/>
                    </a:moveTo>
                    <a:cubicBezTo>
                      <a:pt x="3" y="0"/>
                      <a:pt x="2" y="0"/>
                      <a:pt x="1" y="0"/>
                    </a:cubicBezTo>
                    <a:cubicBezTo>
                      <a:pt x="0" y="1"/>
                      <a:pt x="0" y="3"/>
                      <a:pt x="0" y="4"/>
                    </a:cubicBezTo>
                    <a:cubicBezTo>
                      <a:pt x="0" y="6"/>
                      <a:pt x="1" y="8"/>
                      <a:pt x="3" y="8"/>
                    </a:cubicBezTo>
                    <a:cubicBezTo>
                      <a:pt x="4" y="8"/>
                      <a:pt x="6" y="7"/>
                      <a:pt x="6" y="5"/>
                    </a:cubicBezTo>
                    <a:cubicBezTo>
                      <a:pt x="6" y="3"/>
                      <a:pt x="6" y="1"/>
                      <a:pt x="4" y="0"/>
                    </a:cubicBezTo>
                  </a:path>
                </a:pathLst>
              </a:custGeom>
              <a:solidFill>
                <a:srgbClr val="FFFFFF">
                  <a:alpha val="100000"/>
                </a:srgbClr>
              </a:solidFill>
              <a:ln w="9525">
                <a:noFill/>
              </a:ln>
            </p:spPr>
            <p:txBody>
              <a:bodyPr/>
              <a:lstStyle/>
              <a:p>
                <a:endParaRPr lang="zh-CN" altLang="en-US"/>
              </a:p>
            </p:txBody>
          </p:sp>
          <p:sp>
            <p:nvSpPr>
              <p:cNvPr id="3238" name="Freeform 489"/>
              <p:cNvSpPr/>
              <p:nvPr/>
            </p:nvSpPr>
            <p:spPr>
              <a:xfrm>
                <a:off x="11260931" y="3556000"/>
                <a:ext cx="46038" cy="53975"/>
              </a:xfrm>
              <a:custGeom>
                <a:avLst/>
                <a:gdLst>
                  <a:gd name="txL" fmla="*/ 0 w 6"/>
                  <a:gd name="txT" fmla="*/ 0 h 7"/>
                  <a:gd name="txR" fmla="*/ 6 w 6"/>
                  <a:gd name="txB" fmla="*/ 7 h 7"/>
                </a:gdLst>
                <a:ahLst/>
                <a:cxnLst>
                  <a:cxn ang="0">
                    <a:pos x="2147483646" y="0"/>
                  </a:cxn>
                  <a:cxn ang="0">
                    <a:pos x="0" y="2147483646"/>
                  </a:cxn>
                  <a:cxn ang="0">
                    <a:pos x="2147483646" y="2147483646"/>
                  </a:cxn>
                  <a:cxn ang="0">
                    <a:pos x="2147483646" y="0"/>
                  </a:cxn>
                </a:cxnLst>
                <a:rect l="txL" t="txT" r="txR" b="txB"/>
                <a:pathLst>
                  <a:path w="6" h="7">
                    <a:moveTo>
                      <a:pt x="3" y="0"/>
                    </a:moveTo>
                    <a:cubicBezTo>
                      <a:pt x="1" y="0"/>
                      <a:pt x="0" y="2"/>
                      <a:pt x="0" y="4"/>
                    </a:cubicBezTo>
                    <a:cubicBezTo>
                      <a:pt x="1" y="6"/>
                      <a:pt x="3" y="7"/>
                      <a:pt x="4" y="5"/>
                    </a:cubicBezTo>
                    <a:cubicBezTo>
                      <a:pt x="6" y="4"/>
                      <a:pt x="4" y="1"/>
                      <a:pt x="3" y="0"/>
                    </a:cubicBezTo>
                  </a:path>
                </a:pathLst>
              </a:custGeom>
              <a:solidFill>
                <a:srgbClr val="FFFFFF">
                  <a:alpha val="100000"/>
                </a:srgbClr>
              </a:solidFill>
              <a:ln w="9525">
                <a:noFill/>
              </a:ln>
            </p:spPr>
            <p:txBody>
              <a:bodyPr/>
              <a:lstStyle/>
              <a:p>
                <a:endParaRPr lang="zh-CN" altLang="en-US"/>
              </a:p>
            </p:txBody>
          </p:sp>
          <p:sp>
            <p:nvSpPr>
              <p:cNvPr id="3239" name="Freeform 490"/>
              <p:cNvSpPr/>
              <p:nvPr/>
            </p:nvSpPr>
            <p:spPr>
              <a:xfrm>
                <a:off x="11083131" y="4033838"/>
                <a:ext cx="69850" cy="85725"/>
              </a:xfrm>
              <a:custGeom>
                <a:avLst/>
                <a:gdLst>
                  <a:gd name="txL" fmla="*/ 0 w 9"/>
                  <a:gd name="txT" fmla="*/ 0 h 11"/>
                  <a:gd name="txR" fmla="*/ 9 w 9"/>
                  <a:gd name="txB" fmla="*/ 11 h 11"/>
                </a:gdLst>
                <a:ahLst/>
                <a:cxnLst>
                  <a:cxn ang="0">
                    <a:pos x="2147483646" y="2147483646"/>
                  </a:cxn>
                  <a:cxn ang="0">
                    <a:pos x="2147483646" y="2147483646"/>
                  </a:cxn>
                  <a:cxn ang="0">
                    <a:pos x="2147483646" y="2147483646"/>
                  </a:cxn>
                  <a:cxn ang="0">
                    <a:pos x="2147483646" y="2147483646"/>
                  </a:cxn>
                  <a:cxn ang="0">
                    <a:pos x="2147483646" y="0"/>
                  </a:cxn>
                </a:cxnLst>
                <a:rect l="txL" t="txT" r="txR" b="txB"/>
                <a:pathLst>
                  <a:path w="9" h="11">
                    <a:moveTo>
                      <a:pt x="4" y="1"/>
                    </a:moveTo>
                    <a:cubicBezTo>
                      <a:pt x="3" y="0"/>
                      <a:pt x="3" y="0"/>
                      <a:pt x="2" y="1"/>
                    </a:cubicBezTo>
                    <a:cubicBezTo>
                      <a:pt x="0" y="3"/>
                      <a:pt x="0" y="7"/>
                      <a:pt x="2" y="9"/>
                    </a:cubicBezTo>
                    <a:cubicBezTo>
                      <a:pt x="4" y="11"/>
                      <a:pt x="7" y="10"/>
                      <a:pt x="8" y="7"/>
                    </a:cubicBezTo>
                    <a:cubicBezTo>
                      <a:pt x="9" y="4"/>
                      <a:pt x="7" y="0"/>
                      <a:pt x="4" y="0"/>
                    </a:cubicBezTo>
                  </a:path>
                </a:pathLst>
              </a:custGeom>
              <a:solidFill>
                <a:srgbClr val="FFFFFF">
                  <a:alpha val="100000"/>
                </a:srgbClr>
              </a:solidFill>
              <a:ln w="9525">
                <a:noFill/>
              </a:ln>
            </p:spPr>
            <p:txBody>
              <a:bodyPr/>
              <a:lstStyle/>
              <a:p>
                <a:endParaRPr lang="zh-CN" altLang="en-US"/>
              </a:p>
            </p:txBody>
          </p:sp>
          <p:sp>
            <p:nvSpPr>
              <p:cNvPr id="3240" name="Freeform 491"/>
              <p:cNvSpPr/>
              <p:nvPr/>
            </p:nvSpPr>
            <p:spPr>
              <a:xfrm>
                <a:off x="10235406" y="4127500"/>
                <a:ext cx="53975" cy="68263"/>
              </a:xfrm>
              <a:custGeom>
                <a:avLst/>
                <a:gdLst>
                  <a:gd name="txL" fmla="*/ 0 w 7"/>
                  <a:gd name="txT" fmla="*/ 0 h 9"/>
                  <a:gd name="txR" fmla="*/ 7 w 7"/>
                  <a:gd name="txB" fmla="*/ 9 h 9"/>
                </a:gdLst>
                <a:ahLst/>
                <a:cxnLst>
                  <a:cxn ang="0">
                    <a:pos x="2147483646" y="2147483646"/>
                  </a:cxn>
                  <a:cxn ang="0">
                    <a:pos x="0" y="2147483646"/>
                  </a:cxn>
                  <a:cxn ang="0">
                    <a:pos x="2147483646" y="2147483646"/>
                  </a:cxn>
                  <a:cxn ang="0">
                    <a:pos x="2147483646" y="2147483646"/>
                  </a:cxn>
                </a:cxnLst>
                <a:rect l="txL" t="txT" r="txR" b="txB"/>
                <a:pathLst>
                  <a:path w="7" h="9">
                    <a:moveTo>
                      <a:pt x="5" y="2"/>
                    </a:moveTo>
                    <a:cubicBezTo>
                      <a:pt x="3" y="0"/>
                      <a:pt x="1" y="1"/>
                      <a:pt x="0" y="4"/>
                    </a:cubicBezTo>
                    <a:cubicBezTo>
                      <a:pt x="0" y="6"/>
                      <a:pt x="2" y="9"/>
                      <a:pt x="4" y="9"/>
                    </a:cubicBezTo>
                    <a:cubicBezTo>
                      <a:pt x="6" y="8"/>
                      <a:pt x="7" y="5"/>
                      <a:pt x="5" y="3"/>
                    </a:cubicBezTo>
                  </a:path>
                </a:pathLst>
              </a:custGeom>
              <a:solidFill>
                <a:srgbClr val="FFFFFF">
                  <a:alpha val="100000"/>
                </a:srgbClr>
              </a:solidFill>
              <a:ln w="9525">
                <a:noFill/>
              </a:ln>
            </p:spPr>
            <p:txBody>
              <a:bodyPr/>
              <a:lstStyle/>
              <a:p>
                <a:endParaRPr lang="zh-CN" altLang="en-US"/>
              </a:p>
            </p:txBody>
          </p:sp>
          <p:sp>
            <p:nvSpPr>
              <p:cNvPr id="3241" name="Freeform 492"/>
              <p:cNvSpPr/>
              <p:nvPr/>
            </p:nvSpPr>
            <p:spPr>
              <a:xfrm>
                <a:off x="10065544" y="3925888"/>
                <a:ext cx="130175" cy="161925"/>
              </a:xfrm>
              <a:custGeom>
                <a:avLst/>
                <a:gdLst>
                  <a:gd name="txL" fmla="*/ 0 w 17"/>
                  <a:gd name="txT" fmla="*/ 0 h 21"/>
                  <a:gd name="txR" fmla="*/ 17 w 17"/>
                  <a:gd name="txB" fmla="*/ 21 h 21"/>
                </a:gdLst>
                <a:ahLst/>
                <a:cxnLst>
                  <a:cxn ang="0">
                    <a:pos x="2147483646" y="2147483646"/>
                  </a:cxn>
                  <a:cxn ang="0">
                    <a:pos x="2147483646" y="0"/>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7" h="21">
                    <a:moveTo>
                      <a:pt x="15" y="9"/>
                    </a:moveTo>
                    <a:cubicBezTo>
                      <a:pt x="14" y="4"/>
                      <a:pt x="11" y="0"/>
                      <a:pt x="7" y="0"/>
                    </a:cubicBezTo>
                    <a:cubicBezTo>
                      <a:pt x="4" y="0"/>
                      <a:pt x="0" y="4"/>
                      <a:pt x="0" y="8"/>
                    </a:cubicBezTo>
                    <a:cubicBezTo>
                      <a:pt x="0" y="10"/>
                      <a:pt x="0" y="11"/>
                      <a:pt x="1" y="13"/>
                    </a:cubicBezTo>
                    <a:cubicBezTo>
                      <a:pt x="1" y="15"/>
                      <a:pt x="2" y="17"/>
                      <a:pt x="3" y="19"/>
                    </a:cubicBezTo>
                    <a:cubicBezTo>
                      <a:pt x="5" y="21"/>
                      <a:pt x="8" y="21"/>
                      <a:pt x="10" y="21"/>
                    </a:cubicBezTo>
                    <a:cubicBezTo>
                      <a:pt x="13" y="20"/>
                      <a:pt x="15" y="18"/>
                      <a:pt x="16" y="15"/>
                    </a:cubicBezTo>
                    <a:cubicBezTo>
                      <a:pt x="16" y="14"/>
                      <a:pt x="17" y="12"/>
                      <a:pt x="16" y="10"/>
                    </a:cubicBezTo>
                    <a:cubicBezTo>
                      <a:pt x="16" y="9"/>
                      <a:pt x="15" y="7"/>
                      <a:pt x="13" y="7"/>
                    </a:cubicBezTo>
                  </a:path>
                </a:pathLst>
              </a:custGeom>
              <a:solidFill>
                <a:srgbClr val="FFFFFF">
                  <a:alpha val="100000"/>
                </a:srgbClr>
              </a:solidFill>
              <a:ln w="9525">
                <a:noFill/>
              </a:ln>
            </p:spPr>
            <p:txBody>
              <a:bodyPr/>
              <a:lstStyle/>
              <a:p>
                <a:endParaRPr lang="zh-CN" altLang="en-US"/>
              </a:p>
            </p:txBody>
          </p:sp>
          <p:sp>
            <p:nvSpPr>
              <p:cNvPr id="3242" name="Freeform 493"/>
              <p:cNvSpPr/>
              <p:nvPr/>
            </p:nvSpPr>
            <p:spPr>
              <a:xfrm>
                <a:off x="10889456" y="3054350"/>
                <a:ext cx="131763" cy="193675"/>
              </a:xfrm>
              <a:custGeom>
                <a:avLst/>
                <a:gdLst>
                  <a:gd name="txL" fmla="*/ 0 w 17"/>
                  <a:gd name="txT" fmla="*/ 0 h 25"/>
                  <a:gd name="txR" fmla="*/ 17 w 17"/>
                  <a:gd name="txB" fmla="*/ 25 h 25"/>
                </a:gdLst>
                <a:ahLst/>
                <a:cxnLst>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7" h="25">
                    <a:moveTo>
                      <a:pt x="14" y="21"/>
                    </a:moveTo>
                    <a:cubicBezTo>
                      <a:pt x="16" y="19"/>
                      <a:pt x="17" y="15"/>
                      <a:pt x="17" y="12"/>
                    </a:cubicBezTo>
                    <a:cubicBezTo>
                      <a:pt x="16" y="8"/>
                      <a:pt x="14" y="5"/>
                      <a:pt x="12" y="3"/>
                    </a:cubicBezTo>
                    <a:cubicBezTo>
                      <a:pt x="10" y="2"/>
                      <a:pt x="8" y="1"/>
                      <a:pt x="7" y="0"/>
                    </a:cubicBezTo>
                    <a:cubicBezTo>
                      <a:pt x="5" y="0"/>
                      <a:pt x="2" y="1"/>
                      <a:pt x="1" y="3"/>
                    </a:cubicBezTo>
                    <a:cubicBezTo>
                      <a:pt x="0" y="5"/>
                      <a:pt x="1" y="8"/>
                      <a:pt x="2" y="9"/>
                    </a:cubicBezTo>
                    <a:cubicBezTo>
                      <a:pt x="4" y="10"/>
                      <a:pt x="5" y="10"/>
                      <a:pt x="7" y="10"/>
                    </a:cubicBezTo>
                    <a:cubicBezTo>
                      <a:pt x="8" y="10"/>
                      <a:pt x="10" y="10"/>
                      <a:pt x="11" y="12"/>
                    </a:cubicBezTo>
                    <a:cubicBezTo>
                      <a:pt x="12" y="15"/>
                      <a:pt x="8" y="19"/>
                      <a:pt x="8" y="22"/>
                    </a:cubicBezTo>
                    <a:cubicBezTo>
                      <a:pt x="9" y="24"/>
                      <a:pt x="11" y="25"/>
                      <a:pt x="13" y="24"/>
                    </a:cubicBezTo>
                    <a:cubicBezTo>
                      <a:pt x="14" y="23"/>
                      <a:pt x="15" y="21"/>
                      <a:pt x="15" y="19"/>
                    </a:cubicBezTo>
                  </a:path>
                </a:pathLst>
              </a:custGeom>
              <a:solidFill>
                <a:srgbClr val="FFFFFF">
                  <a:alpha val="100000"/>
                </a:srgbClr>
              </a:solidFill>
              <a:ln w="9525">
                <a:noFill/>
              </a:ln>
            </p:spPr>
            <p:txBody>
              <a:bodyPr/>
              <a:lstStyle/>
              <a:p>
                <a:endParaRPr lang="zh-CN" altLang="en-US"/>
              </a:p>
            </p:txBody>
          </p:sp>
          <p:sp>
            <p:nvSpPr>
              <p:cNvPr id="3243" name="Freeform 494"/>
              <p:cNvSpPr/>
              <p:nvPr/>
            </p:nvSpPr>
            <p:spPr>
              <a:xfrm>
                <a:off x="11075194" y="2962275"/>
                <a:ext cx="69850" cy="84138"/>
              </a:xfrm>
              <a:custGeom>
                <a:avLst/>
                <a:gdLst>
                  <a:gd name="txL" fmla="*/ 0 w 9"/>
                  <a:gd name="txT" fmla="*/ 0 h 11"/>
                  <a:gd name="txR" fmla="*/ 9 w 9"/>
                  <a:gd name="txB" fmla="*/ 11 h 11"/>
                </a:gdLst>
                <a:ahLst/>
                <a:cxnLst>
                  <a:cxn ang="0">
                    <a:pos x="2147483646" y="2147483646"/>
                  </a:cxn>
                  <a:cxn ang="0">
                    <a:pos x="2147483646" y="0"/>
                  </a:cxn>
                  <a:cxn ang="0">
                    <a:pos x="2147483646" y="2147483646"/>
                  </a:cxn>
                  <a:cxn ang="0">
                    <a:pos x="2147483646" y="2147483646"/>
                  </a:cxn>
                  <a:cxn ang="0">
                    <a:pos x="2147483646" y="2147483646"/>
                  </a:cxn>
                  <a:cxn ang="0">
                    <a:pos x="2147483646" y="2147483646"/>
                  </a:cxn>
                </a:cxnLst>
                <a:rect l="txL" t="txT" r="txR" b="txB"/>
                <a:pathLst>
                  <a:path w="9" h="11">
                    <a:moveTo>
                      <a:pt x="7" y="2"/>
                    </a:moveTo>
                    <a:cubicBezTo>
                      <a:pt x="7" y="1"/>
                      <a:pt x="5" y="0"/>
                      <a:pt x="4" y="0"/>
                    </a:cubicBezTo>
                    <a:cubicBezTo>
                      <a:pt x="3" y="0"/>
                      <a:pt x="2" y="1"/>
                      <a:pt x="1" y="3"/>
                    </a:cubicBezTo>
                    <a:cubicBezTo>
                      <a:pt x="0" y="5"/>
                      <a:pt x="1" y="9"/>
                      <a:pt x="3" y="10"/>
                    </a:cubicBezTo>
                    <a:cubicBezTo>
                      <a:pt x="5" y="11"/>
                      <a:pt x="8" y="10"/>
                      <a:pt x="9" y="7"/>
                    </a:cubicBezTo>
                    <a:cubicBezTo>
                      <a:pt x="9" y="6"/>
                      <a:pt x="9" y="4"/>
                      <a:pt x="8" y="2"/>
                    </a:cubicBezTo>
                  </a:path>
                </a:pathLst>
              </a:custGeom>
              <a:solidFill>
                <a:srgbClr val="FFFFFF">
                  <a:alpha val="100000"/>
                </a:srgbClr>
              </a:solidFill>
              <a:ln w="9525">
                <a:noFill/>
              </a:ln>
            </p:spPr>
            <p:txBody>
              <a:bodyPr/>
              <a:lstStyle/>
              <a:p>
                <a:endParaRPr lang="zh-CN" altLang="en-US"/>
              </a:p>
            </p:txBody>
          </p:sp>
          <p:sp>
            <p:nvSpPr>
              <p:cNvPr id="3244" name="Freeform 495"/>
              <p:cNvSpPr/>
              <p:nvPr/>
            </p:nvSpPr>
            <p:spPr>
              <a:xfrm>
                <a:off x="10713244" y="3046413"/>
                <a:ext cx="53975" cy="69850"/>
              </a:xfrm>
              <a:custGeom>
                <a:avLst/>
                <a:gdLst>
                  <a:gd name="txL" fmla="*/ 0 w 7"/>
                  <a:gd name="txT" fmla="*/ 0 h 9"/>
                  <a:gd name="txR" fmla="*/ 7 w 7"/>
                  <a:gd name="txB" fmla="*/ 9 h 9"/>
                </a:gdLst>
                <a:ahLst/>
                <a:cxnLst>
                  <a:cxn ang="0">
                    <a:pos x="2147483646" y="0"/>
                  </a:cxn>
                  <a:cxn ang="0">
                    <a:pos x="0" y="2147483646"/>
                  </a:cxn>
                  <a:cxn ang="0">
                    <a:pos x="2147483646" y="2147483646"/>
                  </a:cxn>
                  <a:cxn ang="0">
                    <a:pos x="2147483646" y="2147483646"/>
                  </a:cxn>
                  <a:cxn ang="0">
                    <a:pos x="2147483646" y="2147483646"/>
                  </a:cxn>
                  <a:cxn ang="0">
                    <a:pos x="2147483646" y="0"/>
                  </a:cxn>
                </a:cxnLst>
                <a:rect l="txL" t="txT" r="txR" b="txB"/>
                <a:pathLst>
                  <a:path w="7" h="9">
                    <a:moveTo>
                      <a:pt x="4" y="0"/>
                    </a:moveTo>
                    <a:cubicBezTo>
                      <a:pt x="2" y="1"/>
                      <a:pt x="1" y="2"/>
                      <a:pt x="0" y="4"/>
                    </a:cubicBezTo>
                    <a:cubicBezTo>
                      <a:pt x="0" y="6"/>
                      <a:pt x="0" y="8"/>
                      <a:pt x="2" y="9"/>
                    </a:cubicBezTo>
                    <a:cubicBezTo>
                      <a:pt x="3" y="9"/>
                      <a:pt x="4" y="9"/>
                      <a:pt x="5" y="8"/>
                    </a:cubicBezTo>
                    <a:cubicBezTo>
                      <a:pt x="6" y="7"/>
                      <a:pt x="7" y="6"/>
                      <a:pt x="7" y="4"/>
                    </a:cubicBezTo>
                    <a:cubicBezTo>
                      <a:pt x="7" y="2"/>
                      <a:pt x="5" y="0"/>
                      <a:pt x="4" y="0"/>
                    </a:cubicBezTo>
                  </a:path>
                </a:pathLst>
              </a:custGeom>
              <a:solidFill>
                <a:srgbClr val="FFFFFF">
                  <a:alpha val="100000"/>
                </a:srgbClr>
              </a:solidFill>
              <a:ln w="9525">
                <a:noFill/>
              </a:ln>
            </p:spPr>
            <p:txBody>
              <a:bodyPr/>
              <a:lstStyle/>
              <a:p>
                <a:endParaRPr lang="zh-CN" altLang="en-US"/>
              </a:p>
            </p:txBody>
          </p:sp>
          <p:sp>
            <p:nvSpPr>
              <p:cNvPr id="3245" name="Freeform 496"/>
              <p:cNvSpPr/>
              <p:nvPr/>
            </p:nvSpPr>
            <p:spPr>
              <a:xfrm>
                <a:off x="10619581" y="4011613"/>
                <a:ext cx="255588" cy="215900"/>
              </a:xfrm>
              <a:custGeom>
                <a:avLst/>
                <a:gdLst>
                  <a:gd name="txL" fmla="*/ 0 w 33"/>
                  <a:gd name="txT" fmla="*/ 0 h 28"/>
                  <a:gd name="txR" fmla="*/ 33 w 33"/>
                  <a:gd name="txB" fmla="*/ 28 h 28"/>
                </a:gdLst>
                <a:ahLst/>
                <a:cxnLst>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33" h="28">
                    <a:moveTo>
                      <a:pt x="26" y="5"/>
                    </a:moveTo>
                    <a:cubicBezTo>
                      <a:pt x="22" y="2"/>
                      <a:pt x="18" y="0"/>
                      <a:pt x="13" y="0"/>
                    </a:cubicBezTo>
                    <a:cubicBezTo>
                      <a:pt x="9" y="0"/>
                      <a:pt x="4" y="4"/>
                      <a:pt x="2" y="10"/>
                    </a:cubicBezTo>
                    <a:cubicBezTo>
                      <a:pt x="1" y="13"/>
                      <a:pt x="0" y="18"/>
                      <a:pt x="2" y="21"/>
                    </a:cubicBezTo>
                    <a:cubicBezTo>
                      <a:pt x="3" y="25"/>
                      <a:pt x="7" y="28"/>
                      <a:pt x="10" y="27"/>
                    </a:cubicBezTo>
                    <a:cubicBezTo>
                      <a:pt x="11" y="27"/>
                      <a:pt x="13" y="26"/>
                      <a:pt x="13" y="24"/>
                    </a:cubicBezTo>
                    <a:cubicBezTo>
                      <a:pt x="13" y="23"/>
                      <a:pt x="13" y="23"/>
                      <a:pt x="13" y="22"/>
                    </a:cubicBezTo>
                    <a:cubicBezTo>
                      <a:pt x="13" y="21"/>
                      <a:pt x="14" y="20"/>
                      <a:pt x="15" y="20"/>
                    </a:cubicBezTo>
                    <a:cubicBezTo>
                      <a:pt x="18" y="19"/>
                      <a:pt x="20" y="20"/>
                      <a:pt x="22" y="20"/>
                    </a:cubicBezTo>
                    <a:cubicBezTo>
                      <a:pt x="25" y="20"/>
                      <a:pt x="27" y="20"/>
                      <a:pt x="29" y="19"/>
                    </a:cubicBezTo>
                    <a:cubicBezTo>
                      <a:pt x="31" y="18"/>
                      <a:pt x="33" y="15"/>
                      <a:pt x="33" y="12"/>
                    </a:cubicBezTo>
                    <a:cubicBezTo>
                      <a:pt x="33" y="10"/>
                      <a:pt x="31" y="8"/>
                      <a:pt x="30" y="7"/>
                    </a:cubicBezTo>
                    <a:cubicBezTo>
                      <a:pt x="29" y="6"/>
                      <a:pt x="27" y="6"/>
                      <a:pt x="26" y="5"/>
                    </a:cubicBezTo>
                  </a:path>
                </a:pathLst>
              </a:custGeom>
              <a:solidFill>
                <a:srgbClr val="FFFFFF">
                  <a:alpha val="100000"/>
                </a:srgbClr>
              </a:solidFill>
              <a:ln w="9525">
                <a:noFill/>
              </a:ln>
            </p:spPr>
            <p:txBody>
              <a:bodyPr/>
              <a:lstStyle/>
              <a:p>
                <a:endParaRPr lang="zh-CN" altLang="en-US"/>
              </a:p>
            </p:txBody>
          </p:sp>
          <p:sp>
            <p:nvSpPr>
              <p:cNvPr id="3246" name="Freeform 497"/>
              <p:cNvSpPr/>
              <p:nvPr/>
            </p:nvSpPr>
            <p:spPr>
              <a:xfrm>
                <a:off x="10859294" y="4235450"/>
                <a:ext cx="77788" cy="92075"/>
              </a:xfrm>
              <a:custGeom>
                <a:avLst/>
                <a:gdLst>
                  <a:gd name="txL" fmla="*/ 0 w 10"/>
                  <a:gd name="txT" fmla="*/ 0 h 12"/>
                  <a:gd name="txR" fmla="*/ 10 w 10"/>
                  <a:gd name="txB" fmla="*/ 12 h 12"/>
                </a:gdLst>
                <a:ahLst/>
                <a:cxnLst>
                  <a:cxn ang="0">
                    <a:pos x="2147483646" y="2147483646"/>
                  </a:cxn>
                  <a:cxn ang="0">
                    <a:pos x="2147483646" y="2147483646"/>
                  </a:cxn>
                  <a:cxn ang="0">
                    <a:pos x="2147483646" y="2147483646"/>
                  </a:cxn>
                  <a:cxn ang="0">
                    <a:pos x="2147483646" y="2147483646"/>
                  </a:cxn>
                  <a:cxn ang="0">
                    <a:pos x="2147483646" y="2147483646"/>
                  </a:cxn>
                </a:cxnLst>
                <a:rect l="txL" t="txT" r="txR" b="txB"/>
                <a:pathLst>
                  <a:path w="10" h="12">
                    <a:moveTo>
                      <a:pt x="7" y="1"/>
                    </a:moveTo>
                    <a:cubicBezTo>
                      <a:pt x="4" y="0"/>
                      <a:pt x="3" y="0"/>
                      <a:pt x="1" y="3"/>
                    </a:cubicBezTo>
                    <a:cubicBezTo>
                      <a:pt x="0" y="5"/>
                      <a:pt x="1" y="10"/>
                      <a:pt x="3" y="11"/>
                    </a:cubicBezTo>
                    <a:cubicBezTo>
                      <a:pt x="5" y="12"/>
                      <a:pt x="8" y="11"/>
                      <a:pt x="9" y="7"/>
                    </a:cubicBezTo>
                    <a:cubicBezTo>
                      <a:pt x="10" y="4"/>
                      <a:pt x="8" y="3"/>
                      <a:pt x="7" y="2"/>
                    </a:cubicBezTo>
                  </a:path>
                </a:pathLst>
              </a:custGeom>
              <a:solidFill>
                <a:srgbClr val="FFFFFF">
                  <a:alpha val="100000"/>
                </a:srgbClr>
              </a:solidFill>
              <a:ln w="9525">
                <a:noFill/>
              </a:ln>
            </p:spPr>
            <p:txBody>
              <a:bodyPr/>
              <a:lstStyle/>
              <a:p>
                <a:endParaRPr lang="zh-CN" altLang="en-US"/>
              </a:p>
            </p:txBody>
          </p:sp>
          <p:sp>
            <p:nvSpPr>
              <p:cNvPr id="3247" name="Freeform 498"/>
              <p:cNvSpPr/>
              <p:nvPr/>
            </p:nvSpPr>
            <p:spPr>
              <a:xfrm>
                <a:off x="11175206" y="3741738"/>
                <a:ext cx="115888" cy="184150"/>
              </a:xfrm>
              <a:custGeom>
                <a:avLst/>
                <a:gdLst>
                  <a:gd name="txL" fmla="*/ 0 w 15"/>
                  <a:gd name="txT" fmla="*/ 0 h 24"/>
                  <a:gd name="txR" fmla="*/ 15 w 15"/>
                  <a:gd name="txB" fmla="*/ 24 h 24"/>
                </a:gdLst>
                <a:ahLst/>
                <a:cxnLst>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Lst>
                <a:rect l="txL" t="txT" r="txR" b="txB"/>
                <a:pathLst>
                  <a:path w="15" h="24">
                    <a:moveTo>
                      <a:pt x="14" y="7"/>
                    </a:moveTo>
                    <a:cubicBezTo>
                      <a:pt x="13" y="4"/>
                      <a:pt x="10" y="3"/>
                      <a:pt x="8" y="1"/>
                    </a:cubicBezTo>
                    <a:cubicBezTo>
                      <a:pt x="6" y="0"/>
                      <a:pt x="5" y="0"/>
                      <a:pt x="3" y="0"/>
                    </a:cubicBezTo>
                    <a:cubicBezTo>
                      <a:pt x="1" y="1"/>
                      <a:pt x="0" y="6"/>
                      <a:pt x="1" y="9"/>
                    </a:cubicBezTo>
                    <a:cubicBezTo>
                      <a:pt x="1" y="12"/>
                      <a:pt x="3" y="15"/>
                      <a:pt x="4" y="19"/>
                    </a:cubicBezTo>
                    <a:cubicBezTo>
                      <a:pt x="4" y="20"/>
                      <a:pt x="4" y="22"/>
                      <a:pt x="5" y="23"/>
                    </a:cubicBezTo>
                    <a:cubicBezTo>
                      <a:pt x="6" y="24"/>
                      <a:pt x="8" y="24"/>
                      <a:pt x="9" y="22"/>
                    </a:cubicBezTo>
                    <a:cubicBezTo>
                      <a:pt x="14" y="19"/>
                      <a:pt x="15" y="15"/>
                      <a:pt x="15" y="8"/>
                    </a:cubicBezTo>
                  </a:path>
                </a:pathLst>
              </a:custGeom>
              <a:solidFill>
                <a:srgbClr val="FFFFFF">
                  <a:alpha val="100000"/>
                </a:srgbClr>
              </a:solidFill>
              <a:ln w="9525">
                <a:noFill/>
              </a:ln>
            </p:spPr>
            <p:txBody>
              <a:bodyPr/>
              <a:lstStyle/>
              <a:p>
                <a:endParaRPr lang="zh-CN" altLang="en-US"/>
              </a:p>
            </p:txBody>
          </p:sp>
          <p:sp>
            <p:nvSpPr>
              <p:cNvPr id="3248" name="Freeform 499"/>
              <p:cNvSpPr/>
              <p:nvPr/>
            </p:nvSpPr>
            <p:spPr>
              <a:xfrm>
                <a:off x="10211594" y="3663950"/>
                <a:ext cx="138113" cy="146050"/>
              </a:xfrm>
              <a:custGeom>
                <a:avLst/>
                <a:gdLst>
                  <a:gd name="txL" fmla="*/ 0 w 18"/>
                  <a:gd name="txT" fmla="*/ 0 h 19"/>
                  <a:gd name="txR" fmla="*/ 18 w 18"/>
                  <a:gd name="txB" fmla="*/ 19 h 19"/>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8" h="19">
                    <a:moveTo>
                      <a:pt x="10" y="1"/>
                    </a:moveTo>
                    <a:cubicBezTo>
                      <a:pt x="12" y="1"/>
                      <a:pt x="14" y="2"/>
                      <a:pt x="15" y="4"/>
                    </a:cubicBezTo>
                    <a:cubicBezTo>
                      <a:pt x="17" y="6"/>
                      <a:pt x="18" y="9"/>
                      <a:pt x="17" y="11"/>
                    </a:cubicBezTo>
                    <a:cubicBezTo>
                      <a:pt x="15" y="14"/>
                      <a:pt x="12" y="13"/>
                      <a:pt x="10" y="15"/>
                    </a:cubicBezTo>
                    <a:cubicBezTo>
                      <a:pt x="9" y="16"/>
                      <a:pt x="8" y="17"/>
                      <a:pt x="8" y="17"/>
                    </a:cubicBezTo>
                    <a:cubicBezTo>
                      <a:pt x="6" y="19"/>
                      <a:pt x="3" y="18"/>
                      <a:pt x="2" y="17"/>
                    </a:cubicBezTo>
                    <a:cubicBezTo>
                      <a:pt x="0" y="15"/>
                      <a:pt x="0" y="12"/>
                      <a:pt x="1" y="9"/>
                    </a:cubicBezTo>
                    <a:cubicBezTo>
                      <a:pt x="2" y="8"/>
                      <a:pt x="3" y="7"/>
                      <a:pt x="3" y="5"/>
                    </a:cubicBezTo>
                    <a:cubicBezTo>
                      <a:pt x="4" y="4"/>
                      <a:pt x="4" y="3"/>
                      <a:pt x="4" y="2"/>
                    </a:cubicBezTo>
                    <a:cubicBezTo>
                      <a:pt x="5" y="0"/>
                      <a:pt x="8" y="0"/>
                      <a:pt x="9" y="1"/>
                    </a:cubicBezTo>
                  </a:path>
                </a:pathLst>
              </a:custGeom>
              <a:solidFill>
                <a:srgbClr val="FFFFFF">
                  <a:alpha val="100000"/>
                </a:srgbClr>
              </a:solidFill>
              <a:ln w="9525">
                <a:noFill/>
              </a:ln>
            </p:spPr>
            <p:txBody>
              <a:bodyPr/>
              <a:lstStyle/>
              <a:p>
                <a:endParaRPr lang="zh-CN" altLang="en-US"/>
              </a:p>
            </p:txBody>
          </p:sp>
          <p:sp>
            <p:nvSpPr>
              <p:cNvPr id="3249" name="Freeform 500"/>
              <p:cNvSpPr/>
              <p:nvPr/>
            </p:nvSpPr>
            <p:spPr>
              <a:xfrm>
                <a:off x="10149681" y="3409950"/>
                <a:ext cx="61913" cy="84138"/>
              </a:xfrm>
              <a:custGeom>
                <a:avLst/>
                <a:gdLst>
                  <a:gd name="txL" fmla="*/ 0 w 8"/>
                  <a:gd name="txT" fmla="*/ 0 h 11"/>
                  <a:gd name="txR" fmla="*/ 8 w 8"/>
                  <a:gd name="txB" fmla="*/ 11 h 11"/>
                </a:gdLst>
                <a:ahLst/>
                <a:cxnLst>
                  <a:cxn ang="0">
                    <a:pos x="2147483646" y="2147483646"/>
                  </a:cxn>
                  <a:cxn ang="0">
                    <a:pos x="2147483646" y="2147483646"/>
                  </a:cxn>
                  <a:cxn ang="0">
                    <a:pos x="2147483646" y="2147483646"/>
                  </a:cxn>
                  <a:cxn ang="0">
                    <a:pos x="2147483646" y="2147483646"/>
                  </a:cxn>
                  <a:cxn ang="0">
                    <a:pos x="2147483646" y="2147483646"/>
                  </a:cxn>
                </a:cxnLst>
                <a:rect l="txL" t="txT" r="txR" b="txB"/>
                <a:pathLst>
                  <a:path w="8" h="11">
                    <a:moveTo>
                      <a:pt x="5" y="2"/>
                    </a:moveTo>
                    <a:cubicBezTo>
                      <a:pt x="3" y="0"/>
                      <a:pt x="1" y="1"/>
                      <a:pt x="1" y="4"/>
                    </a:cubicBezTo>
                    <a:cubicBezTo>
                      <a:pt x="0" y="7"/>
                      <a:pt x="1" y="9"/>
                      <a:pt x="2" y="10"/>
                    </a:cubicBezTo>
                    <a:cubicBezTo>
                      <a:pt x="4" y="11"/>
                      <a:pt x="6" y="10"/>
                      <a:pt x="7" y="8"/>
                    </a:cubicBezTo>
                    <a:cubicBezTo>
                      <a:pt x="8" y="6"/>
                      <a:pt x="7" y="3"/>
                      <a:pt x="5" y="3"/>
                    </a:cubicBezTo>
                  </a:path>
                </a:pathLst>
              </a:custGeom>
              <a:solidFill>
                <a:srgbClr val="FFFFFF">
                  <a:alpha val="100000"/>
                </a:srgbClr>
              </a:solidFill>
              <a:ln w="9525">
                <a:noFill/>
              </a:ln>
            </p:spPr>
            <p:txBody>
              <a:bodyPr/>
              <a:lstStyle/>
              <a:p>
                <a:endParaRPr lang="zh-CN" altLang="en-US"/>
              </a:p>
            </p:txBody>
          </p:sp>
          <p:sp>
            <p:nvSpPr>
              <p:cNvPr id="3250" name="Freeform 501"/>
              <p:cNvSpPr/>
              <p:nvPr/>
            </p:nvSpPr>
            <p:spPr>
              <a:xfrm>
                <a:off x="10381456" y="3046413"/>
                <a:ext cx="69850" cy="69850"/>
              </a:xfrm>
              <a:custGeom>
                <a:avLst/>
                <a:gdLst>
                  <a:gd name="txL" fmla="*/ 0 w 9"/>
                  <a:gd name="txT" fmla="*/ 0 h 9"/>
                  <a:gd name="txR" fmla="*/ 9 w 9"/>
                  <a:gd name="txB" fmla="*/ 9 h 9"/>
                </a:gdLst>
                <a:ahLst/>
                <a:cxnLst>
                  <a:cxn ang="0">
                    <a:pos x="2147483646" y="2147483646"/>
                  </a:cxn>
                  <a:cxn ang="0">
                    <a:pos x="2147483646" y="2147483646"/>
                  </a:cxn>
                  <a:cxn ang="0">
                    <a:pos x="0" y="2147483646"/>
                  </a:cxn>
                  <a:cxn ang="0">
                    <a:pos x="2147483646" y="2147483646"/>
                  </a:cxn>
                  <a:cxn ang="0">
                    <a:pos x="2147483646" y="2147483646"/>
                  </a:cxn>
                  <a:cxn ang="0">
                    <a:pos x="2147483646" y="2147483646"/>
                  </a:cxn>
                </a:cxnLst>
                <a:rect l="txL" t="txT" r="txR" b="txB"/>
                <a:pathLst>
                  <a:path w="9" h="9">
                    <a:moveTo>
                      <a:pt x="6" y="1"/>
                    </a:moveTo>
                    <a:cubicBezTo>
                      <a:pt x="5" y="1"/>
                      <a:pt x="3" y="0"/>
                      <a:pt x="2" y="1"/>
                    </a:cubicBezTo>
                    <a:cubicBezTo>
                      <a:pt x="0" y="3"/>
                      <a:pt x="0" y="5"/>
                      <a:pt x="0" y="7"/>
                    </a:cubicBezTo>
                    <a:cubicBezTo>
                      <a:pt x="1" y="9"/>
                      <a:pt x="3" y="9"/>
                      <a:pt x="5" y="9"/>
                    </a:cubicBezTo>
                    <a:cubicBezTo>
                      <a:pt x="6" y="9"/>
                      <a:pt x="8" y="7"/>
                      <a:pt x="8" y="6"/>
                    </a:cubicBezTo>
                    <a:cubicBezTo>
                      <a:pt x="9" y="4"/>
                      <a:pt x="8" y="2"/>
                      <a:pt x="6" y="1"/>
                    </a:cubicBezTo>
                  </a:path>
                </a:pathLst>
              </a:custGeom>
              <a:solidFill>
                <a:srgbClr val="FFFFFF">
                  <a:alpha val="100000"/>
                </a:srgbClr>
              </a:solidFill>
              <a:ln w="9525">
                <a:noFill/>
              </a:ln>
            </p:spPr>
            <p:txBody>
              <a:bodyPr/>
              <a:lstStyle/>
              <a:p>
                <a:endParaRPr lang="zh-CN" altLang="en-US"/>
              </a:p>
            </p:txBody>
          </p:sp>
          <p:sp>
            <p:nvSpPr>
              <p:cNvPr id="3251" name="Freeform 502"/>
              <p:cNvSpPr>
                <a:spLocks noEditPoints="1"/>
              </p:cNvSpPr>
              <p:nvPr/>
            </p:nvSpPr>
            <p:spPr>
              <a:xfrm>
                <a:off x="3904456" y="1673225"/>
                <a:ext cx="1263650" cy="1211263"/>
              </a:xfrm>
              <a:custGeom>
                <a:avLst/>
                <a:gdLst>
                  <a:gd name="txL" fmla="*/ 0 w 164"/>
                  <a:gd name="txT" fmla="*/ 0 h 157"/>
                  <a:gd name="txR" fmla="*/ 164 w 164"/>
                  <a:gd name="txB" fmla="*/ 157 h 157"/>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64" h="157">
                    <a:moveTo>
                      <a:pt x="160" y="71"/>
                    </a:moveTo>
                    <a:cubicBezTo>
                      <a:pt x="154" y="32"/>
                      <a:pt x="114" y="0"/>
                      <a:pt x="73" y="6"/>
                    </a:cubicBezTo>
                    <a:cubicBezTo>
                      <a:pt x="32" y="11"/>
                      <a:pt x="0" y="44"/>
                      <a:pt x="5" y="86"/>
                    </a:cubicBezTo>
                    <a:cubicBezTo>
                      <a:pt x="5" y="86"/>
                      <a:pt x="5" y="86"/>
                      <a:pt x="5" y="86"/>
                    </a:cubicBezTo>
                    <a:cubicBezTo>
                      <a:pt x="6" y="92"/>
                      <a:pt x="7" y="97"/>
                      <a:pt x="9" y="103"/>
                    </a:cubicBezTo>
                    <a:cubicBezTo>
                      <a:pt x="18" y="130"/>
                      <a:pt x="38" y="149"/>
                      <a:pt x="66" y="155"/>
                    </a:cubicBezTo>
                    <a:cubicBezTo>
                      <a:pt x="66" y="156"/>
                      <a:pt x="67" y="156"/>
                      <a:pt x="68" y="155"/>
                    </a:cubicBezTo>
                    <a:cubicBezTo>
                      <a:pt x="74" y="157"/>
                      <a:pt x="81" y="157"/>
                      <a:pt x="88" y="157"/>
                    </a:cubicBezTo>
                    <a:cubicBezTo>
                      <a:pt x="100" y="156"/>
                      <a:pt x="112" y="152"/>
                      <a:pt x="123" y="145"/>
                    </a:cubicBezTo>
                    <a:cubicBezTo>
                      <a:pt x="123" y="145"/>
                      <a:pt x="123" y="145"/>
                      <a:pt x="124" y="145"/>
                    </a:cubicBezTo>
                    <a:cubicBezTo>
                      <a:pt x="124" y="145"/>
                      <a:pt x="124" y="145"/>
                      <a:pt x="124" y="145"/>
                    </a:cubicBezTo>
                    <a:cubicBezTo>
                      <a:pt x="149" y="129"/>
                      <a:pt x="164" y="102"/>
                      <a:pt x="160" y="71"/>
                    </a:cubicBezTo>
                    <a:close/>
                    <a:moveTo>
                      <a:pt x="88" y="155"/>
                    </a:moveTo>
                    <a:cubicBezTo>
                      <a:pt x="80" y="155"/>
                      <a:pt x="74" y="155"/>
                      <a:pt x="67" y="153"/>
                    </a:cubicBezTo>
                    <a:cubicBezTo>
                      <a:pt x="67" y="149"/>
                      <a:pt x="67" y="145"/>
                      <a:pt x="67" y="141"/>
                    </a:cubicBezTo>
                    <a:cubicBezTo>
                      <a:pt x="67" y="141"/>
                      <a:pt x="67" y="141"/>
                      <a:pt x="67" y="141"/>
                    </a:cubicBezTo>
                    <a:cubicBezTo>
                      <a:pt x="76" y="136"/>
                      <a:pt x="86" y="131"/>
                      <a:pt x="95" y="127"/>
                    </a:cubicBezTo>
                    <a:cubicBezTo>
                      <a:pt x="95" y="127"/>
                      <a:pt x="96" y="126"/>
                      <a:pt x="96" y="126"/>
                    </a:cubicBezTo>
                    <a:cubicBezTo>
                      <a:pt x="104" y="130"/>
                      <a:pt x="114" y="135"/>
                      <a:pt x="124" y="134"/>
                    </a:cubicBezTo>
                    <a:cubicBezTo>
                      <a:pt x="123" y="137"/>
                      <a:pt x="122" y="140"/>
                      <a:pt x="122" y="143"/>
                    </a:cubicBezTo>
                    <a:cubicBezTo>
                      <a:pt x="122" y="143"/>
                      <a:pt x="122" y="143"/>
                      <a:pt x="122" y="143"/>
                    </a:cubicBezTo>
                    <a:cubicBezTo>
                      <a:pt x="122" y="143"/>
                      <a:pt x="122" y="143"/>
                      <a:pt x="122" y="143"/>
                    </a:cubicBezTo>
                    <a:cubicBezTo>
                      <a:pt x="112" y="149"/>
                      <a:pt x="100" y="154"/>
                      <a:pt x="88" y="155"/>
                    </a:cubicBezTo>
                    <a:close/>
                    <a:moveTo>
                      <a:pt x="28" y="113"/>
                    </a:moveTo>
                    <a:cubicBezTo>
                      <a:pt x="24" y="112"/>
                      <a:pt x="20" y="111"/>
                      <a:pt x="17" y="108"/>
                    </a:cubicBezTo>
                    <a:cubicBezTo>
                      <a:pt x="17" y="108"/>
                      <a:pt x="17" y="108"/>
                      <a:pt x="17" y="108"/>
                    </a:cubicBezTo>
                    <a:cubicBezTo>
                      <a:pt x="16" y="105"/>
                      <a:pt x="16" y="103"/>
                      <a:pt x="14" y="99"/>
                    </a:cubicBezTo>
                    <a:cubicBezTo>
                      <a:pt x="12" y="93"/>
                      <a:pt x="10" y="87"/>
                      <a:pt x="8" y="82"/>
                    </a:cubicBezTo>
                    <a:cubicBezTo>
                      <a:pt x="8" y="81"/>
                      <a:pt x="8" y="80"/>
                      <a:pt x="8" y="80"/>
                    </a:cubicBezTo>
                    <a:cubicBezTo>
                      <a:pt x="8" y="79"/>
                      <a:pt x="8" y="79"/>
                      <a:pt x="8" y="79"/>
                    </a:cubicBezTo>
                    <a:cubicBezTo>
                      <a:pt x="8" y="74"/>
                      <a:pt x="11" y="69"/>
                      <a:pt x="13" y="66"/>
                    </a:cubicBezTo>
                    <a:cubicBezTo>
                      <a:pt x="16" y="61"/>
                      <a:pt x="20" y="58"/>
                      <a:pt x="24" y="54"/>
                    </a:cubicBezTo>
                    <a:cubicBezTo>
                      <a:pt x="24" y="54"/>
                      <a:pt x="24" y="54"/>
                      <a:pt x="24" y="54"/>
                    </a:cubicBezTo>
                    <a:cubicBezTo>
                      <a:pt x="31" y="54"/>
                      <a:pt x="39" y="55"/>
                      <a:pt x="46" y="56"/>
                    </a:cubicBezTo>
                    <a:cubicBezTo>
                      <a:pt x="47" y="62"/>
                      <a:pt x="49" y="68"/>
                      <a:pt x="51" y="74"/>
                    </a:cubicBezTo>
                    <a:cubicBezTo>
                      <a:pt x="51" y="76"/>
                      <a:pt x="52" y="78"/>
                      <a:pt x="53" y="80"/>
                    </a:cubicBezTo>
                    <a:cubicBezTo>
                      <a:pt x="53" y="82"/>
                      <a:pt x="54" y="84"/>
                      <a:pt x="55" y="85"/>
                    </a:cubicBezTo>
                    <a:cubicBezTo>
                      <a:pt x="55" y="87"/>
                      <a:pt x="56" y="89"/>
                      <a:pt x="58" y="90"/>
                    </a:cubicBezTo>
                    <a:cubicBezTo>
                      <a:pt x="58" y="90"/>
                      <a:pt x="58" y="90"/>
                      <a:pt x="58" y="90"/>
                    </a:cubicBezTo>
                    <a:cubicBezTo>
                      <a:pt x="58" y="90"/>
                      <a:pt x="57" y="90"/>
                      <a:pt x="57" y="90"/>
                    </a:cubicBezTo>
                    <a:cubicBezTo>
                      <a:pt x="57" y="90"/>
                      <a:pt x="57" y="90"/>
                      <a:pt x="57" y="90"/>
                    </a:cubicBezTo>
                    <a:cubicBezTo>
                      <a:pt x="57" y="90"/>
                      <a:pt x="57" y="90"/>
                      <a:pt x="57" y="91"/>
                    </a:cubicBezTo>
                    <a:cubicBezTo>
                      <a:pt x="55" y="92"/>
                      <a:pt x="54" y="95"/>
                      <a:pt x="53" y="97"/>
                    </a:cubicBezTo>
                    <a:cubicBezTo>
                      <a:pt x="50" y="102"/>
                      <a:pt x="46" y="107"/>
                      <a:pt x="43" y="112"/>
                    </a:cubicBezTo>
                    <a:cubicBezTo>
                      <a:pt x="43" y="112"/>
                      <a:pt x="43" y="112"/>
                      <a:pt x="42" y="112"/>
                    </a:cubicBezTo>
                    <a:cubicBezTo>
                      <a:pt x="38" y="113"/>
                      <a:pt x="33" y="114"/>
                      <a:pt x="28" y="113"/>
                    </a:cubicBezTo>
                    <a:close/>
                    <a:moveTo>
                      <a:pt x="146" y="106"/>
                    </a:moveTo>
                    <a:cubicBezTo>
                      <a:pt x="141" y="116"/>
                      <a:pt x="135" y="122"/>
                      <a:pt x="127" y="129"/>
                    </a:cubicBezTo>
                    <a:cubicBezTo>
                      <a:pt x="126" y="130"/>
                      <a:pt x="125" y="131"/>
                      <a:pt x="125" y="132"/>
                    </a:cubicBezTo>
                    <a:cubicBezTo>
                      <a:pt x="124" y="132"/>
                      <a:pt x="124" y="132"/>
                      <a:pt x="124" y="132"/>
                    </a:cubicBezTo>
                    <a:cubicBezTo>
                      <a:pt x="119" y="131"/>
                      <a:pt x="114" y="130"/>
                      <a:pt x="109" y="129"/>
                    </a:cubicBezTo>
                    <a:cubicBezTo>
                      <a:pt x="105" y="128"/>
                      <a:pt x="100" y="126"/>
                      <a:pt x="96" y="125"/>
                    </a:cubicBezTo>
                    <a:cubicBezTo>
                      <a:pt x="94" y="115"/>
                      <a:pt x="93" y="105"/>
                      <a:pt x="92" y="95"/>
                    </a:cubicBezTo>
                    <a:cubicBezTo>
                      <a:pt x="92" y="95"/>
                      <a:pt x="92" y="95"/>
                      <a:pt x="92" y="94"/>
                    </a:cubicBezTo>
                    <a:cubicBezTo>
                      <a:pt x="93" y="94"/>
                      <a:pt x="93" y="92"/>
                      <a:pt x="94" y="92"/>
                    </a:cubicBezTo>
                    <a:cubicBezTo>
                      <a:pt x="97" y="89"/>
                      <a:pt x="99" y="86"/>
                      <a:pt x="102" y="84"/>
                    </a:cubicBezTo>
                    <a:cubicBezTo>
                      <a:pt x="106" y="79"/>
                      <a:pt x="111" y="74"/>
                      <a:pt x="115" y="68"/>
                    </a:cubicBezTo>
                    <a:cubicBezTo>
                      <a:pt x="117" y="70"/>
                      <a:pt x="121" y="71"/>
                      <a:pt x="123" y="71"/>
                    </a:cubicBezTo>
                    <a:cubicBezTo>
                      <a:pt x="128" y="73"/>
                      <a:pt x="134" y="74"/>
                      <a:pt x="140" y="75"/>
                    </a:cubicBezTo>
                    <a:cubicBezTo>
                      <a:pt x="146" y="84"/>
                      <a:pt x="145" y="96"/>
                      <a:pt x="147" y="106"/>
                    </a:cubicBezTo>
                    <a:cubicBezTo>
                      <a:pt x="147" y="106"/>
                      <a:pt x="146" y="106"/>
                      <a:pt x="146" y="106"/>
                    </a:cubicBezTo>
                    <a:close/>
                    <a:moveTo>
                      <a:pt x="104" y="41"/>
                    </a:moveTo>
                    <a:cubicBezTo>
                      <a:pt x="104" y="41"/>
                      <a:pt x="104" y="41"/>
                      <a:pt x="105" y="41"/>
                    </a:cubicBezTo>
                    <a:cubicBezTo>
                      <a:pt x="105" y="41"/>
                      <a:pt x="105" y="41"/>
                      <a:pt x="105" y="41"/>
                    </a:cubicBezTo>
                    <a:cubicBezTo>
                      <a:pt x="107" y="47"/>
                      <a:pt x="110" y="53"/>
                      <a:pt x="112" y="59"/>
                    </a:cubicBezTo>
                    <a:cubicBezTo>
                      <a:pt x="112" y="61"/>
                      <a:pt x="113" y="65"/>
                      <a:pt x="114" y="68"/>
                    </a:cubicBezTo>
                    <a:cubicBezTo>
                      <a:pt x="107" y="77"/>
                      <a:pt x="98" y="85"/>
                      <a:pt x="89" y="93"/>
                    </a:cubicBezTo>
                    <a:cubicBezTo>
                      <a:pt x="85" y="91"/>
                      <a:pt x="80" y="90"/>
                      <a:pt x="75" y="90"/>
                    </a:cubicBezTo>
                    <a:cubicBezTo>
                      <a:pt x="72" y="90"/>
                      <a:pt x="63" y="88"/>
                      <a:pt x="59" y="89"/>
                    </a:cubicBezTo>
                    <a:cubicBezTo>
                      <a:pt x="59" y="89"/>
                      <a:pt x="58" y="88"/>
                      <a:pt x="58" y="87"/>
                    </a:cubicBezTo>
                    <a:cubicBezTo>
                      <a:pt x="56" y="83"/>
                      <a:pt x="54" y="79"/>
                      <a:pt x="53" y="75"/>
                    </a:cubicBezTo>
                    <a:cubicBezTo>
                      <a:pt x="50" y="68"/>
                      <a:pt x="49" y="62"/>
                      <a:pt x="47" y="55"/>
                    </a:cubicBezTo>
                    <a:cubicBezTo>
                      <a:pt x="47" y="55"/>
                      <a:pt x="47" y="55"/>
                      <a:pt x="47" y="55"/>
                    </a:cubicBezTo>
                    <a:cubicBezTo>
                      <a:pt x="50" y="51"/>
                      <a:pt x="53" y="47"/>
                      <a:pt x="57" y="43"/>
                    </a:cubicBezTo>
                    <a:cubicBezTo>
                      <a:pt x="61" y="39"/>
                      <a:pt x="66" y="36"/>
                      <a:pt x="69" y="32"/>
                    </a:cubicBezTo>
                    <a:cubicBezTo>
                      <a:pt x="81" y="33"/>
                      <a:pt x="93" y="37"/>
                      <a:pt x="104" y="41"/>
                    </a:cubicBezTo>
                    <a:close/>
                    <a:moveTo>
                      <a:pt x="152" y="110"/>
                    </a:moveTo>
                    <a:cubicBezTo>
                      <a:pt x="151" y="109"/>
                      <a:pt x="149" y="108"/>
                      <a:pt x="148" y="106"/>
                    </a:cubicBezTo>
                    <a:cubicBezTo>
                      <a:pt x="148" y="106"/>
                      <a:pt x="148" y="106"/>
                      <a:pt x="148" y="106"/>
                    </a:cubicBezTo>
                    <a:cubicBezTo>
                      <a:pt x="149" y="95"/>
                      <a:pt x="144" y="84"/>
                      <a:pt x="142" y="74"/>
                    </a:cubicBezTo>
                    <a:cubicBezTo>
                      <a:pt x="144" y="69"/>
                      <a:pt x="149" y="60"/>
                      <a:pt x="149" y="54"/>
                    </a:cubicBezTo>
                    <a:cubicBezTo>
                      <a:pt x="151" y="55"/>
                      <a:pt x="152" y="56"/>
                      <a:pt x="153" y="58"/>
                    </a:cubicBezTo>
                    <a:cubicBezTo>
                      <a:pt x="154" y="58"/>
                      <a:pt x="154" y="58"/>
                      <a:pt x="154" y="58"/>
                    </a:cubicBezTo>
                    <a:cubicBezTo>
                      <a:pt x="155" y="61"/>
                      <a:pt x="156" y="64"/>
                      <a:pt x="157" y="67"/>
                    </a:cubicBezTo>
                    <a:cubicBezTo>
                      <a:pt x="160" y="82"/>
                      <a:pt x="158" y="97"/>
                      <a:pt x="152" y="110"/>
                    </a:cubicBezTo>
                    <a:close/>
                    <a:moveTo>
                      <a:pt x="153" y="54"/>
                    </a:moveTo>
                    <a:cubicBezTo>
                      <a:pt x="151" y="53"/>
                      <a:pt x="150" y="53"/>
                      <a:pt x="149" y="53"/>
                    </a:cubicBezTo>
                    <a:cubicBezTo>
                      <a:pt x="148" y="50"/>
                      <a:pt x="143" y="46"/>
                      <a:pt x="141" y="43"/>
                    </a:cubicBezTo>
                    <a:cubicBezTo>
                      <a:pt x="137" y="39"/>
                      <a:pt x="134" y="36"/>
                      <a:pt x="130" y="32"/>
                    </a:cubicBezTo>
                    <a:cubicBezTo>
                      <a:pt x="129" y="30"/>
                      <a:pt x="127" y="26"/>
                      <a:pt x="124" y="26"/>
                    </a:cubicBezTo>
                    <a:cubicBezTo>
                      <a:pt x="124" y="26"/>
                      <a:pt x="124" y="26"/>
                      <a:pt x="124" y="25"/>
                    </a:cubicBezTo>
                    <a:cubicBezTo>
                      <a:pt x="122" y="23"/>
                      <a:pt x="121" y="22"/>
                      <a:pt x="119" y="20"/>
                    </a:cubicBezTo>
                    <a:cubicBezTo>
                      <a:pt x="118" y="18"/>
                      <a:pt x="116" y="16"/>
                      <a:pt x="114" y="15"/>
                    </a:cubicBezTo>
                    <a:cubicBezTo>
                      <a:pt x="131" y="23"/>
                      <a:pt x="145" y="37"/>
                      <a:pt x="153" y="54"/>
                    </a:cubicBezTo>
                    <a:close/>
                    <a:moveTo>
                      <a:pt x="110" y="13"/>
                    </a:moveTo>
                    <a:cubicBezTo>
                      <a:pt x="113" y="16"/>
                      <a:pt x="116" y="18"/>
                      <a:pt x="118" y="22"/>
                    </a:cubicBezTo>
                    <a:cubicBezTo>
                      <a:pt x="119" y="23"/>
                      <a:pt x="120" y="25"/>
                      <a:pt x="121" y="26"/>
                    </a:cubicBezTo>
                    <a:cubicBezTo>
                      <a:pt x="119" y="27"/>
                      <a:pt x="117" y="30"/>
                      <a:pt x="116" y="31"/>
                    </a:cubicBezTo>
                    <a:cubicBezTo>
                      <a:pt x="112" y="33"/>
                      <a:pt x="108" y="36"/>
                      <a:pt x="105" y="38"/>
                    </a:cubicBezTo>
                    <a:cubicBezTo>
                      <a:pt x="98" y="36"/>
                      <a:pt x="92" y="34"/>
                      <a:pt x="85" y="33"/>
                    </a:cubicBezTo>
                    <a:cubicBezTo>
                      <a:pt x="80" y="32"/>
                      <a:pt x="75" y="30"/>
                      <a:pt x="70" y="31"/>
                    </a:cubicBezTo>
                    <a:cubicBezTo>
                      <a:pt x="70" y="31"/>
                      <a:pt x="70" y="30"/>
                      <a:pt x="70" y="30"/>
                    </a:cubicBezTo>
                    <a:cubicBezTo>
                      <a:pt x="67" y="25"/>
                      <a:pt x="62" y="20"/>
                      <a:pt x="59" y="16"/>
                    </a:cubicBezTo>
                    <a:cubicBezTo>
                      <a:pt x="61" y="14"/>
                      <a:pt x="64" y="13"/>
                      <a:pt x="67" y="12"/>
                    </a:cubicBezTo>
                    <a:cubicBezTo>
                      <a:pt x="72" y="10"/>
                      <a:pt x="76" y="8"/>
                      <a:pt x="81" y="8"/>
                    </a:cubicBezTo>
                    <a:cubicBezTo>
                      <a:pt x="91" y="7"/>
                      <a:pt x="101" y="9"/>
                      <a:pt x="110" y="13"/>
                    </a:cubicBezTo>
                    <a:close/>
                    <a:moveTo>
                      <a:pt x="71" y="9"/>
                    </a:moveTo>
                    <a:cubicBezTo>
                      <a:pt x="68" y="9"/>
                      <a:pt x="66" y="10"/>
                      <a:pt x="64" y="11"/>
                    </a:cubicBezTo>
                    <a:cubicBezTo>
                      <a:pt x="62" y="12"/>
                      <a:pt x="59" y="13"/>
                      <a:pt x="57" y="15"/>
                    </a:cubicBezTo>
                    <a:cubicBezTo>
                      <a:pt x="57" y="15"/>
                      <a:pt x="57" y="15"/>
                      <a:pt x="57" y="15"/>
                    </a:cubicBezTo>
                    <a:cubicBezTo>
                      <a:pt x="49" y="20"/>
                      <a:pt x="41" y="23"/>
                      <a:pt x="32" y="26"/>
                    </a:cubicBezTo>
                    <a:cubicBezTo>
                      <a:pt x="41" y="19"/>
                      <a:pt x="52" y="13"/>
                      <a:pt x="64" y="10"/>
                    </a:cubicBezTo>
                    <a:cubicBezTo>
                      <a:pt x="66" y="9"/>
                      <a:pt x="69" y="9"/>
                      <a:pt x="71" y="9"/>
                    </a:cubicBezTo>
                    <a:close/>
                    <a:moveTo>
                      <a:pt x="29" y="29"/>
                    </a:moveTo>
                    <a:cubicBezTo>
                      <a:pt x="26" y="37"/>
                      <a:pt x="25" y="45"/>
                      <a:pt x="24" y="53"/>
                    </a:cubicBezTo>
                    <a:cubicBezTo>
                      <a:pt x="24" y="53"/>
                      <a:pt x="24" y="53"/>
                      <a:pt x="23" y="53"/>
                    </a:cubicBezTo>
                    <a:cubicBezTo>
                      <a:pt x="19" y="55"/>
                      <a:pt x="15" y="60"/>
                      <a:pt x="12" y="64"/>
                    </a:cubicBezTo>
                    <a:cubicBezTo>
                      <a:pt x="11" y="67"/>
                      <a:pt x="9" y="70"/>
                      <a:pt x="8" y="73"/>
                    </a:cubicBezTo>
                    <a:cubicBezTo>
                      <a:pt x="8" y="75"/>
                      <a:pt x="8" y="77"/>
                      <a:pt x="7" y="78"/>
                    </a:cubicBezTo>
                    <a:cubicBezTo>
                      <a:pt x="7" y="59"/>
                      <a:pt x="15" y="42"/>
                      <a:pt x="29" y="29"/>
                    </a:cubicBezTo>
                    <a:close/>
                    <a:moveTo>
                      <a:pt x="18" y="117"/>
                    </a:moveTo>
                    <a:cubicBezTo>
                      <a:pt x="18" y="116"/>
                      <a:pt x="18" y="116"/>
                      <a:pt x="18" y="116"/>
                    </a:cubicBezTo>
                    <a:cubicBezTo>
                      <a:pt x="18" y="114"/>
                      <a:pt x="18" y="111"/>
                      <a:pt x="17" y="109"/>
                    </a:cubicBezTo>
                    <a:cubicBezTo>
                      <a:pt x="23" y="116"/>
                      <a:pt x="35" y="117"/>
                      <a:pt x="43" y="114"/>
                    </a:cubicBezTo>
                    <a:cubicBezTo>
                      <a:pt x="46" y="119"/>
                      <a:pt x="48" y="124"/>
                      <a:pt x="52" y="128"/>
                    </a:cubicBezTo>
                    <a:cubicBezTo>
                      <a:pt x="57" y="132"/>
                      <a:pt x="62" y="135"/>
                      <a:pt x="65" y="141"/>
                    </a:cubicBezTo>
                    <a:cubicBezTo>
                      <a:pt x="65" y="141"/>
                      <a:pt x="65" y="141"/>
                      <a:pt x="65" y="141"/>
                    </a:cubicBezTo>
                    <a:cubicBezTo>
                      <a:pt x="65" y="145"/>
                      <a:pt x="65" y="149"/>
                      <a:pt x="65" y="153"/>
                    </a:cubicBezTo>
                    <a:cubicBezTo>
                      <a:pt x="45" y="148"/>
                      <a:pt x="28" y="135"/>
                      <a:pt x="18" y="117"/>
                    </a:cubicBezTo>
                    <a:close/>
                  </a:path>
                </a:pathLst>
              </a:custGeom>
              <a:solidFill>
                <a:srgbClr val="FFFFFF">
                  <a:alpha val="100000"/>
                </a:srgbClr>
              </a:solidFill>
              <a:ln w="9525">
                <a:noFill/>
              </a:ln>
            </p:spPr>
            <p:txBody>
              <a:bodyPr/>
              <a:lstStyle/>
              <a:p>
                <a:endParaRPr lang="zh-CN" altLang="en-US"/>
              </a:p>
            </p:txBody>
          </p:sp>
          <p:sp>
            <p:nvSpPr>
              <p:cNvPr id="3252" name="Freeform 503"/>
              <p:cNvSpPr>
                <a:spLocks noEditPoints="1"/>
              </p:cNvSpPr>
              <p:nvPr/>
            </p:nvSpPr>
            <p:spPr>
              <a:xfrm>
                <a:off x="9201944" y="5824538"/>
                <a:ext cx="763588" cy="793750"/>
              </a:xfrm>
              <a:custGeom>
                <a:avLst/>
                <a:gdLst>
                  <a:gd name="txL" fmla="*/ 0 w 99"/>
                  <a:gd name="txT" fmla="*/ 0 h 103"/>
                  <a:gd name="txR" fmla="*/ 99 w 99"/>
                  <a:gd name="txB" fmla="*/ 103 h 103"/>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99" h="103">
                    <a:moveTo>
                      <a:pt x="97" y="5"/>
                    </a:moveTo>
                    <a:cubicBezTo>
                      <a:pt x="89" y="18"/>
                      <a:pt x="70" y="28"/>
                      <a:pt x="55" y="22"/>
                    </a:cubicBezTo>
                    <a:cubicBezTo>
                      <a:pt x="55" y="22"/>
                      <a:pt x="54" y="23"/>
                      <a:pt x="55" y="23"/>
                    </a:cubicBezTo>
                    <a:cubicBezTo>
                      <a:pt x="68" y="32"/>
                      <a:pt x="95" y="20"/>
                      <a:pt x="99" y="5"/>
                    </a:cubicBezTo>
                    <a:cubicBezTo>
                      <a:pt x="99" y="5"/>
                      <a:pt x="99" y="5"/>
                      <a:pt x="99" y="5"/>
                    </a:cubicBezTo>
                    <a:cubicBezTo>
                      <a:pt x="99" y="4"/>
                      <a:pt x="99" y="4"/>
                      <a:pt x="99" y="4"/>
                    </a:cubicBezTo>
                    <a:cubicBezTo>
                      <a:pt x="99" y="4"/>
                      <a:pt x="99" y="4"/>
                      <a:pt x="98" y="3"/>
                    </a:cubicBezTo>
                    <a:cubicBezTo>
                      <a:pt x="92" y="0"/>
                      <a:pt x="83" y="2"/>
                      <a:pt x="75" y="5"/>
                    </a:cubicBezTo>
                    <a:cubicBezTo>
                      <a:pt x="76" y="5"/>
                      <a:pt x="76" y="4"/>
                      <a:pt x="76" y="4"/>
                    </a:cubicBezTo>
                    <a:cubicBezTo>
                      <a:pt x="76" y="4"/>
                      <a:pt x="75" y="4"/>
                      <a:pt x="75" y="4"/>
                    </a:cubicBezTo>
                    <a:cubicBezTo>
                      <a:pt x="75" y="4"/>
                      <a:pt x="75" y="5"/>
                      <a:pt x="75" y="5"/>
                    </a:cubicBezTo>
                    <a:cubicBezTo>
                      <a:pt x="74" y="5"/>
                      <a:pt x="73" y="6"/>
                      <a:pt x="73" y="6"/>
                    </a:cubicBezTo>
                    <a:cubicBezTo>
                      <a:pt x="68" y="8"/>
                      <a:pt x="58" y="14"/>
                      <a:pt x="54" y="20"/>
                    </a:cubicBezTo>
                    <a:cubicBezTo>
                      <a:pt x="55" y="16"/>
                      <a:pt x="56" y="13"/>
                      <a:pt x="57" y="10"/>
                    </a:cubicBezTo>
                    <a:cubicBezTo>
                      <a:pt x="57" y="10"/>
                      <a:pt x="57" y="9"/>
                      <a:pt x="56" y="9"/>
                    </a:cubicBezTo>
                    <a:cubicBezTo>
                      <a:pt x="55" y="9"/>
                      <a:pt x="53" y="9"/>
                      <a:pt x="52" y="9"/>
                    </a:cubicBezTo>
                    <a:cubicBezTo>
                      <a:pt x="51" y="9"/>
                      <a:pt x="51" y="9"/>
                      <a:pt x="51" y="10"/>
                    </a:cubicBezTo>
                    <a:cubicBezTo>
                      <a:pt x="50" y="17"/>
                      <a:pt x="50" y="23"/>
                      <a:pt x="50" y="30"/>
                    </a:cubicBezTo>
                    <a:cubicBezTo>
                      <a:pt x="30" y="19"/>
                      <a:pt x="6" y="29"/>
                      <a:pt x="4" y="53"/>
                    </a:cubicBezTo>
                    <a:cubicBezTo>
                      <a:pt x="3" y="66"/>
                      <a:pt x="6" y="82"/>
                      <a:pt x="16" y="92"/>
                    </a:cubicBezTo>
                    <a:cubicBezTo>
                      <a:pt x="25" y="100"/>
                      <a:pt x="33" y="96"/>
                      <a:pt x="44" y="95"/>
                    </a:cubicBezTo>
                    <a:cubicBezTo>
                      <a:pt x="55" y="95"/>
                      <a:pt x="62" y="103"/>
                      <a:pt x="72" y="96"/>
                    </a:cubicBezTo>
                    <a:cubicBezTo>
                      <a:pt x="82" y="88"/>
                      <a:pt x="90" y="70"/>
                      <a:pt x="91" y="57"/>
                    </a:cubicBezTo>
                    <a:cubicBezTo>
                      <a:pt x="93" y="33"/>
                      <a:pt x="73" y="23"/>
                      <a:pt x="52" y="30"/>
                    </a:cubicBezTo>
                    <a:cubicBezTo>
                      <a:pt x="52" y="28"/>
                      <a:pt x="52" y="26"/>
                      <a:pt x="53" y="24"/>
                    </a:cubicBezTo>
                    <a:cubicBezTo>
                      <a:pt x="53" y="24"/>
                      <a:pt x="53" y="25"/>
                      <a:pt x="53" y="25"/>
                    </a:cubicBezTo>
                    <a:cubicBezTo>
                      <a:pt x="53" y="25"/>
                      <a:pt x="53" y="24"/>
                      <a:pt x="53" y="24"/>
                    </a:cubicBezTo>
                    <a:cubicBezTo>
                      <a:pt x="52" y="22"/>
                      <a:pt x="66" y="11"/>
                      <a:pt x="69" y="10"/>
                    </a:cubicBezTo>
                    <a:cubicBezTo>
                      <a:pt x="70" y="9"/>
                      <a:pt x="72" y="8"/>
                      <a:pt x="74" y="7"/>
                    </a:cubicBezTo>
                    <a:cubicBezTo>
                      <a:pt x="73" y="9"/>
                      <a:pt x="73" y="11"/>
                      <a:pt x="72" y="13"/>
                    </a:cubicBezTo>
                    <a:cubicBezTo>
                      <a:pt x="72" y="14"/>
                      <a:pt x="73" y="14"/>
                      <a:pt x="73" y="13"/>
                    </a:cubicBezTo>
                    <a:cubicBezTo>
                      <a:pt x="73" y="11"/>
                      <a:pt x="74" y="9"/>
                      <a:pt x="75" y="7"/>
                    </a:cubicBezTo>
                    <a:cubicBezTo>
                      <a:pt x="78" y="6"/>
                      <a:pt x="81" y="5"/>
                      <a:pt x="84" y="4"/>
                    </a:cubicBezTo>
                    <a:cubicBezTo>
                      <a:pt x="83" y="6"/>
                      <a:pt x="83" y="7"/>
                      <a:pt x="82" y="9"/>
                    </a:cubicBezTo>
                    <a:cubicBezTo>
                      <a:pt x="82" y="9"/>
                      <a:pt x="82" y="9"/>
                      <a:pt x="83" y="10"/>
                    </a:cubicBezTo>
                    <a:cubicBezTo>
                      <a:pt x="73" y="14"/>
                      <a:pt x="64" y="18"/>
                      <a:pt x="54" y="22"/>
                    </a:cubicBezTo>
                    <a:cubicBezTo>
                      <a:pt x="54" y="22"/>
                      <a:pt x="54" y="22"/>
                      <a:pt x="55" y="22"/>
                    </a:cubicBezTo>
                    <a:cubicBezTo>
                      <a:pt x="58" y="21"/>
                      <a:pt x="62" y="20"/>
                      <a:pt x="66" y="18"/>
                    </a:cubicBezTo>
                    <a:cubicBezTo>
                      <a:pt x="66" y="18"/>
                      <a:pt x="66" y="18"/>
                      <a:pt x="66" y="18"/>
                    </a:cubicBezTo>
                    <a:cubicBezTo>
                      <a:pt x="68" y="20"/>
                      <a:pt x="72" y="22"/>
                      <a:pt x="75" y="22"/>
                    </a:cubicBezTo>
                    <a:cubicBezTo>
                      <a:pt x="75" y="22"/>
                      <a:pt x="75" y="22"/>
                      <a:pt x="75" y="22"/>
                    </a:cubicBezTo>
                    <a:cubicBezTo>
                      <a:pt x="73" y="21"/>
                      <a:pt x="72" y="21"/>
                      <a:pt x="71" y="20"/>
                    </a:cubicBezTo>
                    <a:cubicBezTo>
                      <a:pt x="69" y="19"/>
                      <a:pt x="68" y="19"/>
                      <a:pt x="66" y="18"/>
                    </a:cubicBezTo>
                    <a:cubicBezTo>
                      <a:pt x="69" y="17"/>
                      <a:pt x="71" y="16"/>
                      <a:pt x="74" y="15"/>
                    </a:cubicBezTo>
                    <a:cubicBezTo>
                      <a:pt x="74" y="15"/>
                      <a:pt x="74" y="15"/>
                      <a:pt x="74" y="15"/>
                    </a:cubicBezTo>
                    <a:cubicBezTo>
                      <a:pt x="77" y="17"/>
                      <a:pt x="80" y="18"/>
                      <a:pt x="83" y="18"/>
                    </a:cubicBezTo>
                    <a:cubicBezTo>
                      <a:pt x="83" y="18"/>
                      <a:pt x="84" y="18"/>
                      <a:pt x="83" y="18"/>
                    </a:cubicBezTo>
                    <a:cubicBezTo>
                      <a:pt x="80" y="17"/>
                      <a:pt x="77" y="16"/>
                      <a:pt x="75" y="15"/>
                    </a:cubicBezTo>
                    <a:cubicBezTo>
                      <a:pt x="81" y="12"/>
                      <a:pt x="88" y="9"/>
                      <a:pt x="94" y="5"/>
                    </a:cubicBezTo>
                    <a:cubicBezTo>
                      <a:pt x="95" y="5"/>
                      <a:pt x="94" y="4"/>
                      <a:pt x="94" y="5"/>
                    </a:cubicBezTo>
                    <a:cubicBezTo>
                      <a:pt x="90" y="6"/>
                      <a:pt x="87" y="8"/>
                      <a:pt x="83" y="9"/>
                    </a:cubicBezTo>
                    <a:cubicBezTo>
                      <a:pt x="84" y="7"/>
                      <a:pt x="84" y="6"/>
                      <a:pt x="85" y="4"/>
                    </a:cubicBezTo>
                    <a:cubicBezTo>
                      <a:pt x="90" y="3"/>
                      <a:pt x="94" y="3"/>
                      <a:pt x="97" y="5"/>
                    </a:cubicBezTo>
                    <a:close/>
                    <a:moveTo>
                      <a:pt x="55" y="11"/>
                    </a:moveTo>
                    <a:cubicBezTo>
                      <a:pt x="54" y="15"/>
                      <a:pt x="53" y="20"/>
                      <a:pt x="51" y="24"/>
                    </a:cubicBezTo>
                    <a:cubicBezTo>
                      <a:pt x="51" y="24"/>
                      <a:pt x="51" y="24"/>
                      <a:pt x="51" y="24"/>
                    </a:cubicBezTo>
                    <a:cubicBezTo>
                      <a:pt x="52" y="20"/>
                      <a:pt x="52" y="15"/>
                      <a:pt x="53" y="11"/>
                    </a:cubicBezTo>
                    <a:cubicBezTo>
                      <a:pt x="53" y="11"/>
                      <a:pt x="54" y="11"/>
                      <a:pt x="55" y="11"/>
                    </a:cubicBezTo>
                    <a:close/>
                    <a:moveTo>
                      <a:pt x="89" y="60"/>
                    </a:moveTo>
                    <a:cubicBezTo>
                      <a:pt x="88" y="67"/>
                      <a:pt x="80" y="88"/>
                      <a:pt x="72" y="93"/>
                    </a:cubicBezTo>
                    <a:cubicBezTo>
                      <a:pt x="66" y="97"/>
                      <a:pt x="58" y="95"/>
                      <a:pt x="52" y="94"/>
                    </a:cubicBezTo>
                    <a:cubicBezTo>
                      <a:pt x="50" y="93"/>
                      <a:pt x="48" y="92"/>
                      <a:pt x="46" y="92"/>
                    </a:cubicBezTo>
                    <a:cubicBezTo>
                      <a:pt x="43" y="91"/>
                      <a:pt x="43" y="92"/>
                      <a:pt x="40" y="92"/>
                    </a:cubicBezTo>
                    <a:cubicBezTo>
                      <a:pt x="31" y="94"/>
                      <a:pt x="28" y="101"/>
                      <a:pt x="17" y="90"/>
                    </a:cubicBezTo>
                    <a:cubicBezTo>
                      <a:pt x="13" y="86"/>
                      <a:pt x="10" y="79"/>
                      <a:pt x="8" y="73"/>
                    </a:cubicBezTo>
                    <a:cubicBezTo>
                      <a:pt x="0" y="46"/>
                      <a:pt x="20" y="14"/>
                      <a:pt x="49" y="32"/>
                    </a:cubicBezTo>
                    <a:cubicBezTo>
                      <a:pt x="49" y="32"/>
                      <a:pt x="49" y="32"/>
                      <a:pt x="50" y="32"/>
                    </a:cubicBezTo>
                    <a:cubicBezTo>
                      <a:pt x="50" y="32"/>
                      <a:pt x="50" y="32"/>
                      <a:pt x="50" y="32"/>
                    </a:cubicBezTo>
                    <a:cubicBezTo>
                      <a:pt x="50" y="32"/>
                      <a:pt x="50" y="32"/>
                      <a:pt x="50" y="32"/>
                    </a:cubicBezTo>
                    <a:cubicBezTo>
                      <a:pt x="50" y="32"/>
                      <a:pt x="50" y="32"/>
                      <a:pt x="50" y="32"/>
                    </a:cubicBezTo>
                    <a:cubicBezTo>
                      <a:pt x="50" y="33"/>
                      <a:pt x="51" y="33"/>
                      <a:pt x="51" y="32"/>
                    </a:cubicBezTo>
                    <a:cubicBezTo>
                      <a:pt x="51" y="32"/>
                      <a:pt x="51" y="32"/>
                      <a:pt x="51" y="32"/>
                    </a:cubicBezTo>
                    <a:cubicBezTo>
                      <a:pt x="74" y="24"/>
                      <a:pt x="92" y="36"/>
                      <a:pt x="89" y="60"/>
                    </a:cubicBezTo>
                    <a:close/>
                  </a:path>
                </a:pathLst>
              </a:custGeom>
              <a:solidFill>
                <a:srgbClr val="FFFFFF">
                  <a:alpha val="100000"/>
                </a:srgbClr>
              </a:solidFill>
              <a:ln w="9525">
                <a:noFill/>
              </a:ln>
            </p:spPr>
            <p:txBody>
              <a:bodyPr/>
              <a:lstStyle/>
              <a:p>
                <a:endParaRPr lang="zh-CN" altLang="en-US"/>
              </a:p>
            </p:txBody>
          </p:sp>
          <p:sp>
            <p:nvSpPr>
              <p:cNvPr id="3253" name="Freeform 504"/>
              <p:cNvSpPr>
                <a:spLocks noEditPoints="1"/>
              </p:cNvSpPr>
              <p:nvPr/>
            </p:nvSpPr>
            <p:spPr>
              <a:xfrm>
                <a:off x="9725819" y="6086475"/>
                <a:ext cx="107950" cy="92075"/>
              </a:xfrm>
              <a:custGeom>
                <a:avLst/>
                <a:gdLst>
                  <a:gd name="txL" fmla="*/ 0 w 14"/>
                  <a:gd name="txT" fmla="*/ 0 h 12"/>
                  <a:gd name="txR" fmla="*/ 14 w 14"/>
                  <a:gd name="txB" fmla="*/ 12 h 12"/>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4" h="12">
                    <a:moveTo>
                      <a:pt x="4" y="8"/>
                    </a:moveTo>
                    <a:cubicBezTo>
                      <a:pt x="5" y="9"/>
                      <a:pt x="4" y="11"/>
                      <a:pt x="5" y="12"/>
                    </a:cubicBezTo>
                    <a:cubicBezTo>
                      <a:pt x="6" y="12"/>
                      <a:pt x="9" y="11"/>
                      <a:pt x="10" y="11"/>
                    </a:cubicBezTo>
                    <a:cubicBezTo>
                      <a:pt x="11" y="11"/>
                      <a:pt x="13" y="11"/>
                      <a:pt x="13" y="10"/>
                    </a:cubicBezTo>
                    <a:cubicBezTo>
                      <a:pt x="14" y="8"/>
                      <a:pt x="12" y="3"/>
                      <a:pt x="10" y="2"/>
                    </a:cubicBezTo>
                    <a:cubicBezTo>
                      <a:pt x="8" y="0"/>
                      <a:pt x="3" y="0"/>
                      <a:pt x="1" y="2"/>
                    </a:cubicBezTo>
                    <a:cubicBezTo>
                      <a:pt x="1" y="2"/>
                      <a:pt x="1" y="2"/>
                      <a:pt x="1" y="2"/>
                    </a:cubicBezTo>
                    <a:cubicBezTo>
                      <a:pt x="1" y="2"/>
                      <a:pt x="0" y="3"/>
                      <a:pt x="1" y="3"/>
                    </a:cubicBezTo>
                    <a:cubicBezTo>
                      <a:pt x="2" y="4"/>
                      <a:pt x="4" y="6"/>
                      <a:pt x="4" y="8"/>
                    </a:cubicBezTo>
                    <a:close/>
                    <a:moveTo>
                      <a:pt x="10" y="4"/>
                    </a:moveTo>
                    <a:cubicBezTo>
                      <a:pt x="11" y="5"/>
                      <a:pt x="11" y="6"/>
                      <a:pt x="11" y="6"/>
                    </a:cubicBezTo>
                    <a:cubicBezTo>
                      <a:pt x="12" y="8"/>
                      <a:pt x="12" y="8"/>
                      <a:pt x="12" y="9"/>
                    </a:cubicBezTo>
                    <a:cubicBezTo>
                      <a:pt x="11" y="10"/>
                      <a:pt x="9" y="10"/>
                      <a:pt x="7" y="10"/>
                    </a:cubicBezTo>
                    <a:cubicBezTo>
                      <a:pt x="6" y="11"/>
                      <a:pt x="6" y="10"/>
                      <a:pt x="6" y="9"/>
                    </a:cubicBezTo>
                    <a:cubicBezTo>
                      <a:pt x="6" y="8"/>
                      <a:pt x="5" y="7"/>
                      <a:pt x="5" y="6"/>
                    </a:cubicBezTo>
                    <a:cubicBezTo>
                      <a:pt x="4" y="5"/>
                      <a:pt x="3" y="4"/>
                      <a:pt x="2" y="3"/>
                    </a:cubicBezTo>
                    <a:cubicBezTo>
                      <a:pt x="5" y="2"/>
                      <a:pt x="8" y="1"/>
                      <a:pt x="10" y="4"/>
                    </a:cubicBezTo>
                    <a:close/>
                  </a:path>
                </a:pathLst>
              </a:custGeom>
              <a:solidFill>
                <a:srgbClr val="FFFFFF">
                  <a:alpha val="100000"/>
                </a:srgbClr>
              </a:solidFill>
              <a:ln w="9525">
                <a:noFill/>
              </a:ln>
            </p:spPr>
            <p:txBody>
              <a:bodyPr/>
              <a:lstStyle/>
              <a:p>
                <a:endParaRPr lang="zh-CN" altLang="en-US"/>
              </a:p>
            </p:txBody>
          </p:sp>
          <p:sp>
            <p:nvSpPr>
              <p:cNvPr id="3254" name="Freeform 505"/>
              <p:cNvSpPr/>
              <p:nvPr/>
            </p:nvSpPr>
            <p:spPr>
              <a:xfrm>
                <a:off x="9771856" y="6216650"/>
                <a:ext cx="69850" cy="169863"/>
              </a:xfrm>
              <a:custGeom>
                <a:avLst/>
                <a:gdLst>
                  <a:gd name="txL" fmla="*/ 0 w 9"/>
                  <a:gd name="txT" fmla="*/ 0 h 22"/>
                  <a:gd name="txR" fmla="*/ 9 w 9"/>
                  <a:gd name="txB" fmla="*/ 22 h 22"/>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0"/>
                  </a:cxn>
                  <a:cxn ang="0">
                    <a:pos x="2147483646" y="0"/>
                  </a:cxn>
                  <a:cxn ang="0">
                    <a:pos x="2147483646" y="2147483646"/>
                  </a:cxn>
                </a:cxnLst>
                <a:rect l="txL" t="txT" r="txR" b="txB"/>
                <a:pathLst>
                  <a:path w="9" h="22">
                    <a:moveTo>
                      <a:pt x="1" y="1"/>
                    </a:moveTo>
                    <a:cubicBezTo>
                      <a:pt x="1" y="1"/>
                      <a:pt x="1" y="2"/>
                      <a:pt x="2" y="2"/>
                    </a:cubicBezTo>
                    <a:cubicBezTo>
                      <a:pt x="3" y="1"/>
                      <a:pt x="6" y="0"/>
                      <a:pt x="7" y="3"/>
                    </a:cubicBezTo>
                    <a:cubicBezTo>
                      <a:pt x="8" y="4"/>
                      <a:pt x="7" y="7"/>
                      <a:pt x="7" y="8"/>
                    </a:cubicBezTo>
                    <a:cubicBezTo>
                      <a:pt x="6" y="11"/>
                      <a:pt x="5" y="14"/>
                      <a:pt x="4" y="17"/>
                    </a:cubicBezTo>
                    <a:cubicBezTo>
                      <a:pt x="4" y="18"/>
                      <a:pt x="3" y="22"/>
                      <a:pt x="1" y="19"/>
                    </a:cubicBezTo>
                    <a:cubicBezTo>
                      <a:pt x="1" y="18"/>
                      <a:pt x="2" y="15"/>
                      <a:pt x="2" y="14"/>
                    </a:cubicBezTo>
                    <a:cubicBezTo>
                      <a:pt x="2" y="10"/>
                      <a:pt x="2" y="6"/>
                      <a:pt x="2" y="2"/>
                    </a:cubicBezTo>
                    <a:cubicBezTo>
                      <a:pt x="2" y="1"/>
                      <a:pt x="1" y="2"/>
                      <a:pt x="1" y="2"/>
                    </a:cubicBezTo>
                    <a:cubicBezTo>
                      <a:pt x="1" y="8"/>
                      <a:pt x="1" y="13"/>
                      <a:pt x="0" y="19"/>
                    </a:cubicBezTo>
                    <a:cubicBezTo>
                      <a:pt x="0" y="21"/>
                      <a:pt x="0" y="22"/>
                      <a:pt x="3" y="22"/>
                    </a:cubicBezTo>
                    <a:cubicBezTo>
                      <a:pt x="3" y="22"/>
                      <a:pt x="3" y="22"/>
                      <a:pt x="3" y="22"/>
                    </a:cubicBezTo>
                    <a:cubicBezTo>
                      <a:pt x="5" y="18"/>
                      <a:pt x="7" y="14"/>
                      <a:pt x="8" y="10"/>
                    </a:cubicBezTo>
                    <a:cubicBezTo>
                      <a:pt x="8" y="7"/>
                      <a:pt x="9" y="3"/>
                      <a:pt x="8" y="0"/>
                    </a:cubicBezTo>
                    <a:cubicBezTo>
                      <a:pt x="8" y="0"/>
                      <a:pt x="8" y="0"/>
                      <a:pt x="8" y="0"/>
                    </a:cubicBezTo>
                    <a:cubicBezTo>
                      <a:pt x="6" y="0"/>
                      <a:pt x="3" y="1"/>
                      <a:pt x="1" y="1"/>
                    </a:cubicBezTo>
                    <a:close/>
                  </a:path>
                </a:pathLst>
              </a:custGeom>
              <a:solidFill>
                <a:srgbClr val="FFFFFF">
                  <a:alpha val="100000"/>
                </a:srgbClr>
              </a:solidFill>
              <a:ln w="9525">
                <a:noFill/>
              </a:ln>
            </p:spPr>
            <p:txBody>
              <a:bodyPr/>
              <a:lstStyle/>
              <a:p>
                <a:endParaRPr lang="zh-CN" altLang="en-US"/>
              </a:p>
            </p:txBody>
          </p:sp>
          <p:sp>
            <p:nvSpPr>
              <p:cNvPr id="3255" name="Freeform 506"/>
              <p:cNvSpPr/>
              <p:nvPr/>
            </p:nvSpPr>
            <p:spPr>
              <a:xfrm>
                <a:off x="11289506" y="623887"/>
                <a:ext cx="377825" cy="355600"/>
              </a:xfrm>
              <a:custGeom>
                <a:avLst/>
                <a:gdLst>
                  <a:gd name="txL" fmla="*/ 0 w 49"/>
                  <a:gd name="txT" fmla="*/ 0 h 46"/>
                  <a:gd name="txR" fmla="*/ 49 w 49"/>
                  <a:gd name="txB" fmla="*/ 46 h 46"/>
                </a:gdLst>
                <a:ahLst/>
                <a:cxnLst>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Lst>
                <a:rect l="txL" t="txT" r="txR" b="txB"/>
                <a:pathLst>
                  <a:path w="49" h="46">
                    <a:moveTo>
                      <a:pt x="47" y="12"/>
                    </a:moveTo>
                    <a:cubicBezTo>
                      <a:pt x="48" y="6"/>
                      <a:pt x="38" y="1"/>
                      <a:pt x="33" y="0"/>
                    </a:cubicBezTo>
                    <a:cubicBezTo>
                      <a:pt x="32" y="0"/>
                      <a:pt x="32" y="2"/>
                      <a:pt x="33" y="2"/>
                    </a:cubicBezTo>
                    <a:cubicBezTo>
                      <a:pt x="35" y="2"/>
                      <a:pt x="49" y="8"/>
                      <a:pt x="44" y="13"/>
                    </a:cubicBezTo>
                    <a:cubicBezTo>
                      <a:pt x="41" y="16"/>
                      <a:pt x="35" y="15"/>
                      <a:pt x="32" y="14"/>
                    </a:cubicBezTo>
                    <a:cubicBezTo>
                      <a:pt x="31" y="14"/>
                      <a:pt x="30" y="15"/>
                      <a:pt x="30" y="16"/>
                    </a:cubicBezTo>
                    <a:cubicBezTo>
                      <a:pt x="31" y="19"/>
                      <a:pt x="33" y="21"/>
                      <a:pt x="34" y="24"/>
                    </a:cubicBezTo>
                    <a:cubicBezTo>
                      <a:pt x="37" y="34"/>
                      <a:pt x="30" y="39"/>
                      <a:pt x="22" y="40"/>
                    </a:cubicBezTo>
                    <a:cubicBezTo>
                      <a:pt x="18" y="40"/>
                      <a:pt x="1" y="39"/>
                      <a:pt x="4" y="32"/>
                    </a:cubicBezTo>
                    <a:cubicBezTo>
                      <a:pt x="5" y="31"/>
                      <a:pt x="4" y="31"/>
                      <a:pt x="3" y="31"/>
                    </a:cubicBezTo>
                    <a:cubicBezTo>
                      <a:pt x="2" y="32"/>
                      <a:pt x="2" y="32"/>
                      <a:pt x="0" y="34"/>
                    </a:cubicBezTo>
                    <a:cubicBezTo>
                      <a:pt x="0" y="34"/>
                      <a:pt x="0" y="35"/>
                      <a:pt x="0" y="36"/>
                    </a:cubicBezTo>
                    <a:cubicBezTo>
                      <a:pt x="13" y="46"/>
                      <a:pt x="45" y="44"/>
                      <a:pt x="35" y="21"/>
                    </a:cubicBezTo>
                    <a:cubicBezTo>
                      <a:pt x="31" y="13"/>
                      <a:pt x="37" y="20"/>
                      <a:pt x="43" y="17"/>
                    </a:cubicBezTo>
                    <a:cubicBezTo>
                      <a:pt x="44" y="17"/>
                      <a:pt x="46" y="14"/>
                      <a:pt x="47" y="12"/>
                    </a:cubicBezTo>
                    <a:close/>
                  </a:path>
                </a:pathLst>
              </a:custGeom>
              <a:solidFill>
                <a:srgbClr val="FFFFFF">
                  <a:alpha val="100000"/>
                </a:srgbClr>
              </a:solidFill>
              <a:ln w="9525">
                <a:noFill/>
              </a:ln>
            </p:spPr>
            <p:txBody>
              <a:bodyPr/>
              <a:lstStyle/>
              <a:p>
                <a:endParaRPr lang="zh-CN" altLang="en-US"/>
              </a:p>
            </p:txBody>
          </p:sp>
          <p:sp>
            <p:nvSpPr>
              <p:cNvPr id="3256" name="Freeform 507"/>
              <p:cNvSpPr/>
              <p:nvPr/>
            </p:nvSpPr>
            <p:spPr>
              <a:xfrm>
                <a:off x="11619706" y="863600"/>
                <a:ext cx="209550" cy="254000"/>
              </a:xfrm>
              <a:custGeom>
                <a:avLst/>
                <a:gdLst>
                  <a:gd name="txL" fmla="*/ 0 w 27"/>
                  <a:gd name="txT" fmla="*/ 0 h 33"/>
                  <a:gd name="txR" fmla="*/ 27 w 27"/>
                  <a:gd name="txB" fmla="*/ 33 h 33"/>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27" h="33">
                    <a:moveTo>
                      <a:pt x="26" y="20"/>
                    </a:moveTo>
                    <a:cubicBezTo>
                      <a:pt x="23" y="18"/>
                      <a:pt x="20" y="15"/>
                      <a:pt x="16" y="13"/>
                    </a:cubicBezTo>
                    <a:cubicBezTo>
                      <a:pt x="19" y="9"/>
                      <a:pt x="22" y="6"/>
                      <a:pt x="24" y="2"/>
                    </a:cubicBezTo>
                    <a:cubicBezTo>
                      <a:pt x="25" y="1"/>
                      <a:pt x="23" y="0"/>
                      <a:pt x="23" y="1"/>
                    </a:cubicBezTo>
                    <a:cubicBezTo>
                      <a:pt x="20" y="5"/>
                      <a:pt x="17" y="8"/>
                      <a:pt x="15" y="12"/>
                    </a:cubicBezTo>
                    <a:cubicBezTo>
                      <a:pt x="11" y="9"/>
                      <a:pt x="7" y="7"/>
                      <a:pt x="5" y="4"/>
                    </a:cubicBezTo>
                    <a:cubicBezTo>
                      <a:pt x="4" y="1"/>
                      <a:pt x="0" y="5"/>
                      <a:pt x="3" y="7"/>
                    </a:cubicBezTo>
                    <a:cubicBezTo>
                      <a:pt x="7" y="8"/>
                      <a:pt x="10" y="11"/>
                      <a:pt x="13" y="14"/>
                    </a:cubicBezTo>
                    <a:cubicBezTo>
                      <a:pt x="13" y="14"/>
                      <a:pt x="12" y="15"/>
                      <a:pt x="11" y="16"/>
                    </a:cubicBezTo>
                    <a:cubicBezTo>
                      <a:pt x="7" y="21"/>
                      <a:pt x="3" y="26"/>
                      <a:pt x="0" y="32"/>
                    </a:cubicBezTo>
                    <a:cubicBezTo>
                      <a:pt x="0" y="33"/>
                      <a:pt x="1" y="33"/>
                      <a:pt x="1" y="33"/>
                    </a:cubicBezTo>
                    <a:cubicBezTo>
                      <a:pt x="6" y="29"/>
                      <a:pt x="9" y="23"/>
                      <a:pt x="12" y="19"/>
                    </a:cubicBezTo>
                    <a:cubicBezTo>
                      <a:pt x="13" y="17"/>
                      <a:pt x="14" y="16"/>
                      <a:pt x="15" y="15"/>
                    </a:cubicBezTo>
                    <a:cubicBezTo>
                      <a:pt x="18" y="17"/>
                      <a:pt x="21" y="20"/>
                      <a:pt x="24" y="22"/>
                    </a:cubicBezTo>
                    <a:cubicBezTo>
                      <a:pt x="25" y="23"/>
                      <a:pt x="27" y="21"/>
                      <a:pt x="26" y="20"/>
                    </a:cubicBezTo>
                    <a:close/>
                  </a:path>
                </a:pathLst>
              </a:custGeom>
              <a:solidFill>
                <a:srgbClr val="FFFFFF">
                  <a:alpha val="100000"/>
                </a:srgbClr>
              </a:solidFill>
              <a:ln w="9525">
                <a:noFill/>
              </a:ln>
            </p:spPr>
            <p:txBody>
              <a:bodyPr/>
              <a:lstStyle/>
              <a:p>
                <a:endParaRPr lang="zh-CN" altLang="en-US"/>
              </a:p>
            </p:txBody>
          </p:sp>
          <p:sp>
            <p:nvSpPr>
              <p:cNvPr id="3257" name="Freeform 508"/>
              <p:cNvSpPr/>
              <p:nvPr/>
            </p:nvSpPr>
            <p:spPr>
              <a:xfrm>
                <a:off x="11805444" y="939800"/>
                <a:ext cx="307975" cy="463550"/>
              </a:xfrm>
              <a:custGeom>
                <a:avLst/>
                <a:gdLst>
                  <a:gd name="txL" fmla="*/ 0 w 40"/>
                  <a:gd name="txT" fmla="*/ 0 h 60"/>
                  <a:gd name="txR" fmla="*/ 40 w 40"/>
                  <a:gd name="txB" fmla="*/ 60 h 60"/>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40" h="60">
                    <a:moveTo>
                      <a:pt x="39" y="27"/>
                    </a:moveTo>
                    <a:cubicBezTo>
                      <a:pt x="40" y="26"/>
                      <a:pt x="39" y="24"/>
                      <a:pt x="37" y="25"/>
                    </a:cubicBezTo>
                    <a:cubicBezTo>
                      <a:pt x="32" y="29"/>
                      <a:pt x="26" y="33"/>
                      <a:pt x="21" y="38"/>
                    </a:cubicBezTo>
                    <a:cubicBezTo>
                      <a:pt x="16" y="37"/>
                      <a:pt x="6" y="29"/>
                      <a:pt x="6" y="26"/>
                    </a:cubicBezTo>
                    <a:cubicBezTo>
                      <a:pt x="6" y="22"/>
                      <a:pt x="14" y="17"/>
                      <a:pt x="17" y="14"/>
                    </a:cubicBezTo>
                    <a:cubicBezTo>
                      <a:pt x="21" y="10"/>
                      <a:pt x="24" y="6"/>
                      <a:pt x="26" y="2"/>
                    </a:cubicBezTo>
                    <a:cubicBezTo>
                      <a:pt x="27" y="1"/>
                      <a:pt x="26" y="0"/>
                      <a:pt x="25" y="1"/>
                    </a:cubicBezTo>
                    <a:cubicBezTo>
                      <a:pt x="18" y="10"/>
                      <a:pt x="11" y="18"/>
                      <a:pt x="1" y="24"/>
                    </a:cubicBezTo>
                    <a:cubicBezTo>
                      <a:pt x="1" y="25"/>
                      <a:pt x="1" y="26"/>
                      <a:pt x="1" y="26"/>
                    </a:cubicBezTo>
                    <a:cubicBezTo>
                      <a:pt x="4" y="29"/>
                      <a:pt x="11" y="38"/>
                      <a:pt x="17" y="41"/>
                    </a:cubicBezTo>
                    <a:cubicBezTo>
                      <a:pt x="11" y="46"/>
                      <a:pt x="6" y="51"/>
                      <a:pt x="1" y="57"/>
                    </a:cubicBezTo>
                    <a:cubicBezTo>
                      <a:pt x="0" y="58"/>
                      <a:pt x="1" y="60"/>
                      <a:pt x="2" y="59"/>
                    </a:cubicBezTo>
                    <a:cubicBezTo>
                      <a:pt x="9" y="54"/>
                      <a:pt x="15" y="48"/>
                      <a:pt x="21" y="42"/>
                    </a:cubicBezTo>
                    <a:cubicBezTo>
                      <a:pt x="21" y="42"/>
                      <a:pt x="21" y="42"/>
                      <a:pt x="22" y="42"/>
                    </a:cubicBezTo>
                    <a:cubicBezTo>
                      <a:pt x="28" y="42"/>
                      <a:pt x="35" y="31"/>
                      <a:pt x="39" y="27"/>
                    </a:cubicBezTo>
                    <a:close/>
                  </a:path>
                </a:pathLst>
              </a:custGeom>
              <a:solidFill>
                <a:srgbClr val="FFFFFF">
                  <a:alpha val="100000"/>
                </a:srgbClr>
              </a:solidFill>
              <a:ln w="9525">
                <a:noFill/>
              </a:ln>
            </p:spPr>
            <p:txBody>
              <a:bodyPr/>
              <a:lstStyle/>
              <a:p>
                <a:endParaRPr lang="zh-CN" altLang="en-US"/>
              </a:p>
            </p:txBody>
          </p:sp>
          <p:sp>
            <p:nvSpPr>
              <p:cNvPr id="3258" name="Freeform 509"/>
              <p:cNvSpPr/>
              <p:nvPr/>
            </p:nvSpPr>
            <p:spPr>
              <a:xfrm>
                <a:off x="12067381" y="1309687"/>
                <a:ext cx="93663" cy="93663"/>
              </a:xfrm>
              <a:custGeom>
                <a:avLst/>
                <a:gdLst>
                  <a:gd name="txL" fmla="*/ 0 w 12"/>
                  <a:gd name="txT" fmla="*/ 0 h 12"/>
                  <a:gd name="txR" fmla="*/ 12 w 12"/>
                  <a:gd name="txB" fmla="*/ 12 h 12"/>
                </a:gdLst>
                <a:ahLst/>
                <a:cxnLst>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Lst>
                <a:rect l="txL" t="txT" r="txR" b="txB"/>
                <a:pathLst>
                  <a:path w="12" h="12">
                    <a:moveTo>
                      <a:pt x="1" y="1"/>
                    </a:moveTo>
                    <a:cubicBezTo>
                      <a:pt x="4" y="3"/>
                      <a:pt x="6" y="4"/>
                      <a:pt x="7" y="6"/>
                    </a:cubicBezTo>
                    <a:cubicBezTo>
                      <a:pt x="9" y="8"/>
                      <a:pt x="9" y="10"/>
                      <a:pt x="11" y="12"/>
                    </a:cubicBezTo>
                    <a:cubicBezTo>
                      <a:pt x="11" y="12"/>
                      <a:pt x="12" y="12"/>
                      <a:pt x="12" y="11"/>
                    </a:cubicBezTo>
                    <a:cubicBezTo>
                      <a:pt x="12" y="9"/>
                      <a:pt x="10" y="6"/>
                      <a:pt x="9" y="4"/>
                    </a:cubicBezTo>
                    <a:cubicBezTo>
                      <a:pt x="7" y="2"/>
                      <a:pt x="4" y="1"/>
                      <a:pt x="2" y="0"/>
                    </a:cubicBezTo>
                    <a:cubicBezTo>
                      <a:pt x="1" y="0"/>
                      <a:pt x="0" y="1"/>
                      <a:pt x="1" y="1"/>
                    </a:cubicBezTo>
                    <a:close/>
                  </a:path>
                </a:pathLst>
              </a:custGeom>
              <a:solidFill>
                <a:srgbClr val="FFFFFF">
                  <a:alpha val="100000"/>
                </a:srgbClr>
              </a:solidFill>
              <a:ln w="9525">
                <a:noFill/>
              </a:ln>
            </p:spPr>
            <p:txBody>
              <a:bodyPr/>
              <a:lstStyle/>
              <a:p>
                <a:endParaRPr lang="zh-CN" altLang="en-US"/>
              </a:p>
            </p:txBody>
          </p:sp>
          <p:sp>
            <p:nvSpPr>
              <p:cNvPr id="3259" name="Freeform 510"/>
              <p:cNvSpPr/>
              <p:nvPr/>
            </p:nvSpPr>
            <p:spPr>
              <a:xfrm>
                <a:off x="11991181" y="1387475"/>
                <a:ext cx="146050" cy="100013"/>
              </a:xfrm>
              <a:custGeom>
                <a:avLst/>
                <a:gdLst>
                  <a:gd name="txL" fmla="*/ 0 w 19"/>
                  <a:gd name="txT" fmla="*/ 0 h 13"/>
                  <a:gd name="txR" fmla="*/ 19 w 19"/>
                  <a:gd name="txB" fmla="*/ 13 h 13"/>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9" h="13">
                    <a:moveTo>
                      <a:pt x="18" y="12"/>
                    </a:moveTo>
                    <a:cubicBezTo>
                      <a:pt x="19" y="13"/>
                      <a:pt x="19" y="12"/>
                      <a:pt x="19" y="12"/>
                    </a:cubicBezTo>
                    <a:cubicBezTo>
                      <a:pt x="15" y="7"/>
                      <a:pt x="8" y="3"/>
                      <a:pt x="2" y="1"/>
                    </a:cubicBezTo>
                    <a:cubicBezTo>
                      <a:pt x="1" y="0"/>
                      <a:pt x="0" y="2"/>
                      <a:pt x="1" y="2"/>
                    </a:cubicBezTo>
                    <a:cubicBezTo>
                      <a:pt x="4" y="4"/>
                      <a:pt x="7" y="5"/>
                      <a:pt x="10" y="7"/>
                    </a:cubicBezTo>
                    <a:cubicBezTo>
                      <a:pt x="13" y="9"/>
                      <a:pt x="15" y="11"/>
                      <a:pt x="18" y="12"/>
                    </a:cubicBezTo>
                    <a:close/>
                  </a:path>
                </a:pathLst>
              </a:custGeom>
              <a:solidFill>
                <a:srgbClr val="FFFFFF">
                  <a:alpha val="100000"/>
                </a:srgbClr>
              </a:solidFill>
              <a:ln w="9525">
                <a:noFill/>
              </a:ln>
            </p:spPr>
            <p:txBody>
              <a:bodyPr/>
              <a:lstStyle/>
              <a:p>
                <a:endParaRPr lang="zh-CN" altLang="en-US"/>
              </a:p>
            </p:txBody>
          </p:sp>
          <p:sp>
            <p:nvSpPr>
              <p:cNvPr id="3260" name="Freeform 511"/>
              <p:cNvSpPr/>
              <p:nvPr/>
            </p:nvSpPr>
            <p:spPr>
              <a:xfrm>
                <a:off x="12005469" y="1309687"/>
                <a:ext cx="479425" cy="401638"/>
              </a:xfrm>
              <a:custGeom>
                <a:avLst/>
                <a:gdLst>
                  <a:gd name="txL" fmla="*/ 0 w 62"/>
                  <a:gd name="txT" fmla="*/ 0 h 52"/>
                  <a:gd name="txR" fmla="*/ 62 w 62"/>
                  <a:gd name="txB" fmla="*/ 52 h 52"/>
                </a:gdLst>
                <a:ahLst/>
                <a:cxnLst>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62" h="52">
                    <a:moveTo>
                      <a:pt x="62" y="23"/>
                    </a:moveTo>
                    <a:cubicBezTo>
                      <a:pt x="54" y="15"/>
                      <a:pt x="47" y="7"/>
                      <a:pt x="40" y="0"/>
                    </a:cubicBezTo>
                    <a:cubicBezTo>
                      <a:pt x="39" y="0"/>
                      <a:pt x="38" y="1"/>
                      <a:pt x="38" y="1"/>
                    </a:cubicBezTo>
                    <a:cubicBezTo>
                      <a:pt x="41" y="5"/>
                      <a:pt x="44" y="8"/>
                      <a:pt x="47" y="12"/>
                    </a:cubicBezTo>
                    <a:cubicBezTo>
                      <a:pt x="48" y="13"/>
                      <a:pt x="56" y="20"/>
                      <a:pt x="56" y="22"/>
                    </a:cubicBezTo>
                    <a:cubicBezTo>
                      <a:pt x="57" y="26"/>
                      <a:pt x="42" y="30"/>
                      <a:pt x="38" y="32"/>
                    </a:cubicBezTo>
                    <a:cubicBezTo>
                      <a:pt x="35" y="30"/>
                      <a:pt x="33" y="28"/>
                      <a:pt x="30" y="26"/>
                    </a:cubicBezTo>
                    <a:cubicBezTo>
                      <a:pt x="29" y="25"/>
                      <a:pt x="28" y="27"/>
                      <a:pt x="29" y="27"/>
                    </a:cubicBezTo>
                    <a:cubicBezTo>
                      <a:pt x="30" y="29"/>
                      <a:pt x="32" y="31"/>
                      <a:pt x="35" y="33"/>
                    </a:cubicBezTo>
                    <a:cubicBezTo>
                      <a:pt x="28" y="36"/>
                      <a:pt x="21" y="38"/>
                      <a:pt x="15" y="41"/>
                    </a:cubicBezTo>
                    <a:cubicBezTo>
                      <a:pt x="10" y="43"/>
                      <a:pt x="4" y="45"/>
                      <a:pt x="0" y="49"/>
                    </a:cubicBezTo>
                    <a:cubicBezTo>
                      <a:pt x="0" y="49"/>
                      <a:pt x="0" y="50"/>
                      <a:pt x="1" y="51"/>
                    </a:cubicBezTo>
                    <a:cubicBezTo>
                      <a:pt x="1" y="51"/>
                      <a:pt x="1" y="51"/>
                      <a:pt x="1" y="51"/>
                    </a:cubicBezTo>
                    <a:cubicBezTo>
                      <a:pt x="1" y="52"/>
                      <a:pt x="2" y="52"/>
                      <a:pt x="3" y="51"/>
                    </a:cubicBezTo>
                    <a:cubicBezTo>
                      <a:pt x="3" y="51"/>
                      <a:pt x="3" y="51"/>
                      <a:pt x="3" y="51"/>
                    </a:cubicBezTo>
                    <a:cubicBezTo>
                      <a:pt x="4" y="50"/>
                      <a:pt x="3" y="49"/>
                      <a:pt x="3" y="49"/>
                    </a:cubicBezTo>
                    <a:cubicBezTo>
                      <a:pt x="6" y="50"/>
                      <a:pt x="13" y="45"/>
                      <a:pt x="16" y="44"/>
                    </a:cubicBezTo>
                    <a:cubicBezTo>
                      <a:pt x="21" y="42"/>
                      <a:pt x="26" y="40"/>
                      <a:pt x="31" y="38"/>
                    </a:cubicBezTo>
                    <a:cubicBezTo>
                      <a:pt x="33" y="37"/>
                      <a:pt x="35" y="36"/>
                      <a:pt x="38" y="35"/>
                    </a:cubicBezTo>
                    <a:cubicBezTo>
                      <a:pt x="40" y="37"/>
                      <a:pt x="43" y="38"/>
                      <a:pt x="45" y="38"/>
                    </a:cubicBezTo>
                    <a:cubicBezTo>
                      <a:pt x="46" y="39"/>
                      <a:pt x="46" y="38"/>
                      <a:pt x="46" y="38"/>
                    </a:cubicBezTo>
                    <a:cubicBezTo>
                      <a:pt x="44" y="36"/>
                      <a:pt x="43" y="35"/>
                      <a:pt x="41" y="34"/>
                    </a:cubicBezTo>
                    <a:cubicBezTo>
                      <a:pt x="48" y="31"/>
                      <a:pt x="54" y="28"/>
                      <a:pt x="61" y="25"/>
                    </a:cubicBezTo>
                    <a:cubicBezTo>
                      <a:pt x="62" y="25"/>
                      <a:pt x="62" y="24"/>
                      <a:pt x="62" y="23"/>
                    </a:cubicBezTo>
                    <a:close/>
                  </a:path>
                </a:pathLst>
              </a:custGeom>
              <a:solidFill>
                <a:srgbClr val="FFFFFF">
                  <a:alpha val="100000"/>
                </a:srgbClr>
              </a:solidFill>
              <a:ln w="9525">
                <a:noFill/>
              </a:ln>
            </p:spPr>
            <p:txBody>
              <a:bodyPr/>
              <a:lstStyle/>
              <a:p>
                <a:endParaRPr lang="zh-CN" altLang="en-US"/>
              </a:p>
            </p:txBody>
          </p:sp>
          <p:sp>
            <p:nvSpPr>
              <p:cNvPr id="3261" name="Freeform 529"/>
              <p:cNvSpPr>
                <a:spLocks noEditPoints="1"/>
              </p:cNvSpPr>
              <p:nvPr/>
            </p:nvSpPr>
            <p:spPr>
              <a:xfrm>
                <a:off x="1312069" y="5407025"/>
                <a:ext cx="755650" cy="825500"/>
              </a:xfrm>
              <a:custGeom>
                <a:avLst/>
                <a:gdLst>
                  <a:gd name="txL" fmla="*/ 0 w 98"/>
                  <a:gd name="txT" fmla="*/ 0 h 107"/>
                  <a:gd name="txR" fmla="*/ 98 w 98"/>
                  <a:gd name="txB" fmla="*/ 107 h 107"/>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98" h="107">
                    <a:moveTo>
                      <a:pt x="94" y="6"/>
                    </a:moveTo>
                    <a:cubicBezTo>
                      <a:pt x="88" y="0"/>
                      <a:pt x="67" y="2"/>
                      <a:pt x="59" y="2"/>
                    </a:cubicBezTo>
                    <a:cubicBezTo>
                      <a:pt x="45" y="3"/>
                      <a:pt x="31" y="4"/>
                      <a:pt x="17" y="6"/>
                    </a:cubicBezTo>
                    <a:cubicBezTo>
                      <a:pt x="17" y="6"/>
                      <a:pt x="17" y="6"/>
                      <a:pt x="17" y="6"/>
                    </a:cubicBezTo>
                    <a:cubicBezTo>
                      <a:pt x="9" y="30"/>
                      <a:pt x="4" y="57"/>
                      <a:pt x="3" y="82"/>
                    </a:cubicBezTo>
                    <a:cubicBezTo>
                      <a:pt x="3" y="82"/>
                      <a:pt x="3" y="82"/>
                      <a:pt x="3" y="82"/>
                    </a:cubicBezTo>
                    <a:cubicBezTo>
                      <a:pt x="1" y="91"/>
                      <a:pt x="0" y="99"/>
                      <a:pt x="11" y="102"/>
                    </a:cubicBezTo>
                    <a:cubicBezTo>
                      <a:pt x="20" y="106"/>
                      <a:pt x="36" y="105"/>
                      <a:pt x="46" y="105"/>
                    </a:cubicBezTo>
                    <a:cubicBezTo>
                      <a:pt x="61" y="106"/>
                      <a:pt x="75" y="106"/>
                      <a:pt x="89" y="107"/>
                    </a:cubicBezTo>
                    <a:cubicBezTo>
                      <a:pt x="90" y="107"/>
                      <a:pt x="91" y="105"/>
                      <a:pt x="90" y="104"/>
                    </a:cubicBezTo>
                    <a:cubicBezTo>
                      <a:pt x="89" y="103"/>
                      <a:pt x="88" y="103"/>
                      <a:pt x="86" y="102"/>
                    </a:cubicBezTo>
                    <a:cubicBezTo>
                      <a:pt x="88" y="99"/>
                      <a:pt x="88" y="95"/>
                      <a:pt x="88" y="91"/>
                    </a:cubicBezTo>
                    <a:cubicBezTo>
                      <a:pt x="88" y="90"/>
                      <a:pt x="88" y="89"/>
                      <a:pt x="89" y="88"/>
                    </a:cubicBezTo>
                    <a:cubicBezTo>
                      <a:pt x="89" y="87"/>
                      <a:pt x="90" y="86"/>
                      <a:pt x="90" y="85"/>
                    </a:cubicBezTo>
                    <a:cubicBezTo>
                      <a:pt x="90" y="85"/>
                      <a:pt x="90" y="85"/>
                      <a:pt x="90" y="85"/>
                    </a:cubicBezTo>
                    <a:cubicBezTo>
                      <a:pt x="90" y="85"/>
                      <a:pt x="90" y="85"/>
                      <a:pt x="90" y="85"/>
                    </a:cubicBezTo>
                    <a:cubicBezTo>
                      <a:pt x="90" y="85"/>
                      <a:pt x="91" y="84"/>
                      <a:pt x="90" y="83"/>
                    </a:cubicBezTo>
                    <a:cubicBezTo>
                      <a:pt x="91" y="83"/>
                      <a:pt x="92" y="83"/>
                      <a:pt x="93" y="83"/>
                    </a:cubicBezTo>
                    <a:cubicBezTo>
                      <a:pt x="93" y="83"/>
                      <a:pt x="94" y="83"/>
                      <a:pt x="94" y="83"/>
                    </a:cubicBezTo>
                    <a:cubicBezTo>
                      <a:pt x="94" y="65"/>
                      <a:pt x="95" y="47"/>
                      <a:pt x="95" y="29"/>
                    </a:cubicBezTo>
                    <a:cubicBezTo>
                      <a:pt x="95" y="24"/>
                      <a:pt x="98" y="10"/>
                      <a:pt x="94" y="6"/>
                    </a:cubicBezTo>
                    <a:close/>
                    <a:moveTo>
                      <a:pt x="13" y="89"/>
                    </a:moveTo>
                    <a:cubicBezTo>
                      <a:pt x="37" y="90"/>
                      <a:pt x="62" y="89"/>
                      <a:pt x="86" y="91"/>
                    </a:cubicBezTo>
                    <a:cubicBezTo>
                      <a:pt x="86" y="91"/>
                      <a:pt x="86" y="92"/>
                      <a:pt x="86" y="93"/>
                    </a:cubicBezTo>
                    <a:cubicBezTo>
                      <a:pt x="86" y="93"/>
                      <a:pt x="86" y="94"/>
                      <a:pt x="86" y="94"/>
                    </a:cubicBezTo>
                    <a:cubicBezTo>
                      <a:pt x="75" y="93"/>
                      <a:pt x="64" y="94"/>
                      <a:pt x="53" y="93"/>
                    </a:cubicBezTo>
                    <a:cubicBezTo>
                      <a:pt x="40" y="92"/>
                      <a:pt x="26" y="90"/>
                      <a:pt x="13" y="90"/>
                    </a:cubicBezTo>
                    <a:cubicBezTo>
                      <a:pt x="13" y="90"/>
                      <a:pt x="13" y="89"/>
                      <a:pt x="13" y="89"/>
                    </a:cubicBezTo>
                    <a:close/>
                    <a:moveTo>
                      <a:pt x="86" y="90"/>
                    </a:moveTo>
                    <a:cubicBezTo>
                      <a:pt x="62" y="87"/>
                      <a:pt x="38" y="87"/>
                      <a:pt x="14" y="88"/>
                    </a:cubicBezTo>
                    <a:cubicBezTo>
                      <a:pt x="14" y="88"/>
                      <a:pt x="14" y="87"/>
                      <a:pt x="14" y="87"/>
                    </a:cubicBezTo>
                    <a:cubicBezTo>
                      <a:pt x="38" y="86"/>
                      <a:pt x="62" y="87"/>
                      <a:pt x="87" y="88"/>
                    </a:cubicBezTo>
                    <a:cubicBezTo>
                      <a:pt x="87" y="88"/>
                      <a:pt x="87" y="88"/>
                      <a:pt x="87" y="88"/>
                    </a:cubicBezTo>
                    <a:cubicBezTo>
                      <a:pt x="86" y="89"/>
                      <a:pt x="86" y="89"/>
                      <a:pt x="86" y="90"/>
                    </a:cubicBezTo>
                    <a:cubicBezTo>
                      <a:pt x="86" y="90"/>
                      <a:pt x="86" y="90"/>
                      <a:pt x="86" y="90"/>
                    </a:cubicBezTo>
                    <a:close/>
                    <a:moveTo>
                      <a:pt x="50" y="103"/>
                    </a:moveTo>
                    <a:cubicBezTo>
                      <a:pt x="40" y="102"/>
                      <a:pt x="28" y="103"/>
                      <a:pt x="18" y="100"/>
                    </a:cubicBezTo>
                    <a:cubicBezTo>
                      <a:pt x="17" y="100"/>
                      <a:pt x="16" y="100"/>
                      <a:pt x="15" y="100"/>
                    </a:cubicBezTo>
                    <a:cubicBezTo>
                      <a:pt x="20" y="101"/>
                      <a:pt x="26" y="100"/>
                      <a:pt x="30" y="101"/>
                    </a:cubicBezTo>
                    <a:cubicBezTo>
                      <a:pt x="40" y="102"/>
                      <a:pt x="51" y="103"/>
                      <a:pt x="61" y="103"/>
                    </a:cubicBezTo>
                    <a:cubicBezTo>
                      <a:pt x="68" y="103"/>
                      <a:pt x="77" y="105"/>
                      <a:pt x="83" y="104"/>
                    </a:cubicBezTo>
                    <a:cubicBezTo>
                      <a:pt x="72" y="105"/>
                      <a:pt x="61" y="104"/>
                      <a:pt x="50" y="103"/>
                    </a:cubicBezTo>
                    <a:close/>
                    <a:moveTo>
                      <a:pt x="64" y="101"/>
                    </a:moveTo>
                    <a:cubicBezTo>
                      <a:pt x="53" y="100"/>
                      <a:pt x="32" y="102"/>
                      <a:pt x="21" y="98"/>
                    </a:cubicBezTo>
                    <a:cubicBezTo>
                      <a:pt x="16" y="98"/>
                      <a:pt x="13" y="97"/>
                      <a:pt x="13" y="94"/>
                    </a:cubicBezTo>
                    <a:cubicBezTo>
                      <a:pt x="35" y="97"/>
                      <a:pt x="59" y="100"/>
                      <a:pt x="82" y="99"/>
                    </a:cubicBezTo>
                    <a:cubicBezTo>
                      <a:pt x="82" y="99"/>
                      <a:pt x="82" y="99"/>
                      <a:pt x="82" y="99"/>
                    </a:cubicBezTo>
                    <a:cubicBezTo>
                      <a:pt x="59" y="96"/>
                      <a:pt x="36" y="94"/>
                      <a:pt x="13" y="93"/>
                    </a:cubicBezTo>
                    <a:cubicBezTo>
                      <a:pt x="13" y="92"/>
                      <a:pt x="13" y="92"/>
                      <a:pt x="13" y="91"/>
                    </a:cubicBezTo>
                    <a:cubicBezTo>
                      <a:pt x="37" y="92"/>
                      <a:pt x="62" y="96"/>
                      <a:pt x="86" y="95"/>
                    </a:cubicBezTo>
                    <a:cubicBezTo>
                      <a:pt x="86" y="97"/>
                      <a:pt x="85" y="99"/>
                      <a:pt x="85" y="102"/>
                    </a:cubicBezTo>
                    <a:cubicBezTo>
                      <a:pt x="79" y="100"/>
                      <a:pt x="70" y="101"/>
                      <a:pt x="64" y="101"/>
                    </a:cubicBezTo>
                    <a:close/>
                    <a:moveTo>
                      <a:pt x="87" y="87"/>
                    </a:moveTo>
                    <a:cubicBezTo>
                      <a:pt x="87" y="87"/>
                      <a:pt x="87" y="87"/>
                      <a:pt x="87" y="87"/>
                    </a:cubicBezTo>
                    <a:cubicBezTo>
                      <a:pt x="63" y="84"/>
                      <a:pt x="38" y="85"/>
                      <a:pt x="14" y="86"/>
                    </a:cubicBezTo>
                    <a:cubicBezTo>
                      <a:pt x="14" y="85"/>
                      <a:pt x="14" y="85"/>
                      <a:pt x="15" y="85"/>
                    </a:cubicBezTo>
                    <a:cubicBezTo>
                      <a:pt x="17" y="85"/>
                      <a:pt x="19" y="84"/>
                      <a:pt x="21" y="84"/>
                    </a:cubicBezTo>
                    <a:cubicBezTo>
                      <a:pt x="28" y="82"/>
                      <a:pt x="40" y="83"/>
                      <a:pt x="47" y="83"/>
                    </a:cubicBezTo>
                    <a:cubicBezTo>
                      <a:pt x="61" y="83"/>
                      <a:pt x="74" y="83"/>
                      <a:pt x="87" y="83"/>
                    </a:cubicBezTo>
                    <a:cubicBezTo>
                      <a:pt x="87" y="83"/>
                      <a:pt x="88" y="84"/>
                      <a:pt x="88" y="84"/>
                    </a:cubicBezTo>
                    <a:cubicBezTo>
                      <a:pt x="87" y="84"/>
                      <a:pt x="87" y="85"/>
                      <a:pt x="88" y="85"/>
                    </a:cubicBezTo>
                    <a:cubicBezTo>
                      <a:pt x="88" y="85"/>
                      <a:pt x="87" y="86"/>
                      <a:pt x="87" y="87"/>
                    </a:cubicBezTo>
                    <a:close/>
                    <a:moveTo>
                      <a:pt x="92" y="49"/>
                    </a:moveTo>
                    <a:cubicBezTo>
                      <a:pt x="92" y="56"/>
                      <a:pt x="95" y="70"/>
                      <a:pt x="92" y="76"/>
                    </a:cubicBezTo>
                    <a:cubicBezTo>
                      <a:pt x="88" y="84"/>
                      <a:pt x="74" y="80"/>
                      <a:pt x="67" y="80"/>
                    </a:cubicBezTo>
                    <a:cubicBezTo>
                      <a:pt x="48" y="80"/>
                      <a:pt x="30" y="81"/>
                      <a:pt x="11" y="83"/>
                    </a:cubicBezTo>
                    <a:cubicBezTo>
                      <a:pt x="11" y="83"/>
                      <a:pt x="11" y="82"/>
                      <a:pt x="11" y="82"/>
                    </a:cubicBezTo>
                    <a:cubicBezTo>
                      <a:pt x="11" y="82"/>
                      <a:pt x="11" y="83"/>
                      <a:pt x="11" y="83"/>
                    </a:cubicBezTo>
                    <a:cubicBezTo>
                      <a:pt x="10" y="83"/>
                      <a:pt x="9" y="83"/>
                      <a:pt x="8" y="83"/>
                    </a:cubicBezTo>
                    <a:cubicBezTo>
                      <a:pt x="7" y="83"/>
                      <a:pt x="7" y="83"/>
                      <a:pt x="7" y="84"/>
                    </a:cubicBezTo>
                    <a:cubicBezTo>
                      <a:pt x="6" y="88"/>
                      <a:pt x="5" y="91"/>
                      <a:pt x="6" y="94"/>
                    </a:cubicBezTo>
                    <a:cubicBezTo>
                      <a:pt x="4" y="91"/>
                      <a:pt x="4" y="87"/>
                      <a:pt x="4" y="81"/>
                    </a:cubicBezTo>
                    <a:cubicBezTo>
                      <a:pt x="4" y="81"/>
                      <a:pt x="4" y="81"/>
                      <a:pt x="4" y="81"/>
                    </a:cubicBezTo>
                    <a:cubicBezTo>
                      <a:pt x="8" y="56"/>
                      <a:pt x="12" y="31"/>
                      <a:pt x="18" y="6"/>
                    </a:cubicBezTo>
                    <a:cubicBezTo>
                      <a:pt x="35" y="6"/>
                      <a:pt x="52" y="4"/>
                      <a:pt x="69" y="4"/>
                    </a:cubicBezTo>
                    <a:cubicBezTo>
                      <a:pt x="81" y="5"/>
                      <a:pt x="90" y="6"/>
                      <a:pt x="93" y="19"/>
                    </a:cubicBezTo>
                    <a:cubicBezTo>
                      <a:pt x="95" y="28"/>
                      <a:pt x="93" y="40"/>
                      <a:pt x="92" y="49"/>
                    </a:cubicBezTo>
                    <a:close/>
                    <a:moveTo>
                      <a:pt x="6" y="94"/>
                    </a:moveTo>
                    <a:cubicBezTo>
                      <a:pt x="6" y="94"/>
                      <a:pt x="6" y="94"/>
                      <a:pt x="6" y="94"/>
                    </a:cubicBezTo>
                    <a:cubicBezTo>
                      <a:pt x="6" y="94"/>
                      <a:pt x="6" y="94"/>
                      <a:pt x="6" y="94"/>
                    </a:cubicBezTo>
                    <a:close/>
                  </a:path>
                </a:pathLst>
              </a:custGeom>
              <a:solidFill>
                <a:srgbClr val="FFFFFF">
                  <a:alpha val="100000"/>
                </a:srgbClr>
              </a:solidFill>
              <a:ln w="9525">
                <a:noFill/>
              </a:ln>
            </p:spPr>
            <p:txBody>
              <a:bodyPr/>
              <a:lstStyle/>
              <a:p>
                <a:endParaRPr lang="zh-CN" altLang="en-US"/>
              </a:p>
            </p:txBody>
          </p:sp>
          <p:sp>
            <p:nvSpPr>
              <p:cNvPr id="3262" name="Freeform 530"/>
              <p:cNvSpPr/>
              <p:nvPr/>
            </p:nvSpPr>
            <p:spPr>
              <a:xfrm>
                <a:off x="1373981" y="5468938"/>
                <a:ext cx="100013" cy="539750"/>
              </a:xfrm>
              <a:custGeom>
                <a:avLst/>
                <a:gdLst>
                  <a:gd name="txL" fmla="*/ 0 w 13"/>
                  <a:gd name="txT" fmla="*/ 0 h 70"/>
                  <a:gd name="txR" fmla="*/ 13 w 13"/>
                  <a:gd name="txB" fmla="*/ 70 h 70"/>
                </a:gdLst>
                <a:ahLst/>
                <a:cxnLst>
                  <a:cxn ang="0">
                    <a:pos x="2147483646" y="2147483646"/>
                  </a:cxn>
                  <a:cxn ang="0">
                    <a:pos x="0" y="2147483646"/>
                  </a:cxn>
                  <a:cxn ang="0">
                    <a:pos x="2147483646" y="2147483646"/>
                  </a:cxn>
                  <a:cxn ang="0">
                    <a:pos x="2147483646" y="2147483646"/>
                  </a:cxn>
                  <a:cxn ang="0">
                    <a:pos x="2147483646" y="2147483646"/>
                  </a:cxn>
                </a:cxnLst>
                <a:rect l="txL" t="txT" r="txR" b="txB"/>
                <a:pathLst>
                  <a:path w="13" h="70">
                    <a:moveTo>
                      <a:pt x="12" y="1"/>
                    </a:moveTo>
                    <a:cubicBezTo>
                      <a:pt x="6" y="23"/>
                      <a:pt x="2" y="46"/>
                      <a:pt x="0" y="69"/>
                    </a:cubicBezTo>
                    <a:cubicBezTo>
                      <a:pt x="0" y="70"/>
                      <a:pt x="2" y="70"/>
                      <a:pt x="2" y="70"/>
                    </a:cubicBezTo>
                    <a:cubicBezTo>
                      <a:pt x="5" y="47"/>
                      <a:pt x="9" y="24"/>
                      <a:pt x="13" y="1"/>
                    </a:cubicBezTo>
                    <a:cubicBezTo>
                      <a:pt x="13" y="0"/>
                      <a:pt x="12" y="0"/>
                      <a:pt x="12" y="1"/>
                    </a:cubicBezTo>
                    <a:close/>
                  </a:path>
                </a:pathLst>
              </a:custGeom>
              <a:solidFill>
                <a:srgbClr val="FFFFFF">
                  <a:alpha val="100000"/>
                </a:srgbClr>
              </a:solidFill>
              <a:ln w="9525">
                <a:noFill/>
              </a:ln>
            </p:spPr>
            <p:txBody>
              <a:bodyPr/>
              <a:lstStyle/>
              <a:p>
                <a:endParaRPr lang="zh-CN" altLang="en-US"/>
              </a:p>
            </p:txBody>
          </p:sp>
          <p:sp>
            <p:nvSpPr>
              <p:cNvPr id="3263" name="Freeform 531"/>
              <p:cNvSpPr>
                <a:spLocks noEditPoints="1"/>
              </p:cNvSpPr>
              <p:nvPr/>
            </p:nvSpPr>
            <p:spPr>
              <a:xfrm>
                <a:off x="1581944" y="5522913"/>
                <a:ext cx="269875" cy="161925"/>
              </a:xfrm>
              <a:custGeom>
                <a:avLst/>
                <a:gdLst>
                  <a:gd name="txL" fmla="*/ 0 w 35"/>
                  <a:gd name="txT" fmla="*/ 0 h 21"/>
                  <a:gd name="txR" fmla="*/ 35 w 35"/>
                  <a:gd name="txB" fmla="*/ 21 h 21"/>
                </a:gdLst>
                <a:ahLst/>
                <a:cxnLst>
                  <a:cxn ang="0">
                    <a:pos x="2147483646" y="2147483646"/>
                  </a:cxn>
                  <a:cxn ang="0">
                    <a:pos x="2147483646" y="2147483646"/>
                  </a:cxn>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35" h="21">
                    <a:moveTo>
                      <a:pt x="34" y="1"/>
                    </a:moveTo>
                    <a:cubicBezTo>
                      <a:pt x="34" y="1"/>
                      <a:pt x="34" y="1"/>
                      <a:pt x="34" y="1"/>
                    </a:cubicBezTo>
                    <a:cubicBezTo>
                      <a:pt x="23" y="0"/>
                      <a:pt x="13" y="0"/>
                      <a:pt x="2" y="1"/>
                    </a:cubicBezTo>
                    <a:cubicBezTo>
                      <a:pt x="1" y="1"/>
                      <a:pt x="1" y="2"/>
                      <a:pt x="1" y="2"/>
                    </a:cubicBezTo>
                    <a:cubicBezTo>
                      <a:pt x="1" y="2"/>
                      <a:pt x="1" y="2"/>
                      <a:pt x="1" y="2"/>
                    </a:cubicBezTo>
                    <a:cubicBezTo>
                      <a:pt x="1" y="8"/>
                      <a:pt x="1" y="14"/>
                      <a:pt x="0" y="21"/>
                    </a:cubicBezTo>
                    <a:cubicBezTo>
                      <a:pt x="0" y="21"/>
                      <a:pt x="0" y="21"/>
                      <a:pt x="0" y="21"/>
                    </a:cubicBezTo>
                    <a:cubicBezTo>
                      <a:pt x="0" y="21"/>
                      <a:pt x="1" y="21"/>
                      <a:pt x="1" y="21"/>
                    </a:cubicBezTo>
                    <a:cubicBezTo>
                      <a:pt x="1" y="21"/>
                      <a:pt x="1" y="21"/>
                      <a:pt x="1" y="21"/>
                    </a:cubicBezTo>
                    <a:cubicBezTo>
                      <a:pt x="1" y="21"/>
                      <a:pt x="1" y="21"/>
                      <a:pt x="1" y="21"/>
                    </a:cubicBezTo>
                    <a:cubicBezTo>
                      <a:pt x="12" y="20"/>
                      <a:pt x="22" y="20"/>
                      <a:pt x="33" y="21"/>
                    </a:cubicBezTo>
                    <a:cubicBezTo>
                      <a:pt x="33" y="21"/>
                      <a:pt x="33" y="21"/>
                      <a:pt x="33" y="21"/>
                    </a:cubicBezTo>
                    <a:cubicBezTo>
                      <a:pt x="34" y="21"/>
                      <a:pt x="34" y="21"/>
                      <a:pt x="34" y="21"/>
                    </a:cubicBezTo>
                    <a:cubicBezTo>
                      <a:pt x="35" y="14"/>
                      <a:pt x="35" y="8"/>
                      <a:pt x="35" y="2"/>
                    </a:cubicBezTo>
                    <a:cubicBezTo>
                      <a:pt x="35" y="1"/>
                      <a:pt x="34" y="1"/>
                      <a:pt x="34" y="1"/>
                    </a:cubicBezTo>
                    <a:close/>
                    <a:moveTo>
                      <a:pt x="2" y="20"/>
                    </a:moveTo>
                    <a:cubicBezTo>
                      <a:pt x="2" y="14"/>
                      <a:pt x="3" y="8"/>
                      <a:pt x="3" y="3"/>
                    </a:cubicBezTo>
                    <a:cubicBezTo>
                      <a:pt x="13" y="2"/>
                      <a:pt x="23" y="2"/>
                      <a:pt x="33" y="2"/>
                    </a:cubicBezTo>
                    <a:cubicBezTo>
                      <a:pt x="33" y="8"/>
                      <a:pt x="33" y="14"/>
                      <a:pt x="33" y="20"/>
                    </a:cubicBezTo>
                    <a:cubicBezTo>
                      <a:pt x="22" y="18"/>
                      <a:pt x="12" y="19"/>
                      <a:pt x="2" y="20"/>
                    </a:cubicBezTo>
                    <a:close/>
                  </a:path>
                </a:pathLst>
              </a:custGeom>
              <a:solidFill>
                <a:srgbClr val="FFFFFF">
                  <a:alpha val="100000"/>
                </a:srgbClr>
              </a:solidFill>
              <a:ln w="9525">
                <a:noFill/>
              </a:ln>
            </p:spPr>
            <p:txBody>
              <a:bodyPr/>
              <a:lstStyle/>
              <a:p>
                <a:endParaRPr lang="zh-CN" altLang="en-US"/>
              </a:p>
            </p:txBody>
          </p:sp>
          <p:sp>
            <p:nvSpPr>
              <p:cNvPr id="3264" name="Freeform 532"/>
              <p:cNvSpPr>
                <a:spLocks noEditPoints="1"/>
              </p:cNvSpPr>
              <p:nvPr/>
            </p:nvSpPr>
            <p:spPr>
              <a:xfrm>
                <a:off x="7774781" y="4149725"/>
                <a:ext cx="971550" cy="601663"/>
              </a:xfrm>
              <a:custGeom>
                <a:avLst/>
                <a:gdLst>
                  <a:gd name="txL" fmla="*/ 0 w 126"/>
                  <a:gd name="txT" fmla="*/ 0 h 78"/>
                  <a:gd name="txR" fmla="*/ 126 w 126"/>
                  <a:gd name="txB" fmla="*/ 78 h 78"/>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26" h="78">
                    <a:moveTo>
                      <a:pt x="94" y="3"/>
                    </a:moveTo>
                    <a:cubicBezTo>
                      <a:pt x="90" y="6"/>
                      <a:pt x="88" y="9"/>
                      <a:pt x="87" y="13"/>
                    </a:cubicBezTo>
                    <a:cubicBezTo>
                      <a:pt x="86" y="16"/>
                      <a:pt x="85" y="18"/>
                      <a:pt x="85" y="21"/>
                    </a:cubicBezTo>
                    <a:cubicBezTo>
                      <a:pt x="85" y="22"/>
                      <a:pt x="85" y="24"/>
                      <a:pt x="85" y="25"/>
                    </a:cubicBezTo>
                    <a:cubicBezTo>
                      <a:pt x="85" y="28"/>
                      <a:pt x="82" y="29"/>
                      <a:pt x="80" y="31"/>
                    </a:cubicBezTo>
                    <a:cubicBezTo>
                      <a:pt x="72" y="31"/>
                      <a:pt x="67" y="34"/>
                      <a:pt x="65" y="35"/>
                    </a:cubicBezTo>
                    <a:cubicBezTo>
                      <a:pt x="48" y="44"/>
                      <a:pt x="32" y="53"/>
                      <a:pt x="17" y="64"/>
                    </a:cubicBezTo>
                    <a:cubicBezTo>
                      <a:pt x="11" y="68"/>
                      <a:pt x="5" y="72"/>
                      <a:pt x="0" y="77"/>
                    </a:cubicBezTo>
                    <a:cubicBezTo>
                      <a:pt x="0" y="77"/>
                      <a:pt x="0" y="77"/>
                      <a:pt x="0" y="77"/>
                    </a:cubicBezTo>
                    <a:cubicBezTo>
                      <a:pt x="23" y="65"/>
                      <a:pt x="46" y="54"/>
                      <a:pt x="69" y="42"/>
                    </a:cubicBezTo>
                    <a:cubicBezTo>
                      <a:pt x="71" y="41"/>
                      <a:pt x="73" y="39"/>
                      <a:pt x="75" y="39"/>
                    </a:cubicBezTo>
                    <a:cubicBezTo>
                      <a:pt x="76" y="39"/>
                      <a:pt x="76" y="39"/>
                      <a:pt x="77" y="39"/>
                    </a:cubicBezTo>
                    <a:cubicBezTo>
                      <a:pt x="77" y="39"/>
                      <a:pt x="76" y="39"/>
                      <a:pt x="76" y="40"/>
                    </a:cubicBezTo>
                    <a:cubicBezTo>
                      <a:pt x="74" y="42"/>
                      <a:pt x="72" y="42"/>
                      <a:pt x="70" y="43"/>
                    </a:cubicBezTo>
                    <a:cubicBezTo>
                      <a:pt x="46" y="54"/>
                      <a:pt x="23" y="67"/>
                      <a:pt x="0" y="78"/>
                    </a:cubicBezTo>
                    <a:cubicBezTo>
                      <a:pt x="0" y="78"/>
                      <a:pt x="0" y="78"/>
                      <a:pt x="0" y="78"/>
                    </a:cubicBezTo>
                    <a:cubicBezTo>
                      <a:pt x="7" y="77"/>
                      <a:pt x="14" y="74"/>
                      <a:pt x="21" y="72"/>
                    </a:cubicBezTo>
                    <a:cubicBezTo>
                      <a:pt x="39" y="66"/>
                      <a:pt x="55" y="59"/>
                      <a:pt x="73" y="50"/>
                    </a:cubicBezTo>
                    <a:cubicBezTo>
                      <a:pt x="75" y="49"/>
                      <a:pt x="80" y="46"/>
                      <a:pt x="85" y="40"/>
                    </a:cubicBezTo>
                    <a:cubicBezTo>
                      <a:pt x="88" y="40"/>
                      <a:pt x="90" y="39"/>
                      <a:pt x="93" y="40"/>
                    </a:cubicBezTo>
                    <a:cubicBezTo>
                      <a:pt x="94" y="40"/>
                      <a:pt x="95" y="42"/>
                      <a:pt x="96" y="42"/>
                    </a:cubicBezTo>
                    <a:cubicBezTo>
                      <a:pt x="98" y="44"/>
                      <a:pt x="101" y="45"/>
                      <a:pt x="104" y="45"/>
                    </a:cubicBezTo>
                    <a:cubicBezTo>
                      <a:pt x="108" y="46"/>
                      <a:pt x="112" y="47"/>
                      <a:pt x="116" y="46"/>
                    </a:cubicBezTo>
                    <a:cubicBezTo>
                      <a:pt x="120" y="44"/>
                      <a:pt x="123" y="42"/>
                      <a:pt x="124" y="38"/>
                    </a:cubicBezTo>
                    <a:cubicBezTo>
                      <a:pt x="126" y="34"/>
                      <a:pt x="124" y="29"/>
                      <a:pt x="122" y="25"/>
                    </a:cubicBezTo>
                    <a:cubicBezTo>
                      <a:pt x="121" y="24"/>
                      <a:pt x="120" y="23"/>
                      <a:pt x="118" y="22"/>
                    </a:cubicBezTo>
                    <a:cubicBezTo>
                      <a:pt x="118" y="22"/>
                      <a:pt x="117" y="22"/>
                      <a:pt x="116" y="22"/>
                    </a:cubicBezTo>
                    <a:cubicBezTo>
                      <a:pt x="110" y="23"/>
                      <a:pt x="104" y="27"/>
                      <a:pt x="98" y="29"/>
                    </a:cubicBezTo>
                    <a:cubicBezTo>
                      <a:pt x="96" y="31"/>
                      <a:pt x="93" y="31"/>
                      <a:pt x="91" y="31"/>
                    </a:cubicBezTo>
                    <a:cubicBezTo>
                      <a:pt x="92" y="30"/>
                      <a:pt x="94" y="28"/>
                      <a:pt x="97" y="27"/>
                    </a:cubicBezTo>
                    <a:cubicBezTo>
                      <a:pt x="102" y="24"/>
                      <a:pt x="108" y="21"/>
                      <a:pt x="113" y="17"/>
                    </a:cubicBezTo>
                    <a:cubicBezTo>
                      <a:pt x="114" y="16"/>
                      <a:pt x="114" y="15"/>
                      <a:pt x="114" y="15"/>
                    </a:cubicBezTo>
                    <a:cubicBezTo>
                      <a:pt x="115" y="13"/>
                      <a:pt x="114" y="12"/>
                      <a:pt x="114" y="10"/>
                    </a:cubicBezTo>
                    <a:cubicBezTo>
                      <a:pt x="112" y="7"/>
                      <a:pt x="109" y="2"/>
                      <a:pt x="105" y="1"/>
                    </a:cubicBezTo>
                    <a:cubicBezTo>
                      <a:pt x="101" y="0"/>
                      <a:pt x="97" y="1"/>
                      <a:pt x="94" y="3"/>
                    </a:cubicBezTo>
                    <a:close/>
                    <a:moveTo>
                      <a:pt x="108" y="28"/>
                    </a:moveTo>
                    <a:cubicBezTo>
                      <a:pt x="114" y="26"/>
                      <a:pt x="120" y="29"/>
                      <a:pt x="121" y="33"/>
                    </a:cubicBezTo>
                    <a:cubicBezTo>
                      <a:pt x="122" y="37"/>
                      <a:pt x="118" y="42"/>
                      <a:pt x="111" y="43"/>
                    </a:cubicBezTo>
                    <a:cubicBezTo>
                      <a:pt x="105" y="44"/>
                      <a:pt x="99" y="42"/>
                      <a:pt x="98" y="38"/>
                    </a:cubicBezTo>
                    <a:cubicBezTo>
                      <a:pt x="97" y="34"/>
                      <a:pt x="102" y="29"/>
                      <a:pt x="108" y="28"/>
                    </a:cubicBezTo>
                    <a:close/>
                    <a:moveTo>
                      <a:pt x="85" y="35"/>
                    </a:moveTo>
                    <a:cubicBezTo>
                      <a:pt x="85" y="36"/>
                      <a:pt x="85" y="37"/>
                      <a:pt x="84" y="38"/>
                    </a:cubicBezTo>
                    <a:cubicBezTo>
                      <a:pt x="83" y="38"/>
                      <a:pt x="81" y="38"/>
                      <a:pt x="81" y="37"/>
                    </a:cubicBezTo>
                    <a:cubicBezTo>
                      <a:pt x="80" y="36"/>
                      <a:pt x="81" y="34"/>
                      <a:pt x="82" y="34"/>
                    </a:cubicBezTo>
                    <a:cubicBezTo>
                      <a:pt x="83" y="33"/>
                      <a:pt x="84" y="34"/>
                      <a:pt x="85" y="35"/>
                    </a:cubicBezTo>
                    <a:close/>
                    <a:moveTo>
                      <a:pt x="107" y="6"/>
                    </a:moveTo>
                    <a:cubicBezTo>
                      <a:pt x="110" y="9"/>
                      <a:pt x="108" y="15"/>
                      <a:pt x="104" y="20"/>
                    </a:cubicBezTo>
                    <a:cubicBezTo>
                      <a:pt x="99" y="24"/>
                      <a:pt x="92" y="25"/>
                      <a:pt x="89" y="21"/>
                    </a:cubicBezTo>
                    <a:cubicBezTo>
                      <a:pt x="87" y="18"/>
                      <a:pt x="88" y="12"/>
                      <a:pt x="93" y="8"/>
                    </a:cubicBezTo>
                    <a:cubicBezTo>
                      <a:pt x="98" y="4"/>
                      <a:pt x="104" y="3"/>
                      <a:pt x="107" y="6"/>
                    </a:cubicBezTo>
                    <a:close/>
                  </a:path>
                </a:pathLst>
              </a:custGeom>
              <a:solidFill>
                <a:srgbClr val="FFFFFF">
                  <a:alpha val="100000"/>
                </a:srgbClr>
              </a:solidFill>
              <a:ln w="9525">
                <a:noFill/>
              </a:ln>
            </p:spPr>
            <p:txBody>
              <a:bodyPr/>
              <a:lstStyle/>
              <a:p>
                <a:endParaRPr lang="zh-CN" altLang="en-US"/>
              </a:p>
            </p:txBody>
          </p:sp>
          <p:sp>
            <p:nvSpPr>
              <p:cNvPr id="3265" name="Freeform 533"/>
              <p:cNvSpPr>
                <a:spLocks noEditPoints="1"/>
              </p:cNvSpPr>
              <p:nvPr/>
            </p:nvSpPr>
            <p:spPr>
              <a:xfrm>
                <a:off x="9270206" y="2822575"/>
                <a:ext cx="633413" cy="595313"/>
              </a:xfrm>
              <a:custGeom>
                <a:avLst/>
                <a:gdLst>
                  <a:gd name="txL" fmla="*/ 0 w 82"/>
                  <a:gd name="txT" fmla="*/ 0 h 77"/>
                  <a:gd name="txR" fmla="*/ 82 w 82"/>
                  <a:gd name="txB" fmla="*/ 77 h 77"/>
                </a:gdLst>
                <a:ahLst/>
                <a:cxnLst>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82" h="77">
                    <a:moveTo>
                      <a:pt x="73" y="6"/>
                    </a:moveTo>
                    <a:cubicBezTo>
                      <a:pt x="65" y="1"/>
                      <a:pt x="60" y="0"/>
                      <a:pt x="51" y="3"/>
                    </a:cubicBezTo>
                    <a:cubicBezTo>
                      <a:pt x="47" y="4"/>
                      <a:pt x="42" y="9"/>
                      <a:pt x="41" y="13"/>
                    </a:cubicBezTo>
                    <a:cubicBezTo>
                      <a:pt x="37" y="9"/>
                      <a:pt x="30" y="7"/>
                      <a:pt x="24" y="6"/>
                    </a:cubicBezTo>
                    <a:cubicBezTo>
                      <a:pt x="21" y="6"/>
                      <a:pt x="16" y="7"/>
                      <a:pt x="13" y="8"/>
                    </a:cubicBezTo>
                    <a:cubicBezTo>
                      <a:pt x="6" y="11"/>
                      <a:pt x="1" y="19"/>
                      <a:pt x="0" y="26"/>
                    </a:cubicBezTo>
                    <a:cubicBezTo>
                      <a:pt x="0" y="34"/>
                      <a:pt x="3" y="42"/>
                      <a:pt x="9" y="48"/>
                    </a:cubicBezTo>
                    <a:cubicBezTo>
                      <a:pt x="14" y="54"/>
                      <a:pt x="20" y="58"/>
                      <a:pt x="26" y="63"/>
                    </a:cubicBezTo>
                    <a:cubicBezTo>
                      <a:pt x="33" y="68"/>
                      <a:pt x="39" y="72"/>
                      <a:pt x="46" y="77"/>
                    </a:cubicBezTo>
                    <a:cubicBezTo>
                      <a:pt x="54" y="69"/>
                      <a:pt x="61" y="61"/>
                      <a:pt x="68" y="52"/>
                    </a:cubicBezTo>
                    <a:cubicBezTo>
                      <a:pt x="73" y="45"/>
                      <a:pt x="79" y="38"/>
                      <a:pt x="81" y="29"/>
                    </a:cubicBezTo>
                    <a:cubicBezTo>
                      <a:pt x="82" y="21"/>
                      <a:pt x="81" y="10"/>
                      <a:pt x="73" y="6"/>
                    </a:cubicBezTo>
                    <a:close/>
                    <a:moveTo>
                      <a:pt x="38" y="17"/>
                    </a:moveTo>
                    <a:cubicBezTo>
                      <a:pt x="37" y="18"/>
                      <a:pt x="36" y="20"/>
                      <a:pt x="35" y="21"/>
                    </a:cubicBezTo>
                    <a:cubicBezTo>
                      <a:pt x="33" y="19"/>
                      <a:pt x="31" y="18"/>
                      <a:pt x="29" y="17"/>
                    </a:cubicBezTo>
                    <a:cubicBezTo>
                      <a:pt x="29" y="17"/>
                      <a:pt x="29" y="17"/>
                      <a:pt x="29" y="17"/>
                    </a:cubicBezTo>
                    <a:cubicBezTo>
                      <a:pt x="29" y="16"/>
                      <a:pt x="29" y="16"/>
                      <a:pt x="29" y="16"/>
                    </a:cubicBezTo>
                    <a:cubicBezTo>
                      <a:pt x="29" y="15"/>
                      <a:pt x="30" y="14"/>
                      <a:pt x="30" y="13"/>
                    </a:cubicBezTo>
                    <a:cubicBezTo>
                      <a:pt x="31" y="13"/>
                      <a:pt x="31" y="12"/>
                      <a:pt x="32" y="12"/>
                    </a:cubicBezTo>
                    <a:cubicBezTo>
                      <a:pt x="33" y="12"/>
                      <a:pt x="33" y="12"/>
                      <a:pt x="33" y="12"/>
                    </a:cubicBezTo>
                    <a:cubicBezTo>
                      <a:pt x="36" y="13"/>
                      <a:pt x="37" y="14"/>
                      <a:pt x="38" y="16"/>
                    </a:cubicBezTo>
                    <a:cubicBezTo>
                      <a:pt x="38" y="16"/>
                      <a:pt x="38" y="16"/>
                      <a:pt x="38" y="16"/>
                    </a:cubicBezTo>
                    <a:cubicBezTo>
                      <a:pt x="38" y="16"/>
                      <a:pt x="38" y="17"/>
                      <a:pt x="38" y="17"/>
                    </a:cubicBezTo>
                    <a:close/>
                    <a:moveTo>
                      <a:pt x="74" y="19"/>
                    </a:moveTo>
                    <a:cubicBezTo>
                      <a:pt x="72" y="18"/>
                      <a:pt x="69" y="18"/>
                      <a:pt x="68" y="19"/>
                    </a:cubicBezTo>
                    <a:cubicBezTo>
                      <a:pt x="68" y="15"/>
                      <a:pt x="65" y="12"/>
                      <a:pt x="62" y="11"/>
                    </a:cubicBezTo>
                    <a:cubicBezTo>
                      <a:pt x="64" y="10"/>
                      <a:pt x="65" y="10"/>
                      <a:pt x="67" y="10"/>
                    </a:cubicBezTo>
                    <a:cubicBezTo>
                      <a:pt x="68" y="10"/>
                      <a:pt x="68" y="10"/>
                      <a:pt x="68" y="10"/>
                    </a:cubicBezTo>
                    <a:cubicBezTo>
                      <a:pt x="72" y="12"/>
                      <a:pt x="74" y="14"/>
                      <a:pt x="74" y="19"/>
                    </a:cubicBezTo>
                    <a:close/>
                  </a:path>
                </a:pathLst>
              </a:custGeom>
              <a:solidFill>
                <a:srgbClr val="FFFFFF">
                  <a:alpha val="100000"/>
                </a:srgbClr>
              </a:solidFill>
              <a:ln w="9525">
                <a:noFill/>
              </a:ln>
            </p:spPr>
            <p:txBody>
              <a:bodyPr/>
              <a:lstStyle/>
              <a:p>
                <a:endParaRPr lang="zh-CN" altLang="en-US"/>
              </a:p>
            </p:txBody>
          </p:sp>
          <p:sp>
            <p:nvSpPr>
              <p:cNvPr id="3266" name="Freeform 534"/>
              <p:cNvSpPr/>
              <p:nvPr/>
            </p:nvSpPr>
            <p:spPr>
              <a:xfrm>
                <a:off x="8654256" y="3756025"/>
                <a:ext cx="184150" cy="247650"/>
              </a:xfrm>
              <a:custGeom>
                <a:avLst/>
                <a:gdLst>
                  <a:gd name="txL" fmla="*/ 0 w 24"/>
                  <a:gd name="txT" fmla="*/ 0 h 32"/>
                  <a:gd name="txR" fmla="*/ 24 w 24"/>
                  <a:gd name="txB" fmla="*/ 32 h 32"/>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Lst>
                <a:rect l="txL" t="txT" r="txR" b="txB"/>
                <a:pathLst>
                  <a:path w="24" h="32">
                    <a:moveTo>
                      <a:pt x="11" y="11"/>
                    </a:moveTo>
                    <a:cubicBezTo>
                      <a:pt x="14" y="10"/>
                      <a:pt x="18" y="7"/>
                      <a:pt x="17" y="4"/>
                    </a:cubicBezTo>
                    <a:cubicBezTo>
                      <a:pt x="15" y="0"/>
                      <a:pt x="5" y="2"/>
                      <a:pt x="2" y="4"/>
                    </a:cubicBezTo>
                    <a:cubicBezTo>
                      <a:pt x="1" y="4"/>
                      <a:pt x="1" y="5"/>
                      <a:pt x="2" y="5"/>
                    </a:cubicBezTo>
                    <a:cubicBezTo>
                      <a:pt x="5" y="4"/>
                      <a:pt x="9" y="2"/>
                      <a:pt x="12" y="4"/>
                    </a:cubicBezTo>
                    <a:cubicBezTo>
                      <a:pt x="17" y="7"/>
                      <a:pt x="11" y="9"/>
                      <a:pt x="8" y="10"/>
                    </a:cubicBezTo>
                    <a:cubicBezTo>
                      <a:pt x="8" y="10"/>
                      <a:pt x="8" y="11"/>
                      <a:pt x="8" y="11"/>
                    </a:cubicBezTo>
                    <a:cubicBezTo>
                      <a:pt x="10" y="12"/>
                      <a:pt x="12" y="13"/>
                      <a:pt x="14" y="13"/>
                    </a:cubicBezTo>
                    <a:cubicBezTo>
                      <a:pt x="18" y="14"/>
                      <a:pt x="20" y="17"/>
                      <a:pt x="18" y="23"/>
                    </a:cubicBezTo>
                    <a:cubicBezTo>
                      <a:pt x="17" y="24"/>
                      <a:pt x="15" y="25"/>
                      <a:pt x="14" y="26"/>
                    </a:cubicBezTo>
                    <a:cubicBezTo>
                      <a:pt x="12" y="28"/>
                      <a:pt x="2" y="32"/>
                      <a:pt x="1" y="28"/>
                    </a:cubicBezTo>
                    <a:cubicBezTo>
                      <a:pt x="1" y="27"/>
                      <a:pt x="0" y="28"/>
                      <a:pt x="0" y="28"/>
                    </a:cubicBezTo>
                    <a:cubicBezTo>
                      <a:pt x="0" y="29"/>
                      <a:pt x="0" y="29"/>
                      <a:pt x="0" y="30"/>
                    </a:cubicBezTo>
                    <a:cubicBezTo>
                      <a:pt x="0" y="31"/>
                      <a:pt x="0" y="31"/>
                      <a:pt x="1" y="31"/>
                    </a:cubicBezTo>
                    <a:cubicBezTo>
                      <a:pt x="8" y="31"/>
                      <a:pt x="18" y="29"/>
                      <a:pt x="21" y="22"/>
                    </a:cubicBezTo>
                    <a:cubicBezTo>
                      <a:pt x="24" y="15"/>
                      <a:pt x="16" y="13"/>
                      <a:pt x="11" y="11"/>
                    </a:cubicBezTo>
                    <a:close/>
                  </a:path>
                </a:pathLst>
              </a:custGeom>
              <a:solidFill>
                <a:srgbClr val="FFFFFF">
                  <a:alpha val="100000"/>
                </a:srgbClr>
              </a:solidFill>
              <a:ln w="9525">
                <a:noFill/>
              </a:ln>
            </p:spPr>
            <p:txBody>
              <a:bodyPr/>
              <a:lstStyle/>
              <a:p>
                <a:endParaRPr lang="zh-CN" altLang="en-US"/>
              </a:p>
            </p:txBody>
          </p:sp>
          <p:sp>
            <p:nvSpPr>
              <p:cNvPr id="3267" name="Freeform 535"/>
              <p:cNvSpPr/>
              <p:nvPr/>
            </p:nvSpPr>
            <p:spPr>
              <a:xfrm>
                <a:off x="8862219" y="3795713"/>
                <a:ext cx="177800" cy="169863"/>
              </a:xfrm>
              <a:custGeom>
                <a:avLst/>
                <a:gdLst>
                  <a:gd name="txL" fmla="*/ 0 w 23"/>
                  <a:gd name="txT" fmla="*/ 0 h 22"/>
                  <a:gd name="txR" fmla="*/ 23 w 23"/>
                  <a:gd name="txB" fmla="*/ 22 h 22"/>
                </a:gdLst>
                <a:ahLst/>
                <a:cxnLst>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23" h="22">
                    <a:moveTo>
                      <a:pt x="22" y="7"/>
                    </a:moveTo>
                    <a:cubicBezTo>
                      <a:pt x="19" y="7"/>
                      <a:pt x="16" y="8"/>
                      <a:pt x="13" y="8"/>
                    </a:cubicBezTo>
                    <a:cubicBezTo>
                      <a:pt x="13" y="5"/>
                      <a:pt x="12" y="3"/>
                      <a:pt x="12" y="0"/>
                    </a:cubicBezTo>
                    <a:cubicBezTo>
                      <a:pt x="12" y="0"/>
                      <a:pt x="11" y="0"/>
                      <a:pt x="11" y="0"/>
                    </a:cubicBezTo>
                    <a:cubicBezTo>
                      <a:pt x="11" y="3"/>
                      <a:pt x="11" y="5"/>
                      <a:pt x="11" y="8"/>
                    </a:cubicBezTo>
                    <a:cubicBezTo>
                      <a:pt x="8" y="8"/>
                      <a:pt x="5" y="8"/>
                      <a:pt x="2" y="8"/>
                    </a:cubicBezTo>
                    <a:cubicBezTo>
                      <a:pt x="0" y="7"/>
                      <a:pt x="0" y="11"/>
                      <a:pt x="2" y="10"/>
                    </a:cubicBezTo>
                    <a:cubicBezTo>
                      <a:pt x="5" y="9"/>
                      <a:pt x="8" y="9"/>
                      <a:pt x="11" y="9"/>
                    </a:cubicBezTo>
                    <a:cubicBezTo>
                      <a:pt x="12" y="13"/>
                      <a:pt x="12" y="18"/>
                      <a:pt x="14" y="22"/>
                    </a:cubicBezTo>
                    <a:cubicBezTo>
                      <a:pt x="14" y="22"/>
                      <a:pt x="14" y="22"/>
                      <a:pt x="14" y="22"/>
                    </a:cubicBezTo>
                    <a:cubicBezTo>
                      <a:pt x="15" y="18"/>
                      <a:pt x="14" y="13"/>
                      <a:pt x="13" y="9"/>
                    </a:cubicBezTo>
                    <a:cubicBezTo>
                      <a:pt x="16" y="9"/>
                      <a:pt x="19" y="9"/>
                      <a:pt x="22" y="9"/>
                    </a:cubicBezTo>
                    <a:cubicBezTo>
                      <a:pt x="23" y="9"/>
                      <a:pt x="23" y="7"/>
                      <a:pt x="22" y="7"/>
                    </a:cubicBezTo>
                    <a:close/>
                  </a:path>
                </a:pathLst>
              </a:custGeom>
              <a:solidFill>
                <a:srgbClr val="FFFFFF">
                  <a:alpha val="100000"/>
                </a:srgbClr>
              </a:solidFill>
              <a:ln w="9525">
                <a:noFill/>
              </a:ln>
            </p:spPr>
            <p:txBody>
              <a:bodyPr/>
              <a:lstStyle/>
              <a:p>
                <a:endParaRPr lang="zh-CN" altLang="en-US"/>
              </a:p>
            </p:txBody>
          </p:sp>
          <p:sp>
            <p:nvSpPr>
              <p:cNvPr id="3268" name="Freeform 536"/>
              <p:cNvSpPr/>
              <p:nvPr/>
            </p:nvSpPr>
            <p:spPr>
              <a:xfrm>
                <a:off x="9086056" y="3749675"/>
                <a:ext cx="184150" cy="269875"/>
              </a:xfrm>
              <a:custGeom>
                <a:avLst/>
                <a:gdLst>
                  <a:gd name="txL" fmla="*/ 0 w 24"/>
                  <a:gd name="txT" fmla="*/ 0 h 35"/>
                  <a:gd name="txR" fmla="*/ 24 w 24"/>
                  <a:gd name="txB" fmla="*/ 35 h 35"/>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24" h="35">
                    <a:moveTo>
                      <a:pt x="22" y="6"/>
                    </a:moveTo>
                    <a:cubicBezTo>
                      <a:pt x="21" y="10"/>
                      <a:pt x="20" y="14"/>
                      <a:pt x="19" y="18"/>
                    </a:cubicBezTo>
                    <a:cubicBezTo>
                      <a:pt x="19" y="18"/>
                      <a:pt x="19" y="19"/>
                      <a:pt x="18" y="19"/>
                    </a:cubicBezTo>
                    <a:cubicBezTo>
                      <a:pt x="18" y="19"/>
                      <a:pt x="17" y="19"/>
                      <a:pt x="16" y="19"/>
                    </a:cubicBezTo>
                    <a:cubicBezTo>
                      <a:pt x="15" y="19"/>
                      <a:pt x="5" y="20"/>
                      <a:pt x="4" y="19"/>
                    </a:cubicBezTo>
                    <a:cubicBezTo>
                      <a:pt x="2" y="17"/>
                      <a:pt x="4" y="13"/>
                      <a:pt x="4" y="11"/>
                    </a:cubicBezTo>
                    <a:cubicBezTo>
                      <a:pt x="4" y="8"/>
                      <a:pt x="4" y="4"/>
                      <a:pt x="3" y="1"/>
                    </a:cubicBezTo>
                    <a:cubicBezTo>
                      <a:pt x="3" y="0"/>
                      <a:pt x="2" y="0"/>
                      <a:pt x="2" y="1"/>
                    </a:cubicBezTo>
                    <a:cubicBezTo>
                      <a:pt x="3" y="7"/>
                      <a:pt x="2" y="13"/>
                      <a:pt x="1" y="19"/>
                    </a:cubicBezTo>
                    <a:cubicBezTo>
                      <a:pt x="0" y="20"/>
                      <a:pt x="1" y="20"/>
                      <a:pt x="1" y="21"/>
                    </a:cubicBezTo>
                    <a:cubicBezTo>
                      <a:pt x="5" y="21"/>
                      <a:pt x="10" y="21"/>
                      <a:pt x="14" y="21"/>
                    </a:cubicBezTo>
                    <a:cubicBezTo>
                      <a:pt x="15" y="21"/>
                      <a:pt x="17" y="21"/>
                      <a:pt x="19" y="21"/>
                    </a:cubicBezTo>
                    <a:cubicBezTo>
                      <a:pt x="18" y="25"/>
                      <a:pt x="17" y="30"/>
                      <a:pt x="18" y="34"/>
                    </a:cubicBezTo>
                    <a:cubicBezTo>
                      <a:pt x="18" y="35"/>
                      <a:pt x="19" y="35"/>
                      <a:pt x="19" y="34"/>
                    </a:cubicBezTo>
                    <a:cubicBezTo>
                      <a:pt x="20" y="29"/>
                      <a:pt x="21" y="25"/>
                      <a:pt x="21" y="20"/>
                    </a:cubicBezTo>
                    <a:cubicBezTo>
                      <a:pt x="24" y="17"/>
                      <a:pt x="23" y="10"/>
                      <a:pt x="24" y="7"/>
                    </a:cubicBezTo>
                    <a:cubicBezTo>
                      <a:pt x="24" y="6"/>
                      <a:pt x="22" y="5"/>
                      <a:pt x="22" y="6"/>
                    </a:cubicBezTo>
                    <a:close/>
                  </a:path>
                </a:pathLst>
              </a:custGeom>
              <a:solidFill>
                <a:srgbClr val="FFFFFF">
                  <a:alpha val="100000"/>
                </a:srgbClr>
              </a:solidFill>
              <a:ln w="9525">
                <a:noFill/>
              </a:ln>
            </p:spPr>
            <p:txBody>
              <a:bodyPr/>
              <a:lstStyle/>
              <a:p>
                <a:endParaRPr lang="zh-CN" altLang="en-US"/>
              </a:p>
            </p:txBody>
          </p:sp>
          <p:sp>
            <p:nvSpPr>
              <p:cNvPr id="3269" name="Freeform 537"/>
              <p:cNvSpPr/>
              <p:nvPr/>
            </p:nvSpPr>
            <p:spPr>
              <a:xfrm>
                <a:off x="9332119" y="3863975"/>
                <a:ext cx="100013" cy="31750"/>
              </a:xfrm>
              <a:custGeom>
                <a:avLst/>
                <a:gdLst>
                  <a:gd name="txL" fmla="*/ 0 w 13"/>
                  <a:gd name="txT" fmla="*/ 0 h 4"/>
                  <a:gd name="txR" fmla="*/ 13 w 13"/>
                  <a:gd name="txB" fmla="*/ 4 h 4"/>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3" h="4">
                    <a:moveTo>
                      <a:pt x="1" y="3"/>
                    </a:moveTo>
                    <a:cubicBezTo>
                      <a:pt x="3" y="3"/>
                      <a:pt x="5" y="2"/>
                      <a:pt x="7" y="3"/>
                    </a:cubicBezTo>
                    <a:cubicBezTo>
                      <a:pt x="9" y="3"/>
                      <a:pt x="10" y="4"/>
                      <a:pt x="12" y="4"/>
                    </a:cubicBezTo>
                    <a:cubicBezTo>
                      <a:pt x="13" y="4"/>
                      <a:pt x="13" y="3"/>
                      <a:pt x="13" y="3"/>
                    </a:cubicBezTo>
                    <a:cubicBezTo>
                      <a:pt x="10" y="0"/>
                      <a:pt x="4" y="1"/>
                      <a:pt x="1" y="2"/>
                    </a:cubicBezTo>
                    <a:cubicBezTo>
                      <a:pt x="0" y="2"/>
                      <a:pt x="1" y="3"/>
                      <a:pt x="1" y="3"/>
                    </a:cubicBezTo>
                    <a:close/>
                  </a:path>
                </a:pathLst>
              </a:custGeom>
              <a:solidFill>
                <a:srgbClr val="FFFFFF">
                  <a:alpha val="100000"/>
                </a:srgbClr>
              </a:solidFill>
              <a:ln w="9525">
                <a:noFill/>
              </a:ln>
            </p:spPr>
            <p:txBody>
              <a:bodyPr/>
              <a:lstStyle/>
              <a:p>
                <a:endParaRPr lang="zh-CN" altLang="en-US"/>
              </a:p>
            </p:txBody>
          </p:sp>
          <p:sp>
            <p:nvSpPr>
              <p:cNvPr id="3270" name="Freeform 538"/>
              <p:cNvSpPr/>
              <p:nvPr/>
            </p:nvSpPr>
            <p:spPr>
              <a:xfrm>
                <a:off x="9332119" y="3925888"/>
                <a:ext cx="131763" cy="23813"/>
              </a:xfrm>
              <a:custGeom>
                <a:avLst/>
                <a:gdLst>
                  <a:gd name="txL" fmla="*/ 0 w 17"/>
                  <a:gd name="txT" fmla="*/ 0 h 3"/>
                  <a:gd name="txR" fmla="*/ 17 w 17"/>
                  <a:gd name="txB" fmla="*/ 3 h 3"/>
                </a:gdLst>
                <a:ahLst/>
                <a:cxnLst>
                  <a:cxn ang="0">
                    <a:pos x="2147483646" y="2147483646"/>
                  </a:cxn>
                  <a:cxn ang="0">
                    <a:pos x="2147483646" y="2147483646"/>
                  </a:cxn>
                  <a:cxn ang="0">
                    <a:pos x="2147483646" y="2147483646"/>
                  </a:cxn>
                  <a:cxn ang="0">
                    <a:pos x="2147483646" y="2147483646"/>
                  </a:cxn>
                  <a:cxn ang="0">
                    <a:pos x="2147483646" y="2147483646"/>
                  </a:cxn>
                </a:cxnLst>
                <a:rect l="txL" t="txT" r="txR" b="txB"/>
                <a:pathLst>
                  <a:path w="17" h="3">
                    <a:moveTo>
                      <a:pt x="1" y="2"/>
                    </a:moveTo>
                    <a:cubicBezTo>
                      <a:pt x="0" y="2"/>
                      <a:pt x="1" y="3"/>
                      <a:pt x="1" y="3"/>
                    </a:cubicBezTo>
                    <a:cubicBezTo>
                      <a:pt x="6" y="2"/>
                      <a:pt x="11" y="2"/>
                      <a:pt x="16" y="1"/>
                    </a:cubicBezTo>
                    <a:cubicBezTo>
                      <a:pt x="17" y="1"/>
                      <a:pt x="17" y="1"/>
                      <a:pt x="16" y="1"/>
                    </a:cubicBezTo>
                    <a:cubicBezTo>
                      <a:pt x="11" y="0"/>
                      <a:pt x="6" y="1"/>
                      <a:pt x="1" y="2"/>
                    </a:cubicBezTo>
                    <a:close/>
                  </a:path>
                </a:pathLst>
              </a:custGeom>
              <a:solidFill>
                <a:srgbClr val="FFFFFF">
                  <a:alpha val="100000"/>
                </a:srgbClr>
              </a:solidFill>
              <a:ln w="9525">
                <a:noFill/>
              </a:ln>
            </p:spPr>
            <p:txBody>
              <a:bodyPr/>
              <a:lstStyle/>
              <a:p>
                <a:endParaRPr lang="zh-CN" altLang="en-US"/>
              </a:p>
            </p:txBody>
          </p:sp>
          <p:sp>
            <p:nvSpPr>
              <p:cNvPr id="3271" name="Freeform 539"/>
              <p:cNvSpPr/>
              <p:nvPr/>
            </p:nvSpPr>
            <p:spPr>
              <a:xfrm>
                <a:off x="9471819" y="3795713"/>
                <a:ext cx="200025" cy="277813"/>
              </a:xfrm>
              <a:custGeom>
                <a:avLst/>
                <a:gdLst>
                  <a:gd name="txL" fmla="*/ 0 w 26"/>
                  <a:gd name="txT" fmla="*/ 0 h 36"/>
                  <a:gd name="txR" fmla="*/ 26 w 26"/>
                  <a:gd name="txB" fmla="*/ 36 h 36"/>
                </a:gdLst>
                <a:ahLst/>
                <a:cxnLst>
                  <a:cxn ang="0">
                    <a:pos x="2147483646" y="2147483646"/>
                  </a:cxn>
                  <a:cxn ang="0">
                    <a:pos x="0" y="0"/>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26" h="36">
                    <a:moveTo>
                      <a:pt x="25" y="2"/>
                    </a:moveTo>
                    <a:cubicBezTo>
                      <a:pt x="17" y="1"/>
                      <a:pt x="9" y="0"/>
                      <a:pt x="0" y="0"/>
                    </a:cubicBezTo>
                    <a:cubicBezTo>
                      <a:pt x="0" y="0"/>
                      <a:pt x="0" y="1"/>
                      <a:pt x="0" y="1"/>
                    </a:cubicBezTo>
                    <a:cubicBezTo>
                      <a:pt x="8" y="2"/>
                      <a:pt x="16" y="3"/>
                      <a:pt x="23" y="3"/>
                    </a:cubicBezTo>
                    <a:cubicBezTo>
                      <a:pt x="21" y="7"/>
                      <a:pt x="19" y="10"/>
                      <a:pt x="16" y="14"/>
                    </a:cubicBezTo>
                    <a:cubicBezTo>
                      <a:pt x="14" y="14"/>
                      <a:pt x="11" y="14"/>
                      <a:pt x="8" y="15"/>
                    </a:cubicBezTo>
                    <a:cubicBezTo>
                      <a:pt x="8" y="15"/>
                      <a:pt x="8" y="16"/>
                      <a:pt x="8" y="16"/>
                    </a:cubicBezTo>
                    <a:cubicBezTo>
                      <a:pt x="10" y="16"/>
                      <a:pt x="13" y="16"/>
                      <a:pt x="15" y="16"/>
                    </a:cubicBezTo>
                    <a:cubicBezTo>
                      <a:pt x="13" y="18"/>
                      <a:pt x="12" y="20"/>
                      <a:pt x="11" y="22"/>
                    </a:cubicBezTo>
                    <a:cubicBezTo>
                      <a:pt x="8" y="26"/>
                      <a:pt x="3" y="31"/>
                      <a:pt x="3" y="35"/>
                    </a:cubicBezTo>
                    <a:cubicBezTo>
                      <a:pt x="3" y="36"/>
                      <a:pt x="4" y="36"/>
                      <a:pt x="4" y="36"/>
                    </a:cubicBezTo>
                    <a:cubicBezTo>
                      <a:pt x="4" y="36"/>
                      <a:pt x="4" y="36"/>
                      <a:pt x="5" y="36"/>
                    </a:cubicBezTo>
                    <a:cubicBezTo>
                      <a:pt x="5" y="36"/>
                      <a:pt x="5" y="36"/>
                      <a:pt x="5" y="36"/>
                    </a:cubicBezTo>
                    <a:cubicBezTo>
                      <a:pt x="5" y="36"/>
                      <a:pt x="5" y="35"/>
                      <a:pt x="5" y="35"/>
                    </a:cubicBezTo>
                    <a:cubicBezTo>
                      <a:pt x="5" y="35"/>
                      <a:pt x="5" y="34"/>
                      <a:pt x="5" y="35"/>
                    </a:cubicBezTo>
                    <a:cubicBezTo>
                      <a:pt x="6" y="34"/>
                      <a:pt x="8" y="29"/>
                      <a:pt x="9" y="28"/>
                    </a:cubicBezTo>
                    <a:cubicBezTo>
                      <a:pt x="11" y="25"/>
                      <a:pt x="13" y="22"/>
                      <a:pt x="15" y="20"/>
                    </a:cubicBezTo>
                    <a:cubicBezTo>
                      <a:pt x="16" y="19"/>
                      <a:pt x="17" y="17"/>
                      <a:pt x="17" y="16"/>
                    </a:cubicBezTo>
                    <a:cubicBezTo>
                      <a:pt x="20" y="16"/>
                      <a:pt x="22" y="15"/>
                      <a:pt x="24" y="14"/>
                    </a:cubicBezTo>
                    <a:cubicBezTo>
                      <a:pt x="24" y="14"/>
                      <a:pt x="24" y="14"/>
                      <a:pt x="24" y="14"/>
                    </a:cubicBezTo>
                    <a:cubicBezTo>
                      <a:pt x="22" y="14"/>
                      <a:pt x="21" y="14"/>
                      <a:pt x="19" y="14"/>
                    </a:cubicBezTo>
                    <a:cubicBezTo>
                      <a:pt x="21" y="10"/>
                      <a:pt x="24" y="7"/>
                      <a:pt x="26" y="3"/>
                    </a:cubicBezTo>
                    <a:cubicBezTo>
                      <a:pt x="26" y="3"/>
                      <a:pt x="26" y="2"/>
                      <a:pt x="25" y="2"/>
                    </a:cubicBezTo>
                    <a:close/>
                  </a:path>
                </a:pathLst>
              </a:custGeom>
              <a:solidFill>
                <a:srgbClr val="FFFFFF">
                  <a:alpha val="100000"/>
                </a:srgbClr>
              </a:solidFill>
              <a:ln w="9525">
                <a:noFill/>
              </a:ln>
            </p:spPr>
            <p:txBody>
              <a:bodyPr/>
              <a:lstStyle/>
              <a:p>
                <a:endParaRPr lang="zh-CN" altLang="en-US"/>
              </a:p>
            </p:txBody>
          </p:sp>
          <p:sp>
            <p:nvSpPr>
              <p:cNvPr id="3272" name="Freeform 540"/>
              <p:cNvSpPr>
                <a:spLocks noEditPoints="1"/>
              </p:cNvSpPr>
              <p:nvPr/>
            </p:nvSpPr>
            <p:spPr>
              <a:xfrm>
                <a:off x="0" y="4682331"/>
                <a:ext cx="1165225" cy="677863"/>
              </a:xfrm>
              <a:custGeom>
                <a:avLst/>
                <a:gdLst>
                  <a:gd name="txL" fmla="*/ 0 w 151"/>
                  <a:gd name="txT" fmla="*/ 0 h 88"/>
                  <a:gd name="txR" fmla="*/ 151 w 151"/>
                  <a:gd name="txB" fmla="*/ 88 h 88"/>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51" h="88">
                    <a:moveTo>
                      <a:pt x="150" y="43"/>
                    </a:moveTo>
                    <a:cubicBezTo>
                      <a:pt x="149" y="40"/>
                      <a:pt x="148" y="38"/>
                      <a:pt x="145" y="35"/>
                    </a:cubicBezTo>
                    <a:cubicBezTo>
                      <a:pt x="147" y="32"/>
                      <a:pt x="147" y="27"/>
                      <a:pt x="144" y="22"/>
                    </a:cubicBezTo>
                    <a:cubicBezTo>
                      <a:pt x="144" y="22"/>
                      <a:pt x="144" y="22"/>
                      <a:pt x="144" y="22"/>
                    </a:cubicBezTo>
                    <a:cubicBezTo>
                      <a:pt x="144" y="21"/>
                      <a:pt x="144" y="19"/>
                      <a:pt x="142" y="19"/>
                    </a:cubicBezTo>
                    <a:cubicBezTo>
                      <a:pt x="142" y="19"/>
                      <a:pt x="142" y="19"/>
                      <a:pt x="142" y="19"/>
                    </a:cubicBezTo>
                    <a:cubicBezTo>
                      <a:pt x="142" y="19"/>
                      <a:pt x="142" y="19"/>
                      <a:pt x="142" y="19"/>
                    </a:cubicBezTo>
                    <a:cubicBezTo>
                      <a:pt x="143" y="18"/>
                      <a:pt x="143" y="17"/>
                      <a:pt x="142" y="17"/>
                    </a:cubicBezTo>
                    <a:cubicBezTo>
                      <a:pt x="134" y="8"/>
                      <a:pt x="116" y="7"/>
                      <a:pt x="106" y="5"/>
                    </a:cubicBezTo>
                    <a:cubicBezTo>
                      <a:pt x="92" y="2"/>
                      <a:pt x="80" y="0"/>
                      <a:pt x="67" y="3"/>
                    </a:cubicBezTo>
                    <a:cubicBezTo>
                      <a:pt x="48" y="7"/>
                      <a:pt x="30" y="12"/>
                      <a:pt x="12" y="18"/>
                    </a:cubicBezTo>
                    <a:cubicBezTo>
                      <a:pt x="12" y="18"/>
                      <a:pt x="12" y="18"/>
                      <a:pt x="12" y="18"/>
                    </a:cubicBezTo>
                    <a:cubicBezTo>
                      <a:pt x="12" y="18"/>
                      <a:pt x="12" y="18"/>
                      <a:pt x="12" y="18"/>
                    </a:cubicBezTo>
                    <a:cubicBezTo>
                      <a:pt x="11" y="19"/>
                      <a:pt x="10" y="19"/>
                      <a:pt x="10" y="21"/>
                    </a:cubicBezTo>
                    <a:cubicBezTo>
                      <a:pt x="10" y="21"/>
                      <a:pt x="10" y="21"/>
                      <a:pt x="10" y="21"/>
                    </a:cubicBezTo>
                    <a:cubicBezTo>
                      <a:pt x="10" y="21"/>
                      <a:pt x="10" y="22"/>
                      <a:pt x="10" y="22"/>
                    </a:cubicBezTo>
                    <a:cubicBezTo>
                      <a:pt x="10" y="26"/>
                      <a:pt x="10" y="29"/>
                      <a:pt x="11" y="33"/>
                    </a:cubicBezTo>
                    <a:cubicBezTo>
                      <a:pt x="11" y="33"/>
                      <a:pt x="11" y="34"/>
                      <a:pt x="11" y="34"/>
                    </a:cubicBezTo>
                    <a:cubicBezTo>
                      <a:pt x="9" y="37"/>
                      <a:pt x="6" y="39"/>
                      <a:pt x="2" y="41"/>
                    </a:cubicBezTo>
                    <a:cubicBezTo>
                      <a:pt x="2" y="41"/>
                      <a:pt x="2" y="42"/>
                      <a:pt x="3" y="42"/>
                    </a:cubicBezTo>
                    <a:cubicBezTo>
                      <a:pt x="5" y="43"/>
                      <a:pt x="8" y="44"/>
                      <a:pt x="10" y="45"/>
                    </a:cubicBezTo>
                    <a:cubicBezTo>
                      <a:pt x="7" y="47"/>
                      <a:pt x="4" y="49"/>
                      <a:pt x="6" y="53"/>
                    </a:cubicBezTo>
                    <a:cubicBezTo>
                      <a:pt x="7" y="54"/>
                      <a:pt x="9" y="54"/>
                      <a:pt x="10" y="55"/>
                    </a:cubicBezTo>
                    <a:cubicBezTo>
                      <a:pt x="11" y="56"/>
                      <a:pt x="13" y="58"/>
                      <a:pt x="14" y="59"/>
                    </a:cubicBezTo>
                    <a:cubicBezTo>
                      <a:pt x="14" y="67"/>
                      <a:pt x="19" y="71"/>
                      <a:pt x="26" y="74"/>
                    </a:cubicBezTo>
                    <a:cubicBezTo>
                      <a:pt x="38" y="79"/>
                      <a:pt x="60" y="88"/>
                      <a:pt x="73" y="86"/>
                    </a:cubicBezTo>
                    <a:cubicBezTo>
                      <a:pt x="80" y="85"/>
                      <a:pt x="86" y="81"/>
                      <a:pt x="91" y="78"/>
                    </a:cubicBezTo>
                    <a:cubicBezTo>
                      <a:pt x="100" y="73"/>
                      <a:pt x="110" y="69"/>
                      <a:pt x="120" y="66"/>
                    </a:cubicBezTo>
                    <a:cubicBezTo>
                      <a:pt x="134" y="60"/>
                      <a:pt x="141" y="62"/>
                      <a:pt x="139" y="47"/>
                    </a:cubicBezTo>
                    <a:cubicBezTo>
                      <a:pt x="142" y="47"/>
                      <a:pt x="146" y="46"/>
                      <a:pt x="149" y="45"/>
                    </a:cubicBezTo>
                    <a:cubicBezTo>
                      <a:pt x="150" y="45"/>
                      <a:pt x="151" y="44"/>
                      <a:pt x="150" y="43"/>
                    </a:cubicBezTo>
                    <a:close/>
                    <a:moveTo>
                      <a:pt x="14" y="36"/>
                    </a:moveTo>
                    <a:cubicBezTo>
                      <a:pt x="14" y="36"/>
                      <a:pt x="14" y="36"/>
                      <a:pt x="14" y="36"/>
                    </a:cubicBezTo>
                    <a:cubicBezTo>
                      <a:pt x="15" y="36"/>
                      <a:pt x="15" y="36"/>
                      <a:pt x="15" y="35"/>
                    </a:cubicBezTo>
                    <a:cubicBezTo>
                      <a:pt x="15" y="35"/>
                      <a:pt x="15" y="35"/>
                      <a:pt x="15" y="35"/>
                    </a:cubicBezTo>
                    <a:cubicBezTo>
                      <a:pt x="27" y="39"/>
                      <a:pt x="38" y="44"/>
                      <a:pt x="48" y="49"/>
                    </a:cubicBezTo>
                    <a:cubicBezTo>
                      <a:pt x="54" y="52"/>
                      <a:pt x="62" y="58"/>
                      <a:pt x="69" y="61"/>
                    </a:cubicBezTo>
                    <a:cubicBezTo>
                      <a:pt x="61" y="60"/>
                      <a:pt x="54" y="56"/>
                      <a:pt x="47" y="53"/>
                    </a:cubicBezTo>
                    <a:cubicBezTo>
                      <a:pt x="40" y="50"/>
                      <a:pt x="32" y="48"/>
                      <a:pt x="25" y="44"/>
                    </a:cubicBezTo>
                    <a:cubicBezTo>
                      <a:pt x="27" y="45"/>
                      <a:pt x="15" y="39"/>
                      <a:pt x="14" y="36"/>
                    </a:cubicBezTo>
                    <a:close/>
                    <a:moveTo>
                      <a:pt x="131" y="25"/>
                    </a:moveTo>
                    <a:cubicBezTo>
                      <a:pt x="131" y="25"/>
                      <a:pt x="131" y="25"/>
                      <a:pt x="130" y="25"/>
                    </a:cubicBezTo>
                    <a:cubicBezTo>
                      <a:pt x="130" y="25"/>
                      <a:pt x="130" y="25"/>
                      <a:pt x="129" y="25"/>
                    </a:cubicBezTo>
                    <a:cubicBezTo>
                      <a:pt x="129" y="26"/>
                      <a:pt x="129" y="26"/>
                      <a:pt x="129" y="26"/>
                    </a:cubicBezTo>
                    <a:cubicBezTo>
                      <a:pt x="122" y="29"/>
                      <a:pt x="114" y="32"/>
                      <a:pt x="106" y="35"/>
                    </a:cubicBezTo>
                    <a:cubicBezTo>
                      <a:pt x="106" y="34"/>
                      <a:pt x="106" y="33"/>
                      <a:pt x="104" y="33"/>
                    </a:cubicBezTo>
                    <a:cubicBezTo>
                      <a:pt x="103" y="33"/>
                      <a:pt x="102" y="35"/>
                      <a:pt x="103" y="36"/>
                    </a:cubicBezTo>
                    <a:cubicBezTo>
                      <a:pt x="101" y="37"/>
                      <a:pt x="98" y="38"/>
                      <a:pt x="96" y="39"/>
                    </a:cubicBezTo>
                    <a:cubicBezTo>
                      <a:pt x="96" y="39"/>
                      <a:pt x="95" y="39"/>
                      <a:pt x="95" y="39"/>
                    </a:cubicBezTo>
                    <a:cubicBezTo>
                      <a:pt x="95" y="39"/>
                      <a:pt x="95" y="39"/>
                      <a:pt x="94" y="39"/>
                    </a:cubicBezTo>
                    <a:cubicBezTo>
                      <a:pt x="94" y="39"/>
                      <a:pt x="94" y="39"/>
                      <a:pt x="94" y="39"/>
                    </a:cubicBezTo>
                    <a:cubicBezTo>
                      <a:pt x="93" y="38"/>
                      <a:pt x="93" y="39"/>
                      <a:pt x="93" y="40"/>
                    </a:cubicBezTo>
                    <a:cubicBezTo>
                      <a:pt x="84" y="43"/>
                      <a:pt x="75" y="44"/>
                      <a:pt x="65" y="41"/>
                    </a:cubicBezTo>
                    <a:cubicBezTo>
                      <a:pt x="58" y="39"/>
                      <a:pt x="51" y="35"/>
                      <a:pt x="44" y="33"/>
                    </a:cubicBezTo>
                    <a:cubicBezTo>
                      <a:pt x="35" y="29"/>
                      <a:pt x="26" y="26"/>
                      <a:pt x="17" y="23"/>
                    </a:cubicBezTo>
                    <a:cubicBezTo>
                      <a:pt x="57" y="25"/>
                      <a:pt x="97" y="24"/>
                      <a:pt x="137" y="23"/>
                    </a:cubicBezTo>
                    <a:cubicBezTo>
                      <a:pt x="135" y="24"/>
                      <a:pt x="133" y="25"/>
                      <a:pt x="131" y="25"/>
                    </a:cubicBezTo>
                    <a:close/>
                    <a:moveTo>
                      <a:pt x="63" y="53"/>
                    </a:moveTo>
                    <a:cubicBezTo>
                      <a:pt x="47" y="45"/>
                      <a:pt x="29" y="40"/>
                      <a:pt x="13" y="32"/>
                    </a:cubicBezTo>
                    <a:cubicBezTo>
                      <a:pt x="13" y="32"/>
                      <a:pt x="13" y="32"/>
                      <a:pt x="13" y="32"/>
                    </a:cubicBezTo>
                    <a:cubicBezTo>
                      <a:pt x="13" y="30"/>
                      <a:pt x="12" y="26"/>
                      <a:pt x="13" y="25"/>
                    </a:cubicBezTo>
                    <a:cubicBezTo>
                      <a:pt x="14" y="23"/>
                      <a:pt x="12" y="26"/>
                      <a:pt x="15" y="26"/>
                    </a:cubicBezTo>
                    <a:cubicBezTo>
                      <a:pt x="19" y="25"/>
                      <a:pt x="26" y="29"/>
                      <a:pt x="29" y="30"/>
                    </a:cubicBezTo>
                    <a:cubicBezTo>
                      <a:pt x="42" y="35"/>
                      <a:pt x="55" y="42"/>
                      <a:pt x="69" y="45"/>
                    </a:cubicBezTo>
                    <a:cubicBezTo>
                      <a:pt x="72" y="46"/>
                      <a:pt x="75" y="46"/>
                      <a:pt x="78" y="46"/>
                    </a:cubicBezTo>
                    <a:cubicBezTo>
                      <a:pt x="77" y="50"/>
                      <a:pt x="76" y="54"/>
                      <a:pt x="76" y="58"/>
                    </a:cubicBezTo>
                    <a:cubicBezTo>
                      <a:pt x="72" y="57"/>
                      <a:pt x="68" y="55"/>
                      <a:pt x="63" y="53"/>
                    </a:cubicBezTo>
                    <a:close/>
                    <a:moveTo>
                      <a:pt x="76" y="69"/>
                    </a:moveTo>
                    <a:cubicBezTo>
                      <a:pt x="76" y="69"/>
                      <a:pt x="76" y="69"/>
                      <a:pt x="76" y="69"/>
                    </a:cubicBezTo>
                    <a:cubicBezTo>
                      <a:pt x="77" y="68"/>
                      <a:pt x="79" y="68"/>
                      <a:pt x="80" y="67"/>
                    </a:cubicBezTo>
                    <a:cubicBezTo>
                      <a:pt x="78" y="69"/>
                      <a:pt x="76" y="72"/>
                      <a:pt x="72" y="72"/>
                    </a:cubicBezTo>
                    <a:cubicBezTo>
                      <a:pt x="73" y="70"/>
                      <a:pt x="74" y="69"/>
                      <a:pt x="76" y="69"/>
                    </a:cubicBezTo>
                    <a:close/>
                    <a:moveTo>
                      <a:pt x="84" y="62"/>
                    </a:moveTo>
                    <a:cubicBezTo>
                      <a:pt x="80" y="63"/>
                      <a:pt x="76" y="64"/>
                      <a:pt x="72" y="64"/>
                    </a:cubicBezTo>
                    <a:cubicBezTo>
                      <a:pt x="73" y="64"/>
                      <a:pt x="74" y="63"/>
                      <a:pt x="75" y="62"/>
                    </a:cubicBezTo>
                    <a:cubicBezTo>
                      <a:pt x="75" y="63"/>
                      <a:pt x="76" y="63"/>
                      <a:pt x="76" y="63"/>
                    </a:cubicBezTo>
                    <a:cubicBezTo>
                      <a:pt x="79" y="63"/>
                      <a:pt x="82" y="62"/>
                      <a:pt x="85" y="61"/>
                    </a:cubicBezTo>
                    <a:cubicBezTo>
                      <a:pt x="84" y="62"/>
                      <a:pt x="84" y="62"/>
                      <a:pt x="84" y="62"/>
                    </a:cubicBezTo>
                    <a:close/>
                    <a:moveTo>
                      <a:pt x="77" y="58"/>
                    </a:moveTo>
                    <a:cubicBezTo>
                      <a:pt x="78" y="54"/>
                      <a:pt x="79" y="50"/>
                      <a:pt x="79" y="46"/>
                    </a:cubicBezTo>
                    <a:cubicBezTo>
                      <a:pt x="96" y="46"/>
                      <a:pt x="114" y="35"/>
                      <a:pt x="130" y="29"/>
                    </a:cubicBezTo>
                    <a:cubicBezTo>
                      <a:pt x="132" y="28"/>
                      <a:pt x="135" y="26"/>
                      <a:pt x="137" y="26"/>
                    </a:cubicBezTo>
                    <a:cubicBezTo>
                      <a:pt x="142" y="26"/>
                      <a:pt x="138" y="23"/>
                      <a:pt x="142" y="28"/>
                    </a:cubicBezTo>
                    <a:cubicBezTo>
                      <a:pt x="144" y="32"/>
                      <a:pt x="143" y="33"/>
                      <a:pt x="141" y="35"/>
                    </a:cubicBezTo>
                    <a:cubicBezTo>
                      <a:pt x="137" y="41"/>
                      <a:pt x="118" y="42"/>
                      <a:pt x="111" y="45"/>
                    </a:cubicBezTo>
                    <a:cubicBezTo>
                      <a:pt x="104" y="48"/>
                      <a:pt x="97" y="51"/>
                      <a:pt x="90" y="55"/>
                    </a:cubicBezTo>
                    <a:cubicBezTo>
                      <a:pt x="85" y="57"/>
                      <a:pt x="81" y="58"/>
                      <a:pt x="77" y="58"/>
                    </a:cubicBezTo>
                    <a:close/>
                    <a:moveTo>
                      <a:pt x="72" y="5"/>
                    </a:moveTo>
                    <a:cubicBezTo>
                      <a:pt x="72" y="5"/>
                      <a:pt x="72" y="5"/>
                      <a:pt x="72" y="5"/>
                    </a:cubicBezTo>
                    <a:cubicBezTo>
                      <a:pt x="73" y="5"/>
                      <a:pt x="73" y="5"/>
                      <a:pt x="73" y="5"/>
                    </a:cubicBezTo>
                    <a:cubicBezTo>
                      <a:pt x="84" y="4"/>
                      <a:pt x="93" y="5"/>
                      <a:pt x="105" y="8"/>
                    </a:cubicBezTo>
                    <a:cubicBezTo>
                      <a:pt x="115" y="10"/>
                      <a:pt x="126" y="14"/>
                      <a:pt x="136" y="16"/>
                    </a:cubicBezTo>
                    <a:cubicBezTo>
                      <a:pt x="133" y="16"/>
                      <a:pt x="131" y="16"/>
                      <a:pt x="129" y="16"/>
                    </a:cubicBezTo>
                    <a:cubicBezTo>
                      <a:pt x="129" y="16"/>
                      <a:pt x="129" y="15"/>
                      <a:pt x="128" y="15"/>
                    </a:cubicBezTo>
                    <a:cubicBezTo>
                      <a:pt x="128" y="15"/>
                      <a:pt x="128" y="15"/>
                      <a:pt x="128" y="15"/>
                    </a:cubicBezTo>
                    <a:cubicBezTo>
                      <a:pt x="128" y="15"/>
                      <a:pt x="128" y="15"/>
                      <a:pt x="127" y="15"/>
                    </a:cubicBezTo>
                    <a:cubicBezTo>
                      <a:pt x="127" y="15"/>
                      <a:pt x="127" y="15"/>
                      <a:pt x="127" y="15"/>
                    </a:cubicBezTo>
                    <a:cubicBezTo>
                      <a:pt x="127" y="16"/>
                      <a:pt x="127" y="16"/>
                      <a:pt x="127" y="16"/>
                    </a:cubicBezTo>
                    <a:cubicBezTo>
                      <a:pt x="125" y="16"/>
                      <a:pt x="124" y="16"/>
                      <a:pt x="122" y="16"/>
                    </a:cubicBezTo>
                    <a:cubicBezTo>
                      <a:pt x="122" y="16"/>
                      <a:pt x="122" y="15"/>
                      <a:pt x="122" y="15"/>
                    </a:cubicBezTo>
                    <a:cubicBezTo>
                      <a:pt x="122" y="15"/>
                      <a:pt x="122" y="16"/>
                      <a:pt x="122" y="16"/>
                    </a:cubicBezTo>
                    <a:cubicBezTo>
                      <a:pt x="109" y="15"/>
                      <a:pt x="96" y="15"/>
                      <a:pt x="83" y="15"/>
                    </a:cubicBezTo>
                    <a:cubicBezTo>
                      <a:pt x="84" y="15"/>
                      <a:pt x="83" y="12"/>
                      <a:pt x="82" y="12"/>
                    </a:cubicBezTo>
                    <a:cubicBezTo>
                      <a:pt x="80" y="12"/>
                      <a:pt x="80" y="15"/>
                      <a:pt x="81" y="15"/>
                    </a:cubicBezTo>
                    <a:cubicBezTo>
                      <a:pt x="79" y="16"/>
                      <a:pt x="77" y="16"/>
                      <a:pt x="75" y="16"/>
                    </a:cubicBezTo>
                    <a:cubicBezTo>
                      <a:pt x="75" y="15"/>
                      <a:pt x="74" y="14"/>
                      <a:pt x="73" y="14"/>
                    </a:cubicBezTo>
                    <a:cubicBezTo>
                      <a:pt x="73" y="14"/>
                      <a:pt x="72" y="15"/>
                      <a:pt x="72" y="16"/>
                    </a:cubicBezTo>
                    <a:cubicBezTo>
                      <a:pt x="64" y="16"/>
                      <a:pt x="56" y="16"/>
                      <a:pt x="48" y="17"/>
                    </a:cubicBezTo>
                    <a:cubicBezTo>
                      <a:pt x="48" y="16"/>
                      <a:pt x="48" y="16"/>
                      <a:pt x="47" y="16"/>
                    </a:cubicBezTo>
                    <a:cubicBezTo>
                      <a:pt x="47" y="16"/>
                      <a:pt x="47" y="16"/>
                      <a:pt x="47" y="17"/>
                    </a:cubicBezTo>
                    <a:cubicBezTo>
                      <a:pt x="36" y="17"/>
                      <a:pt x="25" y="18"/>
                      <a:pt x="14" y="19"/>
                    </a:cubicBezTo>
                    <a:cubicBezTo>
                      <a:pt x="13" y="19"/>
                      <a:pt x="14" y="21"/>
                      <a:pt x="15" y="21"/>
                    </a:cubicBezTo>
                    <a:cubicBezTo>
                      <a:pt x="55" y="19"/>
                      <a:pt x="96" y="18"/>
                      <a:pt x="136" y="19"/>
                    </a:cubicBezTo>
                    <a:cubicBezTo>
                      <a:pt x="96" y="20"/>
                      <a:pt x="55" y="20"/>
                      <a:pt x="14" y="21"/>
                    </a:cubicBezTo>
                    <a:cubicBezTo>
                      <a:pt x="13" y="21"/>
                      <a:pt x="13" y="21"/>
                      <a:pt x="12" y="21"/>
                    </a:cubicBezTo>
                    <a:cubicBezTo>
                      <a:pt x="12" y="21"/>
                      <a:pt x="12" y="21"/>
                      <a:pt x="12" y="21"/>
                    </a:cubicBezTo>
                    <a:cubicBezTo>
                      <a:pt x="12" y="20"/>
                      <a:pt x="13" y="19"/>
                      <a:pt x="13" y="19"/>
                    </a:cubicBezTo>
                    <a:cubicBezTo>
                      <a:pt x="13" y="19"/>
                      <a:pt x="13" y="19"/>
                      <a:pt x="13" y="19"/>
                    </a:cubicBezTo>
                    <a:cubicBezTo>
                      <a:pt x="27" y="16"/>
                      <a:pt x="41" y="12"/>
                      <a:pt x="56" y="8"/>
                    </a:cubicBezTo>
                    <a:cubicBezTo>
                      <a:pt x="55" y="9"/>
                      <a:pt x="56" y="11"/>
                      <a:pt x="57" y="11"/>
                    </a:cubicBezTo>
                    <a:cubicBezTo>
                      <a:pt x="59" y="11"/>
                      <a:pt x="59" y="9"/>
                      <a:pt x="58" y="8"/>
                    </a:cubicBezTo>
                    <a:cubicBezTo>
                      <a:pt x="63" y="6"/>
                      <a:pt x="67" y="6"/>
                      <a:pt x="72" y="5"/>
                    </a:cubicBezTo>
                    <a:close/>
                    <a:moveTo>
                      <a:pt x="11" y="38"/>
                    </a:moveTo>
                    <a:cubicBezTo>
                      <a:pt x="12" y="42"/>
                      <a:pt x="19" y="44"/>
                      <a:pt x="22" y="45"/>
                    </a:cubicBezTo>
                    <a:cubicBezTo>
                      <a:pt x="34" y="51"/>
                      <a:pt x="46" y="57"/>
                      <a:pt x="59" y="62"/>
                    </a:cubicBezTo>
                    <a:cubicBezTo>
                      <a:pt x="61" y="62"/>
                      <a:pt x="64" y="64"/>
                      <a:pt x="66" y="64"/>
                    </a:cubicBezTo>
                    <a:cubicBezTo>
                      <a:pt x="55" y="63"/>
                      <a:pt x="44" y="57"/>
                      <a:pt x="32" y="53"/>
                    </a:cubicBezTo>
                    <a:cubicBezTo>
                      <a:pt x="27" y="51"/>
                      <a:pt x="23" y="49"/>
                      <a:pt x="18" y="47"/>
                    </a:cubicBezTo>
                    <a:cubicBezTo>
                      <a:pt x="13" y="45"/>
                      <a:pt x="0" y="42"/>
                      <a:pt x="11" y="38"/>
                    </a:cubicBezTo>
                    <a:close/>
                    <a:moveTo>
                      <a:pt x="11" y="46"/>
                    </a:moveTo>
                    <a:cubicBezTo>
                      <a:pt x="18" y="49"/>
                      <a:pt x="24" y="52"/>
                      <a:pt x="31" y="55"/>
                    </a:cubicBezTo>
                    <a:cubicBezTo>
                      <a:pt x="42" y="59"/>
                      <a:pt x="56" y="69"/>
                      <a:pt x="68" y="69"/>
                    </a:cubicBezTo>
                    <a:cubicBezTo>
                      <a:pt x="69" y="69"/>
                      <a:pt x="70" y="69"/>
                      <a:pt x="71" y="69"/>
                    </a:cubicBezTo>
                    <a:cubicBezTo>
                      <a:pt x="70" y="70"/>
                      <a:pt x="69" y="70"/>
                      <a:pt x="69" y="70"/>
                    </a:cubicBezTo>
                    <a:cubicBezTo>
                      <a:pt x="64" y="74"/>
                      <a:pt x="61" y="75"/>
                      <a:pt x="60" y="72"/>
                    </a:cubicBezTo>
                    <a:cubicBezTo>
                      <a:pt x="60" y="71"/>
                      <a:pt x="60" y="70"/>
                      <a:pt x="60" y="70"/>
                    </a:cubicBezTo>
                    <a:cubicBezTo>
                      <a:pt x="59" y="70"/>
                      <a:pt x="58" y="68"/>
                      <a:pt x="58" y="68"/>
                    </a:cubicBezTo>
                    <a:cubicBezTo>
                      <a:pt x="54" y="68"/>
                      <a:pt x="51" y="72"/>
                      <a:pt x="46" y="69"/>
                    </a:cubicBezTo>
                    <a:cubicBezTo>
                      <a:pt x="44" y="66"/>
                      <a:pt x="45" y="64"/>
                      <a:pt x="41" y="62"/>
                    </a:cubicBezTo>
                    <a:cubicBezTo>
                      <a:pt x="41" y="62"/>
                      <a:pt x="41" y="62"/>
                      <a:pt x="41" y="62"/>
                    </a:cubicBezTo>
                    <a:cubicBezTo>
                      <a:pt x="39" y="62"/>
                      <a:pt x="38" y="62"/>
                      <a:pt x="37" y="63"/>
                    </a:cubicBezTo>
                    <a:cubicBezTo>
                      <a:pt x="31" y="64"/>
                      <a:pt x="28" y="63"/>
                      <a:pt x="26" y="59"/>
                    </a:cubicBezTo>
                    <a:cubicBezTo>
                      <a:pt x="23" y="59"/>
                      <a:pt x="24" y="58"/>
                      <a:pt x="21" y="58"/>
                    </a:cubicBezTo>
                    <a:cubicBezTo>
                      <a:pt x="20" y="58"/>
                      <a:pt x="22" y="60"/>
                      <a:pt x="19" y="60"/>
                    </a:cubicBezTo>
                    <a:cubicBezTo>
                      <a:pt x="15" y="59"/>
                      <a:pt x="17" y="56"/>
                      <a:pt x="15" y="53"/>
                    </a:cubicBezTo>
                    <a:cubicBezTo>
                      <a:pt x="15" y="53"/>
                      <a:pt x="2" y="50"/>
                      <a:pt x="11" y="46"/>
                    </a:cubicBezTo>
                    <a:close/>
                    <a:moveTo>
                      <a:pt x="133" y="58"/>
                    </a:moveTo>
                    <a:cubicBezTo>
                      <a:pt x="131" y="60"/>
                      <a:pt x="124" y="61"/>
                      <a:pt x="121" y="62"/>
                    </a:cubicBezTo>
                    <a:cubicBezTo>
                      <a:pt x="110" y="65"/>
                      <a:pt x="100" y="70"/>
                      <a:pt x="90" y="75"/>
                    </a:cubicBezTo>
                    <a:cubicBezTo>
                      <a:pt x="84" y="78"/>
                      <a:pt x="79" y="80"/>
                      <a:pt x="75" y="81"/>
                    </a:cubicBezTo>
                    <a:cubicBezTo>
                      <a:pt x="75" y="79"/>
                      <a:pt x="75" y="77"/>
                      <a:pt x="75" y="75"/>
                    </a:cubicBezTo>
                    <a:cubicBezTo>
                      <a:pt x="75" y="75"/>
                      <a:pt x="74" y="75"/>
                      <a:pt x="74" y="75"/>
                    </a:cubicBezTo>
                    <a:cubicBezTo>
                      <a:pt x="74" y="77"/>
                      <a:pt x="74" y="79"/>
                      <a:pt x="73" y="81"/>
                    </a:cubicBezTo>
                    <a:cubicBezTo>
                      <a:pt x="67" y="82"/>
                      <a:pt x="61" y="82"/>
                      <a:pt x="54" y="79"/>
                    </a:cubicBezTo>
                    <a:cubicBezTo>
                      <a:pt x="46" y="77"/>
                      <a:pt x="22" y="73"/>
                      <a:pt x="16" y="63"/>
                    </a:cubicBezTo>
                    <a:cubicBezTo>
                      <a:pt x="19" y="63"/>
                      <a:pt x="21" y="61"/>
                      <a:pt x="25" y="62"/>
                    </a:cubicBezTo>
                    <a:cubicBezTo>
                      <a:pt x="26" y="63"/>
                      <a:pt x="27" y="66"/>
                      <a:pt x="29" y="67"/>
                    </a:cubicBezTo>
                    <a:cubicBezTo>
                      <a:pt x="32" y="68"/>
                      <a:pt x="44" y="64"/>
                      <a:pt x="44" y="71"/>
                    </a:cubicBezTo>
                    <a:cubicBezTo>
                      <a:pt x="44" y="72"/>
                      <a:pt x="44" y="72"/>
                      <a:pt x="45" y="73"/>
                    </a:cubicBezTo>
                    <a:cubicBezTo>
                      <a:pt x="47" y="73"/>
                      <a:pt x="54" y="71"/>
                      <a:pt x="55" y="72"/>
                    </a:cubicBezTo>
                    <a:cubicBezTo>
                      <a:pt x="59" y="73"/>
                      <a:pt x="57" y="75"/>
                      <a:pt x="59" y="77"/>
                    </a:cubicBezTo>
                    <a:cubicBezTo>
                      <a:pt x="65" y="80"/>
                      <a:pt x="68" y="77"/>
                      <a:pt x="70" y="73"/>
                    </a:cubicBezTo>
                    <a:cubicBezTo>
                      <a:pt x="74" y="75"/>
                      <a:pt x="76" y="74"/>
                      <a:pt x="80" y="73"/>
                    </a:cubicBezTo>
                    <a:cubicBezTo>
                      <a:pt x="85" y="71"/>
                      <a:pt x="91" y="69"/>
                      <a:pt x="97" y="67"/>
                    </a:cubicBezTo>
                    <a:cubicBezTo>
                      <a:pt x="107" y="63"/>
                      <a:pt x="118" y="58"/>
                      <a:pt x="128" y="54"/>
                    </a:cubicBezTo>
                    <a:cubicBezTo>
                      <a:pt x="132" y="53"/>
                      <a:pt x="134" y="52"/>
                      <a:pt x="134" y="48"/>
                    </a:cubicBezTo>
                    <a:cubicBezTo>
                      <a:pt x="135" y="48"/>
                      <a:pt x="136" y="48"/>
                      <a:pt x="136" y="48"/>
                    </a:cubicBezTo>
                    <a:cubicBezTo>
                      <a:pt x="136" y="51"/>
                      <a:pt x="135" y="55"/>
                      <a:pt x="133" y="58"/>
                    </a:cubicBezTo>
                    <a:close/>
                    <a:moveTo>
                      <a:pt x="86" y="65"/>
                    </a:moveTo>
                    <a:cubicBezTo>
                      <a:pt x="93" y="62"/>
                      <a:pt x="101" y="58"/>
                      <a:pt x="107" y="56"/>
                    </a:cubicBezTo>
                    <a:cubicBezTo>
                      <a:pt x="114" y="53"/>
                      <a:pt x="121" y="52"/>
                      <a:pt x="128" y="50"/>
                    </a:cubicBezTo>
                    <a:cubicBezTo>
                      <a:pt x="124" y="51"/>
                      <a:pt x="119" y="53"/>
                      <a:pt x="117" y="54"/>
                    </a:cubicBezTo>
                    <a:cubicBezTo>
                      <a:pt x="112" y="57"/>
                      <a:pt x="106" y="59"/>
                      <a:pt x="100" y="62"/>
                    </a:cubicBezTo>
                    <a:cubicBezTo>
                      <a:pt x="95" y="63"/>
                      <a:pt x="91" y="64"/>
                      <a:pt x="86" y="65"/>
                    </a:cubicBezTo>
                    <a:close/>
                    <a:moveTo>
                      <a:pt x="138" y="45"/>
                    </a:moveTo>
                    <a:cubicBezTo>
                      <a:pt x="138" y="45"/>
                      <a:pt x="137" y="45"/>
                      <a:pt x="137" y="46"/>
                    </a:cubicBezTo>
                    <a:cubicBezTo>
                      <a:pt x="134" y="46"/>
                      <a:pt x="130" y="46"/>
                      <a:pt x="127" y="47"/>
                    </a:cubicBezTo>
                    <a:cubicBezTo>
                      <a:pt x="115" y="50"/>
                      <a:pt x="103" y="54"/>
                      <a:pt x="92" y="59"/>
                    </a:cubicBezTo>
                    <a:cubicBezTo>
                      <a:pt x="99" y="55"/>
                      <a:pt x="106" y="50"/>
                      <a:pt x="112" y="48"/>
                    </a:cubicBezTo>
                    <a:cubicBezTo>
                      <a:pt x="123" y="44"/>
                      <a:pt x="138" y="44"/>
                      <a:pt x="144" y="37"/>
                    </a:cubicBezTo>
                    <a:cubicBezTo>
                      <a:pt x="147" y="43"/>
                      <a:pt x="144" y="45"/>
                      <a:pt x="138" y="45"/>
                    </a:cubicBezTo>
                    <a:close/>
                  </a:path>
                </a:pathLst>
              </a:custGeom>
              <a:solidFill>
                <a:srgbClr val="FFFFFF">
                  <a:alpha val="100000"/>
                </a:srgbClr>
              </a:solidFill>
              <a:ln w="9525">
                <a:noFill/>
              </a:ln>
            </p:spPr>
            <p:txBody>
              <a:bodyPr/>
              <a:lstStyle/>
              <a:p>
                <a:endParaRPr lang="zh-CN" altLang="en-US"/>
              </a:p>
            </p:txBody>
          </p:sp>
          <p:sp>
            <p:nvSpPr>
              <p:cNvPr id="3273" name="Freeform 566"/>
              <p:cNvSpPr/>
              <p:nvPr/>
            </p:nvSpPr>
            <p:spPr>
              <a:xfrm>
                <a:off x="1991519" y="3463925"/>
                <a:ext cx="901700" cy="1203325"/>
              </a:xfrm>
              <a:custGeom>
                <a:avLst/>
                <a:gdLst>
                  <a:gd name="txL" fmla="*/ 0 w 117"/>
                  <a:gd name="txT" fmla="*/ 0 h 156"/>
                  <a:gd name="txR" fmla="*/ 117 w 117"/>
                  <a:gd name="txB" fmla="*/ 156 h 156"/>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17" h="156">
                    <a:moveTo>
                      <a:pt x="112" y="118"/>
                    </a:moveTo>
                    <a:cubicBezTo>
                      <a:pt x="110" y="106"/>
                      <a:pt x="107" y="94"/>
                      <a:pt x="104" y="81"/>
                    </a:cubicBezTo>
                    <a:cubicBezTo>
                      <a:pt x="99" y="56"/>
                      <a:pt x="95" y="31"/>
                      <a:pt x="91" y="5"/>
                    </a:cubicBezTo>
                    <a:cubicBezTo>
                      <a:pt x="91" y="5"/>
                      <a:pt x="90" y="5"/>
                      <a:pt x="90" y="6"/>
                    </a:cubicBezTo>
                    <a:cubicBezTo>
                      <a:pt x="95" y="40"/>
                      <a:pt x="101" y="75"/>
                      <a:pt x="108" y="110"/>
                    </a:cubicBezTo>
                    <a:cubicBezTo>
                      <a:pt x="111" y="119"/>
                      <a:pt x="115" y="132"/>
                      <a:pt x="105" y="137"/>
                    </a:cubicBezTo>
                    <a:cubicBezTo>
                      <a:pt x="99" y="141"/>
                      <a:pt x="86" y="139"/>
                      <a:pt x="79" y="140"/>
                    </a:cubicBezTo>
                    <a:cubicBezTo>
                      <a:pt x="70" y="142"/>
                      <a:pt x="62" y="143"/>
                      <a:pt x="53" y="145"/>
                    </a:cubicBezTo>
                    <a:cubicBezTo>
                      <a:pt x="47" y="146"/>
                      <a:pt x="30" y="153"/>
                      <a:pt x="24" y="152"/>
                    </a:cubicBezTo>
                    <a:cubicBezTo>
                      <a:pt x="13" y="148"/>
                      <a:pt x="15" y="112"/>
                      <a:pt x="14" y="102"/>
                    </a:cubicBezTo>
                    <a:cubicBezTo>
                      <a:pt x="12" y="84"/>
                      <a:pt x="10" y="67"/>
                      <a:pt x="8" y="49"/>
                    </a:cubicBezTo>
                    <a:cubicBezTo>
                      <a:pt x="6" y="41"/>
                      <a:pt x="4" y="32"/>
                      <a:pt x="4" y="23"/>
                    </a:cubicBezTo>
                    <a:cubicBezTo>
                      <a:pt x="4" y="16"/>
                      <a:pt x="3" y="13"/>
                      <a:pt x="12" y="10"/>
                    </a:cubicBezTo>
                    <a:cubicBezTo>
                      <a:pt x="15" y="8"/>
                      <a:pt x="21" y="9"/>
                      <a:pt x="25" y="8"/>
                    </a:cubicBezTo>
                    <a:cubicBezTo>
                      <a:pt x="47" y="6"/>
                      <a:pt x="68" y="4"/>
                      <a:pt x="90" y="3"/>
                    </a:cubicBezTo>
                    <a:cubicBezTo>
                      <a:pt x="91" y="3"/>
                      <a:pt x="91" y="0"/>
                      <a:pt x="90" y="0"/>
                    </a:cubicBezTo>
                    <a:cubicBezTo>
                      <a:pt x="60" y="2"/>
                      <a:pt x="30" y="5"/>
                      <a:pt x="1" y="9"/>
                    </a:cubicBezTo>
                    <a:cubicBezTo>
                      <a:pt x="0" y="9"/>
                      <a:pt x="0" y="10"/>
                      <a:pt x="0" y="11"/>
                    </a:cubicBezTo>
                    <a:cubicBezTo>
                      <a:pt x="7" y="58"/>
                      <a:pt x="13" y="106"/>
                      <a:pt x="17" y="154"/>
                    </a:cubicBezTo>
                    <a:cubicBezTo>
                      <a:pt x="17" y="155"/>
                      <a:pt x="18" y="156"/>
                      <a:pt x="18" y="155"/>
                    </a:cubicBezTo>
                    <a:cubicBezTo>
                      <a:pt x="42" y="149"/>
                      <a:pt x="65" y="144"/>
                      <a:pt x="89" y="141"/>
                    </a:cubicBezTo>
                    <a:cubicBezTo>
                      <a:pt x="97" y="140"/>
                      <a:pt x="113" y="143"/>
                      <a:pt x="116" y="134"/>
                    </a:cubicBezTo>
                    <a:cubicBezTo>
                      <a:pt x="117" y="130"/>
                      <a:pt x="113" y="122"/>
                      <a:pt x="112" y="118"/>
                    </a:cubicBezTo>
                    <a:close/>
                  </a:path>
                </a:pathLst>
              </a:custGeom>
              <a:solidFill>
                <a:srgbClr val="FFFFFF">
                  <a:alpha val="100000"/>
                </a:srgbClr>
              </a:solidFill>
              <a:ln w="9525">
                <a:noFill/>
              </a:ln>
            </p:spPr>
            <p:txBody>
              <a:bodyPr/>
              <a:lstStyle/>
              <a:p>
                <a:endParaRPr lang="zh-CN" altLang="en-US"/>
              </a:p>
            </p:txBody>
          </p:sp>
          <p:sp>
            <p:nvSpPr>
              <p:cNvPr id="3274" name="Freeform 567"/>
              <p:cNvSpPr/>
              <p:nvPr/>
            </p:nvSpPr>
            <p:spPr>
              <a:xfrm>
                <a:off x="2129631" y="3571875"/>
                <a:ext cx="501650" cy="61913"/>
              </a:xfrm>
              <a:custGeom>
                <a:avLst/>
                <a:gdLst>
                  <a:gd name="txL" fmla="*/ 0 w 65"/>
                  <a:gd name="txT" fmla="*/ 0 h 8"/>
                  <a:gd name="txR" fmla="*/ 65 w 65"/>
                  <a:gd name="txB" fmla="*/ 8 h 8"/>
                </a:gdLst>
                <a:ahLst/>
                <a:cxnLst>
                  <a:cxn ang="0">
                    <a:pos x="2147483646" y="2147483646"/>
                  </a:cxn>
                  <a:cxn ang="0">
                    <a:pos x="2147483646" y="2147483646"/>
                  </a:cxn>
                  <a:cxn ang="0">
                    <a:pos x="2147483646" y="2147483646"/>
                  </a:cxn>
                  <a:cxn ang="0">
                    <a:pos x="2147483646" y="2147483646"/>
                  </a:cxn>
                  <a:cxn ang="0">
                    <a:pos x="2147483646" y="2147483646"/>
                  </a:cxn>
                </a:cxnLst>
                <a:rect l="txL" t="txT" r="txR" b="txB"/>
                <a:pathLst>
                  <a:path w="65" h="8">
                    <a:moveTo>
                      <a:pt x="64" y="2"/>
                    </a:moveTo>
                    <a:cubicBezTo>
                      <a:pt x="43" y="0"/>
                      <a:pt x="21" y="3"/>
                      <a:pt x="1" y="6"/>
                    </a:cubicBezTo>
                    <a:cubicBezTo>
                      <a:pt x="0" y="6"/>
                      <a:pt x="0" y="8"/>
                      <a:pt x="1" y="8"/>
                    </a:cubicBezTo>
                    <a:cubicBezTo>
                      <a:pt x="22" y="6"/>
                      <a:pt x="43" y="2"/>
                      <a:pt x="64" y="3"/>
                    </a:cubicBezTo>
                    <a:cubicBezTo>
                      <a:pt x="65" y="3"/>
                      <a:pt x="65" y="2"/>
                      <a:pt x="64" y="2"/>
                    </a:cubicBezTo>
                    <a:close/>
                  </a:path>
                </a:pathLst>
              </a:custGeom>
              <a:solidFill>
                <a:srgbClr val="FFFFFF">
                  <a:alpha val="100000"/>
                </a:srgbClr>
              </a:solidFill>
              <a:ln w="9525">
                <a:noFill/>
              </a:ln>
            </p:spPr>
            <p:txBody>
              <a:bodyPr/>
              <a:lstStyle/>
              <a:p>
                <a:endParaRPr lang="zh-CN" altLang="en-US"/>
              </a:p>
            </p:txBody>
          </p:sp>
          <p:sp>
            <p:nvSpPr>
              <p:cNvPr id="3275" name="Freeform 568"/>
              <p:cNvSpPr/>
              <p:nvPr/>
            </p:nvSpPr>
            <p:spPr>
              <a:xfrm>
                <a:off x="2515394" y="3656013"/>
                <a:ext cx="100013" cy="15875"/>
              </a:xfrm>
              <a:custGeom>
                <a:avLst/>
                <a:gdLst>
                  <a:gd name="txL" fmla="*/ 0 w 13"/>
                  <a:gd name="txT" fmla="*/ 0 h 2"/>
                  <a:gd name="txR" fmla="*/ 13 w 13"/>
                  <a:gd name="txB" fmla="*/ 2 h 2"/>
                </a:gdLst>
                <a:ahLst/>
                <a:cxnLst>
                  <a:cxn ang="0">
                    <a:pos x="2147483646" y="2147483646"/>
                  </a:cxn>
                  <a:cxn ang="0">
                    <a:pos x="2147483646" y="2147483646"/>
                  </a:cxn>
                  <a:cxn ang="0">
                    <a:pos x="2147483646" y="0"/>
                  </a:cxn>
                  <a:cxn ang="0">
                    <a:pos x="0" y="0"/>
                  </a:cxn>
                  <a:cxn ang="0">
                    <a:pos x="0" y="2147483646"/>
                  </a:cxn>
                  <a:cxn ang="0">
                    <a:pos x="2147483646" y="2147483646"/>
                  </a:cxn>
                  <a:cxn ang="0">
                    <a:pos x="2147483646" y="2147483646"/>
                  </a:cxn>
                </a:cxnLst>
                <a:rect l="txL" t="txT" r="txR" b="txB"/>
                <a:pathLst>
                  <a:path w="13" h="2">
                    <a:moveTo>
                      <a:pt x="12" y="2"/>
                    </a:moveTo>
                    <a:cubicBezTo>
                      <a:pt x="12" y="2"/>
                      <a:pt x="13" y="1"/>
                      <a:pt x="12" y="1"/>
                    </a:cubicBezTo>
                    <a:cubicBezTo>
                      <a:pt x="10" y="1"/>
                      <a:pt x="8" y="1"/>
                      <a:pt x="6" y="0"/>
                    </a:cubicBezTo>
                    <a:cubicBezTo>
                      <a:pt x="4" y="0"/>
                      <a:pt x="2" y="0"/>
                      <a:pt x="0" y="0"/>
                    </a:cubicBezTo>
                    <a:cubicBezTo>
                      <a:pt x="0" y="0"/>
                      <a:pt x="0" y="1"/>
                      <a:pt x="0" y="1"/>
                    </a:cubicBezTo>
                    <a:cubicBezTo>
                      <a:pt x="2" y="2"/>
                      <a:pt x="4" y="1"/>
                      <a:pt x="6" y="2"/>
                    </a:cubicBezTo>
                    <a:cubicBezTo>
                      <a:pt x="8" y="2"/>
                      <a:pt x="10" y="2"/>
                      <a:pt x="12" y="2"/>
                    </a:cubicBezTo>
                    <a:close/>
                  </a:path>
                </a:pathLst>
              </a:custGeom>
              <a:solidFill>
                <a:srgbClr val="FFFFFF">
                  <a:alpha val="100000"/>
                </a:srgbClr>
              </a:solidFill>
              <a:ln w="9525">
                <a:noFill/>
              </a:ln>
            </p:spPr>
            <p:txBody>
              <a:bodyPr/>
              <a:lstStyle/>
              <a:p>
                <a:endParaRPr lang="zh-CN" altLang="en-US"/>
              </a:p>
            </p:txBody>
          </p:sp>
          <p:sp>
            <p:nvSpPr>
              <p:cNvPr id="3276" name="Freeform 569"/>
              <p:cNvSpPr/>
              <p:nvPr/>
            </p:nvSpPr>
            <p:spPr>
              <a:xfrm>
                <a:off x="2215356" y="3671888"/>
                <a:ext cx="207963" cy="23813"/>
              </a:xfrm>
              <a:custGeom>
                <a:avLst/>
                <a:gdLst>
                  <a:gd name="txL" fmla="*/ 0 w 27"/>
                  <a:gd name="txT" fmla="*/ 0 h 3"/>
                  <a:gd name="txR" fmla="*/ 27 w 27"/>
                  <a:gd name="txB" fmla="*/ 3 h 3"/>
                </a:gdLst>
                <a:ahLst/>
                <a:cxnLst>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Lst>
                <a:rect l="txL" t="txT" r="txR" b="txB"/>
                <a:pathLst>
                  <a:path w="27" h="3">
                    <a:moveTo>
                      <a:pt x="27" y="1"/>
                    </a:moveTo>
                    <a:cubicBezTo>
                      <a:pt x="22" y="0"/>
                      <a:pt x="17" y="0"/>
                      <a:pt x="13" y="0"/>
                    </a:cubicBezTo>
                    <a:cubicBezTo>
                      <a:pt x="9" y="0"/>
                      <a:pt x="5" y="0"/>
                      <a:pt x="1" y="2"/>
                    </a:cubicBezTo>
                    <a:cubicBezTo>
                      <a:pt x="0" y="2"/>
                      <a:pt x="1" y="3"/>
                      <a:pt x="1" y="3"/>
                    </a:cubicBezTo>
                    <a:cubicBezTo>
                      <a:pt x="5" y="3"/>
                      <a:pt x="10" y="2"/>
                      <a:pt x="14" y="1"/>
                    </a:cubicBezTo>
                    <a:cubicBezTo>
                      <a:pt x="18" y="1"/>
                      <a:pt x="22" y="1"/>
                      <a:pt x="27" y="1"/>
                    </a:cubicBezTo>
                    <a:cubicBezTo>
                      <a:pt x="27" y="1"/>
                      <a:pt x="27" y="1"/>
                      <a:pt x="27" y="1"/>
                    </a:cubicBezTo>
                    <a:close/>
                  </a:path>
                </a:pathLst>
              </a:custGeom>
              <a:solidFill>
                <a:srgbClr val="FFFFFF">
                  <a:alpha val="100000"/>
                </a:srgbClr>
              </a:solidFill>
              <a:ln w="9525">
                <a:noFill/>
              </a:ln>
            </p:spPr>
            <p:txBody>
              <a:bodyPr/>
              <a:lstStyle/>
              <a:p>
                <a:endParaRPr lang="zh-CN" altLang="en-US"/>
              </a:p>
            </p:txBody>
          </p:sp>
          <p:sp>
            <p:nvSpPr>
              <p:cNvPr id="3277" name="Freeform 570"/>
              <p:cNvSpPr/>
              <p:nvPr/>
            </p:nvSpPr>
            <p:spPr>
              <a:xfrm>
                <a:off x="2121694" y="3687763"/>
                <a:ext cx="39688" cy="14288"/>
              </a:xfrm>
              <a:custGeom>
                <a:avLst/>
                <a:gdLst>
                  <a:gd name="txL" fmla="*/ 0 w 5"/>
                  <a:gd name="txT" fmla="*/ 0 h 2"/>
                  <a:gd name="txR" fmla="*/ 5 w 5"/>
                  <a:gd name="txB" fmla="*/ 2 h 2"/>
                </a:gdLst>
                <a:ahLst/>
                <a:cxnLst>
                  <a:cxn ang="0">
                    <a:pos x="0" y="2147483646"/>
                  </a:cxn>
                  <a:cxn ang="0">
                    <a:pos x="2147483646" y="2147483646"/>
                  </a:cxn>
                  <a:cxn ang="0">
                    <a:pos x="2147483646" y="0"/>
                  </a:cxn>
                  <a:cxn ang="0">
                    <a:pos x="0" y="0"/>
                  </a:cxn>
                  <a:cxn ang="0">
                    <a:pos x="0" y="2147483646"/>
                  </a:cxn>
                </a:cxnLst>
                <a:rect l="txL" t="txT" r="txR" b="txB"/>
                <a:pathLst>
                  <a:path w="5" h="2">
                    <a:moveTo>
                      <a:pt x="0" y="1"/>
                    </a:moveTo>
                    <a:cubicBezTo>
                      <a:pt x="2" y="2"/>
                      <a:pt x="4" y="1"/>
                      <a:pt x="5" y="1"/>
                    </a:cubicBezTo>
                    <a:cubicBezTo>
                      <a:pt x="5" y="1"/>
                      <a:pt x="5" y="0"/>
                      <a:pt x="5" y="0"/>
                    </a:cubicBezTo>
                    <a:cubicBezTo>
                      <a:pt x="3" y="0"/>
                      <a:pt x="2" y="0"/>
                      <a:pt x="0" y="0"/>
                    </a:cubicBezTo>
                    <a:cubicBezTo>
                      <a:pt x="0" y="1"/>
                      <a:pt x="0" y="1"/>
                      <a:pt x="0" y="1"/>
                    </a:cubicBezTo>
                    <a:close/>
                  </a:path>
                </a:pathLst>
              </a:custGeom>
              <a:solidFill>
                <a:srgbClr val="FFFFFF">
                  <a:alpha val="100000"/>
                </a:srgbClr>
              </a:solidFill>
              <a:ln w="9525">
                <a:noFill/>
              </a:ln>
            </p:spPr>
            <p:txBody>
              <a:bodyPr/>
              <a:lstStyle/>
              <a:p>
                <a:endParaRPr lang="zh-CN" altLang="en-US"/>
              </a:p>
            </p:txBody>
          </p:sp>
          <p:sp>
            <p:nvSpPr>
              <p:cNvPr id="3278" name="Freeform 571"/>
              <p:cNvSpPr/>
              <p:nvPr/>
            </p:nvSpPr>
            <p:spPr>
              <a:xfrm>
                <a:off x="2431256" y="3717925"/>
                <a:ext cx="161925" cy="23813"/>
              </a:xfrm>
              <a:custGeom>
                <a:avLst/>
                <a:gdLst>
                  <a:gd name="txL" fmla="*/ 0 w 21"/>
                  <a:gd name="txT" fmla="*/ 0 h 3"/>
                  <a:gd name="txR" fmla="*/ 21 w 21"/>
                  <a:gd name="txB" fmla="*/ 3 h 3"/>
                </a:gdLst>
                <a:ahLst/>
                <a:cxnLst>
                  <a:cxn ang="0">
                    <a:pos x="0" y="2147483646"/>
                  </a:cxn>
                  <a:cxn ang="0">
                    <a:pos x="0" y="2147483646"/>
                  </a:cxn>
                  <a:cxn ang="0">
                    <a:pos x="2147483646" y="2147483646"/>
                  </a:cxn>
                  <a:cxn ang="0">
                    <a:pos x="2147483646" y="2147483646"/>
                  </a:cxn>
                  <a:cxn ang="0">
                    <a:pos x="2147483646" y="2147483646"/>
                  </a:cxn>
                  <a:cxn ang="0">
                    <a:pos x="2147483646" y="2147483646"/>
                  </a:cxn>
                  <a:cxn ang="0">
                    <a:pos x="0" y="2147483646"/>
                  </a:cxn>
                </a:cxnLst>
                <a:rect l="txL" t="txT" r="txR" b="txB"/>
                <a:pathLst>
                  <a:path w="21" h="3">
                    <a:moveTo>
                      <a:pt x="0" y="1"/>
                    </a:moveTo>
                    <a:cubicBezTo>
                      <a:pt x="0" y="2"/>
                      <a:pt x="0" y="2"/>
                      <a:pt x="0" y="2"/>
                    </a:cubicBezTo>
                    <a:cubicBezTo>
                      <a:pt x="3" y="3"/>
                      <a:pt x="6" y="2"/>
                      <a:pt x="10" y="2"/>
                    </a:cubicBezTo>
                    <a:cubicBezTo>
                      <a:pt x="13" y="2"/>
                      <a:pt x="17" y="2"/>
                      <a:pt x="20" y="1"/>
                    </a:cubicBezTo>
                    <a:cubicBezTo>
                      <a:pt x="21" y="1"/>
                      <a:pt x="21" y="1"/>
                      <a:pt x="20" y="1"/>
                    </a:cubicBezTo>
                    <a:cubicBezTo>
                      <a:pt x="17" y="1"/>
                      <a:pt x="13" y="1"/>
                      <a:pt x="9" y="1"/>
                    </a:cubicBezTo>
                    <a:cubicBezTo>
                      <a:pt x="6" y="1"/>
                      <a:pt x="3" y="0"/>
                      <a:pt x="0" y="1"/>
                    </a:cubicBezTo>
                    <a:close/>
                  </a:path>
                </a:pathLst>
              </a:custGeom>
              <a:solidFill>
                <a:srgbClr val="FFFFFF">
                  <a:alpha val="100000"/>
                </a:srgbClr>
              </a:solidFill>
              <a:ln w="9525">
                <a:noFill/>
              </a:ln>
            </p:spPr>
            <p:txBody>
              <a:bodyPr/>
              <a:lstStyle/>
              <a:p>
                <a:endParaRPr lang="zh-CN" altLang="en-US"/>
              </a:p>
            </p:txBody>
          </p:sp>
          <p:sp>
            <p:nvSpPr>
              <p:cNvPr id="3279" name="Freeform 572"/>
              <p:cNvSpPr/>
              <p:nvPr/>
            </p:nvSpPr>
            <p:spPr>
              <a:xfrm>
                <a:off x="2115344" y="3725863"/>
                <a:ext cx="246063" cy="38100"/>
              </a:xfrm>
              <a:custGeom>
                <a:avLst/>
                <a:gdLst>
                  <a:gd name="txL" fmla="*/ 0 w 32"/>
                  <a:gd name="txT" fmla="*/ 0 h 5"/>
                  <a:gd name="txR" fmla="*/ 32 w 32"/>
                  <a:gd name="txB" fmla="*/ 5 h 5"/>
                </a:gdLst>
                <a:ahLst/>
                <a:cxnLst>
                  <a:cxn ang="0">
                    <a:pos x="2147483646" y="2147483646"/>
                  </a:cxn>
                  <a:cxn ang="0">
                    <a:pos x="2147483646" y="2147483646"/>
                  </a:cxn>
                  <a:cxn ang="0">
                    <a:pos x="2147483646" y="2147483646"/>
                  </a:cxn>
                  <a:cxn ang="0">
                    <a:pos x="2147483646" y="2147483646"/>
                  </a:cxn>
                  <a:cxn ang="0">
                    <a:pos x="2147483646" y="2147483646"/>
                  </a:cxn>
                </a:cxnLst>
                <a:rect l="txL" t="txT" r="txR" b="txB"/>
                <a:pathLst>
                  <a:path w="32" h="5">
                    <a:moveTo>
                      <a:pt x="1" y="5"/>
                    </a:moveTo>
                    <a:cubicBezTo>
                      <a:pt x="11" y="3"/>
                      <a:pt x="21" y="3"/>
                      <a:pt x="31" y="2"/>
                    </a:cubicBezTo>
                    <a:cubicBezTo>
                      <a:pt x="32" y="2"/>
                      <a:pt x="32" y="1"/>
                      <a:pt x="31" y="1"/>
                    </a:cubicBezTo>
                    <a:cubicBezTo>
                      <a:pt x="21" y="0"/>
                      <a:pt x="10" y="2"/>
                      <a:pt x="1" y="4"/>
                    </a:cubicBezTo>
                    <a:cubicBezTo>
                      <a:pt x="0" y="4"/>
                      <a:pt x="0" y="5"/>
                      <a:pt x="1" y="5"/>
                    </a:cubicBezTo>
                    <a:close/>
                  </a:path>
                </a:pathLst>
              </a:custGeom>
              <a:solidFill>
                <a:srgbClr val="FFFFFF">
                  <a:alpha val="100000"/>
                </a:srgbClr>
              </a:solidFill>
              <a:ln w="9525">
                <a:noFill/>
              </a:ln>
            </p:spPr>
            <p:txBody>
              <a:bodyPr/>
              <a:lstStyle/>
              <a:p>
                <a:endParaRPr lang="zh-CN" altLang="en-US"/>
              </a:p>
            </p:txBody>
          </p:sp>
          <p:sp>
            <p:nvSpPr>
              <p:cNvPr id="3280" name="Freeform 573"/>
              <p:cNvSpPr>
                <a:spLocks noEditPoints="1"/>
              </p:cNvSpPr>
              <p:nvPr/>
            </p:nvSpPr>
            <p:spPr>
              <a:xfrm>
                <a:off x="2129631" y="3787775"/>
                <a:ext cx="215900" cy="339725"/>
              </a:xfrm>
              <a:custGeom>
                <a:avLst/>
                <a:gdLst>
                  <a:gd name="txL" fmla="*/ 0 w 28"/>
                  <a:gd name="txT" fmla="*/ 0 h 44"/>
                  <a:gd name="txR" fmla="*/ 28 w 28"/>
                  <a:gd name="txB" fmla="*/ 44 h 44"/>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28" h="44">
                    <a:moveTo>
                      <a:pt x="3" y="25"/>
                    </a:moveTo>
                    <a:cubicBezTo>
                      <a:pt x="3" y="31"/>
                      <a:pt x="3" y="37"/>
                      <a:pt x="6" y="43"/>
                    </a:cubicBezTo>
                    <a:cubicBezTo>
                      <a:pt x="6" y="43"/>
                      <a:pt x="6" y="43"/>
                      <a:pt x="6" y="43"/>
                    </a:cubicBezTo>
                    <a:cubicBezTo>
                      <a:pt x="13" y="44"/>
                      <a:pt x="21" y="41"/>
                      <a:pt x="27" y="40"/>
                    </a:cubicBezTo>
                    <a:cubicBezTo>
                      <a:pt x="28" y="40"/>
                      <a:pt x="28" y="39"/>
                      <a:pt x="28" y="39"/>
                    </a:cubicBezTo>
                    <a:cubicBezTo>
                      <a:pt x="28" y="37"/>
                      <a:pt x="28" y="34"/>
                      <a:pt x="28" y="32"/>
                    </a:cubicBezTo>
                    <a:cubicBezTo>
                      <a:pt x="28" y="32"/>
                      <a:pt x="28" y="31"/>
                      <a:pt x="28" y="31"/>
                    </a:cubicBezTo>
                    <a:cubicBezTo>
                      <a:pt x="28" y="28"/>
                      <a:pt x="28" y="25"/>
                      <a:pt x="27" y="22"/>
                    </a:cubicBezTo>
                    <a:cubicBezTo>
                      <a:pt x="27" y="18"/>
                      <a:pt x="27" y="14"/>
                      <a:pt x="26" y="10"/>
                    </a:cubicBezTo>
                    <a:cubicBezTo>
                      <a:pt x="26" y="10"/>
                      <a:pt x="26" y="10"/>
                      <a:pt x="26" y="9"/>
                    </a:cubicBezTo>
                    <a:cubicBezTo>
                      <a:pt x="26" y="7"/>
                      <a:pt x="26" y="5"/>
                      <a:pt x="26" y="3"/>
                    </a:cubicBezTo>
                    <a:cubicBezTo>
                      <a:pt x="27" y="0"/>
                      <a:pt x="23" y="1"/>
                      <a:pt x="24" y="3"/>
                    </a:cubicBezTo>
                    <a:cubicBezTo>
                      <a:pt x="25" y="5"/>
                      <a:pt x="25" y="7"/>
                      <a:pt x="25" y="9"/>
                    </a:cubicBezTo>
                    <a:cubicBezTo>
                      <a:pt x="24" y="8"/>
                      <a:pt x="23" y="7"/>
                      <a:pt x="22" y="6"/>
                    </a:cubicBezTo>
                    <a:cubicBezTo>
                      <a:pt x="21" y="6"/>
                      <a:pt x="20" y="5"/>
                      <a:pt x="20" y="4"/>
                    </a:cubicBezTo>
                    <a:cubicBezTo>
                      <a:pt x="20" y="4"/>
                      <a:pt x="20" y="3"/>
                      <a:pt x="19" y="2"/>
                    </a:cubicBezTo>
                    <a:cubicBezTo>
                      <a:pt x="19" y="2"/>
                      <a:pt x="19" y="2"/>
                      <a:pt x="19" y="2"/>
                    </a:cubicBezTo>
                    <a:cubicBezTo>
                      <a:pt x="18" y="4"/>
                      <a:pt x="19" y="6"/>
                      <a:pt x="20" y="6"/>
                    </a:cubicBezTo>
                    <a:cubicBezTo>
                      <a:pt x="22" y="8"/>
                      <a:pt x="24" y="9"/>
                      <a:pt x="26" y="10"/>
                    </a:cubicBezTo>
                    <a:cubicBezTo>
                      <a:pt x="26" y="17"/>
                      <a:pt x="26" y="24"/>
                      <a:pt x="26" y="30"/>
                    </a:cubicBezTo>
                    <a:cubicBezTo>
                      <a:pt x="26" y="30"/>
                      <a:pt x="26" y="30"/>
                      <a:pt x="26" y="30"/>
                    </a:cubicBezTo>
                    <a:cubicBezTo>
                      <a:pt x="24" y="31"/>
                      <a:pt x="19" y="30"/>
                      <a:pt x="16" y="30"/>
                    </a:cubicBezTo>
                    <a:cubicBezTo>
                      <a:pt x="17" y="28"/>
                      <a:pt x="16" y="26"/>
                      <a:pt x="16" y="25"/>
                    </a:cubicBezTo>
                    <a:cubicBezTo>
                      <a:pt x="16" y="25"/>
                      <a:pt x="16" y="25"/>
                      <a:pt x="16" y="25"/>
                    </a:cubicBezTo>
                    <a:cubicBezTo>
                      <a:pt x="16" y="25"/>
                      <a:pt x="17" y="25"/>
                      <a:pt x="18" y="24"/>
                    </a:cubicBezTo>
                    <a:cubicBezTo>
                      <a:pt x="19" y="24"/>
                      <a:pt x="22" y="23"/>
                      <a:pt x="22" y="22"/>
                    </a:cubicBezTo>
                    <a:cubicBezTo>
                      <a:pt x="23" y="21"/>
                      <a:pt x="22" y="19"/>
                      <a:pt x="22" y="17"/>
                    </a:cubicBezTo>
                    <a:cubicBezTo>
                      <a:pt x="21" y="15"/>
                      <a:pt x="20" y="14"/>
                      <a:pt x="19" y="11"/>
                    </a:cubicBezTo>
                    <a:cubicBezTo>
                      <a:pt x="18" y="10"/>
                      <a:pt x="18" y="10"/>
                      <a:pt x="17" y="9"/>
                    </a:cubicBezTo>
                    <a:cubicBezTo>
                      <a:pt x="16" y="7"/>
                      <a:pt x="14" y="7"/>
                      <a:pt x="12" y="8"/>
                    </a:cubicBezTo>
                    <a:cubicBezTo>
                      <a:pt x="12" y="8"/>
                      <a:pt x="12" y="8"/>
                      <a:pt x="12" y="8"/>
                    </a:cubicBezTo>
                    <a:cubicBezTo>
                      <a:pt x="10" y="9"/>
                      <a:pt x="8" y="10"/>
                      <a:pt x="6" y="11"/>
                    </a:cubicBezTo>
                    <a:cubicBezTo>
                      <a:pt x="6" y="11"/>
                      <a:pt x="6" y="11"/>
                      <a:pt x="6" y="12"/>
                    </a:cubicBezTo>
                    <a:cubicBezTo>
                      <a:pt x="7" y="15"/>
                      <a:pt x="6" y="18"/>
                      <a:pt x="4" y="21"/>
                    </a:cubicBezTo>
                    <a:cubicBezTo>
                      <a:pt x="4" y="21"/>
                      <a:pt x="4" y="22"/>
                      <a:pt x="4" y="22"/>
                    </a:cubicBezTo>
                    <a:cubicBezTo>
                      <a:pt x="7" y="24"/>
                      <a:pt x="10" y="25"/>
                      <a:pt x="13" y="25"/>
                    </a:cubicBezTo>
                    <a:cubicBezTo>
                      <a:pt x="14" y="26"/>
                      <a:pt x="13" y="29"/>
                      <a:pt x="13" y="30"/>
                    </a:cubicBezTo>
                    <a:cubicBezTo>
                      <a:pt x="11" y="30"/>
                      <a:pt x="8" y="30"/>
                      <a:pt x="6" y="31"/>
                    </a:cubicBezTo>
                    <a:cubicBezTo>
                      <a:pt x="6" y="31"/>
                      <a:pt x="6" y="32"/>
                      <a:pt x="6" y="32"/>
                    </a:cubicBezTo>
                    <a:cubicBezTo>
                      <a:pt x="9" y="32"/>
                      <a:pt x="12" y="32"/>
                      <a:pt x="14" y="31"/>
                    </a:cubicBezTo>
                    <a:cubicBezTo>
                      <a:pt x="15" y="31"/>
                      <a:pt x="15" y="31"/>
                      <a:pt x="15" y="31"/>
                    </a:cubicBezTo>
                    <a:cubicBezTo>
                      <a:pt x="15" y="31"/>
                      <a:pt x="15" y="31"/>
                      <a:pt x="15" y="31"/>
                    </a:cubicBezTo>
                    <a:cubicBezTo>
                      <a:pt x="18" y="31"/>
                      <a:pt x="24" y="31"/>
                      <a:pt x="26" y="33"/>
                    </a:cubicBezTo>
                    <a:cubicBezTo>
                      <a:pt x="26" y="33"/>
                      <a:pt x="26" y="33"/>
                      <a:pt x="26" y="33"/>
                    </a:cubicBezTo>
                    <a:cubicBezTo>
                      <a:pt x="26" y="36"/>
                      <a:pt x="25" y="38"/>
                      <a:pt x="21" y="39"/>
                    </a:cubicBezTo>
                    <a:cubicBezTo>
                      <a:pt x="18" y="40"/>
                      <a:pt x="16" y="40"/>
                      <a:pt x="14" y="41"/>
                    </a:cubicBezTo>
                    <a:cubicBezTo>
                      <a:pt x="11" y="42"/>
                      <a:pt x="9" y="41"/>
                      <a:pt x="8" y="38"/>
                    </a:cubicBezTo>
                    <a:cubicBezTo>
                      <a:pt x="4" y="32"/>
                      <a:pt x="2" y="19"/>
                      <a:pt x="2" y="12"/>
                    </a:cubicBezTo>
                    <a:cubicBezTo>
                      <a:pt x="3" y="5"/>
                      <a:pt x="5" y="4"/>
                      <a:pt x="11" y="3"/>
                    </a:cubicBezTo>
                    <a:cubicBezTo>
                      <a:pt x="15" y="3"/>
                      <a:pt x="19" y="2"/>
                      <a:pt x="23" y="2"/>
                    </a:cubicBezTo>
                    <a:cubicBezTo>
                      <a:pt x="24" y="2"/>
                      <a:pt x="24" y="0"/>
                      <a:pt x="23" y="0"/>
                    </a:cubicBezTo>
                    <a:cubicBezTo>
                      <a:pt x="19" y="1"/>
                      <a:pt x="15" y="1"/>
                      <a:pt x="11" y="2"/>
                    </a:cubicBezTo>
                    <a:cubicBezTo>
                      <a:pt x="9" y="2"/>
                      <a:pt x="4" y="2"/>
                      <a:pt x="3" y="3"/>
                    </a:cubicBezTo>
                    <a:cubicBezTo>
                      <a:pt x="0" y="4"/>
                      <a:pt x="1" y="3"/>
                      <a:pt x="0" y="5"/>
                    </a:cubicBezTo>
                    <a:cubicBezTo>
                      <a:pt x="0" y="7"/>
                      <a:pt x="1" y="10"/>
                      <a:pt x="1" y="12"/>
                    </a:cubicBezTo>
                    <a:cubicBezTo>
                      <a:pt x="1" y="16"/>
                      <a:pt x="2" y="21"/>
                      <a:pt x="3" y="25"/>
                    </a:cubicBezTo>
                    <a:close/>
                    <a:moveTo>
                      <a:pt x="8" y="15"/>
                    </a:moveTo>
                    <a:cubicBezTo>
                      <a:pt x="8" y="13"/>
                      <a:pt x="7" y="12"/>
                      <a:pt x="8" y="12"/>
                    </a:cubicBezTo>
                    <a:cubicBezTo>
                      <a:pt x="8" y="11"/>
                      <a:pt x="9" y="11"/>
                      <a:pt x="10" y="10"/>
                    </a:cubicBezTo>
                    <a:cubicBezTo>
                      <a:pt x="10" y="10"/>
                      <a:pt x="10" y="11"/>
                      <a:pt x="11" y="10"/>
                    </a:cubicBezTo>
                    <a:cubicBezTo>
                      <a:pt x="11" y="10"/>
                      <a:pt x="11" y="10"/>
                      <a:pt x="11" y="10"/>
                    </a:cubicBezTo>
                    <a:cubicBezTo>
                      <a:pt x="12" y="9"/>
                      <a:pt x="12" y="9"/>
                      <a:pt x="13" y="9"/>
                    </a:cubicBezTo>
                    <a:cubicBezTo>
                      <a:pt x="13" y="9"/>
                      <a:pt x="13" y="9"/>
                      <a:pt x="13" y="9"/>
                    </a:cubicBezTo>
                    <a:cubicBezTo>
                      <a:pt x="14" y="8"/>
                      <a:pt x="15" y="10"/>
                      <a:pt x="17" y="12"/>
                    </a:cubicBezTo>
                    <a:cubicBezTo>
                      <a:pt x="18" y="13"/>
                      <a:pt x="18" y="14"/>
                      <a:pt x="18" y="13"/>
                    </a:cubicBezTo>
                    <a:cubicBezTo>
                      <a:pt x="19" y="15"/>
                      <a:pt x="20" y="16"/>
                      <a:pt x="21" y="18"/>
                    </a:cubicBezTo>
                    <a:cubicBezTo>
                      <a:pt x="21" y="19"/>
                      <a:pt x="21" y="21"/>
                      <a:pt x="20" y="22"/>
                    </a:cubicBezTo>
                    <a:cubicBezTo>
                      <a:pt x="19" y="23"/>
                      <a:pt x="17" y="23"/>
                      <a:pt x="15" y="23"/>
                    </a:cubicBezTo>
                    <a:cubicBezTo>
                      <a:pt x="15" y="23"/>
                      <a:pt x="14" y="22"/>
                      <a:pt x="14" y="22"/>
                    </a:cubicBezTo>
                    <a:cubicBezTo>
                      <a:pt x="13" y="22"/>
                      <a:pt x="13" y="23"/>
                      <a:pt x="12" y="23"/>
                    </a:cubicBezTo>
                    <a:cubicBezTo>
                      <a:pt x="10" y="23"/>
                      <a:pt x="8" y="22"/>
                      <a:pt x="6" y="21"/>
                    </a:cubicBezTo>
                    <a:cubicBezTo>
                      <a:pt x="7" y="19"/>
                      <a:pt x="8" y="17"/>
                      <a:pt x="8" y="15"/>
                    </a:cubicBezTo>
                    <a:close/>
                    <a:moveTo>
                      <a:pt x="15" y="25"/>
                    </a:moveTo>
                    <a:cubicBezTo>
                      <a:pt x="15" y="25"/>
                      <a:pt x="15" y="25"/>
                      <a:pt x="15" y="25"/>
                    </a:cubicBezTo>
                    <a:cubicBezTo>
                      <a:pt x="15" y="26"/>
                      <a:pt x="16" y="27"/>
                      <a:pt x="15" y="28"/>
                    </a:cubicBezTo>
                    <a:cubicBezTo>
                      <a:pt x="15" y="29"/>
                      <a:pt x="15" y="29"/>
                      <a:pt x="15" y="29"/>
                    </a:cubicBezTo>
                    <a:cubicBezTo>
                      <a:pt x="15" y="29"/>
                      <a:pt x="15" y="29"/>
                      <a:pt x="15" y="29"/>
                    </a:cubicBezTo>
                    <a:cubicBezTo>
                      <a:pt x="15" y="29"/>
                      <a:pt x="15" y="29"/>
                      <a:pt x="15" y="29"/>
                    </a:cubicBezTo>
                    <a:cubicBezTo>
                      <a:pt x="15" y="28"/>
                      <a:pt x="14" y="26"/>
                      <a:pt x="14" y="25"/>
                    </a:cubicBezTo>
                    <a:cubicBezTo>
                      <a:pt x="15" y="25"/>
                      <a:pt x="15" y="25"/>
                      <a:pt x="15" y="25"/>
                    </a:cubicBezTo>
                    <a:close/>
                  </a:path>
                </a:pathLst>
              </a:custGeom>
              <a:solidFill>
                <a:srgbClr val="FFFFFF">
                  <a:alpha val="100000"/>
                </a:srgbClr>
              </a:solidFill>
              <a:ln w="9525">
                <a:noFill/>
              </a:ln>
            </p:spPr>
            <p:txBody>
              <a:bodyPr/>
              <a:lstStyle/>
              <a:p>
                <a:endParaRPr lang="zh-CN" altLang="en-US"/>
              </a:p>
            </p:txBody>
          </p:sp>
          <p:sp>
            <p:nvSpPr>
              <p:cNvPr id="3281" name="Freeform 574"/>
              <p:cNvSpPr/>
              <p:nvPr/>
            </p:nvSpPr>
            <p:spPr>
              <a:xfrm>
                <a:off x="2229644" y="4057650"/>
                <a:ext cx="47625" cy="23813"/>
              </a:xfrm>
              <a:custGeom>
                <a:avLst/>
                <a:gdLst>
                  <a:gd name="txL" fmla="*/ 0 w 6"/>
                  <a:gd name="txT" fmla="*/ 0 h 3"/>
                  <a:gd name="txR" fmla="*/ 6 w 6"/>
                  <a:gd name="txB" fmla="*/ 3 h 3"/>
                </a:gdLst>
                <a:ahLst/>
                <a:cxnLst>
                  <a:cxn ang="0">
                    <a:pos x="2147483646" y="2147483646"/>
                  </a:cxn>
                  <a:cxn ang="0">
                    <a:pos x="2147483646" y="2147483646"/>
                  </a:cxn>
                  <a:cxn ang="0">
                    <a:pos x="2147483646" y="0"/>
                  </a:cxn>
                  <a:cxn ang="0">
                    <a:pos x="0" y="2147483646"/>
                  </a:cxn>
                  <a:cxn ang="0">
                    <a:pos x="2147483646" y="2147483646"/>
                  </a:cxn>
                  <a:cxn ang="0">
                    <a:pos x="2147483646" y="2147483646"/>
                  </a:cxn>
                </a:cxnLst>
                <a:rect l="txL" t="txT" r="txR" b="txB"/>
                <a:pathLst>
                  <a:path w="6" h="3">
                    <a:moveTo>
                      <a:pt x="3" y="2"/>
                    </a:moveTo>
                    <a:cubicBezTo>
                      <a:pt x="2" y="3"/>
                      <a:pt x="4" y="3"/>
                      <a:pt x="5" y="3"/>
                    </a:cubicBezTo>
                    <a:cubicBezTo>
                      <a:pt x="6" y="2"/>
                      <a:pt x="5" y="1"/>
                      <a:pt x="4" y="0"/>
                    </a:cubicBezTo>
                    <a:cubicBezTo>
                      <a:pt x="3" y="0"/>
                      <a:pt x="1" y="0"/>
                      <a:pt x="0" y="2"/>
                    </a:cubicBezTo>
                    <a:cubicBezTo>
                      <a:pt x="0" y="2"/>
                      <a:pt x="1" y="2"/>
                      <a:pt x="1" y="2"/>
                    </a:cubicBezTo>
                    <a:cubicBezTo>
                      <a:pt x="1" y="2"/>
                      <a:pt x="3" y="1"/>
                      <a:pt x="3" y="2"/>
                    </a:cubicBezTo>
                    <a:close/>
                  </a:path>
                </a:pathLst>
              </a:custGeom>
              <a:solidFill>
                <a:srgbClr val="FFFFFF">
                  <a:alpha val="100000"/>
                </a:srgbClr>
              </a:solidFill>
              <a:ln w="9525">
                <a:noFill/>
              </a:ln>
            </p:spPr>
            <p:txBody>
              <a:bodyPr/>
              <a:lstStyle/>
              <a:p>
                <a:endParaRPr lang="zh-CN" altLang="en-US"/>
              </a:p>
            </p:txBody>
          </p:sp>
          <p:sp>
            <p:nvSpPr>
              <p:cNvPr id="3282" name="Freeform 575"/>
              <p:cNvSpPr/>
              <p:nvPr/>
            </p:nvSpPr>
            <p:spPr>
              <a:xfrm>
                <a:off x="2207419" y="4073525"/>
                <a:ext cx="22225" cy="22225"/>
              </a:xfrm>
              <a:custGeom>
                <a:avLst/>
                <a:gdLst>
                  <a:gd name="txL" fmla="*/ 0 w 3"/>
                  <a:gd name="txT" fmla="*/ 0 h 3"/>
                  <a:gd name="txR" fmla="*/ 3 w 3"/>
                  <a:gd name="txB" fmla="*/ 3 h 3"/>
                </a:gdLst>
                <a:ahLst/>
                <a:cxnLst>
                  <a:cxn ang="0">
                    <a:pos x="2147483646" y="2147483646"/>
                  </a:cxn>
                  <a:cxn ang="0">
                    <a:pos x="2147483646" y="2147483646"/>
                  </a:cxn>
                  <a:cxn ang="0">
                    <a:pos x="2147483646" y="0"/>
                  </a:cxn>
                  <a:cxn ang="0">
                    <a:pos x="2147483646" y="0"/>
                  </a:cxn>
                  <a:cxn ang="0">
                    <a:pos x="2147483646" y="0"/>
                  </a:cxn>
                  <a:cxn ang="0">
                    <a:pos x="2147483646" y="0"/>
                  </a:cxn>
                  <a:cxn ang="0">
                    <a:pos x="2147483646" y="0"/>
                  </a:cxn>
                  <a:cxn ang="0">
                    <a:pos x="2147483646" y="2147483646"/>
                  </a:cxn>
                  <a:cxn ang="0">
                    <a:pos x="2147483646" y="2147483646"/>
                  </a:cxn>
                  <a:cxn ang="0">
                    <a:pos x="2147483646" y="2147483646"/>
                  </a:cxn>
                  <a:cxn ang="0">
                    <a:pos x="2147483646" y="2147483646"/>
                  </a:cxn>
                </a:cxnLst>
                <a:rect l="txL" t="txT" r="txR" b="txB"/>
                <a:pathLst>
                  <a:path w="3" h="3">
                    <a:moveTo>
                      <a:pt x="3" y="1"/>
                    </a:moveTo>
                    <a:cubicBezTo>
                      <a:pt x="3" y="1"/>
                      <a:pt x="3" y="1"/>
                      <a:pt x="3" y="1"/>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2" y="0"/>
                      <a:pt x="2" y="0"/>
                      <a:pt x="2" y="1"/>
                    </a:cubicBezTo>
                    <a:cubicBezTo>
                      <a:pt x="2" y="1"/>
                      <a:pt x="1" y="1"/>
                      <a:pt x="1" y="2"/>
                    </a:cubicBezTo>
                    <a:cubicBezTo>
                      <a:pt x="0" y="2"/>
                      <a:pt x="0" y="2"/>
                      <a:pt x="1" y="2"/>
                    </a:cubicBezTo>
                    <a:cubicBezTo>
                      <a:pt x="2" y="3"/>
                      <a:pt x="2" y="2"/>
                      <a:pt x="3" y="1"/>
                    </a:cubicBezTo>
                    <a:close/>
                  </a:path>
                </a:pathLst>
              </a:custGeom>
              <a:solidFill>
                <a:srgbClr val="FFFFFF">
                  <a:alpha val="100000"/>
                </a:srgbClr>
              </a:solidFill>
              <a:ln w="9525">
                <a:noFill/>
              </a:ln>
            </p:spPr>
            <p:txBody>
              <a:bodyPr/>
              <a:lstStyle/>
              <a:p>
                <a:endParaRPr lang="zh-CN" altLang="en-US"/>
              </a:p>
            </p:txBody>
          </p:sp>
          <p:sp>
            <p:nvSpPr>
              <p:cNvPr id="3283" name="Freeform 576"/>
              <p:cNvSpPr/>
              <p:nvPr/>
            </p:nvSpPr>
            <p:spPr>
              <a:xfrm>
                <a:off x="2199481" y="4057650"/>
                <a:ext cx="7938" cy="7938"/>
              </a:xfrm>
              <a:custGeom>
                <a:avLst/>
                <a:gdLst>
                  <a:gd name="txL" fmla="*/ 0 w 1"/>
                  <a:gd name="txT" fmla="*/ 0 h 1"/>
                  <a:gd name="txR" fmla="*/ 1 w 1"/>
                  <a:gd name="txB" fmla="*/ 1 h 1"/>
                </a:gdLst>
                <a:ahLst/>
                <a:cxnLst>
                  <a:cxn ang="0">
                    <a:pos x="2147483646" y="2147483646"/>
                  </a:cxn>
                  <a:cxn ang="0">
                    <a:pos x="2147483646" y="0"/>
                  </a:cxn>
                  <a:cxn ang="0">
                    <a:pos x="0" y="2147483646"/>
                  </a:cxn>
                  <a:cxn ang="0">
                    <a:pos x="2147483646" y="2147483646"/>
                  </a:cxn>
                  <a:cxn ang="0">
                    <a:pos x="2147483646" y="2147483646"/>
                  </a:cxn>
                </a:cxnLst>
                <a:rect l="txL" t="txT" r="txR" b="txB"/>
                <a:pathLst>
                  <a:path w="1" h="1">
                    <a:moveTo>
                      <a:pt x="1" y="1"/>
                    </a:moveTo>
                    <a:cubicBezTo>
                      <a:pt x="1" y="1"/>
                      <a:pt x="1" y="0"/>
                      <a:pt x="1" y="0"/>
                    </a:cubicBezTo>
                    <a:cubicBezTo>
                      <a:pt x="1" y="0"/>
                      <a:pt x="0" y="0"/>
                      <a:pt x="0" y="1"/>
                    </a:cubicBezTo>
                    <a:cubicBezTo>
                      <a:pt x="1" y="1"/>
                      <a:pt x="1" y="1"/>
                      <a:pt x="1" y="1"/>
                    </a:cubicBezTo>
                    <a:cubicBezTo>
                      <a:pt x="1" y="1"/>
                      <a:pt x="1" y="1"/>
                      <a:pt x="1" y="1"/>
                    </a:cubicBezTo>
                    <a:close/>
                  </a:path>
                </a:pathLst>
              </a:custGeom>
              <a:solidFill>
                <a:srgbClr val="FFFFFF">
                  <a:alpha val="100000"/>
                </a:srgbClr>
              </a:solidFill>
              <a:ln w="9525">
                <a:noFill/>
              </a:ln>
            </p:spPr>
            <p:txBody>
              <a:bodyPr/>
              <a:lstStyle/>
              <a:p>
                <a:endParaRPr lang="zh-CN" altLang="en-US"/>
              </a:p>
            </p:txBody>
          </p:sp>
          <p:sp>
            <p:nvSpPr>
              <p:cNvPr id="3284" name="Freeform 577"/>
              <p:cNvSpPr/>
              <p:nvPr/>
            </p:nvSpPr>
            <p:spPr>
              <a:xfrm>
                <a:off x="2283619" y="4041775"/>
                <a:ext cx="15875" cy="7938"/>
              </a:xfrm>
              <a:custGeom>
                <a:avLst/>
                <a:gdLst>
                  <a:gd name="txL" fmla="*/ 0 w 2"/>
                  <a:gd name="txT" fmla="*/ 0 h 1"/>
                  <a:gd name="txR" fmla="*/ 2 w 2"/>
                  <a:gd name="txB" fmla="*/ 1 h 1"/>
                </a:gdLst>
                <a:ahLst/>
                <a:cxnLst>
                  <a:cxn ang="0">
                    <a:pos x="2147483646" y="2147483646"/>
                  </a:cxn>
                  <a:cxn ang="0">
                    <a:pos x="2147483646" y="0"/>
                  </a:cxn>
                  <a:cxn ang="0">
                    <a:pos x="0" y="0"/>
                  </a:cxn>
                  <a:cxn ang="0">
                    <a:pos x="2147483646" y="2147483646"/>
                  </a:cxn>
                  <a:cxn ang="0">
                    <a:pos x="2147483646" y="2147483646"/>
                  </a:cxn>
                </a:cxnLst>
                <a:rect l="txL" t="txT" r="txR" b="txB"/>
                <a:pathLst>
                  <a:path w="2" h="1">
                    <a:moveTo>
                      <a:pt x="1" y="1"/>
                    </a:moveTo>
                    <a:cubicBezTo>
                      <a:pt x="2" y="1"/>
                      <a:pt x="1" y="0"/>
                      <a:pt x="1" y="0"/>
                    </a:cubicBezTo>
                    <a:cubicBezTo>
                      <a:pt x="1" y="0"/>
                      <a:pt x="1" y="0"/>
                      <a:pt x="0" y="0"/>
                    </a:cubicBezTo>
                    <a:cubicBezTo>
                      <a:pt x="0" y="0"/>
                      <a:pt x="0" y="1"/>
                      <a:pt x="1" y="1"/>
                    </a:cubicBezTo>
                    <a:cubicBezTo>
                      <a:pt x="1" y="1"/>
                      <a:pt x="1" y="1"/>
                      <a:pt x="1" y="1"/>
                    </a:cubicBezTo>
                    <a:close/>
                  </a:path>
                </a:pathLst>
              </a:custGeom>
              <a:solidFill>
                <a:srgbClr val="FFFFFF">
                  <a:alpha val="100000"/>
                </a:srgbClr>
              </a:solidFill>
              <a:ln w="9525">
                <a:noFill/>
              </a:ln>
            </p:spPr>
            <p:txBody>
              <a:bodyPr/>
              <a:lstStyle/>
              <a:p>
                <a:endParaRPr lang="zh-CN" altLang="en-US"/>
              </a:p>
            </p:txBody>
          </p:sp>
          <p:sp>
            <p:nvSpPr>
              <p:cNvPr id="3285" name="Freeform 578"/>
              <p:cNvSpPr/>
              <p:nvPr/>
            </p:nvSpPr>
            <p:spPr>
              <a:xfrm>
                <a:off x="2407444" y="3771900"/>
                <a:ext cx="239713" cy="23813"/>
              </a:xfrm>
              <a:custGeom>
                <a:avLst/>
                <a:gdLst>
                  <a:gd name="txL" fmla="*/ 0 w 31"/>
                  <a:gd name="txT" fmla="*/ 0 h 3"/>
                  <a:gd name="txR" fmla="*/ 31 w 31"/>
                  <a:gd name="txB" fmla="*/ 3 h 3"/>
                </a:gdLst>
                <a:ahLst/>
                <a:cxnLst>
                  <a:cxn ang="0">
                    <a:pos x="2147483646" y="0"/>
                  </a:cxn>
                  <a:cxn ang="0">
                    <a:pos x="0" y="2147483646"/>
                  </a:cxn>
                  <a:cxn ang="0">
                    <a:pos x="0" y="2147483646"/>
                  </a:cxn>
                  <a:cxn ang="0">
                    <a:pos x="2147483646" y="2147483646"/>
                  </a:cxn>
                  <a:cxn ang="0">
                    <a:pos x="2147483646" y="0"/>
                  </a:cxn>
                </a:cxnLst>
                <a:rect l="txL" t="txT" r="txR" b="txB"/>
                <a:pathLst>
                  <a:path w="31" h="3">
                    <a:moveTo>
                      <a:pt x="31" y="0"/>
                    </a:moveTo>
                    <a:cubicBezTo>
                      <a:pt x="21" y="1"/>
                      <a:pt x="10" y="1"/>
                      <a:pt x="0" y="2"/>
                    </a:cubicBezTo>
                    <a:cubicBezTo>
                      <a:pt x="0" y="2"/>
                      <a:pt x="0" y="3"/>
                      <a:pt x="0" y="3"/>
                    </a:cubicBezTo>
                    <a:cubicBezTo>
                      <a:pt x="10" y="3"/>
                      <a:pt x="21" y="2"/>
                      <a:pt x="31" y="1"/>
                    </a:cubicBezTo>
                    <a:cubicBezTo>
                      <a:pt x="31" y="1"/>
                      <a:pt x="31" y="0"/>
                      <a:pt x="31" y="0"/>
                    </a:cubicBezTo>
                    <a:close/>
                  </a:path>
                </a:pathLst>
              </a:custGeom>
              <a:solidFill>
                <a:srgbClr val="FFFFFF">
                  <a:alpha val="100000"/>
                </a:srgbClr>
              </a:solidFill>
              <a:ln w="9525">
                <a:noFill/>
              </a:ln>
            </p:spPr>
            <p:txBody>
              <a:bodyPr/>
              <a:lstStyle/>
              <a:p>
                <a:endParaRPr lang="zh-CN" altLang="en-US"/>
              </a:p>
            </p:txBody>
          </p:sp>
          <p:sp>
            <p:nvSpPr>
              <p:cNvPr id="3286" name="Freeform 579"/>
              <p:cNvSpPr/>
              <p:nvPr/>
            </p:nvSpPr>
            <p:spPr>
              <a:xfrm>
                <a:off x="2399506" y="3817938"/>
                <a:ext cx="239713" cy="23813"/>
              </a:xfrm>
              <a:custGeom>
                <a:avLst/>
                <a:gdLst>
                  <a:gd name="txL" fmla="*/ 0 w 31"/>
                  <a:gd name="txT" fmla="*/ 0 h 3"/>
                  <a:gd name="txR" fmla="*/ 31 w 31"/>
                  <a:gd name="txB" fmla="*/ 3 h 3"/>
                </a:gdLst>
                <a:ahLst/>
                <a:cxnLst>
                  <a:cxn ang="0">
                    <a:pos x="0" y="2147483646"/>
                  </a:cxn>
                  <a:cxn ang="0">
                    <a:pos x="2147483646" y="2147483646"/>
                  </a:cxn>
                  <a:cxn ang="0">
                    <a:pos x="2147483646" y="0"/>
                  </a:cxn>
                  <a:cxn ang="0">
                    <a:pos x="0" y="2147483646"/>
                  </a:cxn>
                  <a:cxn ang="0">
                    <a:pos x="0" y="2147483646"/>
                  </a:cxn>
                </a:cxnLst>
                <a:rect l="txL" t="txT" r="txR" b="txB"/>
                <a:pathLst>
                  <a:path w="31" h="3">
                    <a:moveTo>
                      <a:pt x="0" y="3"/>
                    </a:moveTo>
                    <a:cubicBezTo>
                      <a:pt x="11" y="3"/>
                      <a:pt x="21" y="1"/>
                      <a:pt x="31" y="1"/>
                    </a:cubicBezTo>
                    <a:cubicBezTo>
                      <a:pt x="31" y="1"/>
                      <a:pt x="31" y="0"/>
                      <a:pt x="31" y="0"/>
                    </a:cubicBezTo>
                    <a:cubicBezTo>
                      <a:pt x="21" y="0"/>
                      <a:pt x="10" y="0"/>
                      <a:pt x="0" y="3"/>
                    </a:cubicBezTo>
                    <a:cubicBezTo>
                      <a:pt x="0" y="3"/>
                      <a:pt x="0" y="3"/>
                      <a:pt x="0" y="3"/>
                    </a:cubicBezTo>
                    <a:close/>
                  </a:path>
                </a:pathLst>
              </a:custGeom>
              <a:solidFill>
                <a:srgbClr val="FFFFFF">
                  <a:alpha val="100000"/>
                </a:srgbClr>
              </a:solidFill>
              <a:ln w="9525">
                <a:noFill/>
              </a:ln>
            </p:spPr>
            <p:txBody>
              <a:bodyPr/>
              <a:lstStyle/>
              <a:p>
                <a:endParaRPr lang="zh-CN" altLang="en-US"/>
              </a:p>
            </p:txBody>
          </p:sp>
          <p:sp>
            <p:nvSpPr>
              <p:cNvPr id="3287" name="Freeform 580"/>
              <p:cNvSpPr/>
              <p:nvPr/>
            </p:nvSpPr>
            <p:spPr>
              <a:xfrm>
                <a:off x="2399506" y="3841750"/>
                <a:ext cx="239713" cy="30163"/>
              </a:xfrm>
              <a:custGeom>
                <a:avLst/>
                <a:gdLst>
                  <a:gd name="txL" fmla="*/ 0 w 31"/>
                  <a:gd name="txT" fmla="*/ 0 h 4"/>
                  <a:gd name="txR" fmla="*/ 31 w 31"/>
                  <a:gd name="txB" fmla="*/ 4 h 4"/>
                </a:gdLst>
                <a:ahLst/>
                <a:cxnLst>
                  <a:cxn ang="0">
                    <a:pos x="2147483646" y="2147483646"/>
                  </a:cxn>
                  <a:cxn ang="0">
                    <a:pos x="2147483646" y="2147483646"/>
                  </a:cxn>
                  <a:cxn ang="0">
                    <a:pos x="2147483646" y="2147483646"/>
                  </a:cxn>
                  <a:cxn ang="0">
                    <a:pos x="2147483646" y="2147483646"/>
                  </a:cxn>
                  <a:cxn ang="0">
                    <a:pos x="2147483646" y="2147483646"/>
                  </a:cxn>
                </a:cxnLst>
                <a:rect l="txL" t="txT" r="txR" b="txB"/>
                <a:pathLst>
                  <a:path w="31" h="4">
                    <a:moveTo>
                      <a:pt x="1" y="4"/>
                    </a:moveTo>
                    <a:cubicBezTo>
                      <a:pt x="11" y="2"/>
                      <a:pt x="21" y="2"/>
                      <a:pt x="31" y="2"/>
                    </a:cubicBezTo>
                    <a:cubicBezTo>
                      <a:pt x="31" y="2"/>
                      <a:pt x="31" y="1"/>
                      <a:pt x="31" y="1"/>
                    </a:cubicBezTo>
                    <a:cubicBezTo>
                      <a:pt x="21" y="0"/>
                      <a:pt x="10" y="1"/>
                      <a:pt x="1" y="3"/>
                    </a:cubicBezTo>
                    <a:cubicBezTo>
                      <a:pt x="0" y="3"/>
                      <a:pt x="0" y="4"/>
                      <a:pt x="1" y="4"/>
                    </a:cubicBezTo>
                    <a:close/>
                  </a:path>
                </a:pathLst>
              </a:custGeom>
              <a:solidFill>
                <a:srgbClr val="FFFFFF">
                  <a:alpha val="100000"/>
                </a:srgbClr>
              </a:solidFill>
              <a:ln w="9525">
                <a:noFill/>
              </a:ln>
            </p:spPr>
            <p:txBody>
              <a:bodyPr/>
              <a:lstStyle/>
              <a:p>
                <a:endParaRPr lang="zh-CN" altLang="en-US"/>
              </a:p>
            </p:txBody>
          </p:sp>
          <p:sp>
            <p:nvSpPr>
              <p:cNvPr id="3288" name="Freeform 581"/>
              <p:cNvSpPr/>
              <p:nvPr/>
            </p:nvSpPr>
            <p:spPr>
              <a:xfrm>
                <a:off x="2415381" y="3879850"/>
                <a:ext cx="231775" cy="23813"/>
              </a:xfrm>
              <a:custGeom>
                <a:avLst/>
                <a:gdLst>
                  <a:gd name="txL" fmla="*/ 0 w 30"/>
                  <a:gd name="txT" fmla="*/ 0 h 3"/>
                  <a:gd name="txR" fmla="*/ 30 w 30"/>
                  <a:gd name="txB" fmla="*/ 3 h 3"/>
                </a:gdLst>
                <a:ahLst/>
                <a:cxnLst>
                  <a:cxn ang="0">
                    <a:pos x="2147483646" y="0"/>
                  </a:cxn>
                  <a:cxn ang="0">
                    <a:pos x="2147483646" y="2147483646"/>
                  </a:cxn>
                  <a:cxn ang="0">
                    <a:pos x="2147483646" y="2147483646"/>
                  </a:cxn>
                  <a:cxn ang="0">
                    <a:pos x="2147483646" y="2147483646"/>
                  </a:cxn>
                  <a:cxn ang="0">
                    <a:pos x="2147483646" y="0"/>
                  </a:cxn>
                </a:cxnLst>
                <a:rect l="txL" t="txT" r="txR" b="txB"/>
                <a:pathLst>
                  <a:path w="30" h="3">
                    <a:moveTo>
                      <a:pt x="30" y="0"/>
                    </a:moveTo>
                    <a:cubicBezTo>
                      <a:pt x="20" y="0"/>
                      <a:pt x="10" y="0"/>
                      <a:pt x="1" y="2"/>
                    </a:cubicBezTo>
                    <a:cubicBezTo>
                      <a:pt x="0" y="2"/>
                      <a:pt x="1" y="3"/>
                      <a:pt x="1" y="3"/>
                    </a:cubicBezTo>
                    <a:cubicBezTo>
                      <a:pt x="10" y="3"/>
                      <a:pt x="21" y="2"/>
                      <a:pt x="30" y="1"/>
                    </a:cubicBezTo>
                    <a:cubicBezTo>
                      <a:pt x="30" y="1"/>
                      <a:pt x="30" y="0"/>
                      <a:pt x="30" y="0"/>
                    </a:cubicBezTo>
                    <a:close/>
                  </a:path>
                </a:pathLst>
              </a:custGeom>
              <a:solidFill>
                <a:srgbClr val="FFFFFF">
                  <a:alpha val="100000"/>
                </a:srgbClr>
              </a:solidFill>
              <a:ln w="9525">
                <a:noFill/>
              </a:ln>
            </p:spPr>
            <p:txBody>
              <a:bodyPr/>
              <a:lstStyle/>
              <a:p>
                <a:endParaRPr lang="zh-CN" altLang="en-US"/>
              </a:p>
            </p:txBody>
          </p:sp>
          <p:sp>
            <p:nvSpPr>
              <p:cNvPr id="3289" name="Freeform 582"/>
              <p:cNvSpPr/>
              <p:nvPr/>
            </p:nvSpPr>
            <p:spPr>
              <a:xfrm>
                <a:off x="2423319" y="3933825"/>
                <a:ext cx="231775" cy="15875"/>
              </a:xfrm>
              <a:custGeom>
                <a:avLst/>
                <a:gdLst>
                  <a:gd name="txL" fmla="*/ 0 w 30"/>
                  <a:gd name="txT" fmla="*/ 0 h 2"/>
                  <a:gd name="txR" fmla="*/ 30 w 30"/>
                  <a:gd name="txB" fmla="*/ 2 h 2"/>
                </a:gdLst>
                <a:ahLst/>
                <a:cxnLst>
                  <a:cxn ang="0">
                    <a:pos x="2147483646" y="2147483646"/>
                  </a:cxn>
                  <a:cxn ang="0">
                    <a:pos x="2147483646" y="2147483646"/>
                  </a:cxn>
                  <a:cxn ang="0">
                    <a:pos x="2147483646" y="0"/>
                  </a:cxn>
                  <a:cxn ang="0">
                    <a:pos x="2147483646" y="0"/>
                  </a:cxn>
                  <a:cxn ang="0">
                    <a:pos x="2147483646" y="2147483646"/>
                  </a:cxn>
                </a:cxnLst>
                <a:rect l="txL" t="txT" r="txR" b="txB"/>
                <a:pathLst>
                  <a:path w="30" h="2">
                    <a:moveTo>
                      <a:pt x="1" y="1"/>
                    </a:moveTo>
                    <a:cubicBezTo>
                      <a:pt x="0" y="1"/>
                      <a:pt x="0" y="2"/>
                      <a:pt x="1" y="2"/>
                    </a:cubicBezTo>
                    <a:cubicBezTo>
                      <a:pt x="10" y="2"/>
                      <a:pt x="20" y="2"/>
                      <a:pt x="30" y="0"/>
                    </a:cubicBezTo>
                    <a:cubicBezTo>
                      <a:pt x="30" y="0"/>
                      <a:pt x="30" y="0"/>
                      <a:pt x="30" y="0"/>
                    </a:cubicBezTo>
                    <a:cubicBezTo>
                      <a:pt x="20" y="0"/>
                      <a:pt x="10" y="1"/>
                      <a:pt x="1" y="1"/>
                    </a:cubicBezTo>
                    <a:close/>
                  </a:path>
                </a:pathLst>
              </a:custGeom>
              <a:solidFill>
                <a:srgbClr val="FFFFFF">
                  <a:alpha val="100000"/>
                </a:srgbClr>
              </a:solidFill>
              <a:ln w="9525">
                <a:noFill/>
              </a:ln>
            </p:spPr>
            <p:txBody>
              <a:bodyPr/>
              <a:lstStyle/>
              <a:p>
                <a:endParaRPr lang="zh-CN" altLang="en-US"/>
              </a:p>
            </p:txBody>
          </p:sp>
          <p:sp>
            <p:nvSpPr>
              <p:cNvPr id="3290" name="Freeform 583"/>
              <p:cNvSpPr/>
              <p:nvPr/>
            </p:nvSpPr>
            <p:spPr>
              <a:xfrm>
                <a:off x="2423319" y="3965575"/>
                <a:ext cx="223838" cy="22225"/>
              </a:xfrm>
              <a:custGeom>
                <a:avLst/>
                <a:gdLst>
                  <a:gd name="txL" fmla="*/ 0 w 29"/>
                  <a:gd name="txT" fmla="*/ 0 h 3"/>
                  <a:gd name="txR" fmla="*/ 29 w 29"/>
                  <a:gd name="txB" fmla="*/ 3 h 3"/>
                </a:gdLst>
                <a:ahLst/>
                <a:cxnLst>
                  <a:cxn ang="0">
                    <a:pos x="2147483646" y="2147483646"/>
                  </a:cxn>
                  <a:cxn ang="0">
                    <a:pos x="2147483646" y="0"/>
                  </a:cxn>
                  <a:cxn ang="0">
                    <a:pos x="2147483646" y="0"/>
                  </a:cxn>
                  <a:cxn ang="0">
                    <a:pos x="2147483646" y="2147483646"/>
                  </a:cxn>
                  <a:cxn ang="0">
                    <a:pos x="0" y="2147483646"/>
                  </a:cxn>
                  <a:cxn ang="0">
                    <a:pos x="0" y="2147483646"/>
                  </a:cxn>
                  <a:cxn ang="0">
                    <a:pos x="2147483646" y="2147483646"/>
                  </a:cxn>
                </a:cxnLst>
                <a:rect l="txL" t="txT" r="txR" b="txB"/>
                <a:pathLst>
                  <a:path w="29" h="3">
                    <a:moveTo>
                      <a:pt x="17" y="2"/>
                    </a:moveTo>
                    <a:cubicBezTo>
                      <a:pt x="21" y="1"/>
                      <a:pt x="25" y="2"/>
                      <a:pt x="29" y="0"/>
                    </a:cubicBezTo>
                    <a:cubicBezTo>
                      <a:pt x="29" y="0"/>
                      <a:pt x="29" y="0"/>
                      <a:pt x="28" y="0"/>
                    </a:cubicBezTo>
                    <a:cubicBezTo>
                      <a:pt x="24" y="2"/>
                      <a:pt x="17" y="1"/>
                      <a:pt x="12" y="1"/>
                    </a:cubicBezTo>
                    <a:cubicBezTo>
                      <a:pt x="8" y="1"/>
                      <a:pt x="4" y="1"/>
                      <a:pt x="0" y="1"/>
                    </a:cubicBezTo>
                    <a:cubicBezTo>
                      <a:pt x="0" y="1"/>
                      <a:pt x="0" y="2"/>
                      <a:pt x="0" y="2"/>
                    </a:cubicBezTo>
                    <a:cubicBezTo>
                      <a:pt x="6" y="3"/>
                      <a:pt x="12" y="2"/>
                      <a:pt x="17" y="2"/>
                    </a:cubicBezTo>
                    <a:close/>
                  </a:path>
                </a:pathLst>
              </a:custGeom>
              <a:solidFill>
                <a:srgbClr val="FFFFFF">
                  <a:alpha val="100000"/>
                </a:srgbClr>
              </a:solidFill>
              <a:ln w="9525">
                <a:noFill/>
              </a:ln>
            </p:spPr>
            <p:txBody>
              <a:bodyPr/>
              <a:lstStyle/>
              <a:p>
                <a:endParaRPr lang="zh-CN" altLang="en-US"/>
              </a:p>
            </p:txBody>
          </p:sp>
          <p:sp>
            <p:nvSpPr>
              <p:cNvPr id="3291" name="Freeform 584"/>
              <p:cNvSpPr/>
              <p:nvPr/>
            </p:nvSpPr>
            <p:spPr>
              <a:xfrm>
                <a:off x="2407444" y="3987800"/>
                <a:ext cx="261938" cy="39688"/>
              </a:xfrm>
              <a:custGeom>
                <a:avLst/>
                <a:gdLst>
                  <a:gd name="txL" fmla="*/ 0 w 34"/>
                  <a:gd name="txT" fmla="*/ 0 h 5"/>
                  <a:gd name="txR" fmla="*/ 34 w 34"/>
                  <a:gd name="txB" fmla="*/ 5 h 5"/>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34" h="5">
                    <a:moveTo>
                      <a:pt x="32" y="1"/>
                    </a:moveTo>
                    <a:cubicBezTo>
                      <a:pt x="26" y="2"/>
                      <a:pt x="20" y="1"/>
                      <a:pt x="14" y="2"/>
                    </a:cubicBezTo>
                    <a:cubicBezTo>
                      <a:pt x="10" y="2"/>
                      <a:pt x="5" y="3"/>
                      <a:pt x="1" y="4"/>
                    </a:cubicBezTo>
                    <a:cubicBezTo>
                      <a:pt x="0" y="4"/>
                      <a:pt x="0" y="5"/>
                      <a:pt x="1" y="5"/>
                    </a:cubicBezTo>
                    <a:cubicBezTo>
                      <a:pt x="10" y="4"/>
                      <a:pt x="23" y="0"/>
                      <a:pt x="32" y="3"/>
                    </a:cubicBezTo>
                    <a:cubicBezTo>
                      <a:pt x="34" y="4"/>
                      <a:pt x="34" y="0"/>
                      <a:pt x="32" y="1"/>
                    </a:cubicBezTo>
                    <a:close/>
                  </a:path>
                </a:pathLst>
              </a:custGeom>
              <a:solidFill>
                <a:srgbClr val="FFFFFF">
                  <a:alpha val="100000"/>
                </a:srgbClr>
              </a:solidFill>
              <a:ln w="9525">
                <a:noFill/>
              </a:ln>
            </p:spPr>
            <p:txBody>
              <a:bodyPr/>
              <a:lstStyle/>
              <a:p>
                <a:endParaRPr lang="zh-CN" altLang="en-US"/>
              </a:p>
            </p:txBody>
          </p:sp>
          <p:sp>
            <p:nvSpPr>
              <p:cNvPr id="3292" name="Freeform 585"/>
              <p:cNvSpPr/>
              <p:nvPr/>
            </p:nvSpPr>
            <p:spPr>
              <a:xfrm>
                <a:off x="2415381" y="4033838"/>
                <a:ext cx="246063" cy="31750"/>
              </a:xfrm>
              <a:custGeom>
                <a:avLst/>
                <a:gdLst>
                  <a:gd name="txL" fmla="*/ 0 w 32"/>
                  <a:gd name="txT" fmla="*/ 0 h 4"/>
                  <a:gd name="txR" fmla="*/ 32 w 32"/>
                  <a:gd name="txB" fmla="*/ 4 h 4"/>
                </a:gdLst>
                <a:ahLst/>
                <a:cxnLst>
                  <a:cxn ang="0">
                    <a:pos x="2147483646" y="2147483646"/>
                  </a:cxn>
                  <a:cxn ang="0">
                    <a:pos x="2147483646" y="2147483646"/>
                  </a:cxn>
                  <a:cxn ang="0">
                    <a:pos x="2147483646" y="2147483646"/>
                  </a:cxn>
                  <a:cxn ang="0">
                    <a:pos x="2147483646" y="0"/>
                  </a:cxn>
                  <a:cxn ang="0">
                    <a:pos x="2147483646" y="2147483646"/>
                  </a:cxn>
                </a:cxnLst>
                <a:rect l="txL" t="txT" r="txR" b="txB"/>
                <a:pathLst>
                  <a:path w="32" h="4">
                    <a:moveTo>
                      <a:pt x="1" y="2"/>
                    </a:moveTo>
                    <a:cubicBezTo>
                      <a:pt x="0" y="3"/>
                      <a:pt x="0" y="4"/>
                      <a:pt x="1" y="4"/>
                    </a:cubicBezTo>
                    <a:cubicBezTo>
                      <a:pt x="11" y="2"/>
                      <a:pt x="22" y="2"/>
                      <a:pt x="32" y="1"/>
                    </a:cubicBezTo>
                    <a:cubicBezTo>
                      <a:pt x="32" y="1"/>
                      <a:pt x="32" y="0"/>
                      <a:pt x="32" y="0"/>
                    </a:cubicBezTo>
                    <a:cubicBezTo>
                      <a:pt x="22" y="0"/>
                      <a:pt x="11" y="1"/>
                      <a:pt x="1" y="2"/>
                    </a:cubicBezTo>
                    <a:close/>
                  </a:path>
                </a:pathLst>
              </a:custGeom>
              <a:solidFill>
                <a:srgbClr val="FFFFFF">
                  <a:alpha val="100000"/>
                </a:srgbClr>
              </a:solidFill>
              <a:ln w="9525">
                <a:noFill/>
              </a:ln>
            </p:spPr>
            <p:txBody>
              <a:bodyPr/>
              <a:lstStyle/>
              <a:p>
                <a:endParaRPr lang="zh-CN" altLang="en-US"/>
              </a:p>
            </p:txBody>
          </p:sp>
          <p:sp>
            <p:nvSpPr>
              <p:cNvPr id="3293" name="Freeform 586"/>
              <p:cNvSpPr/>
              <p:nvPr/>
            </p:nvSpPr>
            <p:spPr>
              <a:xfrm>
                <a:off x="2207419" y="4103688"/>
                <a:ext cx="461963" cy="46038"/>
              </a:xfrm>
              <a:custGeom>
                <a:avLst/>
                <a:gdLst>
                  <a:gd name="txL" fmla="*/ 0 w 60"/>
                  <a:gd name="txT" fmla="*/ 0 h 6"/>
                  <a:gd name="txR" fmla="*/ 60 w 60"/>
                  <a:gd name="txB" fmla="*/ 6 h 6"/>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60" h="6">
                    <a:moveTo>
                      <a:pt x="1" y="6"/>
                    </a:moveTo>
                    <a:cubicBezTo>
                      <a:pt x="21" y="6"/>
                      <a:pt x="40" y="1"/>
                      <a:pt x="60" y="1"/>
                    </a:cubicBezTo>
                    <a:cubicBezTo>
                      <a:pt x="60" y="1"/>
                      <a:pt x="60" y="1"/>
                      <a:pt x="60" y="1"/>
                    </a:cubicBezTo>
                    <a:cubicBezTo>
                      <a:pt x="50" y="0"/>
                      <a:pt x="40" y="2"/>
                      <a:pt x="30" y="3"/>
                    </a:cubicBezTo>
                    <a:cubicBezTo>
                      <a:pt x="20" y="4"/>
                      <a:pt x="11" y="5"/>
                      <a:pt x="1" y="5"/>
                    </a:cubicBezTo>
                    <a:cubicBezTo>
                      <a:pt x="0" y="5"/>
                      <a:pt x="0" y="6"/>
                      <a:pt x="1" y="6"/>
                    </a:cubicBezTo>
                    <a:close/>
                  </a:path>
                </a:pathLst>
              </a:custGeom>
              <a:solidFill>
                <a:srgbClr val="FFFFFF">
                  <a:alpha val="100000"/>
                </a:srgbClr>
              </a:solidFill>
              <a:ln w="9525">
                <a:noFill/>
              </a:ln>
            </p:spPr>
            <p:txBody>
              <a:bodyPr/>
              <a:lstStyle/>
              <a:p>
                <a:endParaRPr lang="zh-CN" altLang="en-US"/>
              </a:p>
            </p:txBody>
          </p:sp>
          <p:sp>
            <p:nvSpPr>
              <p:cNvPr id="3294" name="Freeform 587"/>
              <p:cNvSpPr/>
              <p:nvPr/>
            </p:nvSpPr>
            <p:spPr>
              <a:xfrm>
                <a:off x="2223294" y="4141788"/>
                <a:ext cx="477838" cy="47625"/>
              </a:xfrm>
              <a:custGeom>
                <a:avLst/>
                <a:gdLst>
                  <a:gd name="txL" fmla="*/ 0 w 62"/>
                  <a:gd name="txT" fmla="*/ 0 h 6"/>
                  <a:gd name="txR" fmla="*/ 62 w 62"/>
                  <a:gd name="txB" fmla="*/ 6 h 6"/>
                </a:gdLst>
                <a:ahLst/>
                <a:cxnLst>
                  <a:cxn ang="0">
                    <a:pos x="2147483646" y="0"/>
                  </a:cxn>
                  <a:cxn ang="0">
                    <a:pos x="2147483646" y="2147483646"/>
                  </a:cxn>
                  <a:cxn ang="0">
                    <a:pos x="2147483646" y="2147483646"/>
                  </a:cxn>
                  <a:cxn ang="0">
                    <a:pos x="2147483646" y="0"/>
                  </a:cxn>
                  <a:cxn ang="0">
                    <a:pos x="2147483646" y="0"/>
                  </a:cxn>
                </a:cxnLst>
                <a:rect l="txL" t="txT" r="txR" b="txB"/>
                <a:pathLst>
                  <a:path w="62" h="6">
                    <a:moveTo>
                      <a:pt x="62" y="0"/>
                    </a:moveTo>
                    <a:cubicBezTo>
                      <a:pt x="42" y="0"/>
                      <a:pt x="21" y="2"/>
                      <a:pt x="1" y="4"/>
                    </a:cubicBezTo>
                    <a:cubicBezTo>
                      <a:pt x="0" y="4"/>
                      <a:pt x="0" y="6"/>
                      <a:pt x="1" y="5"/>
                    </a:cubicBezTo>
                    <a:cubicBezTo>
                      <a:pt x="21" y="4"/>
                      <a:pt x="42" y="3"/>
                      <a:pt x="62" y="0"/>
                    </a:cubicBezTo>
                    <a:cubicBezTo>
                      <a:pt x="62" y="0"/>
                      <a:pt x="62" y="0"/>
                      <a:pt x="62" y="0"/>
                    </a:cubicBezTo>
                    <a:close/>
                  </a:path>
                </a:pathLst>
              </a:custGeom>
              <a:solidFill>
                <a:srgbClr val="FFFFFF">
                  <a:alpha val="100000"/>
                </a:srgbClr>
              </a:solidFill>
              <a:ln w="9525">
                <a:noFill/>
              </a:ln>
            </p:spPr>
            <p:txBody>
              <a:bodyPr/>
              <a:lstStyle/>
              <a:p>
                <a:endParaRPr lang="zh-CN" altLang="en-US"/>
              </a:p>
            </p:txBody>
          </p:sp>
          <p:sp>
            <p:nvSpPr>
              <p:cNvPr id="3295" name="Freeform 588"/>
              <p:cNvSpPr/>
              <p:nvPr/>
            </p:nvSpPr>
            <p:spPr>
              <a:xfrm>
                <a:off x="2229644" y="4173538"/>
                <a:ext cx="463550" cy="61913"/>
              </a:xfrm>
              <a:custGeom>
                <a:avLst/>
                <a:gdLst>
                  <a:gd name="txL" fmla="*/ 0 w 60"/>
                  <a:gd name="txT" fmla="*/ 0 h 8"/>
                  <a:gd name="txR" fmla="*/ 60 w 60"/>
                  <a:gd name="txB" fmla="*/ 8 h 8"/>
                </a:gdLst>
                <a:ahLst/>
                <a:cxnLst>
                  <a:cxn ang="0">
                    <a:pos x="2147483646" y="2147483646"/>
                  </a:cxn>
                  <a:cxn ang="0">
                    <a:pos x="2147483646" y="2147483646"/>
                  </a:cxn>
                  <a:cxn ang="0">
                    <a:pos x="2147483646" y="2147483646"/>
                  </a:cxn>
                  <a:cxn ang="0">
                    <a:pos x="2147483646" y="0"/>
                  </a:cxn>
                  <a:cxn ang="0">
                    <a:pos x="2147483646" y="2147483646"/>
                  </a:cxn>
                  <a:cxn ang="0">
                    <a:pos x="0" y="2147483646"/>
                  </a:cxn>
                  <a:cxn ang="0">
                    <a:pos x="0" y="2147483646"/>
                  </a:cxn>
                  <a:cxn ang="0">
                    <a:pos x="0" y="2147483646"/>
                  </a:cxn>
                  <a:cxn ang="0">
                    <a:pos x="2147483646" y="2147483646"/>
                  </a:cxn>
                  <a:cxn ang="0">
                    <a:pos x="2147483646" y="2147483646"/>
                  </a:cxn>
                  <a:cxn ang="0">
                    <a:pos x="2147483646" y="2147483646"/>
                  </a:cxn>
                  <a:cxn ang="0">
                    <a:pos x="2147483646" y="2147483646"/>
                  </a:cxn>
                </a:cxnLst>
                <a:rect l="txL" t="txT" r="txR" b="txB"/>
                <a:pathLst>
                  <a:path w="60" h="8">
                    <a:moveTo>
                      <a:pt x="20" y="6"/>
                    </a:moveTo>
                    <a:cubicBezTo>
                      <a:pt x="24" y="6"/>
                      <a:pt x="29" y="5"/>
                      <a:pt x="33" y="5"/>
                    </a:cubicBezTo>
                    <a:cubicBezTo>
                      <a:pt x="42" y="4"/>
                      <a:pt x="51" y="3"/>
                      <a:pt x="60" y="1"/>
                    </a:cubicBezTo>
                    <a:cubicBezTo>
                      <a:pt x="60" y="1"/>
                      <a:pt x="60" y="0"/>
                      <a:pt x="60" y="0"/>
                    </a:cubicBezTo>
                    <a:cubicBezTo>
                      <a:pt x="48" y="1"/>
                      <a:pt x="36" y="3"/>
                      <a:pt x="24" y="4"/>
                    </a:cubicBezTo>
                    <a:cubicBezTo>
                      <a:pt x="17" y="5"/>
                      <a:pt x="8" y="3"/>
                      <a:pt x="0" y="4"/>
                    </a:cubicBezTo>
                    <a:cubicBezTo>
                      <a:pt x="0" y="5"/>
                      <a:pt x="0" y="5"/>
                      <a:pt x="0" y="5"/>
                    </a:cubicBezTo>
                    <a:cubicBezTo>
                      <a:pt x="0" y="6"/>
                      <a:pt x="0" y="6"/>
                      <a:pt x="0" y="6"/>
                    </a:cubicBezTo>
                    <a:cubicBezTo>
                      <a:pt x="0" y="6"/>
                      <a:pt x="0" y="6"/>
                      <a:pt x="1" y="6"/>
                    </a:cubicBezTo>
                    <a:cubicBezTo>
                      <a:pt x="1" y="6"/>
                      <a:pt x="1" y="6"/>
                      <a:pt x="1" y="6"/>
                    </a:cubicBezTo>
                    <a:cubicBezTo>
                      <a:pt x="1" y="6"/>
                      <a:pt x="1" y="6"/>
                      <a:pt x="1" y="6"/>
                    </a:cubicBezTo>
                    <a:cubicBezTo>
                      <a:pt x="4" y="8"/>
                      <a:pt x="17" y="6"/>
                      <a:pt x="20" y="6"/>
                    </a:cubicBezTo>
                    <a:close/>
                  </a:path>
                </a:pathLst>
              </a:custGeom>
              <a:solidFill>
                <a:srgbClr val="FFFFFF">
                  <a:alpha val="100000"/>
                </a:srgbClr>
              </a:solidFill>
              <a:ln w="9525">
                <a:noFill/>
              </a:ln>
            </p:spPr>
            <p:txBody>
              <a:bodyPr/>
              <a:lstStyle/>
              <a:p>
                <a:endParaRPr lang="zh-CN" altLang="en-US"/>
              </a:p>
            </p:txBody>
          </p:sp>
          <p:sp>
            <p:nvSpPr>
              <p:cNvPr id="3296" name="Freeform 589"/>
              <p:cNvSpPr/>
              <p:nvPr/>
            </p:nvSpPr>
            <p:spPr>
              <a:xfrm>
                <a:off x="2215356" y="4219575"/>
                <a:ext cx="493713" cy="53975"/>
              </a:xfrm>
              <a:custGeom>
                <a:avLst/>
                <a:gdLst>
                  <a:gd name="txL" fmla="*/ 0 w 64"/>
                  <a:gd name="txT" fmla="*/ 0 h 7"/>
                  <a:gd name="txR" fmla="*/ 64 w 64"/>
                  <a:gd name="txB" fmla="*/ 7 h 7"/>
                </a:gdLst>
                <a:ahLst/>
                <a:cxnLst>
                  <a:cxn ang="0">
                    <a:pos x="2147483646" y="0"/>
                  </a:cxn>
                  <a:cxn ang="0">
                    <a:pos x="0" y="2147483646"/>
                  </a:cxn>
                  <a:cxn ang="0">
                    <a:pos x="0" y="2147483646"/>
                  </a:cxn>
                  <a:cxn ang="0">
                    <a:pos x="2147483646" y="0"/>
                  </a:cxn>
                  <a:cxn ang="0">
                    <a:pos x="2147483646" y="0"/>
                  </a:cxn>
                </a:cxnLst>
                <a:rect l="txL" t="txT" r="txR" b="txB"/>
                <a:pathLst>
                  <a:path w="64" h="7">
                    <a:moveTo>
                      <a:pt x="64" y="0"/>
                    </a:moveTo>
                    <a:cubicBezTo>
                      <a:pt x="43" y="2"/>
                      <a:pt x="21" y="1"/>
                      <a:pt x="0" y="6"/>
                    </a:cubicBezTo>
                    <a:cubicBezTo>
                      <a:pt x="0" y="6"/>
                      <a:pt x="0" y="7"/>
                      <a:pt x="0" y="7"/>
                    </a:cubicBezTo>
                    <a:cubicBezTo>
                      <a:pt x="21" y="4"/>
                      <a:pt x="43" y="4"/>
                      <a:pt x="64" y="0"/>
                    </a:cubicBezTo>
                    <a:cubicBezTo>
                      <a:pt x="64" y="0"/>
                      <a:pt x="64" y="0"/>
                      <a:pt x="64" y="0"/>
                    </a:cubicBezTo>
                    <a:close/>
                  </a:path>
                </a:pathLst>
              </a:custGeom>
              <a:solidFill>
                <a:srgbClr val="FFFFFF">
                  <a:alpha val="100000"/>
                </a:srgbClr>
              </a:solidFill>
              <a:ln w="9525">
                <a:noFill/>
              </a:ln>
            </p:spPr>
            <p:txBody>
              <a:bodyPr/>
              <a:lstStyle/>
              <a:p>
                <a:endParaRPr lang="zh-CN" altLang="en-US"/>
              </a:p>
            </p:txBody>
          </p:sp>
          <p:sp>
            <p:nvSpPr>
              <p:cNvPr id="3297" name="Freeform 590"/>
              <p:cNvSpPr/>
              <p:nvPr/>
            </p:nvSpPr>
            <p:spPr>
              <a:xfrm>
                <a:off x="2215356" y="4257675"/>
                <a:ext cx="485775" cy="46038"/>
              </a:xfrm>
              <a:custGeom>
                <a:avLst/>
                <a:gdLst>
                  <a:gd name="txL" fmla="*/ 0 w 63"/>
                  <a:gd name="txT" fmla="*/ 0 h 6"/>
                  <a:gd name="txR" fmla="*/ 63 w 63"/>
                  <a:gd name="txB" fmla="*/ 6 h 6"/>
                </a:gdLst>
                <a:ahLst/>
                <a:cxnLst>
                  <a:cxn ang="0">
                    <a:pos x="2147483646" y="0"/>
                  </a:cxn>
                  <a:cxn ang="0">
                    <a:pos x="2147483646" y="2147483646"/>
                  </a:cxn>
                  <a:cxn ang="0">
                    <a:pos x="2147483646" y="2147483646"/>
                  </a:cxn>
                  <a:cxn ang="0">
                    <a:pos x="2147483646" y="2147483646"/>
                  </a:cxn>
                  <a:cxn ang="0">
                    <a:pos x="2147483646" y="2147483646"/>
                  </a:cxn>
                  <a:cxn ang="0">
                    <a:pos x="2147483646" y="0"/>
                  </a:cxn>
                </a:cxnLst>
                <a:rect l="txL" t="txT" r="txR" b="txB"/>
                <a:pathLst>
                  <a:path w="63" h="6">
                    <a:moveTo>
                      <a:pt x="62" y="0"/>
                    </a:moveTo>
                    <a:cubicBezTo>
                      <a:pt x="51" y="1"/>
                      <a:pt x="40" y="2"/>
                      <a:pt x="28" y="3"/>
                    </a:cubicBezTo>
                    <a:cubicBezTo>
                      <a:pt x="19" y="3"/>
                      <a:pt x="10" y="2"/>
                      <a:pt x="1" y="5"/>
                    </a:cubicBezTo>
                    <a:cubicBezTo>
                      <a:pt x="0" y="5"/>
                      <a:pt x="0" y="6"/>
                      <a:pt x="1" y="6"/>
                    </a:cubicBezTo>
                    <a:cubicBezTo>
                      <a:pt x="21" y="1"/>
                      <a:pt x="42" y="4"/>
                      <a:pt x="62" y="1"/>
                    </a:cubicBezTo>
                    <a:cubicBezTo>
                      <a:pt x="63" y="1"/>
                      <a:pt x="63" y="0"/>
                      <a:pt x="62" y="0"/>
                    </a:cubicBezTo>
                    <a:close/>
                  </a:path>
                </a:pathLst>
              </a:custGeom>
              <a:solidFill>
                <a:srgbClr val="FFFFFF">
                  <a:alpha val="100000"/>
                </a:srgbClr>
              </a:solidFill>
              <a:ln w="9525">
                <a:noFill/>
              </a:ln>
            </p:spPr>
            <p:txBody>
              <a:bodyPr/>
              <a:lstStyle/>
              <a:p>
                <a:endParaRPr lang="zh-CN" altLang="en-US"/>
              </a:p>
            </p:txBody>
          </p:sp>
          <p:sp>
            <p:nvSpPr>
              <p:cNvPr id="3298" name="Freeform 591"/>
              <p:cNvSpPr/>
              <p:nvPr/>
            </p:nvSpPr>
            <p:spPr>
              <a:xfrm>
                <a:off x="2223294" y="4297363"/>
                <a:ext cx="469900" cy="60325"/>
              </a:xfrm>
              <a:custGeom>
                <a:avLst/>
                <a:gdLst>
                  <a:gd name="txL" fmla="*/ 0 w 61"/>
                  <a:gd name="txT" fmla="*/ 0 h 8"/>
                  <a:gd name="txR" fmla="*/ 61 w 61"/>
                  <a:gd name="txB" fmla="*/ 8 h 8"/>
                </a:gdLst>
                <a:ahLst/>
                <a:cxnLst>
                  <a:cxn ang="0">
                    <a:pos x="2147483646" y="2147483646"/>
                  </a:cxn>
                  <a:cxn ang="0">
                    <a:pos x="0" y="2147483646"/>
                  </a:cxn>
                  <a:cxn ang="0">
                    <a:pos x="0" y="2147483646"/>
                  </a:cxn>
                  <a:cxn ang="0">
                    <a:pos x="2147483646" y="2147483646"/>
                  </a:cxn>
                  <a:cxn ang="0">
                    <a:pos x="2147483646" y="2147483646"/>
                  </a:cxn>
                  <a:cxn ang="0">
                    <a:pos x="2147483646" y="0"/>
                  </a:cxn>
                  <a:cxn ang="0">
                    <a:pos x="2147483646" y="2147483646"/>
                  </a:cxn>
                </a:cxnLst>
                <a:rect l="txL" t="txT" r="txR" b="txB"/>
                <a:pathLst>
                  <a:path w="61" h="8">
                    <a:moveTo>
                      <a:pt x="26" y="3"/>
                    </a:moveTo>
                    <a:cubicBezTo>
                      <a:pt x="19" y="3"/>
                      <a:pt x="6" y="2"/>
                      <a:pt x="0" y="5"/>
                    </a:cubicBezTo>
                    <a:cubicBezTo>
                      <a:pt x="0" y="5"/>
                      <a:pt x="0" y="6"/>
                      <a:pt x="0" y="6"/>
                    </a:cubicBezTo>
                    <a:cubicBezTo>
                      <a:pt x="6" y="8"/>
                      <a:pt x="19" y="5"/>
                      <a:pt x="26" y="4"/>
                    </a:cubicBezTo>
                    <a:cubicBezTo>
                      <a:pt x="38" y="4"/>
                      <a:pt x="49" y="2"/>
                      <a:pt x="60" y="1"/>
                    </a:cubicBezTo>
                    <a:cubicBezTo>
                      <a:pt x="61" y="1"/>
                      <a:pt x="61" y="0"/>
                      <a:pt x="60" y="0"/>
                    </a:cubicBezTo>
                    <a:cubicBezTo>
                      <a:pt x="49" y="1"/>
                      <a:pt x="37" y="2"/>
                      <a:pt x="26" y="3"/>
                    </a:cubicBezTo>
                    <a:close/>
                  </a:path>
                </a:pathLst>
              </a:custGeom>
              <a:solidFill>
                <a:srgbClr val="FFFFFF">
                  <a:alpha val="100000"/>
                </a:srgbClr>
              </a:solidFill>
              <a:ln w="9525">
                <a:noFill/>
              </a:ln>
            </p:spPr>
            <p:txBody>
              <a:bodyPr/>
              <a:lstStyle/>
              <a:p>
                <a:endParaRPr lang="zh-CN" altLang="en-US"/>
              </a:p>
            </p:txBody>
          </p:sp>
          <p:sp>
            <p:nvSpPr>
              <p:cNvPr id="3299" name="Freeform 592"/>
              <p:cNvSpPr/>
              <p:nvPr/>
            </p:nvSpPr>
            <p:spPr>
              <a:xfrm>
                <a:off x="2215356" y="4343400"/>
                <a:ext cx="493713" cy="53975"/>
              </a:xfrm>
              <a:custGeom>
                <a:avLst/>
                <a:gdLst>
                  <a:gd name="txL" fmla="*/ 0 w 64"/>
                  <a:gd name="txT" fmla="*/ 0 h 7"/>
                  <a:gd name="txR" fmla="*/ 64 w 64"/>
                  <a:gd name="txB" fmla="*/ 7 h 7"/>
                </a:gdLst>
                <a:ahLst/>
                <a:cxnLst>
                  <a:cxn ang="0">
                    <a:pos x="2147483646" y="0"/>
                  </a:cxn>
                  <a:cxn ang="0">
                    <a:pos x="2147483646" y="2147483646"/>
                  </a:cxn>
                  <a:cxn ang="0">
                    <a:pos x="2147483646" y="2147483646"/>
                  </a:cxn>
                  <a:cxn ang="0">
                    <a:pos x="2147483646" y="2147483646"/>
                  </a:cxn>
                  <a:cxn ang="0">
                    <a:pos x="2147483646" y="0"/>
                  </a:cxn>
                </a:cxnLst>
                <a:rect l="txL" t="txT" r="txR" b="txB"/>
                <a:pathLst>
                  <a:path w="64" h="7">
                    <a:moveTo>
                      <a:pt x="63" y="0"/>
                    </a:moveTo>
                    <a:cubicBezTo>
                      <a:pt x="42" y="1"/>
                      <a:pt x="22" y="4"/>
                      <a:pt x="1" y="5"/>
                    </a:cubicBezTo>
                    <a:cubicBezTo>
                      <a:pt x="0" y="6"/>
                      <a:pt x="1" y="7"/>
                      <a:pt x="2" y="7"/>
                    </a:cubicBezTo>
                    <a:cubicBezTo>
                      <a:pt x="22" y="5"/>
                      <a:pt x="43" y="4"/>
                      <a:pt x="63" y="1"/>
                    </a:cubicBezTo>
                    <a:cubicBezTo>
                      <a:pt x="64" y="1"/>
                      <a:pt x="64" y="0"/>
                      <a:pt x="63" y="0"/>
                    </a:cubicBezTo>
                    <a:close/>
                  </a:path>
                </a:pathLst>
              </a:custGeom>
              <a:solidFill>
                <a:srgbClr val="FFFFFF">
                  <a:alpha val="100000"/>
                </a:srgbClr>
              </a:solidFill>
              <a:ln w="9525">
                <a:noFill/>
              </a:ln>
            </p:spPr>
            <p:txBody>
              <a:bodyPr/>
              <a:lstStyle/>
              <a:p>
                <a:endParaRPr lang="zh-CN" altLang="en-US"/>
              </a:p>
            </p:txBody>
          </p:sp>
          <p:sp>
            <p:nvSpPr>
              <p:cNvPr id="3300" name="Freeform 593"/>
              <p:cNvSpPr/>
              <p:nvPr/>
            </p:nvSpPr>
            <p:spPr>
              <a:xfrm>
                <a:off x="2461419" y="4389438"/>
                <a:ext cx="239713" cy="46038"/>
              </a:xfrm>
              <a:custGeom>
                <a:avLst/>
                <a:gdLst>
                  <a:gd name="txL" fmla="*/ 0 w 31"/>
                  <a:gd name="txT" fmla="*/ 0 h 6"/>
                  <a:gd name="txR" fmla="*/ 31 w 31"/>
                  <a:gd name="txB" fmla="*/ 6 h 6"/>
                </a:gdLst>
                <a:ahLst/>
                <a:cxnLst>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Lst>
                <a:rect l="txL" t="txT" r="txR" b="txB"/>
                <a:pathLst>
                  <a:path w="31" h="6">
                    <a:moveTo>
                      <a:pt x="28" y="1"/>
                    </a:moveTo>
                    <a:cubicBezTo>
                      <a:pt x="24" y="3"/>
                      <a:pt x="18" y="2"/>
                      <a:pt x="14" y="2"/>
                    </a:cubicBezTo>
                    <a:cubicBezTo>
                      <a:pt x="9" y="3"/>
                      <a:pt x="5" y="3"/>
                      <a:pt x="0" y="4"/>
                    </a:cubicBezTo>
                    <a:cubicBezTo>
                      <a:pt x="0" y="4"/>
                      <a:pt x="0" y="6"/>
                      <a:pt x="1" y="5"/>
                    </a:cubicBezTo>
                    <a:cubicBezTo>
                      <a:pt x="5" y="5"/>
                      <a:pt x="9" y="4"/>
                      <a:pt x="14" y="3"/>
                    </a:cubicBezTo>
                    <a:cubicBezTo>
                      <a:pt x="18" y="3"/>
                      <a:pt x="24" y="2"/>
                      <a:pt x="28" y="3"/>
                    </a:cubicBezTo>
                    <a:cubicBezTo>
                      <a:pt x="31" y="4"/>
                      <a:pt x="31" y="0"/>
                      <a:pt x="28" y="1"/>
                    </a:cubicBezTo>
                    <a:close/>
                  </a:path>
                </a:pathLst>
              </a:custGeom>
              <a:solidFill>
                <a:srgbClr val="FFFFFF">
                  <a:alpha val="100000"/>
                </a:srgbClr>
              </a:solidFill>
              <a:ln w="9525">
                <a:noFill/>
              </a:ln>
            </p:spPr>
            <p:txBody>
              <a:bodyPr/>
              <a:lstStyle/>
              <a:p>
                <a:endParaRPr lang="zh-CN" altLang="en-US"/>
              </a:p>
            </p:txBody>
          </p:sp>
          <p:sp>
            <p:nvSpPr>
              <p:cNvPr id="3301" name="Freeform 594"/>
              <p:cNvSpPr>
                <a:spLocks noEditPoints="1"/>
              </p:cNvSpPr>
              <p:nvPr/>
            </p:nvSpPr>
            <p:spPr>
              <a:xfrm>
                <a:off x="3486944" y="3903663"/>
                <a:ext cx="423863" cy="871538"/>
              </a:xfrm>
              <a:custGeom>
                <a:avLst/>
                <a:gdLst>
                  <a:gd name="txL" fmla="*/ 0 w 55"/>
                  <a:gd name="txT" fmla="*/ 0 h 113"/>
                  <a:gd name="txR" fmla="*/ 55 w 55"/>
                  <a:gd name="txB" fmla="*/ 113 h 113"/>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55" h="113">
                    <a:moveTo>
                      <a:pt x="48" y="72"/>
                    </a:moveTo>
                    <a:cubicBezTo>
                      <a:pt x="40" y="54"/>
                      <a:pt x="32" y="35"/>
                      <a:pt x="24" y="17"/>
                    </a:cubicBezTo>
                    <a:cubicBezTo>
                      <a:pt x="24" y="17"/>
                      <a:pt x="24" y="17"/>
                      <a:pt x="24" y="17"/>
                    </a:cubicBezTo>
                    <a:cubicBezTo>
                      <a:pt x="24" y="17"/>
                      <a:pt x="24" y="17"/>
                      <a:pt x="24" y="17"/>
                    </a:cubicBezTo>
                    <a:cubicBezTo>
                      <a:pt x="23" y="14"/>
                      <a:pt x="22" y="12"/>
                      <a:pt x="21" y="9"/>
                    </a:cubicBezTo>
                    <a:cubicBezTo>
                      <a:pt x="20" y="8"/>
                      <a:pt x="20" y="6"/>
                      <a:pt x="18" y="5"/>
                    </a:cubicBezTo>
                    <a:cubicBezTo>
                      <a:pt x="17" y="3"/>
                      <a:pt x="17" y="0"/>
                      <a:pt x="14" y="0"/>
                    </a:cubicBezTo>
                    <a:cubicBezTo>
                      <a:pt x="12" y="0"/>
                      <a:pt x="8" y="2"/>
                      <a:pt x="6" y="3"/>
                    </a:cubicBezTo>
                    <a:cubicBezTo>
                      <a:pt x="4" y="4"/>
                      <a:pt x="1" y="6"/>
                      <a:pt x="0" y="8"/>
                    </a:cubicBezTo>
                    <a:cubicBezTo>
                      <a:pt x="0" y="10"/>
                      <a:pt x="1" y="12"/>
                      <a:pt x="1" y="13"/>
                    </a:cubicBezTo>
                    <a:cubicBezTo>
                      <a:pt x="1" y="14"/>
                      <a:pt x="1" y="14"/>
                      <a:pt x="1" y="14"/>
                    </a:cubicBezTo>
                    <a:cubicBezTo>
                      <a:pt x="1" y="15"/>
                      <a:pt x="1" y="16"/>
                      <a:pt x="1" y="17"/>
                    </a:cubicBezTo>
                    <a:cubicBezTo>
                      <a:pt x="2" y="19"/>
                      <a:pt x="3" y="22"/>
                      <a:pt x="5" y="25"/>
                    </a:cubicBezTo>
                    <a:cubicBezTo>
                      <a:pt x="5" y="25"/>
                      <a:pt x="5" y="25"/>
                      <a:pt x="5" y="25"/>
                    </a:cubicBezTo>
                    <a:cubicBezTo>
                      <a:pt x="13" y="43"/>
                      <a:pt x="21" y="61"/>
                      <a:pt x="29" y="79"/>
                    </a:cubicBezTo>
                    <a:cubicBezTo>
                      <a:pt x="31" y="83"/>
                      <a:pt x="32" y="87"/>
                      <a:pt x="35" y="90"/>
                    </a:cubicBezTo>
                    <a:cubicBezTo>
                      <a:pt x="42" y="97"/>
                      <a:pt x="48" y="104"/>
                      <a:pt x="54" y="112"/>
                    </a:cubicBezTo>
                    <a:cubicBezTo>
                      <a:pt x="54" y="113"/>
                      <a:pt x="55" y="112"/>
                      <a:pt x="55" y="112"/>
                    </a:cubicBezTo>
                    <a:cubicBezTo>
                      <a:pt x="55" y="103"/>
                      <a:pt x="54" y="93"/>
                      <a:pt x="53" y="84"/>
                    </a:cubicBezTo>
                    <a:cubicBezTo>
                      <a:pt x="52" y="80"/>
                      <a:pt x="50" y="76"/>
                      <a:pt x="48" y="72"/>
                    </a:cubicBezTo>
                    <a:close/>
                    <a:moveTo>
                      <a:pt x="46" y="71"/>
                    </a:moveTo>
                    <a:cubicBezTo>
                      <a:pt x="48" y="75"/>
                      <a:pt x="49" y="78"/>
                      <a:pt x="50" y="81"/>
                    </a:cubicBezTo>
                    <a:cubicBezTo>
                      <a:pt x="49" y="80"/>
                      <a:pt x="48" y="80"/>
                      <a:pt x="47" y="79"/>
                    </a:cubicBezTo>
                    <a:cubicBezTo>
                      <a:pt x="47" y="79"/>
                      <a:pt x="47" y="79"/>
                      <a:pt x="47" y="78"/>
                    </a:cubicBezTo>
                    <a:cubicBezTo>
                      <a:pt x="38" y="58"/>
                      <a:pt x="30" y="37"/>
                      <a:pt x="19" y="18"/>
                    </a:cubicBezTo>
                    <a:cubicBezTo>
                      <a:pt x="19" y="18"/>
                      <a:pt x="19" y="18"/>
                      <a:pt x="19" y="18"/>
                    </a:cubicBezTo>
                    <a:cubicBezTo>
                      <a:pt x="29" y="37"/>
                      <a:pt x="35" y="59"/>
                      <a:pt x="46" y="79"/>
                    </a:cubicBezTo>
                    <a:cubicBezTo>
                      <a:pt x="46" y="79"/>
                      <a:pt x="46" y="79"/>
                      <a:pt x="46" y="79"/>
                    </a:cubicBezTo>
                    <a:cubicBezTo>
                      <a:pt x="46" y="81"/>
                      <a:pt x="46" y="83"/>
                      <a:pt x="43" y="83"/>
                    </a:cubicBezTo>
                    <a:cubicBezTo>
                      <a:pt x="42" y="83"/>
                      <a:pt x="41" y="82"/>
                      <a:pt x="40" y="81"/>
                    </a:cubicBezTo>
                    <a:cubicBezTo>
                      <a:pt x="39" y="81"/>
                      <a:pt x="39" y="81"/>
                      <a:pt x="39" y="81"/>
                    </a:cubicBezTo>
                    <a:cubicBezTo>
                      <a:pt x="30" y="61"/>
                      <a:pt x="21" y="41"/>
                      <a:pt x="12" y="20"/>
                    </a:cubicBezTo>
                    <a:cubicBezTo>
                      <a:pt x="12" y="20"/>
                      <a:pt x="12" y="20"/>
                      <a:pt x="12" y="20"/>
                    </a:cubicBezTo>
                    <a:cubicBezTo>
                      <a:pt x="15" y="18"/>
                      <a:pt x="19" y="17"/>
                      <a:pt x="23" y="18"/>
                    </a:cubicBezTo>
                    <a:cubicBezTo>
                      <a:pt x="23" y="18"/>
                      <a:pt x="23" y="18"/>
                      <a:pt x="23" y="18"/>
                    </a:cubicBezTo>
                    <a:cubicBezTo>
                      <a:pt x="31" y="36"/>
                      <a:pt x="38" y="54"/>
                      <a:pt x="46" y="71"/>
                    </a:cubicBezTo>
                    <a:close/>
                    <a:moveTo>
                      <a:pt x="5" y="24"/>
                    </a:moveTo>
                    <a:cubicBezTo>
                      <a:pt x="5" y="24"/>
                      <a:pt x="5" y="24"/>
                      <a:pt x="5" y="24"/>
                    </a:cubicBezTo>
                    <a:cubicBezTo>
                      <a:pt x="5" y="23"/>
                      <a:pt x="4" y="21"/>
                      <a:pt x="3" y="19"/>
                    </a:cubicBezTo>
                    <a:cubicBezTo>
                      <a:pt x="4" y="17"/>
                      <a:pt x="7" y="16"/>
                      <a:pt x="9" y="15"/>
                    </a:cubicBezTo>
                    <a:cubicBezTo>
                      <a:pt x="10" y="14"/>
                      <a:pt x="11" y="13"/>
                      <a:pt x="12" y="13"/>
                    </a:cubicBezTo>
                    <a:cubicBezTo>
                      <a:pt x="15" y="11"/>
                      <a:pt x="17" y="11"/>
                      <a:pt x="19" y="12"/>
                    </a:cubicBezTo>
                    <a:cubicBezTo>
                      <a:pt x="20" y="12"/>
                      <a:pt x="20" y="11"/>
                      <a:pt x="19" y="11"/>
                    </a:cubicBezTo>
                    <a:cubicBezTo>
                      <a:pt x="16" y="9"/>
                      <a:pt x="13" y="11"/>
                      <a:pt x="9" y="13"/>
                    </a:cubicBezTo>
                    <a:cubicBezTo>
                      <a:pt x="7" y="15"/>
                      <a:pt x="4" y="16"/>
                      <a:pt x="3" y="19"/>
                    </a:cubicBezTo>
                    <a:cubicBezTo>
                      <a:pt x="3" y="18"/>
                      <a:pt x="2" y="17"/>
                      <a:pt x="2" y="16"/>
                    </a:cubicBezTo>
                    <a:cubicBezTo>
                      <a:pt x="2" y="16"/>
                      <a:pt x="2" y="15"/>
                      <a:pt x="2" y="15"/>
                    </a:cubicBezTo>
                    <a:cubicBezTo>
                      <a:pt x="2" y="15"/>
                      <a:pt x="2" y="15"/>
                      <a:pt x="2" y="14"/>
                    </a:cubicBezTo>
                    <a:cubicBezTo>
                      <a:pt x="4" y="14"/>
                      <a:pt x="7" y="11"/>
                      <a:pt x="10" y="8"/>
                    </a:cubicBezTo>
                    <a:cubicBezTo>
                      <a:pt x="13" y="7"/>
                      <a:pt x="16" y="5"/>
                      <a:pt x="19" y="8"/>
                    </a:cubicBezTo>
                    <a:cubicBezTo>
                      <a:pt x="20" y="9"/>
                      <a:pt x="20" y="11"/>
                      <a:pt x="21" y="12"/>
                    </a:cubicBezTo>
                    <a:cubicBezTo>
                      <a:pt x="21" y="14"/>
                      <a:pt x="22" y="15"/>
                      <a:pt x="22" y="16"/>
                    </a:cubicBezTo>
                    <a:cubicBezTo>
                      <a:pt x="16" y="16"/>
                      <a:pt x="8" y="20"/>
                      <a:pt x="6" y="25"/>
                    </a:cubicBezTo>
                    <a:cubicBezTo>
                      <a:pt x="6" y="25"/>
                      <a:pt x="5" y="24"/>
                      <a:pt x="5" y="24"/>
                    </a:cubicBezTo>
                    <a:close/>
                    <a:moveTo>
                      <a:pt x="2" y="10"/>
                    </a:moveTo>
                    <a:cubicBezTo>
                      <a:pt x="1" y="8"/>
                      <a:pt x="4" y="6"/>
                      <a:pt x="6" y="4"/>
                    </a:cubicBezTo>
                    <a:cubicBezTo>
                      <a:pt x="8" y="3"/>
                      <a:pt x="11" y="2"/>
                      <a:pt x="12" y="2"/>
                    </a:cubicBezTo>
                    <a:cubicBezTo>
                      <a:pt x="15" y="2"/>
                      <a:pt x="15" y="3"/>
                      <a:pt x="16" y="5"/>
                    </a:cubicBezTo>
                    <a:cubicBezTo>
                      <a:pt x="15" y="5"/>
                      <a:pt x="14" y="5"/>
                      <a:pt x="12" y="6"/>
                    </a:cubicBezTo>
                    <a:cubicBezTo>
                      <a:pt x="11" y="7"/>
                      <a:pt x="9" y="8"/>
                      <a:pt x="8" y="9"/>
                    </a:cubicBezTo>
                    <a:cubicBezTo>
                      <a:pt x="6" y="10"/>
                      <a:pt x="4" y="11"/>
                      <a:pt x="2" y="13"/>
                    </a:cubicBezTo>
                    <a:cubicBezTo>
                      <a:pt x="2" y="13"/>
                      <a:pt x="2" y="13"/>
                      <a:pt x="2" y="13"/>
                    </a:cubicBezTo>
                    <a:cubicBezTo>
                      <a:pt x="2" y="12"/>
                      <a:pt x="2" y="11"/>
                      <a:pt x="2" y="10"/>
                    </a:cubicBezTo>
                    <a:close/>
                    <a:moveTo>
                      <a:pt x="6" y="25"/>
                    </a:moveTo>
                    <a:cubicBezTo>
                      <a:pt x="6" y="25"/>
                      <a:pt x="6" y="25"/>
                      <a:pt x="6" y="25"/>
                    </a:cubicBezTo>
                    <a:cubicBezTo>
                      <a:pt x="7" y="23"/>
                      <a:pt x="9" y="22"/>
                      <a:pt x="11" y="21"/>
                    </a:cubicBezTo>
                    <a:cubicBezTo>
                      <a:pt x="20" y="41"/>
                      <a:pt x="28" y="62"/>
                      <a:pt x="39" y="81"/>
                    </a:cubicBezTo>
                    <a:cubicBezTo>
                      <a:pt x="39" y="81"/>
                      <a:pt x="39" y="81"/>
                      <a:pt x="39" y="82"/>
                    </a:cubicBezTo>
                    <a:cubicBezTo>
                      <a:pt x="39" y="83"/>
                      <a:pt x="39" y="89"/>
                      <a:pt x="35" y="88"/>
                    </a:cubicBezTo>
                    <a:cubicBezTo>
                      <a:pt x="33" y="85"/>
                      <a:pt x="32" y="82"/>
                      <a:pt x="30" y="79"/>
                    </a:cubicBezTo>
                    <a:cubicBezTo>
                      <a:pt x="22" y="61"/>
                      <a:pt x="14" y="43"/>
                      <a:pt x="6" y="25"/>
                    </a:cubicBezTo>
                    <a:close/>
                    <a:moveTo>
                      <a:pt x="54" y="109"/>
                    </a:moveTo>
                    <a:cubicBezTo>
                      <a:pt x="54" y="109"/>
                      <a:pt x="54" y="109"/>
                      <a:pt x="54" y="109"/>
                    </a:cubicBezTo>
                    <a:cubicBezTo>
                      <a:pt x="54" y="109"/>
                      <a:pt x="54" y="109"/>
                      <a:pt x="54" y="109"/>
                    </a:cubicBezTo>
                    <a:cubicBezTo>
                      <a:pt x="54" y="109"/>
                      <a:pt x="54" y="109"/>
                      <a:pt x="54" y="109"/>
                    </a:cubicBezTo>
                    <a:close/>
                    <a:moveTo>
                      <a:pt x="53" y="100"/>
                    </a:moveTo>
                    <a:cubicBezTo>
                      <a:pt x="53" y="100"/>
                      <a:pt x="53" y="100"/>
                      <a:pt x="53" y="100"/>
                    </a:cubicBezTo>
                    <a:cubicBezTo>
                      <a:pt x="51" y="101"/>
                      <a:pt x="50" y="102"/>
                      <a:pt x="49" y="103"/>
                    </a:cubicBezTo>
                    <a:cubicBezTo>
                      <a:pt x="45" y="99"/>
                      <a:pt x="41" y="95"/>
                      <a:pt x="38" y="91"/>
                    </a:cubicBezTo>
                    <a:cubicBezTo>
                      <a:pt x="37" y="91"/>
                      <a:pt x="36" y="90"/>
                      <a:pt x="35" y="89"/>
                    </a:cubicBezTo>
                    <a:cubicBezTo>
                      <a:pt x="39" y="89"/>
                      <a:pt x="40" y="85"/>
                      <a:pt x="40" y="82"/>
                    </a:cubicBezTo>
                    <a:cubicBezTo>
                      <a:pt x="41" y="83"/>
                      <a:pt x="43" y="85"/>
                      <a:pt x="45" y="84"/>
                    </a:cubicBezTo>
                    <a:cubicBezTo>
                      <a:pt x="47" y="83"/>
                      <a:pt x="47" y="82"/>
                      <a:pt x="47" y="81"/>
                    </a:cubicBezTo>
                    <a:cubicBezTo>
                      <a:pt x="48" y="81"/>
                      <a:pt x="49" y="82"/>
                      <a:pt x="51" y="83"/>
                    </a:cubicBezTo>
                    <a:cubicBezTo>
                      <a:pt x="51" y="83"/>
                      <a:pt x="51" y="84"/>
                      <a:pt x="51" y="85"/>
                    </a:cubicBezTo>
                    <a:cubicBezTo>
                      <a:pt x="52" y="90"/>
                      <a:pt x="53" y="95"/>
                      <a:pt x="53" y="100"/>
                    </a:cubicBezTo>
                    <a:close/>
                  </a:path>
                </a:pathLst>
              </a:custGeom>
              <a:solidFill>
                <a:srgbClr val="FFFFFF">
                  <a:alpha val="100000"/>
                </a:srgbClr>
              </a:solidFill>
              <a:ln w="9525">
                <a:noFill/>
              </a:ln>
            </p:spPr>
            <p:txBody>
              <a:bodyPr/>
              <a:lstStyle/>
              <a:p>
                <a:endParaRPr lang="zh-CN" altLang="en-US"/>
              </a:p>
            </p:txBody>
          </p:sp>
          <p:sp>
            <p:nvSpPr>
              <p:cNvPr id="3302" name="Freeform 595"/>
              <p:cNvSpPr>
                <a:spLocks noEditPoints="1"/>
              </p:cNvSpPr>
              <p:nvPr/>
            </p:nvSpPr>
            <p:spPr>
              <a:xfrm>
                <a:off x="10103644" y="1890713"/>
                <a:ext cx="1111250" cy="1079500"/>
              </a:xfrm>
              <a:custGeom>
                <a:avLst/>
                <a:gdLst>
                  <a:gd name="txL" fmla="*/ 0 w 144"/>
                  <a:gd name="txT" fmla="*/ 0 h 140"/>
                  <a:gd name="txR" fmla="*/ 144 w 144"/>
                  <a:gd name="txB" fmla="*/ 140 h 140"/>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44" h="140">
                    <a:moveTo>
                      <a:pt x="119" y="27"/>
                    </a:moveTo>
                    <a:cubicBezTo>
                      <a:pt x="95" y="2"/>
                      <a:pt x="50" y="0"/>
                      <a:pt x="25" y="25"/>
                    </a:cubicBezTo>
                    <a:cubicBezTo>
                      <a:pt x="2" y="49"/>
                      <a:pt x="0" y="91"/>
                      <a:pt x="24" y="115"/>
                    </a:cubicBezTo>
                    <a:cubicBezTo>
                      <a:pt x="50" y="140"/>
                      <a:pt x="88" y="140"/>
                      <a:pt x="115" y="118"/>
                    </a:cubicBezTo>
                    <a:cubicBezTo>
                      <a:pt x="140" y="93"/>
                      <a:pt x="144" y="54"/>
                      <a:pt x="119" y="27"/>
                    </a:cubicBezTo>
                    <a:close/>
                    <a:moveTo>
                      <a:pt x="132" y="66"/>
                    </a:moveTo>
                    <a:cubicBezTo>
                      <a:pt x="120" y="66"/>
                      <a:pt x="109" y="60"/>
                      <a:pt x="97" y="63"/>
                    </a:cubicBezTo>
                    <a:cubicBezTo>
                      <a:pt x="89" y="65"/>
                      <a:pt x="83" y="69"/>
                      <a:pt x="77" y="74"/>
                    </a:cubicBezTo>
                    <a:cubicBezTo>
                      <a:pt x="77" y="74"/>
                      <a:pt x="77" y="74"/>
                      <a:pt x="77" y="74"/>
                    </a:cubicBezTo>
                    <a:cubicBezTo>
                      <a:pt x="76" y="73"/>
                      <a:pt x="75" y="72"/>
                      <a:pt x="74" y="71"/>
                    </a:cubicBezTo>
                    <a:cubicBezTo>
                      <a:pt x="88" y="58"/>
                      <a:pt x="103" y="45"/>
                      <a:pt x="117" y="31"/>
                    </a:cubicBezTo>
                    <a:cubicBezTo>
                      <a:pt x="126" y="41"/>
                      <a:pt x="131" y="54"/>
                      <a:pt x="132" y="66"/>
                    </a:cubicBezTo>
                    <a:close/>
                    <a:moveTo>
                      <a:pt x="116" y="29"/>
                    </a:moveTo>
                    <a:cubicBezTo>
                      <a:pt x="100" y="42"/>
                      <a:pt x="85" y="54"/>
                      <a:pt x="71" y="67"/>
                    </a:cubicBezTo>
                    <a:cubicBezTo>
                      <a:pt x="68" y="65"/>
                      <a:pt x="66" y="63"/>
                      <a:pt x="64" y="61"/>
                    </a:cubicBezTo>
                    <a:cubicBezTo>
                      <a:pt x="76" y="46"/>
                      <a:pt x="74" y="30"/>
                      <a:pt x="78" y="12"/>
                    </a:cubicBezTo>
                    <a:cubicBezTo>
                      <a:pt x="92" y="13"/>
                      <a:pt x="105" y="19"/>
                      <a:pt x="115" y="28"/>
                    </a:cubicBezTo>
                    <a:cubicBezTo>
                      <a:pt x="115" y="29"/>
                      <a:pt x="115" y="29"/>
                      <a:pt x="116" y="29"/>
                    </a:cubicBezTo>
                    <a:close/>
                    <a:moveTo>
                      <a:pt x="25" y="110"/>
                    </a:moveTo>
                    <a:cubicBezTo>
                      <a:pt x="19" y="104"/>
                      <a:pt x="16" y="97"/>
                      <a:pt x="13" y="89"/>
                    </a:cubicBezTo>
                    <a:cubicBezTo>
                      <a:pt x="22" y="83"/>
                      <a:pt x="34" y="82"/>
                      <a:pt x="43" y="77"/>
                    </a:cubicBezTo>
                    <a:cubicBezTo>
                      <a:pt x="50" y="74"/>
                      <a:pt x="56" y="69"/>
                      <a:pt x="61" y="64"/>
                    </a:cubicBezTo>
                    <a:cubicBezTo>
                      <a:pt x="62" y="63"/>
                      <a:pt x="62" y="62"/>
                      <a:pt x="63" y="62"/>
                    </a:cubicBezTo>
                    <a:cubicBezTo>
                      <a:pt x="65" y="64"/>
                      <a:pt x="67" y="66"/>
                      <a:pt x="69" y="69"/>
                    </a:cubicBezTo>
                    <a:cubicBezTo>
                      <a:pt x="54" y="82"/>
                      <a:pt x="39" y="96"/>
                      <a:pt x="25" y="110"/>
                    </a:cubicBezTo>
                    <a:close/>
                    <a:moveTo>
                      <a:pt x="77" y="11"/>
                    </a:moveTo>
                    <a:cubicBezTo>
                      <a:pt x="71" y="28"/>
                      <a:pt x="72" y="44"/>
                      <a:pt x="61" y="58"/>
                    </a:cubicBezTo>
                    <a:cubicBezTo>
                      <a:pt x="51" y="47"/>
                      <a:pt x="40" y="36"/>
                      <a:pt x="32" y="24"/>
                    </a:cubicBezTo>
                    <a:cubicBezTo>
                      <a:pt x="44" y="14"/>
                      <a:pt x="61" y="10"/>
                      <a:pt x="77" y="11"/>
                    </a:cubicBezTo>
                    <a:close/>
                    <a:moveTo>
                      <a:pt x="28" y="28"/>
                    </a:moveTo>
                    <a:cubicBezTo>
                      <a:pt x="28" y="27"/>
                      <a:pt x="29" y="27"/>
                      <a:pt x="29" y="27"/>
                    </a:cubicBezTo>
                    <a:cubicBezTo>
                      <a:pt x="41" y="36"/>
                      <a:pt x="51" y="47"/>
                      <a:pt x="61" y="59"/>
                    </a:cubicBezTo>
                    <a:cubicBezTo>
                      <a:pt x="59" y="61"/>
                      <a:pt x="57" y="63"/>
                      <a:pt x="55" y="65"/>
                    </a:cubicBezTo>
                    <a:cubicBezTo>
                      <a:pt x="47" y="72"/>
                      <a:pt x="36" y="76"/>
                      <a:pt x="26" y="79"/>
                    </a:cubicBezTo>
                    <a:cubicBezTo>
                      <a:pt x="20" y="81"/>
                      <a:pt x="16" y="82"/>
                      <a:pt x="12" y="86"/>
                    </a:cubicBezTo>
                    <a:cubicBezTo>
                      <a:pt x="8" y="65"/>
                      <a:pt x="13" y="43"/>
                      <a:pt x="28" y="28"/>
                    </a:cubicBezTo>
                    <a:close/>
                    <a:moveTo>
                      <a:pt x="27" y="112"/>
                    </a:moveTo>
                    <a:cubicBezTo>
                      <a:pt x="28" y="111"/>
                      <a:pt x="29" y="109"/>
                      <a:pt x="30" y="108"/>
                    </a:cubicBezTo>
                    <a:cubicBezTo>
                      <a:pt x="35" y="106"/>
                      <a:pt x="38" y="102"/>
                      <a:pt x="42" y="99"/>
                    </a:cubicBezTo>
                    <a:cubicBezTo>
                      <a:pt x="51" y="91"/>
                      <a:pt x="59" y="84"/>
                      <a:pt x="68" y="76"/>
                    </a:cubicBezTo>
                    <a:cubicBezTo>
                      <a:pt x="69" y="75"/>
                      <a:pt x="71" y="73"/>
                      <a:pt x="72" y="72"/>
                    </a:cubicBezTo>
                    <a:cubicBezTo>
                      <a:pt x="73" y="73"/>
                      <a:pt x="74" y="75"/>
                      <a:pt x="75" y="76"/>
                    </a:cubicBezTo>
                    <a:cubicBezTo>
                      <a:pt x="59" y="90"/>
                      <a:pt x="58" y="108"/>
                      <a:pt x="49" y="126"/>
                    </a:cubicBezTo>
                    <a:cubicBezTo>
                      <a:pt x="42" y="123"/>
                      <a:pt x="35" y="119"/>
                      <a:pt x="29" y="114"/>
                    </a:cubicBezTo>
                    <a:cubicBezTo>
                      <a:pt x="28" y="113"/>
                      <a:pt x="27" y="112"/>
                      <a:pt x="27" y="112"/>
                    </a:cubicBezTo>
                    <a:close/>
                    <a:moveTo>
                      <a:pt x="53" y="127"/>
                    </a:moveTo>
                    <a:cubicBezTo>
                      <a:pt x="61" y="110"/>
                      <a:pt x="61" y="92"/>
                      <a:pt x="77" y="78"/>
                    </a:cubicBezTo>
                    <a:cubicBezTo>
                      <a:pt x="89" y="90"/>
                      <a:pt x="100" y="103"/>
                      <a:pt x="112" y="115"/>
                    </a:cubicBezTo>
                    <a:cubicBezTo>
                      <a:pt x="94" y="129"/>
                      <a:pt x="73" y="134"/>
                      <a:pt x="53" y="127"/>
                    </a:cubicBezTo>
                    <a:close/>
                    <a:moveTo>
                      <a:pt x="114" y="114"/>
                    </a:moveTo>
                    <a:cubicBezTo>
                      <a:pt x="102" y="101"/>
                      <a:pt x="91" y="88"/>
                      <a:pt x="79" y="76"/>
                    </a:cubicBezTo>
                    <a:cubicBezTo>
                      <a:pt x="88" y="68"/>
                      <a:pt x="100" y="63"/>
                      <a:pt x="113" y="65"/>
                    </a:cubicBezTo>
                    <a:cubicBezTo>
                      <a:pt x="120" y="66"/>
                      <a:pt x="125" y="68"/>
                      <a:pt x="132" y="67"/>
                    </a:cubicBezTo>
                    <a:cubicBezTo>
                      <a:pt x="133" y="83"/>
                      <a:pt x="126" y="100"/>
                      <a:pt x="114" y="114"/>
                    </a:cubicBezTo>
                    <a:close/>
                  </a:path>
                </a:pathLst>
              </a:custGeom>
              <a:solidFill>
                <a:srgbClr val="FFFFFF">
                  <a:alpha val="100000"/>
                </a:srgbClr>
              </a:solidFill>
              <a:ln w="9525">
                <a:noFill/>
              </a:ln>
            </p:spPr>
            <p:txBody>
              <a:bodyPr/>
              <a:lstStyle/>
              <a:p>
                <a:endParaRPr lang="zh-CN" altLang="en-US"/>
              </a:p>
            </p:txBody>
          </p:sp>
          <p:sp>
            <p:nvSpPr>
              <p:cNvPr id="3303" name="Freeform 596"/>
              <p:cNvSpPr>
                <a:spLocks noEditPoints="1"/>
              </p:cNvSpPr>
              <p:nvPr/>
            </p:nvSpPr>
            <p:spPr>
              <a:xfrm>
                <a:off x="7296944" y="5622925"/>
                <a:ext cx="269875" cy="239713"/>
              </a:xfrm>
              <a:custGeom>
                <a:avLst/>
                <a:gdLst>
                  <a:gd name="txL" fmla="*/ 0 w 35"/>
                  <a:gd name="txT" fmla="*/ 0 h 31"/>
                  <a:gd name="txR" fmla="*/ 35 w 35"/>
                  <a:gd name="txB" fmla="*/ 31 h 31"/>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35" h="31">
                    <a:moveTo>
                      <a:pt x="10" y="1"/>
                    </a:moveTo>
                    <a:cubicBezTo>
                      <a:pt x="6" y="1"/>
                      <a:pt x="1" y="6"/>
                      <a:pt x="4" y="10"/>
                    </a:cubicBezTo>
                    <a:cubicBezTo>
                      <a:pt x="5" y="12"/>
                      <a:pt x="7" y="13"/>
                      <a:pt x="9" y="14"/>
                    </a:cubicBezTo>
                    <a:cubicBezTo>
                      <a:pt x="8" y="14"/>
                      <a:pt x="7" y="14"/>
                      <a:pt x="6" y="15"/>
                    </a:cubicBezTo>
                    <a:cubicBezTo>
                      <a:pt x="0" y="17"/>
                      <a:pt x="1" y="24"/>
                      <a:pt x="5" y="27"/>
                    </a:cubicBezTo>
                    <a:cubicBezTo>
                      <a:pt x="11" y="31"/>
                      <a:pt x="22" y="30"/>
                      <a:pt x="28" y="28"/>
                    </a:cubicBezTo>
                    <a:cubicBezTo>
                      <a:pt x="33" y="27"/>
                      <a:pt x="34" y="22"/>
                      <a:pt x="29" y="20"/>
                    </a:cubicBezTo>
                    <a:cubicBezTo>
                      <a:pt x="32" y="19"/>
                      <a:pt x="35" y="15"/>
                      <a:pt x="33" y="12"/>
                    </a:cubicBezTo>
                    <a:cubicBezTo>
                      <a:pt x="29" y="5"/>
                      <a:pt x="17" y="0"/>
                      <a:pt x="10" y="1"/>
                    </a:cubicBezTo>
                    <a:close/>
                    <a:moveTo>
                      <a:pt x="18" y="28"/>
                    </a:moveTo>
                    <a:cubicBezTo>
                      <a:pt x="18" y="28"/>
                      <a:pt x="17" y="28"/>
                      <a:pt x="16" y="28"/>
                    </a:cubicBezTo>
                    <a:cubicBezTo>
                      <a:pt x="17" y="28"/>
                      <a:pt x="18" y="28"/>
                      <a:pt x="19" y="28"/>
                    </a:cubicBezTo>
                    <a:cubicBezTo>
                      <a:pt x="21" y="26"/>
                      <a:pt x="22" y="23"/>
                      <a:pt x="21" y="21"/>
                    </a:cubicBezTo>
                    <a:cubicBezTo>
                      <a:pt x="19" y="19"/>
                      <a:pt x="16" y="18"/>
                      <a:pt x="14" y="19"/>
                    </a:cubicBezTo>
                    <a:cubicBezTo>
                      <a:pt x="12" y="21"/>
                      <a:pt x="11" y="24"/>
                      <a:pt x="12" y="26"/>
                    </a:cubicBezTo>
                    <a:cubicBezTo>
                      <a:pt x="12" y="26"/>
                      <a:pt x="12" y="26"/>
                      <a:pt x="12" y="26"/>
                    </a:cubicBezTo>
                    <a:cubicBezTo>
                      <a:pt x="12" y="27"/>
                      <a:pt x="14" y="28"/>
                      <a:pt x="15" y="28"/>
                    </a:cubicBezTo>
                    <a:cubicBezTo>
                      <a:pt x="13" y="28"/>
                      <a:pt x="11" y="28"/>
                      <a:pt x="10" y="27"/>
                    </a:cubicBezTo>
                    <a:cubicBezTo>
                      <a:pt x="10" y="25"/>
                      <a:pt x="7" y="23"/>
                      <a:pt x="4" y="23"/>
                    </a:cubicBezTo>
                    <a:cubicBezTo>
                      <a:pt x="4" y="23"/>
                      <a:pt x="4" y="23"/>
                      <a:pt x="4" y="24"/>
                    </a:cubicBezTo>
                    <a:cubicBezTo>
                      <a:pt x="4" y="24"/>
                      <a:pt x="4" y="24"/>
                      <a:pt x="4" y="24"/>
                    </a:cubicBezTo>
                    <a:cubicBezTo>
                      <a:pt x="3" y="23"/>
                      <a:pt x="3" y="22"/>
                      <a:pt x="3" y="20"/>
                    </a:cubicBezTo>
                    <a:cubicBezTo>
                      <a:pt x="3" y="19"/>
                      <a:pt x="3" y="19"/>
                      <a:pt x="4" y="18"/>
                    </a:cubicBezTo>
                    <a:cubicBezTo>
                      <a:pt x="4" y="18"/>
                      <a:pt x="4" y="19"/>
                      <a:pt x="4" y="19"/>
                    </a:cubicBezTo>
                    <a:cubicBezTo>
                      <a:pt x="4" y="19"/>
                      <a:pt x="4" y="19"/>
                      <a:pt x="4" y="19"/>
                    </a:cubicBezTo>
                    <a:cubicBezTo>
                      <a:pt x="5" y="20"/>
                      <a:pt x="7" y="21"/>
                      <a:pt x="9" y="21"/>
                    </a:cubicBezTo>
                    <a:cubicBezTo>
                      <a:pt x="10" y="21"/>
                      <a:pt x="11" y="20"/>
                      <a:pt x="12" y="20"/>
                    </a:cubicBezTo>
                    <a:cubicBezTo>
                      <a:pt x="13" y="19"/>
                      <a:pt x="14" y="18"/>
                      <a:pt x="14" y="17"/>
                    </a:cubicBezTo>
                    <a:cubicBezTo>
                      <a:pt x="14" y="16"/>
                      <a:pt x="14" y="16"/>
                      <a:pt x="13" y="16"/>
                    </a:cubicBezTo>
                    <a:cubicBezTo>
                      <a:pt x="13" y="16"/>
                      <a:pt x="13" y="16"/>
                      <a:pt x="14" y="16"/>
                    </a:cubicBezTo>
                    <a:cubicBezTo>
                      <a:pt x="17" y="17"/>
                      <a:pt x="21" y="19"/>
                      <a:pt x="25" y="19"/>
                    </a:cubicBezTo>
                    <a:cubicBezTo>
                      <a:pt x="26" y="20"/>
                      <a:pt x="27" y="20"/>
                      <a:pt x="28" y="20"/>
                    </a:cubicBezTo>
                    <a:cubicBezTo>
                      <a:pt x="28" y="20"/>
                      <a:pt x="28" y="20"/>
                      <a:pt x="28" y="20"/>
                    </a:cubicBezTo>
                    <a:cubicBezTo>
                      <a:pt x="28" y="20"/>
                      <a:pt x="28" y="21"/>
                      <a:pt x="28" y="21"/>
                    </a:cubicBezTo>
                    <a:cubicBezTo>
                      <a:pt x="26" y="20"/>
                      <a:pt x="23" y="20"/>
                      <a:pt x="22" y="23"/>
                    </a:cubicBezTo>
                    <a:cubicBezTo>
                      <a:pt x="21" y="25"/>
                      <a:pt x="23" y="27"/>
                      <a:pt x="25" y="28"/>
                    </a:cubicBezTo>
                    <a:cubicBezTo>
                      <a:pt x="25" y="28"/>
                      <a:pt x="25" y="28"/>
                      <a:pt x="25" y="28"/>
                    </a:cubicBezTo>
                    <a:cubicBezTo>
                      <a:pt x="25" y="28"/>
                      <a:pt x="24" y="28"/>
                      <a:pt x="23" y="28"/>
                    </a:cubicBezTo>
                    <a:cubicBezTo>
                      <a:pt x="22" y="28"/>
                      <a:pt x="20" y="28"/>
                      <a:pt x="18" y="28"/>
                    </a:cubicBezTo>
                    <a:close/>
                    <a:moveTo>
                      <a:pt x="26" y="27"/>
                    </a:moveTo>
                    <a:cubicBezTo>
                      <a:pt x="26" y="27"/>
                      <a:pt x="25" y="27"/>
                      <a:pt x="25" y="28"/>
                    </a:cubicBezTo>
                    <a:cubicBezTo>
                      <a:pt x="25" y="27"/>
                      <a:pt x="25" y="27"/>
                      <a:pt x="25" y="27"/>
                    </a:cubicBezTo>
                    <a:cubicBezTo>
                      <a:pt x="26" y="27"/>
                      <a:pt x="27" y="27"/>
                      <a:pt x="28" y="27"/>
                    </a:cubicBezTo>
                    <a:cubicBezTo>
                      <a:pt x="27" y="27"/>
                      <a:pt x="27" y="27"/>
                      <a:pt x="26" y="27"/>
                    </a:cubicBezTo>
                    <a:close/>
                    <a:moveTo>
                      <a:pt x="31" y="16"/>
                    </a:moveTo>
                    <a:cubicBezTo>
                      <a:pt x="30" y="17"/>
                      <a:pt x="29" y="19"/>
                      <a:pt x="28" y="20"/>
                    </a:cubicBezTo>
                    <a:cubicBezTo>
                      <a:pt x="28" y="20"/>
                      <a:pt x="28" y="20"/>
                      <a:pt x="28" y="20"/>
                    </a:cubicBezTo>
                    <a:cubicBezTo>
                      <a:pt x="27" y="19"/>
                      <a:pt x="27" y="19"/>
                      <a:pt x="26" y="19"/>
                    </a:cubicBezTo>
                    <a:cubicBezTo>
                      <a:pt x="27" y="19"/>
                      <a:pt x="27" y="19"/>
                      <a:pt x="27" y="19"/>
                    </a:cubicBezTo>
                    <a:cubicBezTo>
                      <a:pt x="28" y="18"/>
                      <a:pt x="28" y="15"/>
                      <a:pt x="27" y="14"/>
                    </a:cubicBezTo>
                    <a:cubicBezTo>
                      <a:pt x="25" y="12"/>
                      <a:pt x="23" y="12"/>
                      <a:pt x="21" y="13"/>
                    </a:cubicBezTo>
                    <a:cubicBezTo>
                      <a:pt x="20" y="13"/>
                      <a:pt x="19" y="15"/>
                      <a:pt x="20" y="17"/>
                    </a:cubicBezTo>
                    <a:cubicBezTo>
                      <a:pt x="18" y="16"/>
                      <a:pt x="17" y="16"/>
                      <a:pt x="15" y="15"/>
                    </a:cubicBezTo>
                    <a:cubicBezTo>
                      <a:pt x="15" y="15"/>
                      <a:pt x="14" y="15"/>
                      <a:pt x="14" y="15"/>
                    </a:cubicBezTo>
                    <a:cubicBezTo>
                      <a:pt x="12" y="14"/>
                      <a:pt x="10" y="13"/>
                      <a:pt x="8" y="12"/>
                    </a:cubicBezTo>
                    <a:cubicBezTo>
                      <a:pt x="9" y="12"/>
                      <a:pt x="9" y="12"/>
                      <a:pt x="9" y="12"/>
                    </a:cubicBezTo>
                    <a:cubicBezTo>
                      <a:pt x="11" y="12"/>
                      <a:pt x="12" y="10"/>
                      <a:pt x="12" y="8"/>
                    </a:cubicBezTo>
                    <a:cubicBezTo>
                      <a:pt x="12" y="6"/>
                      <a:pt x="11" y="4"/>
                      <a:pt x="9" y="4"/>
                    </a:cubicBezTo>
                    <a:cubicBezTo>
                      <a:pt x="8" y="3"/>
                      <a:pt x="8" y="3"/>
                      <a:pt x="8" y="3"/>
                    </a:cubicBezTo>
                    <a:cubicBezTo>
                      <a:pt x="8" y="3"/>
                      <a:pt x="8" y="3"/>
                      <a:pt x="8" y="3"/>
                    </a:cubicBezTo>
                    <a:cubicBezTo>
                      <a:pt x="10" y="2"/>
                      <a:pt x="11" y="2"/>
                      <a:pt x="12" y="2"/>
                    </a:cubicBezTo>
                    <a:cubicBezTo>
                      <a:pt x="14" y="3"/>
                      <a:pt x="15" y="3"/>
                      <a:pt x="16" y="3"/>
                    </a:cubicBezTo>
                    <a:cubicBezTo>
                      <a:pt x="15" y="4"/>
                      <a:pt x="14" y="5"/>
                      <a:pt x="14" y="6"/>
                    </a:cubicBezTo>
                    <a:cubicBezTo>
                      <a:pt x="14" y="9"/>
                      <a:pt x="17" y="11"/>
                      <a:pt x="19" y="10"/>
                    </a:cubicBezTo>
                    <a:cubicBezTo>
                      <a:pt x="21" y="10"/>
                      <a:pt x="24" y="9"/>
                      <a:pt x="24" y="7"/>
                    </a:cubicBezTo>
                    <a:cubicBezTo>
                      <a:pt x="24" y="7"/>
                      <a:pt x="24" y="7"/>
                      <a:pt x="24" y="7"/>
                    </a:cubicBezTo>
                    <a:cubicBezTo>
                      <a:pt x="24" y="7"/>
                      <a:pt x="24" y="7"/>
                      <a:pt x="24" y="6"/>
                    </a:cubicBezTo>
                    <a:cubicBezTo>
                      <a:pt x="25" y="7"/>
                      <a:pt x="26" y="8"/>
                      <a:pt x="27" y="8"/>
                    </a:cubicBezTo>
                    <a:cubicBezTo>
                      <a:pt x="27" y="8"/>
                      <a:pt x="27" y="8"/>
                      <a:pt x="27" y="9"/>
                    </a:cubicBezTo>
                    <a:cubicBezTo>
                      <a:pt x="26" y="11"/>
                      <a:pt x="28" y="13"/>
                      <a:pt x="31" y="13"/>
                    </a:cubicBezTo>
                    <a:cubicBezTo>
                      <a:pt x="31" y="13"/>
                      <a:pt x="31" y="13"/>
                      <a:pt x="31" y="13"/>
                    </a:cubicBezTo>
                    <a:cubicBezTo>
                      <a:pt x="31" y="13"/>
                      <a:pt x="31" y="13"/>
                      <a:pt x="31" y="13"/>
                    </a:cubicBezTo>
                    <a:cubicBezTo>
                      <a:pt x="32" y="14"/>
                      <a:pt x="32" y="15"/>
                      <a:pt x="31" y="16"/>
                    </a:cubicBezTo>
                    <a:close/>
                  </a:path>
                </a:pathLst>
              </a:custGeom>
              <a:solidFill>
                <a:srgbClr val="FFFFFF">
                  <a:alpha val="100000"/>
                </a:srgbClr>
              </a:solidFill>
              <a:ln w="9525">
                <a:noFill/>
              </a:ln>
            </p:spPr>
            <p:txBody>
              <a:bodyPr/>
              <a:lstStyle/>
              <a:p>
                <a:endParaRPr lang="zh-CN" altLang="en-US"/>
              </a:p>
            </p:txBody>
          </p:sp>
          <p:sp>
            <p:nvSpPr>
              <p:cNvPr id="3304" name="Freeform 597"/>
              <p:cNvSpPr/>
              <p:nvPr/>
            </p:nvSpPr>
            <p:spPr>
              <a:xfrm>
                <a:off x="7142956" y="5630863"/>
                <a:ext cx="176213" cy="193675"/>
              </a:xfrm>
              <a:custGeom>
                <a:avLst/>
                <a:gdLst>
                  <a:gd name="txL" fmla="*/ 0 w 23"/>
                  <a:gd name="txT" fmla="*/ 0 h 25"/>
                  <a:gd name="txR" fmla="*/ 23 w 23"/>
                  <a:gd name="txB" fmla="*/ 25 h 25"/>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Lst>
                <a:rect l="txL" t="txT" r="txR" b="txB"/>
                <a:pathLst>
                  <a:path w="23" h="25">
                    <a:moveTo>
                      <a:pt x="17" y="18"/>
                    </a:moveTo>
                    <a:cubicBezTo>
                      <a:pt x="19" y="20"/>
                      <a:pt x="22" y="17"/>
                      <a:pt x="22" y="14"/>
                    </a:cubicBezTo>
                    <a:cubicBezTo>
                      <a:pt x="23" y="13"/>
                      <a:pt x="23" y="10"/>
                      <a:pt x="22" y="8"/>
                    </a:cubicBezTo>
                    <a:cubicBezTo>
                      <a:pt x="22" y="7"/>
                      <a:pt x="21" y="5"/>
                      <a:pt x="19" y="5"/>
                    </a:cubicBezTo>
                    <a:cubicBezTo>
                      <a:pt x="18" y="5"/>
                      <a:pt x="17" y="7"/>
                      <a:pt x="16" y="8"/>
                    </a:cubicBezTo>
                    <a:cubicBezTo>
                      <a:pt x="16" y="8"/>
                      <a:pt x="16" y="8"/>
                      <a:pt x="16" y="9"/>
                    </a:cubicBezTo>
                    <a:cubicBezTo>
                      <a:pt x="11" y="6"/>
                      <a:pt x="7" y="3"/>
                      <a:pt x="2" y="0"/>
                    </a:cubicBezTo>
                    <a:cubicBezTo>
                      <a:pt x="2" y="0"/>
                      <a:pt x="2" y="0"/>
                      <a:pt x="2" y="0"/>
                    </a:cubicBezTo>
                    <a:cubicBezTo>
                      <a:pt x="6" y="4"/>
                      <a:pt x="11" y="7"/>
                      <a:pt x="16" y="9"/>
                    </a:cubicBezTo>
                    <a:cubicBezTo>
                      <a:pt x="15" y="11"/>
                      <a:pt x="15" y="12"/>
                      <a:pt x="15" y="14"/>
                    </a:cubicBezTo>
                    <a:cubicBezTo>
                      <a:pt x="10" y="16"/>
                      <a:pt x="3" y="19"/>
                      <a:pt x="0" y="24"/>
                    </a:cubicBezTo>
                    <a:cubicBezTo>
                      <a:pt x="0" y="25"/>
                      <a:pt x="0" y="25"/>
                      <a:pt x="0" y="25"/>
                    </a:cubicBezTo>
                    <a:cubicBezTo>
                      <a:pt x="3" y="23"/>
                      <a:pt x="5" y="21"/>
                      <a:pt x="7" y="19"/>
                    </a:cubicBezTo>
                    <a:cubicBezTo>
                      <a:pt x="10" y="17"/>
                      <a:pt x="12" y="15"/>
                      <a:pt x="15" y="14"/>
                    </a:cubicBezTo>
                    <a:cubicBezTo>
                      <a:pt x="15" y="16"/>
                      <a:pt x="16" y="17"/>
                      <a:pt x="17" y="18"/>
                    </a:cubicBezTo>
                    <a:close/>
                  </a:path>
                </a:pathLst>
              </a:custGeom>
              <a:solidFill>
                <a:srgbClr val="FFFFFF">
                  <a:alpha val="100000"/>
                </a:srgbClr>
              </a:solidFill>
              <a:ln w="9525">
                <a:noFill/>
              </a:ln>
            </p:spPr>
            <p:txBody>
              <a:bodyPr/>
              <a:lstStyle/>
              <a:p>
                <a:endParaRPr lang="zh-CN" altLang="en-US"/>
              </a:p>
            </p:txBody>
          </p:sp>
          <p:sp>
            <p:nvSpPr>
              <p:cNvPr id="3305" name="Freeform 598"/>
              <p:cNvSpPr>
                <a:spLocks noEditPoints="1"/>
              </p:cNvSpPr>
              <p:nvPr/>
            </p:nvSpPr>
            <p:spPr>
              <a:xfrm>
                <a:off x="7088981" y="1519238"/>
                <a:ext cx="254000" cy="269875"/>
              </a:xfrm>
              <a:custGeom>
                <a:avLst/>
                <a:gdLst>
                  <a:gd name="txL" fmla="*/ 0 w 33"/>
                  <a:gd name="txT" fmla="*/ 0 h 35"/>
                  <a:gd name="txR" fmla="*/ 33 w 33"/>
                  <a:gd name="txB" fmla="*/ 35 h 35"/>
                </a:gdLst>
                <a:ahLst/>
                <a:cxnLst>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33" h="35">
                    <a:moveTo>
                      <a:pt x="32" y="16"/>
                    </a:moveTo>
                    <a:cubicBezTo>
                      <a:pt x="33" y="12"/>
                      <a:pt x="30" y="6"/>
                      <a:pt x="25" y="7"/>
                    </a:cubicBezTo>
                    <a:cubicBezTo>
                      <a:pt x="23" y="7"/>
                      <a:pt x="21" y="9"/>
                      <a:pt x="20" y="11"/>
                    </a:cubicBezTo>
                    <a:cubicBezTo>
                      <a:pt x="20" y="10"/>
                      <a:pt x="20" y="9"/>
                      <a:pt x="20" y="7"/>
                    </a:cubicBezTo>
                    <a:cubicBezTo>
                      <a:pt x="19" y="2"/>
                      <a:pt x="12" y="0"/>
                      <a:pt x="8" y="3"/>
                    </a:cubicBezTo>
                    <a:cubicBezTo>
                      <a:pt x="3" y="7"/>
                      <a:pt x="0" y="17"/>
                      <a:pt x="0" y="24"/>
                    </a:cubicBezTo>
                    <a:cubicBezTo>
                      <a:pt x="0" y="29"/>
                      <a:pt x="4" y="31"/>
                      <a:pt x="8" y="27"/>
                    </a:cubicBezTo>
                    <a:cubicBezTo>
                      <a:pt x="8" y="31"/>
                      <a:pt x="11" y="35"/>
                      <a:pt x="14" y="34"/>
                    </a:cubicBezTo>
                    <a:cubicBezTo>
                      <a:pt x="22" y="32"/>
                      <a:pt x="30" y="23"/>
                      <a:pt x="32" y="16"/>
                    </a:cubicBezTo>
                    <a:close/>
                    <a:moveTo>
                      <a:pt x="3" y="15"/>
                    </a:moveTo>
                    <a:cubicBezTo>
                      <a:pt x="3" y="14"/>
                      <a:pt x="3" y="14"/>
                      <a:pt x="3" y="13"/>
                    </a:cubicBezTo>
                    <a:cubicBezTo>
                      <a:pt x="3" y="14"/>
                      <a:pt x="3" y="15"/>
                      <a:pt x="3" y="16"/>
                    </a:cubicBezTo>
                    <a:cubicBezTo>
                      <a:pt x="4" y="18"/>
                      <a:pt x="7" y="20"/>
                      <a:pt x="9" y="19"/>
                    </a:cubicBezTo>
                    <a:cubicBezTo>
                      <a:pt x="12" y="19"/>
                      <a:pt x="14" y="16"/>
                      <a:pt x="13" y="13"/>
                    </a:cubicBezTo>
                    <a:cubicBezTo>
                      <a:pt x="12" y="11"/>
                      <a:pt x="10" y="9"/>
                      <a:pt x="7" y="10"/>
                    </a:cubicBezTo>
                    <a:cubicBezTo>
                      <a:pt x="7" y="10"/>
                      <a:pt x="7" y="10"/>
                      <a:pt x="7" y="10"/>
                    </a:cubicBezTo>
                    <a:cubicBezTo>
                      <a:pt x="6" y="10"/>
                      <a:pt x="4" y="11"/>
                      <a:pt x="4" y="12"/>
                    </a:cubicBezTo>
                    <a:cubicBezTo>
                      <a:pt x="4" y="10"/>
                      <a:pt x="5" y="9"/>
                      <a:pt x="6" y="7"/>
                    </a:cubicBezTo>
                    <a:cubicBezTo>
                      <a:pt x="9" y="8"/>
                      <a:pt x="12" y="6"/>
                      <a:pt x="12" y="3"/>
                    </a:cubicBezTo>
                    <a:cubicBezTo>
                      <a:pt x="12" y="3"/>
                      <a:pt x="12" y="3"/>
                      <a:pt x="12" y="3"/>
                    </a:cubicBezTo>
                    <a:cubicBezTo>
                      <a:pt x="12" y="3"/>
                      <a:pt x="11" y="3"/>
                      <a:pt x="11" y="3"/>
                    </a:cubicBezTo>
                    <a:cubicBezTo>
                      <a:pt x="13" y="2"/>
                      <a:pt x="14" y="3"/>
                      <a:pt x="16" y="3"/>
                    </a:cubicBezTo>
                    <a:cubicBezTo>
                      <a:pt x="16" y="4"/>
                      <a:pt x="17" y="4"/>
                      <a:pt x="17" y="4"/>
                    </a:cubicBezTo>
                    <a:cubicBezTo>
                      <a:pt x="17" y="4"/>
                      <a:pt x="17" y="4"/>
                      <a:pt x="17" y="4"/>
                    </a:cubicBezTo>
                    <a:cubicBezTo>
                      <a:pt x="16" y="4"/>
                      <a:pt x="16" y="4"/>
                      <a:pt x="16" y="5"/>
                    </a:cubicBezTo>
                    <a:cubicBezTo>
                      <a:pt x="15" y="5"/>
                      <a:pt x="13" y="6"/>
                      <a:pt x="13" y="8"/>
                    </a:cubicBezTo>
                    <a:cubicBezTo>
                      <a:pt x="13" y="9"/>
                      <a:pt x="13" y="11"/>
                      <a:pt x="13" y="12"/>
                    </a:cubicBezTo>
                    <a:cubicBezTo>
                      <a:pt x="14" y="13"/>
                      <a:pt x="14" y="14"/>
                      <a:pt x="15" y="14"/>
                    </a:cubicBezTo>
                    <a:cubicBezTo>
                      <a:pt x="16" y="14"/>
                      <a:pt x="16" y="14"/>
                      <a:pt x="16" y="14"/>
                    </a:cubicBezTo>
                    <a:cubicBezTo>
                      <a:pt x="16" y="14"/>
                      <a:pt x="16" y="14"/>
                      <a:pt x="16" y="14"/>
                    </a:cubicBezTo>
                    <a:cubicBezTo>
                      <a:pt x="14" y="17"/>
                      <a:pt x="11" y="20"/>
                      <a:pt x="9" y="24"/>
                    </a:cubicBezTo>
                    <a:cubicBezTo>
                      <a:pt x="9" y="25"/>
                      <a:pt x="8" y="26"/>
                      <a:pt x="8" y="26"/>
                    </a:cubicBezTo>
                    <a:cubicBezTo>
                      <a:pt x="8" y="26"/>
                      <a:pt x="8" y="26"/>
                      <a:pt x="8" y="26"/>
                    </a:cubicBezTo>
                    <a:cubicBezTo>
                      <a:pt x="8" y="26"/>
                      <a:pt x="7" y="26"/>
                      <a:pt x="7" y="26"/>
                    </a:cubicBezTo>
                    <a:cubicBezTo>
                      <a:pt x="8" y="24"/>
                      <a:pt x="9" y="22"/>
                      <a:pt x="7" y="20"/>
                    </a:cubicBezTo>
                    <a:cubicBezTo>
                      <a:pt x="5" y="19"/>
                      <a:pt x="3" y="20"/>
                      <a:pt x="1" y="22"/>
                    </a:cubicBezTo>
                    <a:cubicBezTo>
                      <a:pt x="1" y="22"/>
                      <a:pt x="1" y="22"/>
                      <a:pt x="1" y="22"/>
                    </a:cubicBezTo>
                    <a:cubicBezTo>
                      <a:pt x="1" y="21"/>
                      <a:pt x="2" y="20"/>
                      <a:pt x="2" y="20"/>
                    </a:cubicBezTo>
                    <a:cubicBezTo>
                      <a:pt x="2" y="18"/>
                      <a:pt x="2" y="16"/>
                      <a:pt x="3" y="15"/>
                    </a:cubicBezTo>
                    <a:close/>
                    <a:moveTo>
                      <a:pt x="1" y="22"/>
                    </a:moveTo>
                    <a:cubicBezTo>
                      <a:pt x="1" y="22"/>
                      <a:pt x="1" y="22"/>
                      <a:pt x="1" y="22"/>
                    </a:cubicBezTo>
                    <a:cubicBezTo>
                      <a:pt x="1" y="22"/>
                      <a:pt x="1" y="22"/>
                      <a:pt x="2" y="22"/>
                    </a:cubicBezTo>
                    <a:cubicBezTo>
                      <a:pt x="1" y="23"/>
                      <a:pt x="1" y="23"/>
                      <a:pt x="1" y="24"/>
                    </a:cubicBezTo>
                    <a:cubicBezTo>
                      <a:pt x="1" y="24"/>
                      <a:pt x="1" y="23"/>
                      <a:pt x="1" y="22"/>
                    </a:cubicBezTo>
                    <a:close/>
                    <a:moveTo>
                      <a:pt x="11" y="31"/>
                    </a:moveTo>
                    <a:cubicBezTo>
                      <a:pt x="10" y="30"/>
                      <a:pt x="9" y="27"/>
                      <a:pt x="8" y="26"/>
                    </a:cubicBezTo>
                    <a:cubicBezTo>
                      <a:pt x="8" y="26"/>
                      <a:pt x="8" y="26"/>
                      <a:pt x="8" y="26"/>
                    </a:cubicBezTo>
                    <a:cubicBezTo>
                      <a:pt x="9" y="26"/>
                      <a:pt x="9" y="26"/>
                      <a:pt x="9" y="25"/>
                    </a:cubicBezTo>
                    <a:cubicBezTo>
                      <a:pt x="9" y="26"/>
                      <a:pt x="9" y="26"/>
                      <a:pt x="9" y="26"/>
                    </a:cubicBezTo>
                    <a:cubicBezTo>
                      <a:pt x="10" y="28"/>
                      <a:pt x="13" y="28"/>
                      <a:pt x="14" y="28"/>
                    </a:cubicBezTo>
                    <a:cubicBezTo>
                      <a:pt x="16" y="27"/>
                      <a:pt x="17" y="24"/>
                      <a:pt x="17" y="22"/>
                    </a:cubicBezTo>
                    <a:cubicBezTo>
                      <a:pt x="17" y="21"/>
                      <a:pt x="15" y="20"/>
                      <a:pt x="13" y="20"/>
                    </a:cubicBezTo>
                    <a:cubicBezTo>
                      <a:pt x="15" y="19"/>
                      <a:pt x="16" y="17"/>
                      <a:pt x="16" y="16"/>
                    </a:cubicBezTo>
                    <a:cubicBezTo>
                      <a:pt x="17" y="16"/>
                      <a:pt x="17" y="16"/>
                      <a:pt x="17" y="15"/>
                    </a:cubicBezTo>
                    <a:cubicBezTo>
                      <a:pt x="19" y="14"/>
                      <a:pt x="20" y="12"/>
                      <a:pt x="22" y="11"/>
                    </a:cubicBezTo>
                    <a:cubicBezTo>
                      <a:pt x="21" y="11"/>
                      <a:pt x="21" y="11"/>
                      <a:pt x="21" y="12"/>
                    </a:cubicBezTo>
                    <a:cubicBezTo>
                      <a:pt x="21" y="14"/>
                      <a:pt x="23" y="15"/>
                      <a:pt x="24" y="15"/>
                    </a:cubicBezTo>
                    <a:cubicBezTo>
                      <a:pt x="26" y="16"/>
                      <a:pt x="29" y="15"/>
                      <a:pt x="30" y="13"/>
                    </a:cubicBezTo>
                    <a:cubicBezTo>
                      <a:pt x="30" y="13"/>
                      <a:pt x="30" y="13"/>
                      <a:pt x="30" y="13"/>
                    </a:cubicBezTo>
                    <a:cubicBezTo>
                      <a:pt x="30" y="13"/>
                      <a:pt x="30" y="13"/>
                      <a:pt x="30" y="13"/>
                    </a:cubicBezTo>
                    <a:cubicBezTo>
                      <a:pt x="30" y="15"/>
                      <a:pt x="30" y="16"/>
                      <a:pt x="30" y="17"/>
                    </a:cubicBezTo>
                    <a:cubicBezTo>
                      <a:pt x="29" y="19"/>
                      <a:pt x="28" y="20"/>
                      <a:pt x="28" y="21"/>
                    </a:cubicBezTo>
                    <a:cubicBezTo>
                      <a:pt x="28" y="20"/>
                      <a:pt x="27" y="18"/>
                      <a:pt x="25" y="18"/>
                    </a:cubicBezTo>
                    <a:cubicBezTo>
                      <a:pt x="23" y="17"/>
                      <a:pt x="20" y="19"/>
                      <a:pt x="20" y="21"/>
                    </a:cubicBezTo>
                    <a:cubicBezTo>
                      <a:pt x="19" y="23"/>
                      <a:pt x="20" y="26"/>
                      <a:pt x="22" y="26"/>
                    </a:cubicBezTo>
                    <a:cubicBezTo>
                      <a:pt x="22" y="26"/>
                      <a:pt x="22" y="27"/>
                      <a:pt x="22" y="27"/>
                    </a:cubicBezTo>
                    <a:cubicBezTo>
                      <a:pt x="22" y="27"/>
                      <a:pt x="22" y="27"/>
                      <a:pt x="22" y="27"/>
                    </a:cubicBezTo>
                    <a:cubicBezTo>
                      <a:pt x="21" y="28"/>
                      <a:pt x="20" y="28"/>
                      <a:pt x="19" y="29"/>
                    </a:cubicBezTo>
                    <a:cubicBezTo>
                      <a:pt x="19" y="29"/>
                      <a:pt x="19" y="29"/>
                      <a:pt x="19" y="29"/>
                    </a:cubicBezTo>
                    <a:cubicBezTo>
                      <a:pt x="17" y="28"/>
                      <a:pt x="15" y="29"/>
                      <a:pt x="14" y="31"/>
                    </a:cubicBezTo>
                    <a:cubicBezTo>
                      <a:pt x="14" y="31"/>
                      <a:pt x="14" y="31"/>
                      <a:pt x="14" y="32"/>
                    </a:cubicBezTo>
                    <a:cubicBezTo>
                      <a:pt x="14" y="32"/>
                      <a:pt x="14" y="32"/>
                      <a:pt x="14" y="32"/>
                    </a:cubicBezTo>
                    <a:cubicBezTo>
                      <a:pt x="13" y="32"/>
                      <a:pt x="12" y="32"/>
                      <a:pt x="11" y="31"/>
                    </a:cubicBezTo>
                    <a:close/>
                  </a:path>
                </a:pathLst>
              </a:custGeom>
              <a:solidFill>
                <a:srgbClr val="FFFFFF">
                  <a:alpha val="100000"/>
                </a:srgbClr>
              </a:solidFill>
              <a:ln w="9525">
                <a:noFill/>
              </a:ln>
            </p:spPr>
            <p:txBody>
              <a:bodyPr/>
              <a:lstStyle/>
              <a:p>
                <a:endParaRPr lang="zh-CN" altLang="en-US"/>
              </a:p>
            </p:txBody>
          </p:sp>
          <p:sp>
            <p:nvSpPr>
              <p:cNvPr id="3306" name="Freeform 599"/>
              <p:cNvSpPr/>
              <p:nvPr/>
            </p:nvSpPr>
            <p:spPr>
              <a:xfrm>
                <a:off x="7211219" y="1365250"/>
                <a:ext cx="185738" cy="200025"/>
              </a:xfrm>
              <a:custGeom>
                <a:avLst/>
                <a:gdLst>
                  <a:gd name="txL" fmla="*/ 0 w 24"/>
                  <a:gd name="txT" fmla="*/ 0 h 26"/>
                  <a:gd name="txR" fmla="*/ 24 w 24"/>
                  <a:gd name="txB" fmla="*/ 26 h 26"/>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Lst>
                <a:rect l="txL" t="txT" r="txR" b="txB"/>
                <a:pathLst>
                  <a:path w="24" h="26">
                    <a:moveTo>
                      <a:pt x="2" y="18"/>
                    </a:moveTo>
                    <a:cubicBezTo>
                      <a:pt x="0" y="20"/>
                      <a:pt x="2" y="23"/>
                      <a:pt x="4" y="24"/>
                    </a:cubicBezTo>
                    <a:cubicBezTo>
                      <a:pt x="6" y="25"/>
                      <a:pt x="8" y="26"/>
                      <a:pt x="10" y="26"/>
                    </a:cubicBezTo>
                    <a:cubicBezTo>
                      <a:pt x="11" y="26"/>
                      <a:pt x="13" y="25"/>
                      <a:pt x="14" y="24"/>
                    </a:cubicBezTo>
                    <a:cubicBezTo>
                      <a:pt x="14" y="23"/>
                      <a:pt x="13" y="21"/>
                      <a:pt x="13" y="21"/>
                    </a:cubicBezTo>
                    <a:cubicBezTo>
                      <a:pt x="12" y="20"/>
                      <a:pt x="12" y="20"/>
                      <a:pt x="12" y="20"/>
                    </a:cubicBezTo>
                    <a:cubicBezTo>
                      <a:pt x="15" y="16"/>
                      <a:pt x="20" y="13"/>
                      <a:pt x="24" y="9"/>
                    </a:cubicBezTo>
                    <a:cubicBezTo>
                      <a:pt x="24" y="9"/>
                      <a:pt x="24" y="9"/>
                      <a:pt x="24" y="9"/>
                    </a:cubicBezTo>
                    <a:cubicBezTo>
                      <a:pt x="19" y="12"/>
                      <a:pt x="15" y="15"/>
                      <a:pt x="11" y="19"/>
                    </a:cubicBezTo>
                    <a:cubicBezTo>
                      <a:pt x="10" y="18"/>
                      <a:pt x="8" y="18"/>
                      <a:pt x="7" y="17"/>
                    </a:cubicBezTo>
                    <a:cubicBezTo>
                      <a:pt x="7" y="12"/>
                      <a:pt x="5" y="5"/>
                      <a:pt x="1" y="0"/>
                    </a:cubicBezTo>
                    <a:cubicBezTo>
                      <a:pt x="1" y="0"/>
                      <a:pt x="1" y="0"/>
                      <a:pt x="1" y="0"/>
                    </a:cubicBezTo>
                    <a:cubicBezTo>
                      <a:pt x="2" y="3"/>
                      <a:pt x="4" y="6"/>
                      <a:pt x="5" y="9"/>
                    </a:cubicBezTo>
                    <a:cubicBezTo>
                      <a:pt x="5" y="12"/>
                      <a:pt x="6" y="14"/>
                      <a:pt x="6" y="17"/>
                    </a:cubicBezTo>
                    <a:cubicBezTo>
                      <a:pt x="5" y="17"/>
                      <a:pt x="3" y="17"/>
                      <a:pt x="2" y="18"/>
                    </a:cubicBezTo>
                    <a:close/>
                  </a:path>
                </a:pathLst>
              </a:custGeom>
              <a:solidFill>
                <a:srgbClr val="FFFFFF">
                  <a:alpha val="100000"/>
                </a:srgbClr>
              </a:solidFill>
              <a:ln w="9525">
                <a:noFill/>
              </a:ln>
            </p:spPr>
            <p:txBody>
              <a:bodyPr/>
              <a:lstStyle/>
              <a:p>
                <a:endParaRPr lang="zh-CN" altLang="en-US"/>
              </a:p>
            </p:txBody>
          </p:sp>
          <p:sp>
            <p:nvSpPr>
              <p:cNvPr id="3307" name="Freeform 600"/>
              <p:cNvSpPr>
                <a:spLocks noEditPoints="1"/>
              </p:cNvSpPr>
              <p:nvPr/>
            </p:nvSpPr>
            <p:spPr>
              <a:xfrm>
                <a:off x="4598194" y="1111250"/>
                <a:ext cx="184150" cy="223838"/>
              </a:xfrm>
              <a:custGeom>
                <a:avLst/>
                <a:gdLst>
                  <a:gd name="txL" fmla="*/ 0 w 24"/>
                  <a:gd name="txT" fmla="*/ 0 h 29"/>
                  <a:gd name="txR" fmla="*/ 24 w 24"/>
                  <a:gd name="txB" fmla="*/ 29 h 29"/>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24" h="29">
                    <a:moveTo>
                      <a:pt x="19" y="28"/>
                    </a:moveTo>
                    <a:cubicBezTo>
                      <a:pt x="19" y="28"/>
                      <a:pt x="19" y="28"/>
                      <a:pt x="19" y="28"/>
                    </a:cubicBezTo>
                    <a:cubicBezTo>
                      <a:pt x="19" y="28"/>
                      <a:pt x="19" y="29"/>
                      <a:pt x="20" y="28"/>
                    </a:cubicBezTo>
                    <a:cubicBezTo>
                      <a:pt x="24" y="24"/>
                      <a:pt x="21" y="15"/>
                      <a:pt x="19" y="10"/>
                    </a:cubicBezTo>
                    <a:cubicBezTo>
                      <a:pt x="17" y="5"/>
                      <a:pt x="11" y="0"/>
                      <a:pt x="5" y="2"/>
                    </a:cubicBezTo>
                    <a:cubicBezTo>
                      <a:pt x="0" y="3"/>
                      <a:pt x="2" y="10"/>
                      <a:pt x="4" y="14"/>
                    </a:cubicBezTo>
                    <a:cubicBezTo>
                      <a:pt x="6" y="20"/>
                      <a:pt x="12" y="27"/>
                      <a:pt x="19" y="28"/>
                    </a:cubicBezTo>
                    <a:close/>
                    <a:moveTo>
                      <a:pt x="13" y="5"/>
                    </a:moveTo>
                    <a:cubicBezTo>
                      <a:pt x="16" y="7"/>
                      <a:pt x="18" y="10"/>
                      <a:pt x="19" y="13"/>
                    </a:cubicBezTo>
                    <a:cubicBezTo>
                      <a:pt x="20" y="17"/>
                      <a:pt x="21" y="22"/>
                      <a:pt x="20" y="26"/>
                    </a:cubicBezTo>
                    <a:cubicBezTo>
                      <a:pt x="16" y="24"/>
                      <a:pt x="13" y="23"/>
                      <a:pt x="10" y="20"/>
                    </a:cubicBezTo>
                    <a:cubicBezTo>
                      <a:pt x="8" y="17"/>
                      <a:pt x="4" y="12"/>
                      <a:pt x="4" y="8"/>
                    </a:cubicBezTo>
                    <a:cubicBezTo>
                      <a:pt x="4" y="1"/>
                      <a:pt x="10" y="3"/>
                      <a:pt x="13" y="5"/>
                    </a:cubicBezTo>
                    <a:close/>
                  </a:path>
                </a:pathLst>
              </a:custGeom>
              <a:solidFill>
                <a:srgbClr val="FFFFFF">
                  <a:alpha val="100000"/>
                </a:srgbClr>
              </a:solidFill>
              <a:ln w="9525">
                <a:noFill/>
              </a:ln>
            </p:spPr>
            <p:txBody>
              <a:bodyPr/>
              <a:lstStyle/>
              <a:p>
                <a:endParaRPr lang="zh-CN" altLang="en-US"/>
              </a:p>
            </p:txBody>
          </p:sp>
          <p:sp>
            <p:nvSpPr>
              <p:cNvPr id="3308" name="Freeform 601"/>
              <p:cNvSpPr>
                <a:spLocks noEditPoints="1"/>
              </p:cNvSpPr>
              <p:nvPr/>
            </p:nvSpPr>
            <p:spPr>
              <a:xfrm>
                <a:off x="4404519" y="1235075"/>
                <a:ext cx="293688" cy="146050"/>
              </a:xfrm>
              <a:custGeom>
                <a:avLst/>
                <a:gdLst>
                  <a:gd name="txL" fmla="*/ 0 w 38"/>
                  <a:gd name="txT" fmla="*/ 0 h 19"/>
                  <a:gd name="txR" fmla="*/ 38 w 38"/>
                  <a:gd name="txB" fmla="*/ 19 h 19"/>
                </a:gdLst>
                <a:ahLst/>
                <a:cxnLst>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38" h="19">
                    <a:moveTo>
                      <a:pt x="37" y="15"/>
                    </a:moveTo>
                    <a:cubicBezTo>
                      <a:pt x="38" y="14"/>
                      <a:pt x="37" y="13"/>
                      <a:pt x="36" y="13"/>
                    </a:cubicBezTo>
                    <a:cubicBezTo>
                      <a:pt x="36" y="13"/>
                      <a:pt x="36" y="13"/>
                      <a:pt x="36" y="13"/>
                    </a:cubicBezTo>
                    <a:cubicBezTo>
                      <a:pt x="28" y="0"/>
                      <a:pt x="9" y="3"/>
                      <a:pt x="0" y="14"/>
                    </a:cubicBezTo>
                    <a:cubicBezTo>
                      <a:pt x="0" y="15"/>
                      <a:pt x="1" y="16"/>
                      <a:pt x="2" y="15"/>
                    </a:cubicBezTo>
                    <a:cubicBezTo>
                      <a:pt x="11" y="12"/>
                      <a:pt x="18" y="17"/>
                      <a:pt x="27" y="18"/>
                    </a:cubicBezTo>
                    <a:cubicBezTo>
                      <a:pt x="31" y="19"/>
                      <a:pt x="35" y="18"/>
                      <a:pt x="37" y="15"/>
                    </a:cubicBezTo>
                    <a:close/>
                    <a:moveTo>
                      <a:pt x="15" y="12"/>
                    </a:moveTo>
                    <a:cubicBezTo>
                      <a:pt x="11" y="11"/>
                      <a:pt x="8" y="11"/>
                      <a:pt x="5" y="12"/>
                    </a:cubicBezTo>
                    <a:cubicBezTo>
                      <a:pt x="14" y="5"/>
                      <a:pt x="29" y="3"/>
                      <a:pt x="35" y="14"/>
                    </a:cubicBezTo>
                    <a:cubicBezTo>
                      <a:pt x="29" y="18"/>
                      <a:pt x="22" y="13"/>
                      <a:pt x="15" y="12"/>
                    </a:cubicBezTo>
                    <a:close/>
                  </a:path>
                </a:pathLst>
              </a:custGeom>
              <a:solidFill>
                <a:srgbClr val="FFFFFF">
                  <a:alpha val="100000"/>
                </a:srgbClr>
              </a:solidFill>
              <a:ln w="9525">
                <a:noFill/>
              </a:ln>
            </p:spPr>
            <p:txBody>
              <a:bodyPr/>
              <a:lstStyle/>
              <a:p>
                <a:endParaRPr lang="zh-CN" altLang="en-US"/>
              </a:p>
            </p:txBody>
          </p:sp>
          <p:sp>
            <p:nvSpPr>
              <p:cNvPr id="3309" name="Freeform 602"/>
              <p:cNvSpPr>
                <a:spLocks noEditPoints="1"/>
              </p:cNvSpPr>
              <p:nvPr/>
            </p:nvSpPr>
            <p:spPr>
              <a:xfrm>
                <a:off x="4234656" y="1033463"/>
                <a:ext cx="687388" cy="547688"/>
              </a:xfrm>
              <a:custGeom>
                <a:avLst/>
                <a:gdLst>
                  <a:gd name="txL" fmla="*/ 0 w 89"/>
                  <a:gd name="txT" fmla="*/ 0 h 71"/>
                  <a:gd name="txR" fmla="*/ 89 w 89"/>
                  <a:gd name="txB" fmla="*/ 71 h 71"/>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89" h="71">
                    <a:moveTo>
                      <a:pt x="86" y="25"/>
                    </a:moveTo>
                    <a:cubicBezTo>
                      <a:pt x="86" y="25"/>
                      <a:pt x="85" y="25"/>
                      <a:pt x="85" y="25"/>
                    </a:cubicBezTo>
                    <a:cubicBezTo>
                      <a:pt x="85" y="25"/>
                      <a:pt x="84" y="25"/>
                      <a:pt x="84" y="26"/>
                    </a:cubicBezTo>
                    <a:cubicBezTo>
                      <a:pt x="84" y="26"/>
                      <a:pt x="84" y="26"/>
                      <a:pt x="84" y="27"/>
                    </a:cubicBezTo>
                    <a:cubicBezTo>
                      <a:pt x="84" y="27"/>
                      <a:pt x="84" y="27"/>
                      <a:pt x="84" y="27"/>
                    </a:cubicBezTo>
                    <a:cubicBezTo>
                      <a:pt x="83" y="28"/>
                      <a:pt x="82" y="30"/>
                      <a:pt x="82" y="31"/>
                    </a:cubicBezTo>
                    <a:cubicBezTo>
                      <a:pt x="81" y="33"/>
                      <a:pt x="80" y="35"/>
                      <a:pt x="79" y="36"/>
                    </a:cubicBezTo>
                    <a:cubicBezTo>
                      <a:pt x="79" y="36"/>
                      <a:pt x="79" y="36"/>
                      <a:pt x="79" y="36"/>
                    </a:cubicBezTo>
                    <a:cubicBezTo>
                      <a:pt x="80" y="35"/>
                      <a:pt x="80" y="33"/>
                      <a:pt x="80" y="32"/>
                    </a:cubicBezTo>
                    <a:cubicBezTo>
                      <a:pt x="80" y="30"/>
                      <a:pt x="80" y="28"/>
                      <a:pt x="80" y="26"/>
                    </a:cubicBezTo>
                    <a:cubicBezTo>
                      <a:pt x="80" y="26"/>
                      <a:pt x="80" y="26"/>
                      <a:pt x="80" y="26"/>
                    </a:cubicBezTo>
                    <a:cubicBezTo>
                      <a:pt x="81" y="27"/>
                      <a:pt x="82" y="27"/>
                      <a:pt x="82" y="26"/>
                    </a:cubicBezTo>
                    <a:cubicBezTo>
                      <a:pt x="83" y="25"/>
                      <a:pt x="82" y="23"/>
                      <a:pt x="81" y="23"/>
                    </a:cubicBezTo>
                    <a:cubicBezTo>
                      <a:pt x="80" y="23"/>
                      <a:pt x="79" y="23"/>
                      <a:pt x="79" y="24"/>
                    </a:cubicBezTo>
                    <a:cubicBezTo>
                      <a:pt x="79" y="24"/>
                      <a:pt x="79" y="24"/>
                      <a:pt x="79" y="24"/>
                    </a:cubicBezTo>
                    <a:cubicBezTo>
                      <a:pt x="79" y="24"/>
                      <a:pt x="79" y="24"/>
                      <a:pt x="79" y="24"/>
                    </a:cubicBezTo>
                    <a:cubicBezTo>
                      <a:pt x="79" y="24"/>
                      <a:pt x="79" y="24"/>
                      <a:pt x="79" y="25"/>
                    </a:cubicBezTo>
                    <a:cubicBezTo>
                      <a:pt x="79" y="25"/>
                      <a:pt x="79" y="25"/>
                      <a:pt x="79" y="25"/>
                    </a:cubicBezTo>
                    <a:cubicBezTo>
                      <a:pt x="79" y="25"/>
                      <a:pt x="79" y="25"/>
                      <a:pt x="79" y="25"/>
                    </a:cubicBezTo>
                    <a:cubicBezTo>
                      <a:pt x="79" y="25"/>
                      <a:pt x="79" y="25"/>
                      <a:pt x="79" y="25"/>
                    </a:cubicBezTo>
                    <a:cubicBezTo>
                      <a:pt x="79" y="28"/>
                      <a:pt x="79" y="30"/>
                      <a:pt x="78" y="32"/>
                    </a:cubicBezTo>
                    <a:cubicBezTo>
                      <a:pt x="78" y="34"/>
                      <a:pt x="78" y="35"/>
                      <a:pt x="78" y="36"/>
                    </a:cubicBezTo>
                    <a:cubicBezTo>
                      <a:pt x="76" y="36"/>
                      <a:pt x="74" y="36"/>
                      <a:pt x="73" y="37"/>
                    </a:cubicBezTo>
                    <a:cubicBezTo>
                      <a:pt x="72" y="38"/>
                      <a:pt x="72" y="39"/>
                      <a:pt x="72" y="40"/>
                    </a:cubicBezTo>
                    <a:cubicBezTo>
                      <a:pt x="72" y="40"/>
                      <a:pt x="71" y="40"/>
                      <a:pt x="71" y="40"/>
                    </a:cubicBezTo>
                    <a:cubicBezTo>
                      <a:pt x="75" y="31"/>
                      <a:pt x="78" y="19"/>
                      <a:pt x="71" y="11"/>
                    </a:cubicBezTo>
                    <a:cubicBezTo>
                      <a:pt x="65" y="2"/>
                      <a:pt x="51" y="0"/>
                      <a:pt x="43" y="8"/>
                    </a:cubicBezTo>
                    <a:cubicBezTo>
                      <a:pt x="41" y="11"/>
                      <a:pt x="42" y="13"/>
                      <a:pt x="40" y="16"/>
                    </a:cubicBezTo>
                    <a:cubicBezTo>
                      <a:pt x="36" y="22"/>
                      <a:pt x="25" y="25"/>
                      <a:pt x="19" y="30"/>
                    </a:cubicBezTo>
                    <a:cubicBezTo>
                      <a:pt x="10" y="37"/>
                      <a:pt x="0" y="47"/>
                      <a:pt x="3" y="59"/>
                    </a:cubicBezTo>
                    <a:cubicBezTo>
                      <a:pt x="3" y="60"/>
                      <a:pt x="4" y="61"/>
                      <a:pt x="5" y="61"/>
                    </a:cubicBezTo>
                    <a:cubicBezTo>
                      <a:pt x="8" y="59"/>
                      <a:pt x="8" y="59"/>
                      <a:pt x="11" y="57"/>
                    </a:cubicBezTo>
                    <a:cubicBezTo>
                      <a:pt x="21" y="50"/>
                      <a:pt x="27" y="46"/>
                      <a:pt x="40" y="50"/>
                    </a:cubicBezTo>
                    <a:cubicBezTo>
                      <a:pt x="44" y="51"/>
                      <a:pt x="48" y="53"/>
                      <a:pt x="51" y="53"/>
                    </a:cubicBezTo>
                    <a:cubicBezTo>
                      <a:pt x="49" y="56"/>
                      <a:pt x="47" y="58"/>
                      <a:pt x="46" y="61"/>
                    </a:cubicBezTo>
                    <a:cubicBezTo>
                      <a:pt x="45" y="62"/>
                      <a:pt x="46" y="62"/>
                      <a:pt x="46" y="63"/>
                    </a:cubicBezTo>
                    <a:cubicBezTo>
                      <a:pt x="46" y="63"/>
                      <a:pt x="46" y="63"/>
                      <a:pt x="46" y="63"/>
                    </a:cubicBezTo>
                    <a:cubicBezTo>
                      <a:pt x="50" y="71"/>
                      <a:pt x="59" y="60"/>
                      <a:pt x="62" y="57"/>
                    </a:cubicBezTo>
                    <a:cubicBezTo>
                      <a:pt x="63" y="56"/>
                      <a:pt x="65" y="55"/>
                      <a:pt x="67" y="54"/>
                    </a:cubicBezTo>
                    <a:cubicBezTo>
                      <a:pt x="66" y="56"/>
                      <a:pt x="66" y="58"/>
                      <a:pt x="68" y="60"/>
                    </a:cubicBezTo>
                    <a:cubicBezTo>
                      <a:pt x="68" y="60"/>
                      <a:pt x="68" y="60"/>
                      <a:pt x="68" y="60"/>
                    </a:cubicBezTo>
                    <a:cubicBezTo>
                      <a:pt x="69" y="58"/>
                      <a:pt x="68" y="56"/>
                      <a:pt x="68" y="55"/>
                    </a:cubicBezTo>
                    <a:cubicBezTo>
                      <a:pt x="68" y="54"/>
                      <a:pt x="68" y="53"/>
                      <a:pt x="68" y="53"/>
                    </a:cubicBezTo>
                    <a:cubicBezTo>
                      <a:pt x="68" y="52"/>
                      <a:pt x="69" y="52"/>
                      <a:pt x="69" y="52"/>
                    </a:cubicBezTo>
                    <a:cubicBezTo>
                      <a:pt x="69" y="53"/>
                      <a:pt x="69" y="53"/>
                      <a:pt x="69" y="54"/>
                    </a:cubicBezTo>
                    <a:cubicBezTo>
                      <a:pt x="69" y="55"/>
                      <a:pt x="70" y="57"/>
                      <a:pt x="71" y="58"/>
                    </a:cubicBezTo>
                    <a:cubicBezTo>
                      <a:pt x="71" y="58"/>
                      <a:pt x="71" y="58"/>
                      <a:pt x="71" y="58"/>
                    </a:cubicBezTo>
                    <a:cubicBezTo>
                      <a:pt x="71" y="56"/>
                      <a:pt x="70" y="55"/>
                      <a:pt x="70" y="54"/>
                    </a:cubicBezTo>
                    <a:cubicBezTo>
                      <a:pt x="70" y="53"/>
                      <a:pt x="70" y="52"/>
                      <a:pt x="70" y="51"/>
                    </a:cubicBezTo>
                    <a:cubicBezTo>
                      <a:pt x="71" y="50"/>
                      <a:pt x="73" y="48"/>
                      <a:pt x="74" y="46"/>
                    </a:cubicBezTo>
                    <a:cubicBezTo>
                      <a:pt x="74" y="46"/>
                      <a:pt x="74" y="46"/>
                      <a:pt x="74" y="45"/>
                    </a:cubicBezTo>
                    <a:cubicBezTo>
                      <a:pt x="74" y="45"/>
                      <a:pt x="74" y="45"/>
                      <a:pt x="74" y="45"/>
                    </a:cubicBezTo>
                    <a:cubicBezTo>
                      <a:pt x="77" y="47"/>
                      <a:pt x="81" y="45"/>
                      <a:pt x="82" y="42"/>
                    </a:cubicBezTo>
                    <a:cubicBezTo>
                      <a:pt x="82" y="42"/>
                      <a:pt x="82" y="42"/>
                      <a:pt x="82" y="42"/>
                    </a:cubicBezTo>
                    <a:cubicBezTo>
                      <a:pt x="83" y="42"/>
                      <a:pt x="83" y="41"/>
                      <a:pt x="83" y="41"/>
                    </a:cubicBezTo>
                    <a:cubicBezTo>
                      <a:pt x="83" y="40"/>
                      <a:pt x="83" y="40"/>
                      <a:pt x="83" y="40"/>
                    </a:cubicBezTo>
                    <a:cubicBezTo>
                      <a:pt x="83" y="40"/>
                      <a:pt x="83" y="39"/>
                      <a:pt x="82" y="38"/>
                    </a:cubicBezTo>
                    <a:cubicBezTo>
                      <a:pt x="82" y="38"/>
                      <a:pt x="81" y="37"/>
                      <a:pt x="81" y="37"/>
                    </a:cubicBezTo>
                    <a:cubicBezTo>
                      <a:pt x="82" y="36"/>
                      <a:pt x="82" y="34"/>
                      <a:pt x="83" y="33"/>
                    </a:cubicBezTo>
                    <a:cubicBezTo>
                      <a:pt x="84" y="31"/>
                      <a:pt x="85" y="30"/>
                      <a:pt x="85" y="28"/>
                    </a:cubicBezTo>
                    <a:cubicBezTo>
                      <a:pt x="85" y="29"/>
                      <a:pt x="86" y="29"/>
                      <a:pt x="87" y="29"/>
                    </a:cubicBezTo>
                    <a:cubicBezTo>
                      <a:pt x="89" y="29"/>
                      <a:pt x="89" y="25"/>
                      <a:pt x="86" y="25"/>
                    </a:cubicBezTo>
                    <a:close/>
                    <a:moveTo>
                      <a:pt x="30" y="45"/>
                    </a:moveTo>
                    <a:cubicBezTo>
                      <a:pt x="25" y="45"/>
                      <a:pt x="20" y="46"/>
                      <a:pt x="16" y="49"/>
                    </a:cubicBezTo>
                    <a:cubicBezTo>
                      <a:pt x="14" y="50"/>
                      <a:pt x="13" y="52"/>
                      <a:pt x="11" y="52"/>
                    </a:cubicBezTo>
                    <a:cubicBezTo>
                      <a:pt x="8" y="56"/>
                      <a:pt x="5" y="56"/>
                      <a:pt x="7" y="50"/>
                    </a:cubicBezTo>
                    <a:cubicBezTo>
                      <a:pt x="9" y="43"/>
                      <a:pt x="12" y="39"/>
                      <a:pt x="18" y="35"/>
                    </a:cubicBezTo>
                    <a:cubicBezTo>
                      <a:pt x="25" y="28"/>
                      <a:pt x="33" y="24"/>
                      <a:pt x="43" y="20"/>
                    </a:cubicBezTo>
                    <a:cubicBezTo>
                      <a:pt x="43" y="20"/>
                      <a:pt x="44" y="20"/>
                      <a:pt x="44" y="19"/>
                    </a:cubicBezTo>
                    <a:cubicBezTo>
                      <a:pt x="48" y="8"/>
                      <a:pt x="54" y="4"/>
                      <a:pt x="62" y="6"/>
                    </a:cubicBezTo>
                    <a:cubicBezTo>
                      <a:pt x="67" y="9"/>
                      <a:pt x="71" y="13"/>
                      <a:pt x="73" y="18"/>
                    </a:cubicBezTo>
                    <a:cubicBezTo>
                      <a:pt x="75" y="26"/>
                      <a:pt x="72" y="33"/>
                      <a:pt x="70" y="41"/>
                    </a:cubicBezTo>
                    <a:cubicBezTo>
                      <a:pt x="65" y="42"/>
                      <a:pt x="59" y="46"/>
                      <a:pt x="55" y="50"/>
                    </a:cubicBezTo>
                    <a:cubicBezTo>
                      <a:pt x="47" y="51"/>
                      <a:pt x="38" y="45"/>
                      <a:pt x="30" y="45"/>
                    </a:cubicBezTo>
                    <a:close/>
                    <a:moveTo>
                      <a:pt x="69" y="49"/>
                    </a:moveTo>
                    <a:cubicBezTo>
                      <a:pt x="68" y="49"/>
                      <a:pt x="68" y="50"/>
                      <a:pt x="68" y="50"/>
                    </a:cubicBezTo>
                    <a:cubicBezTo>
                      <a:pt x="65" y="52"/>
                      <a:pt x="62" y="55"/>
                      <a:pt x="61" y="56"/>
                    </a:cubicBezTo>
                    <a:cubicBezTo>
                      <a:pt x="59" y="57"/>
                      <a:pt x="51" y="67"/>
                      <a:pt x="48" y="62"/>
                    </a:cubicBezTo>
                    <a:cubicBezTo>
                      <a:pt x="48" y="62"/>
                      <a:pt x="47" y="62"/>
                      <a:pt x="47" y="62"/>
                    </a:cubicBezTo>
                    <a:cubicBezTo>
                      <a:pt x="50" y="58"/>
                      <a:pt x="52" y="55"/>
                      <a:pt x="55" y="52"/>
                    </a:cubicBezTo>
                    <a:cubicBezTo>
                      <a:pt x="56" y="52"/>
                      <a:pt x="57" y="51"/>
                      <a:pt x="58" y="50"/>
                    </a:cubicBezTo>
                    <a:cubicBezTo>
                      <a:pt x="62" y="47"/>
                      <a:pt x="67" y="44"/>
                      <a:pt x="72" y="42"/>
                    </a:cubicBezTo>
                    <a:cubicBezTo>
                      <a:pt x="72" y="42"/>
                      <a:pt x="72" y="43"/>
                      <a:pt x="73" y="44"/>
                    </a:cubicBezTo>
                    <a:cubicBezTo>
                      <a:pt x="72" y="45"/>
                      <a:pt x="71" y="47"/>
                      <a:pt x="69" y="49"/>
                    </a:cubicBezTo>
                    <a:close/>
                    <a:moveTo>
                      <a:pt x="82" y="41"/>
                    </a:moveTo>
                    <a:cubicBezTo>
                      <a:pt x="80" y="42"/>
                      <a:pt x="79" y="43"/>
                      <a:pt x="78" y="44"/>
                    </a:cubicBezTo>
                    <a:cubicBezTo>
                      <a:pt x="77" y="44"/>
                      <a:pt x="75" y="44"/>
                      <a:pt x="75" y="43"/>
                    </a:cubicBezTo>
                    <a:cubicBezTo>
                      <a:pt x="74" y="43"/>
                      <a:pt x="74" y="41"/>
                      <a:pt x="74" y="40"/>
                    </a:cubicBezTo>
                    <a:cubicBezTo>
                      <a:pt x="74" y="38"/>
                      <a:pt x="76" y="37"/>
                      <a:pt x="78" y="38"/>
                    </a:cubicBezTo>
                    <a:cubicBezTo>
                      <a:pt x="78" y="38"/>
                      <a:pt x="78" y="38"/>
                      <a:pt x="78" y="39"/>
                    </a:cubicBezTo>
                    <a:cubicBezTo>
                      <a:pt x="78" y="39"/>
                      <a:pt x="79" y="39"/>
                      <a:pt x="79" y="39"/>
                    </a:cubicBezTo>
                    <a:cubicBezTo>
                      <a:pt x="79" y="38"/>
                      <a:pt x="79" y="38"/>
                      <a:pt x="79" y="38"/>
                    </a:cubicBezTo>
                    <a:cubicBezTo>
                      <a:pt x="79" y="38"/>
                      <a:pt x="79" y="38"/>
                      <a:pt x="79" y="38"/>
                    </a:cubicBezTo>
                    <a:cubicBezTo>
                      <a:pt x="81" y="39"/>
                      <a:pt x="82" y="40"/>
                      <a:pt x="82" y="41"/>
                    </a:cubicBezTo>
                    <a:close/>
                  </a:path>
                </a:pathLst>
              </a:custGeom>
              <a:solidFill>
                <a:srgbClr val="FFFFFF">
                  <a:alpha val="100000"/>
                </a:srgbClr>
              </a:solidFill>
              <a:ln w="9525">
                <a:noFill/>
              </a:ln>
            </p:spPr>
            <p:txBody>
              <a:bodyPr/>
              <a:lstStyle/>
              <a:p>
                <a:endParaRPr lang="zh-CN" altLang="en-US"/>
              </a:p>
            </p:txBody>
          </p:sp>
          <p:sp>
            <p:nvSpPr>
              <p:cNvPr id="3310" name="Freeform 603"/>
              <p:cNvSpPr/>
              <p:nvPr/>
            </p:nvSpPr>
            <p:spPr>
              <a:xfrm>
                <a:off x="4782344" y="1419225"/>
                <a:ext cx="23813" cy="53975"/>
              </a:xfrm>
              <a:custGeom>
                <a:avLst/>
                <a:gdLst>
                  <a:gd name="txL" fmla="*/ 0 w 3"/>
                  <a:gd name="txT" fmla="*/ 0 h 7"/>
                  <a:gd name="txR" fmla="*/ 3 w 3"/>
                  <a:gd name="txB" fmla="*/ 7 h 7"/>
                </a:gdLst>
                <a:ahLst/>
                <a:cxnLst>
                  <a:cxn ang="0">
                    <a:pos x="0" y="0"/>
                  </a:cxn>
                  <a:cxn ang="0">
                    <a:pos x="2147483646" y="2147483646"/>
                  </a:cxn>
                  <a:cxn ang="0">
                    <a:pos x="2147483646" y="2147483646"/>
                  </a:cxn>
                  <a:cxn ang="0">
                    <a:pos x="2147483646" y="0"/>
                  </a:cxn>
                  <a:cxn ang="0">
                    <a:pos x="0" y="0"/>
                  </a:cxn>
                </a:cxnLst>
                <a:rect l="txL" t="txT" r="txR" b="txB"/>
                <a:pathLst>
                  <a:path w="3" h="7">
                    <a:moveTo>
                      <a:pt x="0" y="0"/>
                    </a:moveTo>
                    <a:cubicBezTo>
                      <a:pt x="1" y="2"/>
                      <a:pt x="1" y="5"/>
                      <a:pt x="2" y="7"/>
                    </a:cubicBezTo>
                    <a:cubicBezTo>
                      <a:pt x="2" y="7"/>
                      <a:pt x="2" y="7"/>
                      <a:pt x="2" y="7"/>
                    </a:cubicBezTo>
                    <a:cubicBezTo>
                      <a:pt x="3" y="5"/>
                      <a:pt x="2" y="2"/>
                      <a:pt x="1" y="0"/>
                    </a:cubicBezTo>
                    <a:cubicBezTo>
                      <a:pt x="1" y="0"/>
                      <a:pt x="0" y="0"/>
                      <a:pt x="0" y="0"/>
                    </a:cubicBezTo>
                    <a:close/>
                  </a:path>
                </a:pathLst>
              </a:custGeom>
              <a:solidFill>
                <a:srgbClr val="FFFFFF">
                  <a:alpha val="100000"/>
                </a:srgbClr>
              </a:solidFill>
              <a:ln w="9525">
                <a:noFill/>
              </a:ln>
            </p:spPr>
            <p:txBody>
              <a:bodyPr/>
              <a:lstStyle/>
              <a:p>
                <a:endParaRPr lang="zh-CN" altLang="en-US"/>
              </a:p>
            </p:txBody>
          </p:sp>
          <p:sp>
            <p:nvSpPr>
              <p:cNvPr id="3311" name="Freeform 604"/>
              <p:cNvSpPr/>
              <p:nvPr/>
            </p:nvSpPr>
            <p:spPr>
              <a:xfrm>
                <a:off x="4798219" y="1403350"/>
                <a:ext cx="23813" cy="69850"/>
              </a:xfrm>
              <a:custGeom>
                <a:avLst/>
                <a:gdLst>
                  <a:gd name="txL" fmla="*/ 0 w 3"/>
                  <a:gd name="txT" fmla="*/ 0 h 9"/>
                  <a:gd name="txR" fmla="*/ 3 w 3"/>
                  <a:gd name="txB" fmla="*/ 9 h 9"/>
                </a:gdLst>
                <a:ahLst/>
                <a:cxnLst>
                  <a:cxn ang="0">
                    <a:pos x="0" y="0"/>
                  </a:cxn>
                  <a:cxn ang="0">
                    <a:pos x="2147483646" y="2147483646"/>
                  </a:cxn>
                  <a:cxn ang="0">
                    <a:pos x="2147483646" y="2147483646"/>
                  </a:cxn>
                  <a:cxn ang="0">
                    <a:pos x="2147483646" y="2147483646"/>
                  </a:cxn>
                  <a:cxn ang="0">
                    <a:pos x="2147483646" y="0"/>
                  </a:cxn>
                  <a:cxn ang="0">
                    <a:pos x="0" y="0"/>
                  </a:cxn>
                </a:cxnLst>
                <a:rect l="txL" t="txT" r="txR" b="txB"/>
                <a:pathLst>
                  <a:path w="3" h="9">
                    <a:moveTo>
                      <a:pt x="0" y="0"/>
                    </a:moveTo>
                    <a:cubicBezTo>
                      <a:pt x="1" y="2"/>
                      <a:pt x="1" y="3"/>
                      <a:pt x="1" y="5"/>
                    </a:cubicBezTo>
                    <a:cubicBezTo>
                      <a:pt x="2" y="6"/>
                      <a:pt x="2" y="7"/>
                      <a:pt x="2" y="8"/>
                    </a:cubicBezTo>
                    <a:cubicBezTo>
                      <a:pt x="2" y="9"/>
                      <a:pt x="3" y="9"/>
                      <a:pt x="3" y="8"/>
                    </a:cubicBezTo>
                    <a:cubicBezTo>
                      <a:pt x="3" y="6"/>
                      <a:pt x="2" y="2"/>
                      <a:pt x="1" y="0"/>
                    </a:cubicBezTo>
                    <a:cubicBezTo>
                      <a:pt x="1" y="0"/>
                      <a:pt x="0" y="0"/>
                      <a:pt x="0" y="0"/>
                    </a:cubicBezTo>
                    <a:close/>
                  </a:path>
                </a:pathLst>
              </a:custGeom>
              <a:solidFill>
                <a:srgbClr val="FFFFFF">
                  <a:alpha val="100000"/>
                </a:srgbClr>
              </a:solidFill>
              <a:ln w="9525">
                <a:noFill/>
              </a:ln>
            </p:spPr>
            <p:txBody>
              <a:bodyPr/>
              <a:lstStyle/>
              <a:p>
                <a:endParaRPr lang="zh-CN" altLang="en-US"/>
              </a:p>
            </p:txBody>
          </p:sp>
          <p:sp>
            <p:nvSpPr>
              <p:cNvPr id="3312" name="Freeform 605"/>
              <p:cNvSpPr>
                <a:spLocks noEditPoints="1"/>
              </p:cNvSpPr>
              <p:nvPr/>
            </p:nvSpPr>
            <p:spPr>
              <a:xfrm>
                <a:off x="7596981" y="2992438"/>
                <a:ext cx="585788" cy="609600"/>
              </a:xfrm>
              <a:custGeom>
                <a:avLst/>
                <a:gdLst>
                  <a:gd name="txL" fmla="*/ 0 w 76"/>
                  <a:gd name="txT" fmla="*/ 0 h 79"/>
                  <a:gd name="txR" fmla="*/ 76 w 76"/>
                  <a:gd name="txB" fmla="*/ 79 h 79"/>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76" h="79">
                    <a:moveTo>
                      <a:pt x="70" y="33"/>
                    </a:moveTo>
                    <a:cubicBezTo>
                      <a:pt x="73" y="28"/>
                      <a:pt x="75" y="23"/>
                      <a:pt x="70" y="18"/>
                    </a:cubicBezTo>
                    <a:cubicBezTo>
                      <a:pt x="61" y="9"/>
                      <a:pt x="51" y="18"/>
                      <a:pt x="43" y="24"/>
                    </a:cubicBezTo>
                    <a:cubicBezTo>
                      <a:pt x="41" y="25"/>
                      <a:pt x="43" y="27"/>
                      <a:pt x="44" y="25"/>
                    </a:cubicBezTo>
                    <a:cubicBezTo>
                      <a:pt x="49" y="19"/>
                      <a:pt x="57" y="13"/>
                      <a:pt x="65" y="17"/>
                    </a:cubicBezTo>
                    <a:cubicBezTo>
                      <a:pt x="76" y="22"/>
                      <a:pt x="72" y="32"/>
                      <a:pt x="64" y="35"/>
                    </a:cubicBezTo>
                    <a:cubicBezTo>
                      <a:pt x="63" y="35"/>
                      <a:pt x="63" y="36"/>
                      <a:pt x="64" y="36"/>
                    </a:cubicBezTo>
                    <a:cubicBezTo>
                      <a:pt x="72" y="47"/>
                      <a:pt x="71" y="59"/>
                      <a:pt x="64" y="69"/>
                    </a:cubicBezTo>
                    <a:cubicBezTo>
                      <a:pt x="63" y="71"/>
                      <a:pt x="62" y="76"/>
                      <a:pt x="59" y="75"/>
                    </a:cubicBezTo>
                    <a:cubicBezTo>
                      <a:pt x="58" y="75"/>
                      <a:pt x="58" y="67"/>
                      <a:pt x="58" y="66"/>
                    </a:cubicBezTo>
                    <a:cubicBezTo>
                      <a:pt x="56" y="56"/>
                      <a:pt x="47" y="48"/>
                      <a:pt x="40" y="41"/>
                    </a:cubicBezTo>
                    <a:cubicBezTo>
                      <a:pt x="41" y="36"/>
                      <a:pt x="42" y="31"/>
                      <a:pt x="42" y="26"/>
                    </a:cubicBezTo>
                    <a:cubicBezTo>
                      <a:pt x="42" y="26"/>
                      <a:pt x="42" y="25"/>
                      <a:pt x="41" y="24"/>
                    </a:cubicBezTo>
                    <a:cubicBezTo>
                      <a:pt x="44" y="22"/>
                      <a:pt x="46" y="19"/>
                      <a:pt x="43" y="17"/>
                    </a:cubicBezTo>
                    <a:cubicBezTo>
                      <a:pt x="43" y="17"/>
                      <a:pt x="43" y="17"/>
                      <a:pt x="43" y="17"/>
                    </a:cubicBezTo>
                    <a:cubicBezTo>
                      <a:pt x="43" y="17"/>
                      <a:pt x="43" y="17"/>
                      <a:pt x="43" y="16"/>
                    </a:cubicBezTo>
                    <a:cubicBezTo>
                      <a:pt x="43" y="14"/>
                      <a:pt x="46" y="10"/>
                      <a:pt x="47" y="9"/>
                    </a:cubicBezTo>
                    <a:cubicBezTo>
                      <a:pt x="49" y="7"/>
                      <a:pt x="50" y="6"/>
                      <a:pt x="52" y="5"/>
                    </a:cubicBezTo>
                    <a:cubicBezTo>
                      <a:pt x="52" y="5"/>
                      <a:pt x="54" y="5"/>
                      <a:pt x="55" y="5"/>
                    </a:cubicBezTo>
                    <a:cubicBezTo>
                      <a:pt x="57" y="2"/>
                      <a:pt x="54" y="0"/>
                      <a:pt x="51" y="1"/>
                    </a:cubicBezTo>
                    <a:cubicBezTo>
                      <a:pt x="51" y="1"/>
                      <a:pt x="51" y="2"/>
                      <a:pt x="51" y="2"/>
                    </a:cubicBezTo>
                    <a:cubicBezTo>
                      <a:pt x="51" y="2"/>
                      <a:pt x="51" y="2"/>
                      <a:pt x="51" y="2"/>
                    </a:cubicBezTo>
                    <a:cubicBezTo>
                      <a:pt x="51" y="3"/>
                      <a:pt x="51" y="3"/>
                      <a:pt x="51" y="4"/>
                    </a:cubicBezTo>
                    <a:cubicBezTo>
                      <a:pt x="49" y="5"/>
                      <a:pt x="48" y="7"/>
                      <a:pt x="46" y="8"/>
                    </a:cubicBezTo>
                    <a:cubicBezTo>
                      <a:pt x="46" y="9"/>
                      <a:pt x="45" y="10"/>
                      <a:pt x="44" y="11"/>
                    </a:cubicBezTo>
                    <a:cubicBezTo>
                      <a:pt x="43" y="13"/>
                      <a:pt x="42" y="15"/>
                      <a:pt x="41" y="16"/>
                    </a:cubicBezTo>
                    <a:cubicBezTo>
                      <a:pt x="41" y="16"/>
                      <a:pt x="41" y="16"/>
                      <a:pt x="41" y="16"/>
                    </a:cubicBezTo>
                    <a:cubicBezTo>
                      <a:pt x="41" y="16"/>
                      <a:pt x="40" y="16"/>
                      <a:pt x="40" y="16"/>
                    </a:cubicBezTo>
                    <a:cubicBezTo>
                      <a:pt x="40" y="16"/>
                      <a:pt x="40" y="16"/>
                      <a:pt x="40" y="16"/>
                    </a:cubicBezTo>
                    <a:cubicBezTo>
                      <a:pt x="39" y="15"/>
                      <a:pt x="38" y="16"/>
                      <a:pt x="37" y="16"/>
                    </a:cubicBezTo>
                    <a:cubicBezTo>
                      <a:pt x="35" y="12"/>
                      <a:pt x="33" y="8"/>
                      <a:pt x="29" y="5"/>
                    </a:cubicBezTo>
                    <a:cubicBezTo>
                      <a:pt x="30" y="5"/>
                      <a:pt x="30" y="4"/>
                      <a:pt x="30" y="4"/>
                    </a:cubicBezTo>
                    <a:cubicBezTo>
                      <a:pt x="30" y="3"/>
                      <a:pt x="29" y="2"/>
                      <a:pt x="28" y="3"/>
                    </a:cubicBezTo>
                    <a:cubicBezTo>
                      <a:pt x="28" y="2"/>
                      <a:pt x="28" y="2"/>
                      <a:pt x="28" y="2"/>
                    </a:cubicBezTo>
                    <a:cubicBezTo>
                      <a:pt x="24" y="1"/>
                      <a:pt x="24" y="7"/>
                      <a:pt x="28" y="6"/>
                    </a:cubicBezTo>
                    <a:cubicBezTo>
                      <a:pt x="28" y="6"/>
                      <a:pt x="28" y="6"/>
                      <a:pt x="28" y="6"/>
                    </a:cubicBezTo>
                    <a:cubicBezTo>
                      <a:pt x="32" y="9"/>
                      <a:pt x="34" y="13"/>
                      <a:pt x="36" y="17"/>
                    </a:cubicBezTo>
                    <a:cubicBezTo>
                      <a:pt x="36" y="17"/>
                      <a:pt x="35" y="18"/>
                      <a:pt x="35" y="18"/>
                    </a:cubicBezTo>
                    <a:cubicBezTo>
                      <a:pt x="35" y="18"/>
                      <a:pt x="35" y="18"/>
                      <a:pt x="34" y="18"/>
                    </a:cubicBezTo>
                    <a:cubicBezTo>
                      <a:pt x="30" y="12"/>
                      <a:pt x="24" y="6"/>
                      <a:pt x="16" y="8"/>
                    </a:cubicBezTo>
                    <a:cubicBezTo>
                      <a:pt x="11" y="9"/>
                      <a:pt x="6" y="15"/>
                      <a:pt x="7" y="21"/>
                    </a:cubicBezTo>
                    <a:cubicBezTo>
                      <a:pt x="9" y="27"/>
                      <a:pt x="12" y="26"/>
                      <a:pt x="6" y="32"/>
                    </a:cubicBezTo>
                    <a:cubicBezTo>
                      <a:pt x="4" y="35"/>
                      <a:pt x="2" y="39"/>
                      <a:pt x="1" y="44"/>
                    </a:cubicBezTo>
                    <a:cubicBezTo>
                      <a:pt x="0" y="48"/>
                      <a:pt x="0" y="68"/>
                      <a:pt x="6" y="71"/>
                    </a:cubicBezTo>
                    <a:cubicBezTo>
                      <a:pt x="6" y="71"/>
                      <a:pt x="7" y="71"/>
                      <a:pt x="7" y="71"/>
                    </a:cubicBezTo>
                    <a:cubicBezTo>
                      <a:pt x="10" y="68"/>
                      <a:pt x="10" y="63"/>
                      <a:pt x="12" y="60"/>
                    </a:cubicBezTo>
                    <a:cubicBezTo>
                      <a:pt x="17" y="51"/>
                      <a:pt x="27" y="47"/>
                      <a:pt x="36" y="43"/>
                    </a:cubicBezTo>
                    <a:cubicBezTo>
                      <a:pt x="36" y="43"/>
                      <a:pt x="37" y="44"/>
                      <a:pt x="38" y="44"/>
                    </a:cubicBezTo>
                    <a:cubicBezTo>
                      <a:pt x="39" y="44"/>
                      <a:pt x="39" y="44"/>
                      <a:pt x="39" y="43"/>
                    </a:cubicBezTo>
                    <a:cubicBezTo>
                      <a:pt x="39" y="43"/>
                      <a:pt x="39" y="43"/>
                      <a:pt x="40" y="42"/>
                    </a:cubicBezTo>
                    <a:cubicBezTo>
                      <a:pt x="46" y="48"/>
                      <a:pt x="53" y="55"/>
                      <a:pt x="56" y="63"/>
                    </a:cubicBezTo>
                    <a:cubicBezTo>
                      <a:pt x="57" y="68"/>
                      <a:pt x="56" y="74"/>
                      <a:pt x="58" y="78"/>
                    </a:cubicBezTo>
                    <a:cubicBezTo>
                      <a:pt x="58" y="78"/>
                      <a:pt x="59" y="79"/>
                      <a:pt x="59" y="79"/>
                    </a:cubicBezTo>
                    <a:cubicBezTo>
                      <a:pt x="64" y="78"/>
                      <a:pt x="70" y="62"/>
                      <a:pt x="71" y="58"/>
                    </a:cubicBezTo>
                    <a:cubicBezTo>
                      <a:pt x="72" y="53"/>
                      <a:pt x="72" y="49"/>
                      <a:pt x="70" y="44"/>
                    </a:cubicBezTo>
                    <a:cubicBezTo>
                      <a:pt x="68" y="37"/>
                      <a:pt x="66" y="39"/>
                      <a:pt x="70" y="33"/>
                    </a:cubicBezTo>
                    <a:close/>
                    <a:moveTo>
                      <a:pt x="28" y="4"/>
                    </a:moveTo>
                    <a:cubicBezTo>
                      <a:pt x="28" y="4"/>
                      <a:pt x="28" y="4"/>
                      <a:pt x="28" y="4"/>
                    </a:cubicBezTo>
                    <a:cubicBezTo>
                      <a:pt x="28" y="4"/>
                      <a:pt x="28" y="4"/>
                      <a:pt x="28" y="4"/>
                    </a:cubicBezTo>
                    <a:cubicBezTo>
                      <a:pt x="28" y="4"/>
                      <a:pt x="28" y="4"/>
                      <a:pt x="28" y="4"/>
                    </a:cubicBezTo>
                    <a:close/>
                    <a:moveTo>
                      <a:pt x="41" y="22"/>
                    </a:moveTo>
                    <a:cubicBezTo>
                      <a:pt x="41" y="22"/>
                      <a:pt x="41" y="22"/>
                      <a:pt x="41" y="22"/>
                    </a:cubicBezTo>
                    <a:cubicBezTo>
                      <a:pt x="40" y="22"/>
                      <a:pt x="40" y="22"/>
                      <a:pt x="39" y="22"/>
                    </a:cubicBezTo>
                    <a:cubicBezTo>
                      <a:pt x="39" y="22"/>
                      <a:pt x="39" y="22"/>
                      <a:pt x="39" y="22"/>
                    </a:cubicBezTo>
                    <a:cubicBezTo>
                      <a:pt x="39" y="22"/>
                      <a:pt x="38" y="22"/>
                      <a:pt x="38" y="22"/>
                    </a:cubicBezTo>
                    <a:cubicBezTo>
                      <a:pt x="38" y="22"/>
                      <a:pt x="38" y="22"/>
                      <a:pt x="38" y="22"/>
                    </a:cubicBezTo>
                    <a:cubicBezTo>
                      <a:pt x="37" y="21"/>
                      <a:pt x="37" y="21"/>
                      <a:pt x="37" y="20"/>
                    </a:cubicBezTo>
                    <a:cubicBezTo>
                      <a:pt x="37" y="19"/>
                      <a:pt x="37" y="19"/>
                      <a:pt x="38" y="18"/>
                    </a:cubicBezTo>
                    <a:cubicBezTo>
                      <a:pt x="38" y="18"/>
                      <a:pt x="38" y="18"/>
                      <a:pt x="38" y="18"/>
                    </a:cubicBezTo>
                    <a:cubicBezTo>
                      <a:pt x="38" y="18"/>
                      <a:pt x="38" y="17"/>
                      <a:pt x="38" y="17"/>
                    </a:cubicBezTo>
                    <a:cubicBezTo>
                      <a:pt x="39" y="17"/>
                      <a:pt x="39" y="17"/>
                      <a:pt x="39" y="17"/>
                    </a:cubicBezTo>
                    <a:cubicBezTo>
                      <a:pt x="40" y="17"/>
                      <a:pt x="41" y="17"/>
                      <a:pt x="41" y="17"/>
                    </a:cubicBezTo>
                    <a:cubicBezTo>
                      <a:pt x="41" y="18"/>
                      <a:pt x="42" y="18"/>
                      <a:pt x="42" y="18"/>
                    </a:cubicBezTo>
                    <a:cubicBezTo>
                      <a:pt x="42" y="18"/>
                      <a:pt x="43" y="19"/>
                      <a:pt x="43" y="19"/>
                    </a:cubicBezTo>
                    <a:cubicBezTo>
                      <a:pt x="43" y="20"/>
                      <a:pt x="42" y="21"/>
                      <a:pt x="41" y="22"/>
                    </a:cubicBezTo>
                    <a:close/>
                    <a:moveTo>
                      <a:pt x="10" y="61"/>
                    </a:moveTo>
                    <a:cubicBezTo>
                      <a:pt x="10" y="62"/>
                      <a:pt x="8" y="68"/>
                      <a:pt x="5" y="67"/>
                    </a:cubicBezTo>
                    <a:cubicBezTo>
                      <a:pt x="5" y="67"/>
                      <a:pt x="4" y="58"/>
                      <a:pt x="4" y="57"/>
                    </a:cubicBezTo>
                    <a:cubicBezTo>
                      <a:pt x="2" y="46"/>
                      <a:pt x="2" y="35"/>
                      <a:pt x="14" y="28"/>
                    </a:cubicBezTo>
                    <a:cubicBezTo>
                      <a:pt x="14" y="28"/>
                      <a:pt x="15" y="27"/>
                      <a:pt x="14" y="27"/>
                    </a:cubicBezTo>
                    <a:cubicBezTo>
                      <a:pt x="8" y="22"/>
                      <a:pt x="7" y="5"/>
                      <a:pt x="24" y="10"/>
                    </a:cubicBezTo>
                    <a:cubicBezTo>
                      <a:pt x="30" y="12"/>
                      <a:pt x="34" y="19"/>
                      <a:pt x="36" y="25"/>
                    </a:cubicBezTo>
                    <a:cubicBezTo>
                      <a:pt x="36" y="25"/>
                      <a:pt x="36" y="25"/>
                      <a:pt x="36" y="25"/>
                    </a:cubicBezTo>
                    <a:cubicBezTo>
                      <a:pt x="35" y="29"/>
                      <a:pt x="33" y="38"/>
                      <a:pt x="35" y="42"/>
                    </a:cubicBezTo>
                    <a:cubicBezTo>
                      <a:pt x="25" y="46"/>
                      <a:pt x="15" y="51"/>
                      <a:pt x="10" y="61"/>
                    </a:cubicBezTo>
                    <a:close/>
                    <a:moveTo>
                      <a:pt x="37" y="42"/>
                    </a:moveTo>
                    <a:cubicBezTo>
                      <a:pt x="37" y="41"/>
                      <a:pt x="37" y="41"/>
                      <a:pt x="36" y="41"/>
                    </a:cubicBezTo>
                    <a:cubicBezTo>
                      <a:pt x="36" y="41"/>
                      <a:pt x="36" y="41"/>
                      <a:pt x="36" y="41"/>
                    </a:cubicBezTo>
                    <a:cubicBezTo>
                      <a:pt x="35" y="39"/>
                      <a:pt x="36" y="33"/>
                      <a:pt x="36" y="31"/>
                    </a:cubicBezTo>
                    <a:cubicBezTo>
                      <a:pt x="37" y="29"/>
                      <a:pt x="37" y="27"/>
                      <a:pt x="38" y="25"/>
                    </a:cubicBezTo>
                    <a:cubicBezTo>
                      <a:pt x="38" y="25"/>
                      <a:pt x="39" y="25"/>
                      <a:pt x="39" y="24"/>
                    </a:cubicBezTo>
                    <a:cubicBezTo>
                      <a:pt x="39" y="24"/>
                      <a:pt x="40" y="24"/>
                      <a:pt x="40" y="24"/>
                    </a:cubicBezTo>
                    <a:cubicBezTo>
                      <a:pt x="41" y="27"/>
                      <a:pt x="40" y="32"/>
                      <a:pt x="40" y="33"/>
                    </a:cubicBezTo>
                    <a:cubicBezTo>
                      <a:pt x="40" y="34"/>
                      <a:pt x="40" y="36"/>
                      <a:pt x="39" y="37"/>
                    </a:cubicBezTo>
                    <a:cubicBezTo>
                      <a:pt x="39" y="38"/>
                      <a:pt x="39" y="42"/>
                      <a:pt x="37" y="42"/>
                    </a:cubicBezTo>
                    <a:close/>
                  </a:path>
                </a:pathLst>
              </a:custGeom>
              <a:solidFill>
                <a:srgbClr val="FFFFFF">
                  <a:alpha val="100000"/>
                </a:srgbClr>
              </a:solidFill>
              <a:ln w="9525">
                <a:noFill/>
              </a:ln>
            </p:spPr>
            <p:txBody>
              <a:bodyPr/>
              <a:lstStyle/>
              <a:p>
                <a:endParaRPr lang="zh-CN" altLang="en-US"/>
              </a:p>
            </p:txBody>
          </p:sp>
          <p:sp>
            <p:nvSpPr>
              <p:cNvPr id="3313" name="Freeform 606"/>
              <p:cNvSpPr>
                <a:spLocks noEditPoints="1"/>
              </p:cNvSpPr>
              <p:nvPr/>
            </p:nvSpPr>
            <p:spPr>
              <a:xfrm>
                <a:off x="7643019" y="3078163"/>
                <a:ext cx="193675" cy="169863"/>
              </a:xfrm>
              <a:custGeom>
                <a:avLst/>
                <a:gdLst>
                  <a:gd name="txL" fmla="*/ 0 w 25"/>
                  <a:gd name="txT" fmla="*/ 0 h 22"/>
                  <a:gd name="txR" fmla="*/ 25 w 25"/>
                  <a:gd name="txB" fmla="*/ 22 h 22"/>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25" h="22">
                    <a:moveTo>
                      <a:pt x="12" y="2"/>
                    </a:moveTo>
                    <a:cubicBezTo>
                      <a:pt x="0" y="5"/>
                      <a:pt x="16" y="19"/>
                      <a:pt x="21" y="22"/>
                    </a:cubicBezTo>
                    <a:cubicBezTo>
                      <a:pt x="22" y="22"/>
                      <a:pt x="23" y="21"/>
                      <a:pt x="23" y="20"/>
                    </a:cubicBezTo>
                    <a:cubicBezTo>
                      <a:pt x="23" y="20"/>
                      <a:pt x="23" y="20"/>
                      <a:pt x="23" y="20"/>
                    </a:cubicBezTo>
                    <a:cubicBezTo>
                      <a:pt x="24" y="15"/>
                      <a:pt x="25" y="9"/>
                      <a:pt x="22" y="5"/>
                    </a:cubicBezTo>
                    <a:cubicBezTo>
                      <a:pt x="20" y="2"/>
                      <a:pt x="15" y="0"/>
                      <a:pt x="12" y="2"/>
                    </a:cubicBezTo>
                    <a:close/>
                    <a:moveTo>
                      <a:pt x="22" y="19"/>
                    </a:moveTo>
                    <a:cubicBezTo>
                      <a:pt x="19" y="18"/>
                      <a:pt x="17" y="16"/>
                      <a:pt x="15" y="13"/>
                    </a:cubicBezTo>
                    <a:cubicBezTo>
                      <a:pt x="13" y="12"/>
                      <a:pt x="12" y="11"/>
                      <a:pt x="11" y="9"/>
                    </a:cubicBezTo>
                    <a:cubicBezTo>
                      <a:pt x="10" y="7"/>
                      <a:pt x="11" y="4"/>
                      <a:pt x="14" y="4"/>
                    </a:cubicBezTo>
                    <a:cubicBezTo>
                      <a:pt x="22" y="3"/>
                      <a:pt x="23" y="13"/>
                      <a:pt x="22" y="19"/>
                    </a:cubicBezTo>
                    <a:close/>
                  </a:path>
                </a:pathLst>
              </a:custGeom>
              <a:solidFill>
                <a:srgbClr val="FFFFFF">
                  <a:alpha val="100000"/>
                </a:srgbClr>
              </a:solidFill>
              <a:ln w="9525">
                <a:noFill/>
              </a:ln>
            </p:spPr>
            <p:txBody>
              <a:bodyPr/>
              <a:lstStyle/>
              <a:p>
                <a:endParaRPr lang="zh-CN" altLang="en-US"/>
              </a:p>
            </p:txBody>
          </p:sp>
        </p:grpSp>
        <p:grpSp>
          <p:nvGrpSpPr>
            <p:cNvPr id="3111" name="组合 662"/>
            <p:cNvGrpSpPr/>
            <p:nvPr/>
          </p:nvGrpSpPr>
          <p:grpSpPr>
            <a:xfrm>
              <a:off x="1241425" y="909637"/>
              <a:ext cx="10471150" cy="3571876"/>
              <a:chOff x="0" y="0"/>
              <a:chExt cx="10471150" cy="3571876"/>
            </a:xfrm>
          </p:grpSpPr>
          <p:sp>
            <p:nvSpPr>
              <p:cNvPr id="3112" name="Freeform 608"/>
              <p:cNvSpPr>
                <a:spLocks noEditPoints="1"/>
              </p:cNvSpPr>
              <p:nvPr/>
            </p:nvSpPr>
            <p:spPr>
              <a:xfrm>
                <a:off x="6931025" y="3255963"/>
                <a:ext cx="177800" cy="169863"/>
              </a:xfrm>
              <a:custGeom>
                <a:avLst/>
                <a:gdLst>
                  <a:gd name="txL" fmla="*/ 0 w 23"/>
                  <a:gd name="txT" fmla="*/ 0 h 22"/>
                  <a:gd name="txR" fmla="*/ 23 w 23"/>
                  <a:gd name="txB" fmla="*/ 22 h 22"/>
                </a:gdLst>
                <a:ahLst/>
                <a:cxnLst>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23" h="22">
                    <a:moveTo>
                      <a:pt x="22" y="5"/>
                    </a:moveTo>
                    <a:cubicBezTo>
                      <a:pt x="21" y="1"/>
                      <a:pt x="15" y="1"/>
                      <a:pt x="12" y="3"/>
                    </a:cubicBezTo>
                    <a:cubicBezTo>
                      <a:pt x="8" y="5"/>
                      <a:pt x="2" y="10"/>
                      <a:pt x="2" y="15"/>
                    </a:cubicBezTo>
                    <a:cubicBezTo>
                      <a:pt x="1" y="15"/>
                      <a:pt x="1" y="15"/>
                      <a:pt x="1" y="14"/>
                    </a:cubicBezTo>
                    <a:cubicBezTo>
                      <a:pt x="0" y="14"/>
                      <a:pt x="0" y="15"/>
                      <a:pt x="0" y="16"/>
                    </a:cubicBezTo>
                    <a:cubicBezTo>
                      <a:pt x="7" y="22"/>
                      <a:pt x="23" y="15"/>
                      <a:pt x="22" y="5"/>
                    </a:cubicBezTo>
                    <a:close/>
                    <a:moveTo>
                      <a:pt x="20" y="8"/>
                    </a:moveTo>
                    <a:cubicBezTo>
                      <a:pt x="19" y="12"/>
                      <a:pt x="15" y="14"/>
                      <a:pt x="11" y="15"/>
                    </a:cubicBezTo>
                    <a:cubicBezTo>
                      <a:pt x="8" y="16"/>
                      <a:pt x="5" y="15"/>
                      <a:pt x="2" y="15"/>
                    </a:cubicBezTo>
                    <a:cubicBezTo>
                      <a:pt x="4" y="12"/>
                      <a:pt x="5" y="9"/>
                      <a:pt x="8" y="7"/>
                    </a:cubicBezTo>
                    <a:cubicBezTo>
                      <a:pt x="11" y="4"/>
                      <a:pt x="22" y="0"/>
                      <a:pt x="20" y="8"/>
                    </a:cubicBezTo>
                    <a:close/>
                  </a:path>
                </a:pathLst>
              </a:custGeom>
              <a:solidFill>
                <a:srgbClr val="FFFFFF">
                  <a:alpha val="100000"/>
                </a:srgbClr>
              </a:solidFill>
              <a:ln w="9525">
                <a:noFill/>
              </a:ln>
            </p:spPr>
            <p:txBody>
              <a:bodyPr/>
              <a:lstStyle/>
              <a:p>
                <a:endParaRPr lang="zh-CN" altLang="en-US"/>
              </a:p>
            </p:txBody>
          </p:sp>
          <p:sp>
            <p:nvSpPr>
              <p:cNvPr id="3113" name="Freeform 609"/>
              <p:cNvSpPr>
                <a:spLocks noEditPoints="1"/>
              </p:cNvSpPr>
              <p:nvPr/>
            </p:nvSpPr>
            <p:spPr>
              <a:xfrm>
                <a:off x="6645275" y="3363913"/>
                <a:ext cx="123825" cy="192088"/>
              </a:xfrm>
              <a:custGeom>
                <a:avLst/>
                <a:gdLst>
                  <a:gd name="txL" fmla="*/ 0 w 16"/>
                  <a:gd name="txT" fmla="*/ 0 h 25"/>
                  <a:gd name="txR" fmla="*/ 16 w 16"/>
                  <a:gd name="txB" fmla="*/ 25 h 25"/>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6" h="25">
                    <a:moveTo>
                      <a:pt x="12" y="1"/>
                    </a:moveTo>
                    <a:cubicBezTo>
                      <a:pt x="12" y="1"/>
                      <a:pt x="12" y="1"/>
                      <a:pt x="12" y="1"/>
                    </a:cubicBezTo>
                    <a:cubicBezTo>
                      <a:pt x="12" y="2"/>
                      <a:pt x="12" y="2"/>
                      <a:pt x="12" y="2"/>
                    </a:cubicBezTo>
                    <a:cubicBezTo>
                      <a:pt x="10" y="1"/>
                      <a:pt x="6" y="3"/>
                      <a:pt x="4" y="5"/>
                    </a:cubicBezTo>
                    <a:cubicBezTo>
                      <a:pt x="0" y="10"/>
                      <a:pt x="0" y="18"/>
                      <a:pt x="1" y="24"/>
                    </a:cubicBezTo>
                    <a:cubicBezTo>
                      <a:pt x="1" y="25"/>
                      <a:pt x="3" y="25"/>
                      <a:pt x="3" y="24"/>
                    </a:cubicBezTo>
                    <a:cubicBezTo>
                      <a:pt x="5" y="20"/>
                      <a:pt x="7" y="16"/>
                      <a:pt x="10" y="12"/>
                    </a:cubicBezTo>
                    <a:cubicBezTo>
                      <a:pt x="11" y="10"/>
                      <a:pt x="14" y="8"/>
                      <a:pt x="15" y="5"/>
                    </a:cubicBezTo>
                    <a:cubicBezTo>
                      <a:pt x="16" y="3"/>
                      <a:pt x="15" y="0"/>
                      <a:pt x="12" y="1"/>
                    </a:cubicBezTo>
                    <a:close/>
                    <a:moveTo>
                      <a:pt x="6" y="14"/>
                    </a:moveTo>
                    <a:cubicBezTo>
                      <a:pt x="5" y="16"/>
                      <a:pt x="4" y="18"/>
                      <a:pt x="3" y="20"/>
                    </a:cubicBezTo>
                    <a:cubicBezTo>
                      <a:pt x="3" y="17"/>
                      <a:pt x="3" y="14"/>
                      <a:pt x="4" y="12"/>
                    </a:cubicBezTo>
                    <a:cubicBezTo>
                      <a:pt x="4" y="10"/>
                      <a:pt x="5" y="8"/>
                      <a:pt x="5" y="7"/>
                    </a:cubicBezTo>
                    <a:cubicBezTo>
                      <a:pt x="7" y="4"/>
                      <a:pt x="10" y="4"/>
                      <a:pt x="12" y="3"/>
                    </a:cubicBezTo>
                    <a:cubicBezTo>
                      <a:pt x="12" y="7"/>
                      <a:pt x="7" y="12"/>
                      <a:pt x="6" y="14"/>
                    </a:cubicBezTo>
                    <a:close/>
                  </a:path>
                </a:pathLst>
              </a:custGeom>
              <a:solidFill>
                <a:srgbClr val="FFFFFF">
                  <a:alpha val="100000"/>
                </a:srgbClr>
              </a:solidFill>
              <a:ln w="9525">
                <a:noFill/>
              </a:ln>
            </p:spPr>
            <p:txBody>
              <a:bodyPr/>
              <a:lstStyle/>
              <a:p>
                <a:endParaRPr lang="zh-CN" altLang="en-US"/>
              </a:p>
            </p:txBody>
          </p:sp>
          <p:sp>
            <p:nvSpPr>
              <p:cNvPr id="3114" name="Freeform 610"/>
              <p:cNvSpPr/>
              <p:nvPr/>
            </p:nvSpPr>
            <p:spPr>
              <a:xfrm>
                <a:off x="6954838" y="3409951"/>
                <a:ext cx="138113" cy="161925"/>
              </a:xfrm>
              <a:custGeom>
                <a:avLst/>
                <a:gdLst>
                  <a:gd name="txL" fmla="*/ 0 w 18"/>
                  <a:gd name="txT" fmla="*/ 0 h 21"/>
                  <a:gd name="txR" fmla="*/ 18 w 18"/>
                  <a:gd name="txB" fmla="*/ 21 h 21"/>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8" h="21">
                    <a:moveTo>
                      <a:pt x="1" y="4"/>
                    </a:moveTo>
                    <a:cubicBezTo>
                      <a:pt x="1" y="4"/>
                      <a:pt x="1" y="4"/>
                      <a:pt x="1" y="5"/>
                    </a:cubicBezTo>
                    <a:cubicBezTo>
                      <a:pt x="3" y="7"/>
                      <a:pt x="5" y="9"/>
                      <a:pt x="7" y="11"/>
                    </a:cubicBezTo>
                    <a:cubicBezTo>
                      <a:pt x="9" y="14"/>
                      <a:pt x="11" y="17"/>
                      <a:pt x="12" y="20"/>
                    </a:cubicBezTo>
                    <a:cubicBezTo>
                      <a:pt x="12" y="21"/>
                      <a:pt x="13" y="21"/>
                      <a:pt x="13" y="21"/>
                    </a:cubicBezTo>
                    <a:cubicBezTo>
                      <a:pt x="18" y="19"/>
                      <a:pt x="18" y="10"/>
                      <a:pt x="16" y="6"/>
                    </a:cubicBezTo>
                    <a:cubicBezTo>
                      <a:pt x="15" y="3"/>
                      <a:pt x="13" y="1"/>
                      <a:pt x="11" y="1"/>
                    </a:cubicBezTo>
                    <a:cubicBezTo>
                      <a:pt x="7" y="0"/>
                      <a:pt x="5" y="3"/>
                      <a:pt x="1" y="2"/>
                    </a:cubicBezTo>
                    <a:cubicBezTo>
                      <a:pt x="0" y="2"/>
                      <a:pt x="0" y="4"/>
                      <a:pt x="1" y="4"/>
                    </a:cubicBezTo>
                    <a:cubicBezTo>
                      <a:pt x="5" y="5"/>
                      <a:pt x="8" y="1"/>
                      <a:pt x="12" y="3"/>
                    </a:cubicBezTo>
                    <a:cubicBezTo>
                      <a:pt x="15" y="5"/>
                      <a:pt x="15" y="8"/>
                      <a:pt x="15" y="11"/>
                    </a:cubicBezTo>
                    <a:cubicBezTo>
                      <a:pt x="15" y="13"/>
                      <a:pt x="15" y="17"/>
                      <a:pt x="13" y="18"/>
                    </a:cubicBezTo>
                    <a:cubicBezTo>
                      <a:pt x="11" y="13"/>
                      <a:pt x="7" y="6"/>
                      <a:pt x="1" y="4"/>
                    </a:cubicBezTo>
                    <a:close/>
                  </a:path>
                </a:pathLst>
              </a:custGeom>
              <a:solidFill>
                <a:srgbClr val="FFFFFF">
                  <a:alpha val="100000"/>
                </a:srgbClr>
              </a:solidFill>
              <a:ln w="9525">
                <a:noFill/>
              </a:ln>
            </p:spPr>
            <p:txBody>
              <a:bodyPr/>
              <a:lstStyle/>
              <a:p>
                <a:endParaRPr lang="zh-CN" altLang="en-US"/>
              </a:p>
            </p:txBody>
          </p:sp>
          <p:sp>
            <p:nvSpPr>
              <p:cNvPr id="3115" name="Freeform 611"/>
              <p:cNvSpPr>
                <a:spLocks noEditPoints="1"/>
              </p:cNvSpPr>
              <p:nvPr/>
            </p:nvSpPr>
            <p:spPr>
              <a:xfrm>
                <a:off x="2505075" y="2616201"/>
                <a:ext cx="277813" cy="261938"/>
              </a:xfrm>
              <a:custGeom>
                <a:avLst/>
                <a:gdLst>
                  <a:gd name="txL" fmla="*/ 0 w 36"/>
                  <a:gd name="txT" fmla="*/ 0 h 34"/>
                  <a:gd name="txR" fmla="*/ 36 w 36"/>
                  <a:gd name="txB" fmla="*/ 34 h 34"/>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36" h="34">
                    <a:moveTo>
                      <a:pt x="34" y="19"/>
                    </a:moveTo>
                    <a:cubicBezTo>
                      <a:pt x="36" y="15"/>
                      <a:pt x="34" y="9"/>
                      <a:pt x="29" y="9"/>
                    </a:cubicBezTo>
                    <a:cubicBezTo>
                      <a:pt x="27" y="10"/>
                      <a:pt x="25" y="11"/>
                      <a:pt x="23" y="12"/>
                    </a:cubicBezTo>
                    <a:cubicBezTo>
                      <a:pt x="23" y="11"/>
                      <a:pt x="24" y="10"/>
                      <a:pt x="24" y="9"/>
                    </a:cubicBezTo>
                    <a:cubicBezTo>
                      <a:pt x="24" y="3"/>
                      <a:pt x="17" y="0"/>
                      <a:pt x="13" y="3"/>
                    </a:cubicBezTo>
                    <a:cubicBezTo>
                      <a:pt x="7" y="6"/>
                      <a:pt x="2" y="15"/>
                      <a:pt x="1" y="22"/>
                    </a:cubicBezTo>
                    <a:cubicBezTo>
                      <a:pt x="0" y="27"/>
                      <a:pt x="4" y="30"/>
                      <a:pt x="8" y="27"/>
                    </a:cubicBezTo>
                    <a:cubicBezTo>
                      <a:pt x="8" y="30"/>
                      <a:pt x="10" y="34"/>
                      <a:pt x="14" y="34"/>
                    </a:cubicBezTo>
                    <a:cubicBezTo>
                      <a:pt x="21" y="33"/>
                      <a:pt x="31" y="26"/>
                      <a:pt x="34" y="19"/>
                    </a:cubicBezTo>
                    <a:close/>
                    <a:moveTo>
                      <a:pt x="6" y="13"/>
                    </a:moveTo>
                    <a:cubicBezTo>
                      <a:pt x="6" y="13"/>
                      <a:pt x="6" y="12"/>
                      <a:pt x="6" y="12"/>
                    </a:cubicBezTo>
                    <a:cubicBezTo>
                      <a:pt x="6" y="13"/>
                      <a:pt x="6" y="13"/>
                      <a:pt x="6" y="14"/>
                    </a:cubicBezTo>
                    <a:cubicBezTo>
                      <a:pt x="6" y="17"/>
                      <a:pt x="8" y="19"/>
                      <a:pt x="11" y="19"/>
                    </a:cubicBezTo>
                    <a:cubicBezTo>
                      <a:pt x="14" y="19"/>
                      <a:pt x="16" y="16"/>
                      <a:pt x="16" y="14"/>
                    </a:cubicBezTo>
                    <a:cubicBezTo>
                      <a:pt x="15" y="11"/>
                      <a:pt x="13" y="9"/>
                      <a:pt x="11" y="9"/>
                    </a:cubicBezTo>
                    <a:cubicBezTo>
                      <a:pt x="11" y="9"/>
                      <a:pt x="11" y="9"/>
                      <a:pt x="11" y="9"/>
                    </a:cubicBezTo>
                    <a:cubicBezTo>
                      <a:pt x="9" y="9"/>
                      <a:pt x="8" y="10"/>
                      <a:pt x="7" y="11"/>
                    </a:cubicBezTo>
                    <a:cubicBezTo>
                      <a:pt x="8" y="9"/>
                      <a:pt x="9" y="8"/>
                      <a:pt x="10" y="6"/>
                    </a:cubicBezTo>
                    <a:cubicBezTo>
                      <a:pt x="13" y="8"/>
                      <a:pt x="16" y="6"/>
                      <a:pt x="17" y="4"/>
                    </a:cubicBezTo>
                    <a:cubicBezTo>
                      <a:pt x="17" y="4"/>
                      <a:pt x="17" y="3"/>
                      <a:pt x="17" y="3"/>
                    </a:cubicBezTo>
                    <a:cubicBezTo>
                      <a:pt x="16" y="3"/>
                      <a:pt x="16" y="3"/>
                      <a:pt x="16" y="3"/>
                    </a:cubicBezTo>
                    <a:cubicBezTo>
                      <a:pt x="17" y="3"/>
                      <a:pt x="19" y="3"/>
                      <a:pt x="20" y="4"/>
                    </a:cubicBezTo>
                    <a:cubicBezTo>
                      <a:pt x="21" y="5"/>
                      <a:pt x="21" y="5"/>
                      <a:pt x="21" y="5"/>
                    </a:cubicBezTo>
                    <a:cubicBezTo>
                      <a:pt x="21" y="5"/>
                      <a:pt x="21" y="5"/>
                      <a:pt x="21" y="5"/>
                    </a:cubicBezTo>
                    <a:cubicBezTo>
                      <a:pt x="21" y="5"/>
                      <a:pt x="21" y="5"/>
                      <a:pt x="21" y="6"/>
                    </a:cubicBezTo>
                    <a:cubicBezTo>
                      <a:pt x="19" y="6"/>
                      <a:pt x="17" y="7"/>
                      <a:pt x="17" y="9"/>
                    </a:cubicBezTo>
                    <a:cubicBezTo>
                      <a:pt x="16" y="10"/>
                      <a:pt x="16" y="11"/>
                      <a:pt x="16" y="12"/>
                    </a:cubicBezTo>
                    <a:cubicBezTo>
                      <a:pt x="17" y="13"/>
                      <a:pt x="17" y="15"/>
                      <a:pt x="18" y="15"/>
                    </a:cubicBezTo>
                    <a:cubicBezTo>
                      <a:pt x="18" y="15"/>
                      <a:pt x="19" y="15"/>
                      <a:pt x="19" y="15"/>
                    </a:cubicBezTo>
                    <a:cubicBezTo>
                      <a:pt x="19" y="15"/>
                      <a:pt x="19" y="15"/>
                      <a:pt x="19" y="15"/>
                    </a:cubicBezTo>
                    <a:cubicBezTo>
                      <a:pt x="16" y="18"/>
                      <a:pt x="13" y="20"/>
                      <a:pt x="10" y="24"/>
                    </a:cubicBezTo>
                    <a:cubicBezTo>
                      <a:pt x="10" y="24"/>
                      <a:pt x="9" y="25"/>
                      <a:pt x="8" y="25"/>
                    </a:cubicBezTo>
                    <a:cubicBezTo>
                      <a:pt x="8" y="25"/>
                      <a:pt x="8" y="25"/>
                      <a:pt x="8" y="25"/>
                    </a:cubicBezTo>
                    <a:cubicBezTo>
                      <a:pt x="8" y="25"/>
                      <a:pt x="8" y="25"/>
                      <a:pt x="8" y="25"/>
                    </a:cubicBezTo>
                    <a:cubicBezTo>
                      <a:pt x="10" y="24"/>
                      <a:pt x="10" y="21"/>
                      <a:pt x="9" y="19"/>
                    </a:cubicBezTo>
                    <a:cubicBezTo>
                      <a:pt x="7" y="18"/>
                      <a:pt x="5" y="19"/>
                      <a:pt x="3" y="20"/>
                    </a:cubicBezTo>
                    <a:cubicBezTo>
                      <a:pt x="3" y="20"/>
                      <a:pt x="3" y="20"/>
                      <a:pt x="3" y="20"/>
                    </a:cubicBezTo>
                    <a:cubicBezTo>
                      <a:pt x="3" y="19"/>
                      <a:pt x="3" y="19"/>
                      <a:pt x="4" y="18"/>
                    </a:cubicBezTo>
                    <a:cubicBezTo>
                      <a:pt x="4" y="17"/>
                      <a:pt x="5" y="15"/>
                      <a:pt x="6" y="13"/>
                    </a:cubicBezTo>
                    <a:close/>
                    <a:moveTo>
                      <a:pt x="3" y="20"/>
                    </a:moveTo>
                    <a:cubicBezTo>
                      <a:pt x="3" y="20"/>
                      <a:pt x="3" y="20"/>
                      <a:pt x="3" y="20"/>
                    </a:cubicBezTo>
                    <a:cubicBezTo>
                      <a:pt x="3" y="20"/>
                      <a:pt x="3" y="20"/>
                      <a:pt x="3" y="20"/>
                    </a:cubicBezTo>
                    <a:cubicBezTo>
                      <a:pt x="3" y="21"/>
                      <a:pt x="2" y="22"/>
                      <a:pt x="2" y="22"/>
                    </a:cubicBezTo>
                    <a:cubicBezTo>
                      <a:pt x="2" y="22"/>
                      <a:pt x="2" y="21"/>
                      <a:pt x="3" y="20"/>
                    </a:cubicBezTo>
                    <a:close/>
                    <a:moveTo>
                      <a:pt x="10" y="30"/>
                    </a:moveTo>
                    <a:cubicBezTo>
                      <a:pt x="10" y="29"/>
                      <a:pt x="9" y="27"/>
                      <a:pt x="9" y="26"/>
                    </a:cubicBezTo>
                    <a:cubicBezTo>
                      <a:pt x="9" y="26"/>
                      <a:pt x="9" y="26"/>
                      <a:pt x="9" y="26"/>
                    </a:cubicBezTo>
                    <a:cubicBezTo>
                      <a:pt x="9" y="25"/>
                      <a:pt x="10" y="25"/>
                      <a:pt x="10" y="25"/>
                    </a:cubicBezTo>
                    <a:cubicBezTo>
                      <a:pt x="10" y="25"/>
                      <a:pt x="10" y="25"/>
                      <a:pt x="10" y="26"/>
                    </a:cubicBezTo>
                    <a:cubicBezTo>
                      <a:pt x="10" y="27"/>
                      <a:pt x="13" y="28"/>
                      <a:pt x="14" y="28"/>
                    </a:cubicBezTo>
                    <a:cubicBezTo>
                      <a:pt x="17" y="27"/>
                      <a:pt x="18" y="25"/>
                      <a:pt x="18" y="23"/>
                    </a:cubicBezTo>
                    <a:cubicBezTo>
                      <a:pt x="18" y="22"/>
                      <a:pt x="17" y="20"/>
                      <a:pt x="15" y="20"/>
                    </a:cubicBezTo>
                    <a:cubicBezTo>
                      <a:pt x="16" y="19"/>
                      <a:pt x="18" y="18"/>
                      <a:pt x="19" y="17"/>
                    </a:cubicBezTo>
                    <a:cubicBezTo>
                      <a:pt x="19" y="17"/>
                      <a:pt x="19" y="17"/>
                      <a:pt x="20" y="16"/>
                    </a:cubicBezTo>
                    <a:cubicBezTo>
                      <a:pt x="21" y="15"/>
                      <a:pt x="23" y="14"/>
                      <a:pt x="25" y="13"/>
                    </a:cubicBezTo>
                    <a:cubicBezTo>
                      <a:pt x="25" y="13"/>
                      <a:pt x="25" y="13"/>
                      <a:pt x="24" y="13"/>
                    </a:cubicBezTo>
                    <a:cubicBezTo>
                      <a:pt x="24" y="15"/>
                      <a:pt x="25" y="17"/>
                      <a:pt x="27" y="18"/>
                    </a:cubicBezTo>
                    <a:cubicBezTo>
                      <a:pt x="29" y="18"/>
                      <a:pt x="31" y="18"/>
                      <a:pt x="32" y="17"/>
                    </a:cubicBezTo>
                    <a:cubicBezTo>
                      <a:pt x="33" y="17"/>
                      <a:pt x="33" y="16"/>
                      <a:pt x="33" y="16"/>
                    </a:cubicBezTo>
                    <a:cubicBezTo>
                      <a:pt x="33" y="16"/>
                      <a:pt x="33" y="17"/>
                      <a:pt x="33" y="17"/>
                    </a:cubicBezTo>
                    <a:cubicBezTo>
                      <a:pt x="33" y="18"/>
                      <a:pt x="32" y="19"/>
                      <a:pt x="32" y="21"/>
                    </a:cubicBezTo>
                    <a:cubicBezTo>
                      <a:pt x="31" y="22"/>
                      <a:pt x="30" y="23"/>
                      <a:pt x="29" y="24"/>
                    </a:cubicBezTo>
                    <a:cubicBezTo>
                      <a:pt x="29" y="22"/>
                      <a:pt x="29" y="21"/>
                      <a:pt x="27" y="20"/>
                    </a:cubicBezTo>
                    <a:cubicBezTo>
                      <a:pt x="25" y="19"/>
                      <a:pt x="22" y="21"/>
                      <a:pt x="21" y="23"/>
                    </a:cubicBezTo>
                    <a:cubicBezTo>
                      <a:pt x="20" y="24"/>
                      <a:pt x="20" y="27"/>
                      <a:pt x="22" y="28"/>
                    </a:cubicBezTo>
                    <a:cubicBezTo>
                      <a:pt x="22" y="28"/>
                      <a:pt x="22" y="28"/>
                      <a:pt x="22" y="28"/>
                    </a:cubicBezTo>
                    <a:cubicBezTo>
                      <a:pt x="22" y="28"/>
                      <a:pt x="23" y="28"/>
                      <a:pt x="23" y="28"/>
                    </a:cubicBezTo>
                    <a:cubicBezTo>
                      <a:pt x="22" y="29"/>
                      <a:pt x="20" y="30"/>
                      <a:pt x="19" y="30"/>
                    </a:cubicBezTo>
                    <a:cubicBezTo>
                      <a:pt x="19" y="30"/>
                      <a:pt x="19" y="30"/>
                      <a:pt x="19" y="30"/>
                    </a:cubicBezTo>
                    <a:cubicBezTo>
                      <a:pt x="17" y="29"/>
                      <a:pt x="15" y="30"/>
                      <a:pt x="13" y="31"/>
                    </a:cubicBezTo>
                    <a:cubicBezTo>
                      <a:pt x="13" y="31"/>
                      <a:pt x="13" y="32"/>
                      <a:pt x="13" y="32"/>
                    </a:cubicBezTo>
                    <a:cubicBezTo>
                      <a:pt x="13" y="32"/>
                      <a:pt x="13" y="32"/>
                      <a:pt x="13" y="32"/>
                    </a:cubicBezTo>
                    <a:cubicBezTo>
                      <a:pt x="12" y="32"/>
                      <a:pt x="11" y="31"/>
                      <a:pt x="10" y="30"/>
                    </a:cubicBezTo>
                    <a:close/>
                  </a:path>
                </a:pathLst>
              </a:custGeom>
              <a:solidFill>
                <a:srgbClr val="FFFFFF">
                  <a:alpha val="100000"/>
                </a:srgbClr>
              </a:solidFill>
              <a:ln w="9525">
                <a:noFill/>
              </a:ln>
            </p:spPr>
            <p:txBody>
              <a:bodyPr/>
              <a:lstStyle/>
              <a:p>
                <a:endParaRPr lang="zh-CN" altLang="en-US"/>
              </a:p>
            </p:txBody>
          </p:sp>
          <p:sp>
            <p:nvSpPr>
              <p:cNvPr id="3116" name="Freeform 612"/>
              <p:cNvSpPr/>
              <p:nvPr/>
            </p:nvSpPr>
            <p:spPr>
              <a:xfrm>
                <a:off x="2667000" y="2476501"/>
                <a:ext cx="200025" cy="207963"/>
              </a:xfrm>
              <a:custGeom>
                <a:avLst/>
                <a:gdLst>
                  <a:gd name="txL" fmla="*/ 0 w 26"/>
                  <a:gd name="txT" fmla="*/ 0 h 27"/>
                  <a:gd name="txR" fmla="*/ 26 w 26"/>
                  <a:gd name="txB" fmla="*/ 27 h 27"/>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Lst>
                <a:rect l="txL" t="txT" r="txR" b="txB"/>
                <a:pathLst>
                  <a:path w="26" h="27">
                    <a:moveTo>
                      <a:pt x="3" y="18"/>
                    </a:moveTo>
                    <a:cubicBezTo>
                      <a:pt x="0" y="19"/>
                      <a:pt x="2" y="22"/>
                      <a:pt x="4" y="24"/>
                    </a:cubicBezTo>
                    <a:cubicBezTo>
                      <a:pt x="5" y="25"/>
                      <a:pt x="7" y="26"/>
                      <a:pt x="9" y="27"/>
                    </a:cubicBezTo>
                    <a:cubicBezTo>
                      <a:pt x="10" y="27"/>
                      <a:pt x="12" y="27"/>
                      <a:pt x="13" y="25"/>
                    </a:cubicBezTo>
                    <a:cubicBezTo>
                      <a:pt x="14" y="24"/>
                      <a:pt x="13" y="23"/>
                      <a:pt x="13" y="22"/>
                    </a:cubicBezTo>
                    <a:cubicBezTo>
                      <a:pt x="12" y="21"/>
                      <a:pt x="12" y="21"/>
                      <a:pt x="12" y="21"/>
                    </a:cubicBezTo>
                    <a:cubicBezTo>
                      <a:pt x="16" y="17"/>
                      <a:pt x="21" y="15"/>
                      <a:pt x="26" y="13"/>
                    </a:cubicBezTo>
                    <a:cubicBezTo>
                      <a:pt x="26" y="13"/>
                      <a:pt x="26" y="13"/>
                      <a:pt x="26" y="13"/>
                    </a:cubicBezTo>
                    <a:cubicBezTo>
                      <a:pt x="21" y="14"/>
                      <a:pt x="16" y="17"/>
                      <a:pt x="11" y="20"/>
                    </a:cubicBezTo>
                    <a:cubicBezTo>
                      <a:pt x="10" y="19"/>
                      <a:pt x="9" y="18"/>
                      <a:pt x="8" y="18"/>
                    </a:cubicBezTo>
                    <a:cubicBezTo>
                      <a:pt x="8" y="12"/>
                      <a:pt x="8" y="5"/>
                      <a:pt x="5" y="0"/>
                    </a:cubicBezTo>
                    <a:cubicBezTo>
                      <a:pt x="5" y="0"/>
                      <a:pt x="5" y="0"/>
                      <a:pt x="5" y="0"/>
                    </a:cubicBezTo>
                    <a:cubicBezTo>
                      <a:pt x="5" y="3"/>
                      <a:pt x="6" y="6"/>
                      <a:pt x="7" y="9"/>
                    </a:cubicBezTo>
                    <a:cubicBezTo>
                      <a:pt x="7" y="12"/>
                      <a:pt x="7" y="15"/>
                      <a:pt x="7" y="18"/>
                    </a:cubicBezTo>
                    <a:cubicBezTo>
                      <a:pt x="6" y="17"/>
                      <a:pt x="4" y="17"/>
                      <a:pt x="3" y="18"/>
                    </a:cubicBezTo>
                    <a:close/>
                  </a:path>
                </a:pathLst>
              </a:custGeom>
              <a:solidFill>
                <a:srgbClr val="FFFFFF">
                  <a:alpha val="100000"/>
                </a:srgbClr>
              </a:solidFill>
              <a:ln w="9525">
                <a:noFill/>
              </a:ln>
            </p:spPr>
            <p:txBody>
              <a:bodyPr/>
              <a:lstStyle/>
              <a:p>
                <a:endParaRPr lang="zh-CN" altLang="en-US"/>
              </a:p>
            </p:txBody>
          </p:sp>
          <p:sp>
            <p:nvSpPr>
              <p:cNvPr id="3117" name="Freeform 613"/>
              <p:cNvSpPr>
                <a:spLocks noEditPoints="1"/>
              </p:cNvSpPr>
              <p:nvPr/>
            </p:nvSpPr>
            <p:spPr>
              <a:xfrm>
                <a:off x="3168650" y="795338"/>
                <a:ext cx="238125" cy="261938"/>
              </a:xfrm>
              <a:custGeom>
                <a:avLst/>
                <a:gdLst>
                  <a:gd name="txL" fmla="*/ 0 w 31"/>
                  <a:gd name="txT" fmla="*/ 0 h 34"/>
                  <a:gd name="txR" fmla="*/ 31 w 31"/>
                  <a:gd name="txB" fmla="*/ 34 h 34"/>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31" h="34">
                    <a:moveTo>
                      <a:pt x="30" y="9"/>
                    </a:moveTo>
                    <a:cubicBezTo>
                      <a:pt x="29" y="5"/>
                      <a:pt x="24" y="0"/>
                      <a:pt x="20" y="4"/>
                    </a:cubicBezTo>
                    <a:cubicBezTo>
                      <a:pt x="18" y="5"/>
                      <a:pt x="18" y="7"/>
                      <a:pt x="17" y="9"/>
                    </a:cubicBezTo>
                    <a:cubicBezTo>
                      <a:pt x="17" y="8"/>
                      <a:pt x="16" y="7"/>
                      <a:pt x="16" y="6"/>
                    </a:cubicBezTo>
                    <a:cubicBezTo>
                      <a:pt x="13" y="1"/>
                      <a:pt x="6" y="2"/>
                      <a:pt x="3" y="6"/>
                    </a:cubicBezTo>
                    <a:cubicBezTo>
                      <a:pt x="0" y="12"/>
                      <a:pt x="1" y="22"/>
                      <a:pt x="3" y="28"/>
                    </a:cubicBezTo>
                    <a:cubicBezTo>
                      <a:pt x="6" y="33"/>
                      <a:pt x="10" y="34"/>
                      <a:pt x="12" y="29"/>
                    </a:cubicBezTo>
                    <a:cubicBezTo>
                      <a:pt x="14" y="32"/>
                      <a:pt x="18" y="34"/>
                      <a:pt x="21" y="32"/>
                    </a:cubicBezTo>
                    <a:cubicBezTo>
                      <a:pt x="27" y="28"/>
                      <a:pt x="31" y="16"/>
                      <a:pt x="30" y="9"/>
                    </a:cubicBezTo>
                    <a:close/>
                    <a:moveTo>
                      <a:pt x="3" y="19"/>
                    </a:moveTo>
                    <a:cubicBezTo>
                      <a:pt x="3" y="18"/>
                      <a:pt x="3" y="18"/>
                      <a:pt x="3" y="17"/>
                    </a:cubicBezTo>
                    <a:cubicBezTo>
                      <a:pt x="3" y="18"/>
                      <a:pt x="3" y="19"/>
                      <a:pt x="3" y="19"/>
                    </a:cubicBezTo>
                    <a:cubicBezTo>
                      <a:pt x="5" y="22"/>
                      <a:pt x="8" y="22"/>
                      <a:pt x="11" y="21"/>
                    </a:cubicBezTo>
                    <a:cubicBezTo>
                      <a:pt x="13" y="19"/>
                      <a:pt x="13" y="16"/>
                      <a:pt x="12" y="14"/>
                    </a:cubicBezTo>
                    <a:cubicBezTo>
                      <a:pt x="10" y="12"/>
                      <a:pt x="7" y="11"/>
                      <a:pt x="5" y="12"/>
                    </a:cubicBezTo>
                    <a:cubicBezTo>
                      <a:pt x="5" y="12"/>
                      <a:pt x="5" y="12"/>
                      <a:pt x="5" y="12"/>
                    </a:cubicBezTo>
                    <a:cubicBezTo>
                      <a:pt x="3" y="13"/>
                      <a:pt x="3" y="14"/>
                      <a:pt x="3" y="16"/>
                    </a:cubicBezTo>
                    <a:cubicBezTo>
                      <a:pt x="3" y="14"/>
                      <a:pt x="3" y="12"/>
                      <a:pt x="3" y="10"/>
                    </a:cubicBezTo>
                    <a:cubicBezTo>
                      <a:pt x="6" y="11"/>
                      <a:pt x="8" y="7"/>
                      <a:pt x="7" y="5"/>
                    </a:cubicBezTo>
                    <a:cubicBezTo>
                      <a:pt x="7" y="5"/>
                      <a:pt x="7" y="4"/>
                      <a:pt x="7" y="4"/>
                    </a:cubicBezTo>
                    <a:cubicBezTo>
                      <a:pt x="6" y="5"/>
                      <a:pt x="6" y="5"/>
                      <a:pt x="6" y="5"/>
                    </a:cubicBezTo>
                    <a:cubicBezTo>
                      <a:pt x="7" y="4"/>
                      <a:pt x="8" y="3"/>
                      <a:pt x="10" y="4"/>
                    </a:cubicBezTo>
                    <a:cubicBezTo>
                      <a:pt x="11" y="4"/>
                      <a:pt x="11" y="4"/>
                      <a:pt x="12" y="4"/>
                    </a:cubicBezTo>
                    <a:cubicBezTo>
                      <a:pt x="12" y="4"/>
                      <a:pt x="12" y="4"/>
                      <a:pt x="12" y="4"/>
                    </a:cubicBezTo>
                    <a:cubicBezTo>
                      <a:pt x="12" y="4"/>
                      <a:pt x="11" y="4"/>
                      <a:pt x="11" y="4"/>
                    </a:cubicBezTo>
                    <a:cubicBezTo>
                      <a:pt x="10" y="5"/>
                      <a:pt x="9" y="7"/>
                      <a:pt x="10" y="9"/>
                    </a:cubicBezTo>
                    <a:cubicBezTo>
                      <a:pt x="10" y="10"/>
                      <a:pt x="10" y="11"/>
                      <a:pt x="11" y="12"/>
                    </a:cubicBezTo>
                    <a:cubicBezTo>
                      <a:pt x="12" y="13"/>
                      <a:pt x="13" y="14"/>
                      <a:pt x="14" y="14"/>
                    </a:cubicBezTo>
                    <a:cubicBezTo>
                      <a:pt x="15" y="14"/>
                      <a:pt x="15" y="14"/>
                      <a:pt x="15" y="13"/>
                    </a:cubicBezTo>
                    <a:cubicBezTo>
                      <a:pt x="15" y="13"/>
                      <a:pt x="15" y="13"/>
                      <a:pt x="15" y="14"/>
                    </a:cubicBezTo>
                    <a:cubicBezTo>
                      <a:pt x="14" y="17"/>
                      <a:pt x="13" y="21"/>
                      <a:pt x="12" y="25"/>
                    </a:cubicBezTo>
                    <a:cubicBezTo>
                      <a:pt x="12" y="26"/>
                      <a:pt x="12" y="27"/>
                      <a:pt x="12" y="28"/>
                    </a:cubicBezTo>
                    <a:cubicBezTo>
                      <a:pt x="12" y="28"/>
                      <a:pt x="12" y="28"/>
                      <a:pt x="12" y="28"/>
                    </a:cubicBezTo>
                    <a:cubicBezTo>
                      <a:pt x="11" y="28"/>
                      <a:pt x="11" y="28"/>
                      <a:pt x="11" y="28"/>
                    </a:cubicBezTo>
                    <a:cubicBezTo>
                      <a:pt x="12" y="26"/>
                      <a:pt x="11" y="23"/>
                      <a:pt x="9" y="22"/>
                    </a:cubicBezTo>
                    <a:cubicBezTo>
                      <a:pt x="6" y="22"/>
                      <a:pt x="5" y="24"/>
                      <a:pt x="4" y="26"/>
                    </a:cubicBezTo>
                    <a:cubicBezTo>
                      <a:pt x="4" y="26"/>
                      <a:pt x="4" y="26"/>
                      <a:pt x="4" y="26"/>
                    </a:cubicBezTo>
                    <a:cubicBezTo>
                      <a:pt x="4" y="25"/>
                      <a:pt x="4" y="25"/>
                      <a:pt x="4" y="24"/>
                    </a:cubicBezTo>
                    <a:cubicBezTo>
                      <a:pt x="3" y="22"/>
                      <a:pt x="3" y="21"/>
                      <a:pt x="3" y="19"/>
                    </a:cubicBezTo>
                    <a:close/>
                    <a:moveTo>
                      <a:pt x="4" y="26"/>
                    </a:moveTo>
                    <a:cubicBezTo>
                      <a:pt x="4" y="26"/>
                      <a:pt x="4" y="26"/>
                      <a:pt x="4" y="26"/>
                    </a:cubicBezTo>
                    <a:cubicBezTo>
                      <a:pt x="4" y="26"/>
                      <a:pt x="4" y="26"/>
                      <a:pt x="4" y="26"/>
                    </a:cubicBezTo>
                    <a:cubicBezTo>
                      <a:pt x="4" y="27"/>
                      <a:pt x="4" y="27"/>
                      <a:pt x="5" y="28"/>
                    </a:cubicBezTo>
                    <a:cubicBezTo>
                      <a:pt x="4" y="28"/>
                      <a:pt x="4" y="27"/>
                      <a:pt x="4" y="26"/>
                    </a:cubicBezTo>
                    <a:close/>
                    <a:moveTo>
                      <a:pt x="16" y="31"/>
                    </a:moveTo>
                    <a:cubicBezTo>
                      <a:pt x="15" y="30"/>
                      <a:pt x="13" y="28"/>
                      <a:pt x="12" y="27"/>
                    </a:cubicBezTo>
                    <a:cubicBezTo>
                      <a:pt x="12" y="27"/>
                      <a:pt x="12" y="27"/>
                      <a:pt x="12" y="27"/>
                    </a:cubicBezTo>
                    <a:cubicBezTo>
                      <a:pt x="12" y="27"/>
                      <a:pt x="13" y="27"/>
                      <a:pt x="13" y="26"/>
                    </a:cubicBezTo>
                    <a:cubicBezTo>
                      <a:pt x="13" y="27"/>
                      <a:pt x="13" y="27"/>
                      <a:pt x="13" y="27"/>
                    </a:cubicBezTo>
                    <a:cubicBezTo>
                      <a:pt x="14" y="28"/>
                      <a:pt x="17" y="28"/>
                      <a:pt x="18" y="27"/>
                    </a:cubicBezTo>
                    <a:cubicBezTo>
                      <a:pt x="20" y="25"/>
                      <a:pt x="20" y="22"/>
                      <a:pt x="19" y="21"/>
                    </a:cubicBezTo>
                    <a:cubicBezTo>
                      <a:pt x="18" y="20"/>
                      <a:pt x="16" y="19"/>
                      <a:pt x="15" y="20"/>
                    </a:cubicBezTo>
                    <a:cubicBezTo>
                      <a:pt x="15" y="18"/>
                      <a:pt x="16" y="17"/>
                      <a:pt x="16" y="15"/>
                    </a:cubicBezTo>
                    <a:cubicBezTo>
                      <a:pt x="16" y="15"/>
                      <a:pt x="16" y="14"/>
                      <a:pt x="16" y="14"/>
                    </a:cubicBezTo>
                    <a:cubicBezTo>
                      <a:pt x="17" y="12"/>
                      <a:pt x="18" y="10"/>
                      <a:pt x="19" y="8"/>
                    </a:cubicBezTo>
                    <a:cubicBezTo>
                      <a:pt x="19" y="9"/>
                      <a:pt x="19" y="9"/>
                      <a:pt x="19" y="9"/>
                    </a:cubicBezTo>
                    <a:cubicBezTo>
                      <a:pt x="19" y="11"/>
                      <a:pt x="21" y="12"/>
                      <a:pt x="23" y="11"/>
                    </a:cubicBezTo>
                    <a:cubicBezTo>
                      <a:pt x="25" y="11"/>
                      <a:pt x="27" y="10"/>
                      <a:pt x="27" y="8"/>
                    </a:cubicBezTo>
                    <a:cubicBezTo>
                      <a:pt x="27" y="8"/>
                      <a:pt x="27" y="7"/>
                      <a:pt x="27" y="7"/>
                    </a:cubicBezTo>
                    <a:cubicBezTo>
                      <a:pt x="28" y="7"/>
                      <a:pt x="28" y="7"/>
                      <a:pt x="28" y="7"/>
                    </a:cubicBezTo>
                    <a:cubicBezTo>
                      <a:pt x="28" y="9"/>
                      <a:pt x="29" y="10"/>
                      <a:pt x="29" y="12"/>
                    </a:cubicBezTo>
                    <a:cubicBezTo>
                      <a:pt x="29" y="13"/>
                      <a:pt x="29" y="14"/>
                      <a:pt x="28" y="16"/>
                    </a:cubicBezTo>
                    <a:cubicBezTo>
                      <a:pt x="28" y="14"/>
                      <a:pt x="27" y="13"/>
                      <a:pt x="25" y="14"/>
                    </a:cubicBezTo>
                    <a:cubicBezTo>
                      <a:pt x="22" y="14"/>
                      <a:pt x="21" y="16"/>
                      <a:pt x="21" y="19"/>
                    </a:cubicBezTo>
                    <a:cubicBezTo>
                      <a:pt x="21" y="20"/>
                      <a:pt x="23" y="23"/>
                      <a:pt x="25" y="23"/>
                    </a:cubicBezTo>
                    <a:cubicBezTo>
                      <a:pt x="25" y="23"/>
                      <a:pt x="25" y="23"/>
                      <a:pt x="25" y="23"/>
                    </a:cubicBezTo>
                    <a:cubicBezTo>
                      <a:pt x="25" y="23"/>
                      <a:pt x="25" y="23"/>
                      <a:pt x="25" y="23"/>
                    </a:cubicBezTo>
                    <a:cubicBezTo>
                      <a:pt x="25" y="24"/>
                      <a:pt x="24" y="25"/>
                      <a:pt x="24" y="26"/>
                    </a:cubicBezTo>
                    <a:cubicBezTo>
                      <a:pt x="23" y="26"/>
                      <a:pt x="23" y="26"/>
                      <a:pt x="23" y="26"/>
                    </a:cubicBezTo>
                    <a:cubicBezTo>
                      <a:pt x="21" y="26"/>
                      <a:pt x="19" y="28"/>
                      <a:pt x="19" y="30"/>
                    </a:cubicBezTo>
                    <a:cubicBezTo>
                      <a:pt x="19" y="30"/>
                      <a:pt x="19" y="30"/>
                      <a:pt x="19" y="30"/>
                    </a:cubicBezTo>
                    <a:cubicBezTo>
                      <a:pt x="19" y="30"/>
                      <a:pt x="19" y="31"/>
                      <a:pt x="20" y="31"/>
                    </a:cubicBezTo>
                    <a:cubicBezTo>
                      <a:pt x="19" y="31"/>
                      <a:pt x="17" y="31"/>
                      <a:pt x="16" y="31"/>
                    </a:cubicBezTo>
                    <a:close/>
                  </a:path>
                </a:pathLst>
              </a:custGeom>
              <a:solidFill>
                <a:srgbClr val="FFFFFF">
                  <a:alpha val="100000"/>
                </a:srgbClr>
              </a:solidFill>
              <a:ln w="9525">
                <a:noFill/>
              </a:ln>
            </p:spPr>
            <p:txBody>
              <a:bodyPr/>
              <a:lstStyle/>
              <a:p>
                <a:endParaRPr lang="zh-CN" altLang="en-US"/>
              </a:p>
            </p:txBody>
          </p:sp>
          <p:sp>
            <p:nvSpPr>
              <p:cNvPr id="3118" name="Freeform 614"/>
              <p:cNvSpPr/>
              <p:nvPr/>
            </p:nvSpPr>
            <p:spPr>
              <a:xfrm>
                <a:off x="3190875" y="647700"/>
                <a:ext cx="193675" cy="169863"/>
              </a:xfrm>
              <a:custGeom>
                <a:avLst/>
                <a:gdLst>
                  <a:gd name="txL" fmla="*/ 0 w 25"/>
                  <a:gd name="txT" fmla="*/ 0 h 22"/>
                  <a:gd name="txR" fmla="*/ 25 w 25"/>
                  <a:gd name="txB" fmla="*/ 22 h 22"/>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Lst>
                <a:rect l="txL" t="txT" r="txR" b="txB"/>
                <a:pathLst>
                  <a:path w="25" h="22">
                    <a:moveTo>
                      <a:pt x="8" y="17"/>
                    </a:moveTo>
                    <a:cubicBezTo>
                      <a:pt x="6" y="19"/>
                      <a:pt x="9" y="21"/>
                      <a:pt x="12" y="22"/>
                    </a:cubicBezTo>
                    <a:cubicBezTo>
                      <a:pt x="14" y="22"/>
                      <a:pt x="16" y="22"/>
                      <a:pt x="18" y="21"/>
                    </a:cubicBezTo>
                    <a:cubicBezTo>
                      <a:pt x="19" y="21"/>
                      <a:pt x="21" y="19"/>
                      <a:pt x="21" y="18"/>
                    </a:cubicBezTo>
                    <a:cubicBezTo>
                      <a:pt x="21" y="17"/>
                      <a:pt x="19" y="16"/>
                      <a:pt x="18" y="15"/>
                    </a:cubicBezTo>
                    <a:cubicBezTo>
                      <a:pt x="18" y="15"/>
                      <a:pt x="17" y="15"/>
                      <a:pt x="17" y="15"/>
                    </a:cubicBezTo>
                    <a:cubicBezTo>
                      <a:pt x="19" y="10"/>
                      <a:pt x="22" y="5"/>
                      <a:pt x="25" y="1"/>
                    </a:cubicBezTo>
                    <a:cubicBezTo>
                      <a:pt x="25" y="1"/>
                      <a:pt x="25" y="0"/>
                      <a:pt x="25" y="0"/>
                    </a:cubicBezTo>
                    <a:cubicBezTo>
                      <a:pt x="21" y="4"/>
                      <a:pt x="18" y="10"/>
                      <a:pt x="16" y="15"/>
                    </a:cubicBezTo>
                    <a:cubicBezTo>
                      <a:pt x="15" y="14"/>
                      <a:pt x="13" y="14"/>
                      <a:pt x="12" y="14"/>
                    </a:cubicBezTo>
                    <a:cubicBezTo>
                      <a:pt x="9" y="9"/>
                      <a:pt x="5" y="3"/>
                      <a:pt x="0" y="1"/>
                    </a:cubicBezTo>
                    <a:cubicBezTo>
                      <a:pt x="0" y="0"/>
                      <a:pt x="0" y="1"/>
                      <a:pt x="0" y="1"/>
                    </a:cubicBezTo>
                    <a:cubicBezTo>
                      <a:pt x="2" y="3"/>
                      <a:pt x="4" y="5"/>
                      <a:pt x="6" y="7"/>
                    </a:cubicBezTo>
                    <a:cubicBezTo>
                      <a:pt x="8" y="9"/>
                      <a:pt x="10" y="12"/>
                      <a:pt x="11" y="15"/>
                    </a:cubicBezTo>
                    <a:cubicBezTo>
                      <a:pt x="10" y="15"/>
                      <a:pt x="9" y="16"/>
                      <a:pt x="8" y="17"/>
                    </a:cubicBezTo>
                    <a:close/>
                  </a:path>
                </a:pathLst>
              </a:custGeom>
              <a:solidFill>
                <a:srgbClr val="FFFFFF">
                  <a:alpha val="100000"/>
                </a:srgbClr>
              </a:solidFill>
              <a:ln w="9525">
                <a:noFill/>
              </a:ln>
            </p:spPr>
            <p:txBody>
              <a:bodyPr/>
              <a:lstStyle/>
              <a:p>
                <a:endParaRPr lang="zh-CN" altLang="en-US"/>
              </a:p>
            </p:txBody>
          </p:sp>
          <p:sp>
            <p:nvSpPr>
              <p:cNvPr id="3119" name="Freeform 620"/>
              <p:cNvSpPr>
                <a:spLocks noEditPoints="1"/>
              </p:cNvSpPr>
              <p:nvPr/>
            </p:nvSpPr>
            <p:spPr>
              <a:xfrm>
                <a:off x="0" y="579438"/>
                <a:ext cx="847725" cy="2082800"/>
              </a:xfrm>
              <a:custGeom>
                <a:avLst/>
                <a:gdLst>
                  <a:gd name="txL" fmla="*/ 0 w 110"/>
                  <a:gd name="txT" fmla="*/ 0 h 270"/>
                  <a:gd name="txR" fmla="*/ 110 w 110"/>
                  <a:gd name="txB" fmla="*/ 270 h 270"/>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10" h="270">
                    <a:moveTo>
                      <a:pt x="32" y="218"/>
                    </a:moveTo>
                    <a:cubicBezTo>
                      <a:pt x="35" y="211"/>
                      <a:pt x="41" y="206"/>
                      <a:pt x="48" y="202"/>
                    </a:cubicBezTo>
                    <a:cubicBezTo>
                      <a:pt x="41" y="194"/>
                      <a:pt x="38" y="184"/>
                      <a:pt x="38" y="174"/>
                    </a:cubicBezTo>
                    <a:cubicBezTo>
                      <a:pt x="35" y="173"/>
                      <a:pt x="32" y="173"/>
                      <a:pt x="29" y="172"/>
                    </a:cubicBezTo>
                    <a:cubicBezTo>
                      <a:pt x="16" y="168"/>
                      <a:pt x="5" y="156"/>
                      <a:pt x="3" y="143"/>
                    </a:cubicBezTo>
                    <a:cubicBezTo>
                      <a:pt x="0" y="131"/>
                      <a:pt x="5" y="119"/>
                      <a:pt x="14" y="111"/>
                    </a:cubicBezTo>
                    <a:cubicBezTo>
                      <a:pt x="14" y="91"/>
                      <a:pt x="18" y="71"/>
                      <a:pt x="21" y="51"/>
                    </a:cubicBezTo>
                    <a:cubicBezTo>
                      <a:pt x="26" y="18"/>
                      <a:pt x="26" y="18"/>
                      <a:pt x="26" y="18"/>
                    </a:cubicBezTo>
                    <a:cubicBezTo>
                      <a:pt x="27" y="16"/>
                      <a:pt x="27" y="14"/>
                      <a:pt x="28" y="12"/>
                    </a:cubicBezTo>
                    <a:cubicBezTo>
                      <a:pt x="30" y="10"/>
                      <a:pt x="32" y="9"/>
                      <a:pt x="33" y="8"/>
                    </a:cubicBezTo>
                    <a:cubicBezTo>
                      <a:pt x="38" y="5"/>
                      <a:pt x="49" y="0"/>
                      <a:pt x="55" y="3"/>
                    </a:cubicBezTo>
                    <a:cubicBezTo>
                      <a:pt x="57" y="4"/>
                      <a:pt x="59" y="6"/>
                      <a:pt x="59" y="8"/>
                    </a:cubicBezTo>
                    <a:cubicBezTo>
                      <a:pt x="60" y="10"/>
                      <a:pt x="60" y="10"/>
                      <a:pt x="60" y="10"/>
                    </a:cubicBezTo>
                    <a:cubicBezTo>
                      <a:pt x="58" y="10"/>
                      <a:pt x="58" y="10"/>
                      <a:pt x="58" y="10"/>
                    </a:cubicBezTo>
                    <a:cubicBezTo>
                      <a:pt x="54" y="11"/>
                      <a:pt x="53" y="11"/>
                      <a:pt x="52" y="12"/>
                    </a:cubicBezTo>
                    <a:cubicBezTo>
                      <a:pt x="51" y="12"/>
                      <a:pt x="50" y="12"/>
                      <a:pt x="46" y="13"/>
                    </a:cubicBezTo>
                    <a:cubicBezTo>
                      <a:pt x="43" y="14"/>
                      <a:pt x="41" y="14"/>
                      <a:pt x="39" y="16"/>
                    </a:cubicBezTo>
                    <a:cubicBezTo>
                      <a:pt x="38" y="18"/>
                      <a:pt x="38" y="20"/>
                      <a:pt x="37" y="22"/>
                    </a:cubicBezTo>
                    <a:cubicBezTo>
                      <a:pt x="28" y="104"/>
                      <a:pt x="28" y="104"/>
                      <a:pt x="28" y="104"/>
                    </a:cubicBezTo>
                    <a:cubicBezTo>
                      <a:pt x="36" y="102"/>
                      <a:pt x="44" y="102"/>
                      <a:pt x="51" y="104"/>
                    </a:cubicBezTo>
                    <a:cubicBezTo>
                      <a:pt x="64" y="109"/>
                      <a:pt x="72" y="122"/>
                      <a:pt x="75" y="129"/>
                    </a:cubicBezTo>
                    <a:cubicBezTo>
                      <a:pt x="77" y="133"/>
                      <a:pt x="78" y="137"/>
                      <a:pt x="77" y="140"/>
                    </a:cubicBezTo>
                    <a:cubicBezTo>
                      <a:pt x="77" y="143"/>
                      <a:pt x="76" y="146"/>
                      <a:pt x="75" y="149"/>
                    </a:cubicBezTo>
                    <a:cubicBezTo>
                      <a:pt x="71" y="158"/>
                      <a:pt x="67" y="164"/>
                      <a:pt x="62" y="168"/>
                    </a:cubicBezTo>
                    <a:cubicBezTo>
                      <a:pt x="62" y="168"/>
                      <a:pt x="62" y="168"/>
                      <a:pt x="62" y="168"/>
                    </a:cubicBezTo>
                    <a:cubicBezTo>
                      <a:pt x="60" y="170"/>
                      <a:pt x="57" y="171"/>
                      <a:pt x="55" y="172"/>
                    </a:cubicBezTo>
                    <a:cubicBezTo>
                      <a:pt x="53" y="173"/>
                      <a:pt x="51" y="173"/>
                      <a:pt x="48" y="173"/>
                    </a:cubicBezTo>
                    <a:cubicBezTo>
                      <a:pt x="47" y="182"/>
                      <a:pt x="50" y="192"/>
                      <a:pt x="56" y="199"/>
                    </a:cubicBezTo>
                    <a:cubicBezTo>
                      <a:pt x="59" y="199"/>
                      <a:pt x="61" y="198"/>
                      <a:pt x="63" y="198"/>
                    </a:cubicBezTo>
                    <a:cubicBezTo>
                      <a:pt x="67" y="198"/>
                      <a:pt x="70" y="199"/>
                      <a:pt x="74" y="200"/>
                    </a:cubicBezTo>
                    <a:cubicBezTo>
                      <a:pt x="73" y="181"/>
                      <a:pt x="76" y="162"/>
                      <a:pt x="79" y="144"/>
                    </a:cubicBezTo>
                    <a:cubicBezTo>
                      <a:pt x="80" y="137"/>
                      <a:pt x="81" y="129"/>
                      <a:pt x="86" y="123"/>
                    </a:cubicBezTo>
                    <a:cubicBezTo>
                      <a:pt x="89" y="119"/>
                      <a:pt x="94" y="117"/>
                      <a:pt x="99" y="117"/>
                    </a:cubicBezTo>
                    <a:cubicBezTo>
                      <a:pt x="103" y="117"/>
                      <a:pt x="106" y="119"/>
                      <a:pt x="109" y="121"/>
                    </a:cubicBezTo>
                    <a:cubicBezTo>
                      <a:pt x="110" y="122"/>
                      <a:pt x="110" y="122"/>
                      <a:pt x="110" y="122"/>
                    </a:cubicBezTo>
                    <a:cubicBezTo>
                      <a:pt x="109" y="123"/>
                      <a:pt x="109" y="123"/>
                      <a:pt x="109" y="123"/>
                    </a:cubicBezTo>
                    <a:cubicBezTo>
                      <a:pt x="107" y="127"/>
                      <a:pt x="103" y="127"/>
                      <a:pt x="99" y="128"/>
                    </a:cubicBezTo>
                    <a:cubicBezTo>
                      <a:pt x="97" y="129"/>
                      <a:pt x="95" y="129"/>
                      <a:pt x="94" y="130"/>
                    </a:cubicBezTo>
                    <a:cubicBezTo>
                      <a:pt x="88" y="133"/>
                      <a:pt x="87" y="140"/>
                      <a:pt x="86" y="148"/>
                    </a:cubicBezTo>
                    <a:cubicBezTo>
                      <a:pt x="82" y="199"/>
                      <a:pt x="82" y="199"/>
                      <a:pt x="82" y="199"/>
                    </a:cubicBezTo>
                    <a:cubicBezTo>
                      <a:pt x="82" y="200"/>
                      <a:pt x="83" y="203"/>
                      <a:pt x="83" y="204"/>
                    </a:cubicBezTo>
                    <a:cubicBezTo>
                      <a:pt x="83" y="204"/>
                      <a:pt x="83" y="204"/>
                      <a:pt x="83" y="204"/>
                    </a:cubicBezTo>
                    <a:cubicBezTo>
                      <a:pt x="87" y="207"/>
                      <a:pt x="91" y="210"/>
                      <a:pt x="94" y="214"/>
                    </a:cubicBezTo>
                    <a:cubicBezTo>
                      <a:pt x="101" y="223"/>
                      <a:pt x="104" y="235"/>
                      <a:pt x="103" y="246"/>
                    </a:cubicBezTo>
                    <a:cubicBezTo>
                      <a:pt x="102" y="250"/>
                      <a:pt x="101" y="254"/>
                      <a:pt x="99" y="256"/>
                    </a:cubicBezTo>
                    <a:cubicBezTo>
                      <a:pt x="98" y="258"/>
                      <a:pt x="96" y="259"/>
                      <a:pt x="94" y="260"/>
                    </a:cubicBezTo>
                    <a:cubicBezTo>
                      <a:pt x="94" y="261"/>
                      <a:pt x="93" y="262"/>
                      <a:pt x="92" y="262"/>
                    </a:cubicBezTo>
                    <a:cubicBezTo>
                      <a:pt x="83" y="268"/>
                      <a:pt x="74" y="270"/>
                      <a:pt x="64" y="270"/>
                    </a:cubicBezTo>
                    <a:cubicBezTo>
                      <a:pt x="64" y="269"/>
                      <a:pt x="64" y="269"/>
                      <a:pt x="64" y="269"/>
                    </a:cubicBezTo>
                    <a:cubicBezTo>
                      <a:pt x="64" y="270"/>
                      <a:pt x="64" y="270"/>
                      <a:pt x="64" y="270"/>
                    </a:cubicBezTo>
                    <a:cubicBezTo>
                      <a:pt x="62" y="269"/>
                      <a:pt x="62" y="269"/>
                      <a:pt x="62" y="269"/>
                    </a:cubicBezTo>
                    <a:cubicBezTo>
                      <a:pt x="54" y="267"/>
                      <a:pt x="49" y="266"/>
                      <a:pt x="39" y="256"/>
                    </a:cubicBezTo>
                    <a:cubicBezTo>
                      <a:pt x="29" y="246"/>
                      <a:pt x="27" y="231"/>
                      <a:pt x="32" y="218"/>
                    </a:cubicBezTo>
                    <a:close/>
                    <a:moveTo>
                      <a:pt x="34" y="22"/>
                    </a:moveTo>
                    <a:cubicBezTo>
                      <a:pt x="34" y="19"/>
                      <a:pt x="35" y="16"/>
                      <a:pt x="37" y="14"/>
                    </a:cubicBezTo>
                    <a:cubicBezTo>
                      <a:pt x="39" y="11"/>
                      <a:pt x="42" y="10"/>
                      <a:pt x="45" y="10"/>
                    </a:cubicBezTo>
                    <a:cubicBezTo>
                      <a:pt x="49" y="9"/>
                      <a:pt x="50" y="8"/>
                      <a:pt x="51" y="8"/>
                    </a:cubicBezTo>
                    <a:cubicBezTo>
                      <a:pt x="52" y="8"/>
                      <a:pt x="53" y="8"/>
                      <a:pt x="55" y="7"/>
                    </a:cubicBezTo>
                    <a:cubicBezTo>
                      <a:pt x="55" y="7"/>
                      <a:pt x="54" y="6"/>
                      <a:pt x="54" y="6"/>
                    </a:cubicBezTo>
                    <a:cubicBezTo>
                      <a:pt x="51" y="5"/>
                      <a:pt x="43" y="6"/>
                      <a:pt x="35" y="11"/>
                    </a:cubicBezTo>
                    <a:cubicBezTo>
                      <a:pt x="34" y="12"/>
                      <a:pt x="32" y="13"/>
                      <a:pt x="31" y="14"/>
                    </a:cubicBezTo>
                    <a:cubicBezTo>
                      <a:pt x="30" y="15"/>
                      <a:pt x="30" y="17"/>
                      <a:pt x="30" y="19"/>
                    </a:cubicBezTo>
                    <a:cubicBezTo>
                      <a:pt x="24" y="52"/>
                      <a:pt x="24" y="52"/>
                      <a:pt x="24" y="52"/>
                    </a:cubicBezTo>
                    <a:cubicBezTo>
                      <a:pt x="22" y="67"/>
                      <a:pt x="19" y="82"/>
                      <a:pt x="18" y="97"/>
                    </a:cubicBezTo>
                    <a:cubicBezTo>
                      <a:pt x="20" y="96"/>
                      <a:pt x="23" y="96"/>
                      <a:pt x="25" y="97"/>
                    </a:cubicBezTo>
                    <a:cubicBezTo>
                      <a:pt x="23" y="100"/>
                      <a:pt x="23" y="100"/>
                      <a:pt x="23" y="100"/>
                    </a:cubicBezTo>
                    <a:cubicBezTo>
                      <a:pt x="22" y="99"/>
                      <a:pt x="19" y="100"/>
                      <a:pt x="18" y="101"/>
                    </a:cubicBezTo>
                    <a:cubicBezTo>
                      <a:pt x="18" y="100"/>
                      <a:pt x="18" y="100"/>
                      <a:pt x="18" y="100"/>
                    </a:cubicBezTo>
                    <a:cubicBezTo>
                      <a:pt x="18" y="103"/>
                      <a:pt x="17" y="106"/>
                      <a:pt x="17" y="108"/>
                    </a:cubicBezTo>
                    <a:cubicBezTo>
                      <a:pt x="20" y="107"/>
                      <a:pt x="23" y="105"/>
                      <a:pt x="26" y="104"/>
                    </a:cubicBezTo>
                    <a:cubicBezTo>
                      <a:pt x="24" y="104"/>
                      <a:pt x="24" y="104"/>
                      <a:pt x="24" y="104"/>
                    </a:cubicBezTo>
                    <a:lnTo>
                      <a:pt x="34" y="22"/>
                    </a:lnTo>
                    <a:close/>
                    <a:moveTo>
                      <a:pt x="54" y="168"/>
                    </a:moveTo>
                    <a:cubicBezTo>
                      <a:pt x="56" y="168"/>
                      <a:pt x="58" y="167"/>
                      <a:pt x="59" y="165"/>
                    </a:cubicBezTo>
                    <a:cubicBezTo>
                      <a:pt x="59" y="165"/>
                      <a:pt x="59" y="165"/>
                      <a:pt x="59" y="165"/>
                    </a:cubicBezTo>
                    <a:cubicBezTo>
                      <a:pt x="64" y="162"/>
                      <a:pt x="68" y="156"/>
                      <a:pt x="72" y="148"/>
                    </a:cubicBezTo>
                    <a:cubicBezTo>
                      <a:pt x="73" y="145"/>
                      <a:pt x="74" y="142"/>
                      <a:pt x="74" y="140"/>
                    </a:cubicBezTo>
                    <a:cubicBezTo>
                      <a:pt x="74" y="137"/>
                      <a:pt x="73" y="134"/>
                      <a:pt x="72" y="131"/>
                    </a:cubicBezTo>
                    <a:cubicBezTo>
                      <a:pt x="69" y="124"/>
                      <a:pt x="62" y="112"/>
                      <a:pt x="50" y="108"/>
                    </a:cubicBezTo>
                    <a:cubicBezTo>
                      <a:pt x="40" y="104"/>
                      <a:pt x="28" y="106"/>
                      <a:pt x="19" y="112"/>
                    </a:cubicBezTo>
                    <a:cubicBezTo>
                      <a:pt x="18" y="112"/>
                      <a:pt x="18" y="112"/>
                      <a:pt x="17" y="113"/>
                    </a:cubicBezTo>
                    <a:cubicBezTo>
                      <a:pt x="17" y="113"/>
                      <a:pt x="17" y="113"/>
                      <a:pt x="17" y="113"/>
                    </a:cubicBezTo>
                    <a:cubicBezTo>
                      <a:pt x="17" y="113"/>
                      <a:pt x="17" y="113"/>
                      <a:pt x="17" y="113"/>
                    </a:cubicBezTo>
                    <a:cubicBezTo>
                      <a:pt x="17" y="113"/>
                      <a:pt x="17" y="113"/>
                      <a:pt x="17" y="113"/>
                    </a:cubicBezTo>
                    <a:cubicBezTo>
                      <a:pt x="8" y="119"/>
                      <a:pt x="4" y="131"/>
                      <a:pt x="6" y="142"/>
                    </a:cubicBezTo>
                    <a:cubicBezTo>
                      <a:pt x="8" y="154"/>
                      <a:pt x="18" y="165"/>
                      <a:pt x="29" y="168"/>
                    </a:cubicBezTo>
                    <a:cubicBezTo>
                      <a:pt x="39" y="171"/>
                      <a:pt x="46" y="171"/>
                      <a:pt x="54" y="168"/>
                    </a:cubicBezTo>
                    <a:close/>
                    <a:moveTo>
                      <a:pt x="45" y="174"/>
                    </a:moveTo>
                    <a:cubicBezTo>
                      <a:pt x="44" y="174"/>
                      <a:pt x="42" y="174"/>
                      <a:pt x="41" y="174"/>
                    </a:cubicBezTo>
                    <a:cubicBezTo>
                      <a:pt x="41" y="183"/>
                      <a:pt x="45" y="193"/>
                      <a:pt x="51" y="201"/>
                    </a:cubicBezTo>
                    <a:cubicBezTo>
                      <a:pt x="52" y="201"/>
                      <a:pt x="52" y="200"/>
                      <a:pt x="53" y="200"/>
                    </a:cubicBezTo>
                    <a:cubicBezTo>
                      <a:pt x="47" y="193"/>
                      <a:pt x="44" y="183"/>
                      <a:pt x="45" y="174"/>
                    </a:cubicBezTo>
                    <a:close/>
                    <a:moveTo>
                      <a:pt x="79" y="199"/>
                    </a:moveTo>
                    <a:cubicBezTo>
                      <a:pt x="83" y="147"/>
                      <a:pt x="83" y="147"/>
                      <a:pt x="83" y="147"/>
                    </a:cubicBezTo>
                    <a:cubicBezTo>
                      <a:pt x="83" y="139"/>
                      <a:pt x="85" y="130"/>
                      <a:pt x="92" y="127"/>
                    </a:cubicBezTo>
                    <a:cubicBezTo>
                      <a:pt x="94" y="126"/>
                      <a:pt x="96" y="125"/>
                      <a:pt x="98" y="125"/>
                    </a:cubicBezTo>
                    <a:cubicBezTo>
                      <a:pt x="101" y="124"/>
                      <a:pt x="104" y="124"/>
                      <a:pt x="105" y="122"/>
                    </a:cubicBezTo>
                    <a:cubicBezTo>
                      <a:pt x="103" y="121"/>
                      <a:pt x="101" y="121"/>
                      <a:pt x="99" y="121"/>
                    </a:cubicBezTo>
                    <a:cubicBezTo>
                      <a:pt x="96" y="121"/>
                      <a:pt x="91" y="122"/>
                      <a:pt x="89" y="125"/>
                    </a:cubicBezTo>
                    <a:cubicBezTo>
                      <a:pt x="84" y="130"/>
                      <a:pt x="83" y="138"/>
                      <a:pt x="82" y="145"/>
                    </a:cubicBezTo>
                    <a:cubicBezTo>
                      <a:pt x="79" y="163"/>
                      <a:pt x="76" y="182"/>
                      <a:pt x="77" y="202"/>
                    </a:cubicBezTo>
                    <a:cubicBezTo>
                      <a:pt x="78" y="202"/>
                      <a:pt x="78" y="202"/>
                      <a:pt x="79" y="202"/>
                    </a:cubicBezTo>
                    <a:cubicBezTo>
                      <a:pt x="79" y="201"/>
                      <a:pt x="79" y="199"/>
                      <a:pt x="79" y="199"/>
                    </a:cubicBezTo>
                    <a:close/>
                    <a:moveTo>
                      <a:pt x="41" y="254"/>
                    </a:moveTo>
                    <a:cubicBezTo>
                      <a:pt x="50" y="263"/>
                      <a:pt x="55" y="264"/>
                      <a:pt x="62" y="266"/>
                    </a:cubicBezTo>
                    <a:cubicBezTo>
                      <a:pt x="65" y="266"/>
                      <a:pt x="65" y="266"/>
                      <a:pt x="65" y="266"/>
                    </a:cubicBezTo>
                    <a:cubicBezTo>
                      <a:pt x="65" y="266"/>
                      <a:pt x="65" y="266"/>
                      <a:pt x="65" y="266"/>
                    </a:cubicBezTo>
                    <a:cubicBezTo>
                      <a:pt x="73" y="267"/>
                      <a:pt x="82" y="265"/>
                      <a:pt x="90" y="259"/>
                    </a:cubicBezTo>
                    <a:cubicBezTo>
                      <a:pt x="92" y="258"/>
                      <a:pt x="94" y="256"/>
                      <a:pt x="96" y="254"/>
                    </a:cubicBezTo>
                    <a:cubicBezTo>
                      <a:pt x="98" y="252"/>
                      <a:pt x="99" y="249"/>
                      <a:pt x="99" y="246"/>
                    </a:cubicBezTo>
                    <a:cubicBezTo>
                      <a:pt x="101" y="235"/>
                      <a:pt x="98" y="224"/>
                      <a:pt x="91" y="216"/>
                    </a:cubicBezTo>
                    <a:cubicBezTo>
                      <a:pt x="84" y="207"/>
                      <a:pt x="74" y="202"/>
                      <a:pt x="63" y="202"/>
                    </a:cubicBezTo>
                    <a:cubicBezTo>
                      <a:pt x="57" y="202"/>
                      <a:pt x="50" y="204"/>
                      <a:pt x="45" y="208"/>
                    </a:cubicBezTo>
                    <a:cubicBezTo>
                      <a:pt x="41" y="211"/>
                      <a:pt x="37" y="215"/>
                      <a:pt x="35" y="220"/>
                    </a:cubicBezTo>
                    <a:cubicBezTo>
                      <a:pt x="30" y="231"/>
                      <a:pt x="33" y="245"/>
                      <a:pt x="41" y="254"/>
                    </a:cubicBezTo>
                    <a:close/>
                  </a:path>
                </a:pathLst>
              </a:custGeom>
              <a:solidFill>
                <a:srgbClr val="FFFFFF">
                  <a:alpha val="100000"/>
                </a:srgbClr>
              </a:solidFill>
              <a:ln w="9525">
                <a:noFill/>
              </a:ln>
            </p:spPr>
            <p:txBody>
              <a:bodyPr/>
              <a:lstStyle/>
              <a:p>
                <a:endParaRPr lang="zh-CN" altLang="en-US"/>
              </a:p>
            </p:txBody>
          </p:sp>
          <p:sp>
            <p:nvSpPr>
              <p:cNvPr id="3120" name="Freeform 621"/>
              <p:cNvSpPr>
                <a:spLocks noEditPoints="1"/>
              </p:cNvSpPr>
              <p:nvPr/>
            </p:nvSpPr>
            <p:spPr>
              <a:xfrm>
                <a:off x="254000" y="2146301"/>
                <a:ext cx="501650" cy="477838"/>
              </a:xfrm>
              <a:custGeom>
                <a:avLst/>
                <a:gdLst>
                  <a:gd name="txL" fmla="*/ 0 w 65"/>
                  <a:gd name="txT" fmla="*/ 0 h 62"/>
                  <a:gd name="txR" fmla="*/ 65 w 65"/>
                  <a:gd name="txB" fmla="*/ 62 h 62"/>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65" h="62">
                    <a:moveTo>
                      <a:pt x="10" y="9"/>
                    </a:moveTo>
                    <a:cubicBezTo>
                      <a:pt x="12" y="7"/>
                      <a:pt x="15" y="5"/>
                      <a:pt x="18" y="3"/>
                    </a:cubicBezTo>
                    <a:cubicBezTo>
                      <a:pt x="18" y="3"/>
                      <a:pt x="18" y="3"/>
                      <a:pt x="19" y="3"/>
                    </a:cubicBezTo>
                    <a:cubicBezTo>
                      <a:pt x="19" y="3"/>
                      <a:pt x="19" y="3"/>
                      <a:pt x="19" y="3"/>
                    </a:cubicBezTo>
                    <a:cubicBezTo>
                      <a:pt x="26" y="0"/>
                      <a:pt x="34" y="0"/>
                      <a:pt x="41" y="2"/>
                    </a:cubicBezTo>
                    <a:cubicBezTo>
                      <a:pt x="51" y="5"/>
                      <a:pt x="59" y="13"/>
                      <a:pt x="62" y="23"/>
                    </a:cubicBezTo>
                    <a:cubicBezTo>
                      <a:pt x="65" y="32"/>
                      <a:pt x="65" y="42"/>
                      <a:pt x="60" y="51"/>
                    </a:cubicBezTo>
                    <a:cubicBezTo>
                      <a:pt x="58" y="54"/>
                      <a:pt x="57" y="56"/>
                      <a:pt x="55" y="57"/>
                    </a:cubicBezTo>
                    <a:cubicBezTo>
                      <a:pt x="54" y="57"/>
                      <a:pt x="54" y="57"/>
                      <a:pt x="54" y="58"/>
                    </a:cubicBezTo>
                    <a:cubicBezTo>
                      <a:pt x="52" y="59"/>
                      <a:pt x="49" y="60"/>
                      <a:pt x="46" y="60"/>
                    </a:cubicBezTo>
                    <a:cubicBezTo>
                      <a:pt x="39" y="62"/>
                      <a:pt x="27" y="62"/>
                      <a:pt x="19" y="57"/>
                    </a:cubicBezTo>
                    <a:cubicBezTo>
                      <a:pt x="18" y="58"/>
                      <a:pt x="18" y="58"/>
                      <a:pt x="18" y="58"/>
                    </a:cubicBezTo>
                    <a:cubicBezTo>
                      <a:pt x="16" y="56"/>
                      <a:pt x="15" y="55"/>
                      <a:pt x="13" y="54"/>
                    </a:cubicBezTo>
                    <a:cubicBezTo>
                      <a:pt x="9" y="49"/>
                      <a:pt x="8" y="49"/>
                      <a:pt x="4" y="41"/>
                    </a:cubicBezTo>
                    <a:cubicBezTo>
                      <a:pt x="0" y="30"/>
                      <a:pt x="2" y="17"/>
                      <a:pt x="10" y="9"/>
                    </a:cubicBezTo>
                    <a:close/>
                    <a:moveTo>
                      <a:pt x="16" y="51"/>
                    </a:moveTo>
                    <a:cubicBezTo>
                      <a:pt x="17" y="52"/>
                      <a:pt x="18" y="53"/>
                      <a:pt x="19" y="54"/>
                    </a:cubicBezTo>
                    <a:cubicBezTo>
                      <a:pt x="19" y="54"/>
                      <a:pt x="19" y="54"/>
                      <a:pt x="19" y="54"/>
                    </a:cubicBezTo>
                    <a:cubicBezTo>
                      <a:pt x="26" y="59"/>
                      <a:pt x="38" y="59"/>
                      <a:pt x="45" y="57"/>
                    </a:cubicBezTo>
                    <a:cubicBezTo>
                      <a:pt x="48" y="57"/>
                      <a:pt x="50" y="56"/>
                      <a:pt x="52" y="55"/>
                    </a:cubicBezTo>
                    <a:cubicBezTo>
                      <a:pt x="52" y="54"/>
                      <a:pt x="53" y="54"/>
                      <a:pt x="53" y="54"/>
                    </a:cubicBezTo>
                    <a:cubicBezTo>
                      <a:pt x="50" y="55"/>
                      <a:pt x="45" y="53"/>
                      <a:pt x="41" y="52"/>
                    </a:cubicBezTo>
                    <a:cubicBezTo>
                      <a:pt x="30" y="46"/>
                      <a:pt x="18" y="40"/>
                      <a:pt x="8" y="33"/>
                    </a:cubicBezTo>
                    <a:cubicBezTo>
                      <a:pt x="7" y="33"/>
                      <a:pt x="8" y="31"/>
                      <a:pt x="9" y="32"/>
                    </a:cubicBezTo>
                    <a:cubicBezTo>
                      <a:pt x="16" y="35"/>
                      <a:pt x="22" y="39"/>
                      <a:pt x="29" y="42"/>
                    </a:cubicBezTo>
                    <a:cubicBezTo>
                      <a:pt x="35" y="45"/>
                      <a:pt x="49" y="55"/>
                      <a:pt x="55" y="48"/>
                    </a:cubicBezTo>
                    <a:cubicBezTo>
                      <a:pt x="56" y="47"/>
                      <a:pt x="57" y="48"/>
                      <a:pt x="57" y="48"/>
                    </a:cubicBezTo>
                    <a:cubicBezTo>
                      <a:pt x="58" y="47"/>
                      <a:pt x="58" y="46"/>
                      <a:pt x="59" y="45"/>
                    </a:cubicBezTo>
                    <a:cubicBezTo>
                      <a:pt x="50" y="44"/>
                      <a:pt x="42" y="42"/>
                      <a:pt x="35" y="38"/>
                    </a:cubicBezTo>
                    <a:cubicBezTo>
                      <a:pt x="31" y="37"/>
                      <a:pt x="27" y="35"/>
                      <a:pt x="24" y="32"/>
                    </a:cubicBezTo>
                    <a:cubicBezTo>
                      <a:pt x="21" y="31"/>
                      <a:pt x="14" y="24"/>
                      <a:pt x="11" y="24"/>
                    </a:cubicBezTo>
                    <a:cubicBezTo>
                      <a:pt x="0" y="26"/>
                      <a:pt x="14" y="10"/>
                      <a:pt x="14" y="20"/>
                    </a:cubicBezTo>
                    <a:cubicBezTo>
                      <a:pt x="14" y="26"/>
                      <a:pt x="31" y="33"/>
                      <a:pt x="36" y="35"/>
                    </a:cubicBezTo>
                    <a:cubicBezTo>
                      <a:pt x="44" y="39"/>
                      <a:pt x="52" y="40"/>
                      <a:pt x="60" y="42"/>
                    </a:cubicBezTo>
                    <a:cubicBezTo>
                      <a:pt x="61" y="36"/>
                      <a:pt x="61" y="30"/>
                      <a:pt x="59" y="24"/>
                    </a:cubicBezTo>
                    <a:cubicBezTo>
                      <a:pt x="56" y="15"/>
                      <a:pt x="48" y="8"/>
                      <a:pt x="40" y="5"/>
                    </a:cubicBezTo>
                    <a:cubicBezTo>
                      <a:pt x="34" y="4"/>
                      <a:pt x="28" y="4"/>
                      <a:pt x="23" y="5"/>
                    </a:cubicBezTo>
                    <a:cubicBezTo>
                      <a:pt x="26" y="8"/>
                      <a:pt x="30" y="11"/>
                      <a:pt x="34" y="13"/>
                    </a:cubicBezTo>
                    <a:cubicBezTo>
                      <a:pt x="40" y="16"/>
                      <a:pt x="47" y="19"/>
                      <a:pt x="54" y="20"/>
                    </a:cubicBezTo>
                    <a:cubicBezTo>
                      <a:pt x="55" y="21"/>
                      <a:pt x="55" y="22"/>
                      <a:pt x="54" y="22"/>
                    </a:cubicBezTo>
                    <a:cubicBezTo>
                      <a:pt x="43" y="20"/>
                      <a:pt x="29" y="15"/>
                      <a:pt x="20" y="6"/>
                    </a:cubicBezTo>
                    <a:cubicBezTo>
                      <a:pt x="19" y="7"/>
                      <a:pt x="17" y="8"/>
                      <a:pt x="15" y="9"/>
                    </a:cubicBezTo>
                    <a:cubicBezTo>
                      <a:pt x="14" y="10"/>
                      <a:pt x="13" y="11"/>
                      <a:pt x="12" y="12"/>
                    </a:cubicBezTo>
                    <a:cubicBezTo>
                      <a:pt x="6" y="19"/>
                      <a:pt x="4" y="30"/>
                      <a:pt x="8" y="39"/>
                    </a:cubicBezTo>
                    <a:cubicBezTo>
                      <a:pt x="11" y="47"/>
                      <a:pt x="11" y="47"/>
                      <a:pt x="16" y="51"/>
                    </a:cubicBezTo>
                    <a:close/>
                  </a:path>
                </a:pathLst>
              </a:custGeom>
              <a:solidFill>
                <a:srgbClr val="FFFFFF">
                  <a:alpha val="100000"/>
                </a:srgbClr>
              </a:solidFill>
              <a:ln w="9525">
                <a:noFill/>
              </a:ln>
            </p:spPr>
            <p:txBody>
              <a:bodyPr/>
              <a:lstStyle/>
              <a:p>
                <a:endParaRPr lang="zh-CN" altLang="en-US"/>
              </a:p>
            </p:txBody>
          </p:sp>
          <p:sp>
            <p:nvSpPr>
              <p:cNvPr id="3121" name="Freeform 622"/>
              <p:cNvSpPr>
                <a:spLocks noEditPoints="1"/>
              </p:cNvSpPr>
              <p:nvPr/>
            </p:nvSpPr>
            <p:spPr>
              <a:xfrm>
                <a:off x="60325" y="1382713"/>
                <a:ext cx="487363" cy="515938"/>
              </a:xfrm>
              <a:custGeom>
                <a:avLst/>
                <a:gdLst>
                  <a:gd name="txL" fmla="*/ 0 w 63"/>
                  <a:gd name="txT" fmla="*/ 0 h 67"/>
                  <a:gd name="txR" fmla="*/ 63 w 63"/>
                  <a:gd name="txB" fmla="*/ 67 h 67"/>
                </a:gdLst>
                <a:ahLst/>
                <a:cxnLst>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63" h="67">
                    <a:moveTo>
                      <a:pt x="18" y="62"/>
                    </a:moveTo>
                    <a:cubicBezTo>
                      <a:pt x="8" y="57"/>
                      <a:pt x="1" y="46"/>
                      <a:pt x="0" y="34"/>
                    </a:cubicBezTo>
                    <a:cubicBezTo>
                      <a:pt x="0" y="25"/>
                      <a:pt x="5" y="16"/>
                      <a:pt x="12" y="10"/>
                    </a:cubicBezTo>
                    <a:cubicBezTo>
                      <a:pt x="13" y="10"/>
                      <a:pt x="13" y="10"/>
                      <a:pt x="13" y="10"/>
                    </a:cubicBezTo>
                    <a:cubicBezTo>
                      <a:pt x="23" y="3"/>
                      <a:pt x="43" y="0"/>
                      <a:pt x="55" y="16"/>
                    </a:cubicBezTo>
                    <a:cubicBezTo>
                      <a:pt x="57" y="19"/>
                      <a:pt x="61" y="25"/>
                      <a:pt x="62" y="31"/>
                    </a:cubicBezTo>
                    <a:cubicBezTo>
                      <a:pt x="63" y="39"/>
                      <a:pt x="61" y="47"/>
                      <a:pt x="56" y="54"/>
                    </a:cubicBezTo>
                    <a:cubicBezTo>
                      <a:pt x="56" y="54"/>
                      <a:pt x="56" y="54"/>
                      <a:pt x="56" y="54"/>
                    </a:cubicBezTo>
                    <a:cubicBezTo>
                      <a:pt x="56" y="54"/>
                      <a:pt x="56" y="54"/>
                      <a:pt x="56" y="54"/>
                    </a:cubicBezTo>
                    <a:cubicBezTo>
                      <a:pt x="54" y="56"/>
                      <a:pt x="52" y="58"/>
                      <a:pt x="50" y="59"/>
                    </a:cubicBezTo>
                    <a:cubicBezTo>
                      <a:pt x="50" y="60"/>
                      <a:pt x="50" y="60"/>
                      <a:pt x="50" y="60"/>
                    </a:cubicBezTo>
                    <a:cubicBezTo>
                      <a:pt x="50" y="60"/>
                      <a:pt x="50" y="60"/>
                      <a:pt x="50" y="60"/>
                    </a:cubicBezTo>
                    <a:cubicBezTo>
                      <a:pt x="41" y="66"/>
                      <a:pt x="28" y="67"/>
                      <a:pt x="18" y="62"/>
                    </a:cubicBezTo>
                    <a:close/>
                    <a:moveTo>
                      <a:pt x="58" y="31"/>
                    </a:moveTo>
                    <a:cubicBezTo>
                      <a:pt x="57" y="26"/>
                      <a:pt x="54" y="21"/>
                      <a:pt x="52" y="18"/>
                    </a:cubicBezTo>
                    <a:cubicBezTo>
                      <a:pt x="40" y="3"/>
                      <a:pt x="22" y="8"/>
                      <a:pt x="15" y="13"/>
                    </a:cubicBezTo>
                    <a:cubicBezTo>
                      <a:pt x="15" y="13"/>
                      <a:pt x="15" y="13"/>
                      <a:pt x="15" y="13"/>
                    </a:cubicBezTo>
                    <a:cubicBezTo>
                      <a:pt x="11" y="16"/>
                      <a:pt x="8" y="20"/>
                      <a:pt x="6" y="24"/>
                    </a:cubicBezTo>
                    <a:cubicBezTo>
                      <a:pt x="6" y="24"/>
                      <a:pt x="6" y="24"/>
                      <a:pt x="6" y="24"/>
                    </a:cubicBezTo>
                    <a:cubicBezTo>
                      <a:pt x="15" y="36"/>
                      <a:pt x="31" y="44"/>
                      <a:pt x="55" y="47"/>
                    </a:cubicBezTo>
                    <a:cubicBezTo>
                      <a:pt x="55" y="47"/>
                      <a:pt x="55" y="47"/>
                      <a:pt x="55" y="47"/>
                    </a:cubicBezTo>
                    <a:cubicBezTo>
                      <a:pt x="58" y="42"/>
                      <a:pt x="59" y="37"/>
                      <a:pt x="58" y="31"/>
                    </a:cubicBezTo>
                    <a:close/>
                    <a:moveTo>
                      <a:pt x="48" y="58"/>
                    </a:moveTo>
                    <a:cubicBezTo>
                      <a:pt x="48" y="58"/>
                      <a:pt x="48" y="58"/>
                      <a:pt x="48" y="58"/>
                    </a:cubicBezTo>
                    <a:cubicBezTo>
                      <a:pt x="49" y="58"/>
                      <a:pt x="49" y="58"/>
                      <a:pt x="49" y="58"/>
                    </a:cubicBezTo>
                    <a:lnTo>
                      <a:pt x="48" y="58"/>
                    </a:lnTo>
                    <a:close/>
                    <a:moveTo>
                      <a:pt x="46" y="58"/>
                    </a:moveTo>
                    <a:cubicBezTo>
                      <a:pt x="43" y="58"/>
                      <a:pt x="40" y="58"/>
                      <a:pt x="37" y="57"/>
                    </a:cubicBezTo>
                    <a:cubicBezTo>
                      <a:pt x="26" y="54"/>
                      <a:pt x="16" y="50"/>
                      <a:pt x="6" y="44"/>
                    </a:cubicBezTo>
                    <a:cubicBezTo>
                      <a:pt x="8" y="41"/>
                      <a:pt x="8" y="41"/>
                      <a:pt x="8" y="41"/>
                    </a:cubicBezTo>
                    <a:cubicBezTo>
                      <a:pt x="17" y="47"/>
                      <a:pt x="27" y="51"/>
                      <a:pt x="38" y="53"/>
                    </a:cubicBezTo>
                    <a:cubicBezTo>
                      <a:pt x="45" y="55"/>
                      <a:pt x="50" y="55"/>
                      <a:pt x="53" y="51"/>
                    </a:cubicBezTo>
                    <a:cubicBezTo>
                      <a:pt x="53" y="51"/>
                      <a:pt x="54" y="50"/>
                      <a:pt x="54" y="50"/>
                    </a:cubicBezTo>
                    <a:cubicBezTo>
                      <a:pt x="30" y="47"/>
                      <a:pt x="14" y="40"/>
                      <a:pt x="5" y="28"/>
                    </a:cubicBezTo>
                    <a:cubicBezTo>
                      <a:pt x="4" y="30"/>
                      <a:pt x="4" y="32"/>
                      <a:pt x="4" y="34"/>
                    </a:cubicBezTo>
                    <a:cubicBezTo>
                      <a:pt x="4" y="44"/>
                      <a:pt x="10" y="54"/>
                      <a:pt x="20" y="59"/>
                    </a:cubicBezTo>
                    <a:cubicBezTo>
                      <a:pt x="28" y="63"/>
                      <a:pt x="38" y="62"/>
                      <a:pt x="46" y="58"/>
                    </a:cubicBezTo>
                    <a:close/>
                  </a:path>
                </a:pathLst>
              </a:custGeom>
              <a:solidFill>
                <a:srgbClr val="FFFFFF">
                  <a:alpha val="100000"/>
                </a:srgbClr>
              </a:solidFill>
              <a:ln w="9525">
                <a:noFill/>
              </a:ln>
            </p:spPr>
            <p:txBody>
              <a:bodyPr/>
              <a:lstStyle/>
              <a:p>
                <a:endParaRPr lang="zh-CN" altLang="en-US"/>
              </a:p>
            </p:txBody>
          </p:sp>
          <p:sp>
            <p:nvSpPr>
              <p:cNvPr id="3122" name="Freeform 623"/>
              <p:cNvSpPr/>
              <p:nvPr/>
            </p:nvSpPr>
            <p:spPr>
              <a:xfrm>
                <a:off x="138113" y="1366838"/>
                <a:ext cx="30163" cy="23813"/>
              </a:xfrm>
              <a:custGeom>
                <a:avLst/>
                <a:gdLst>
                  <a:gd name="txL" fmla="*/ 0 w 19"/>
                  <a:gd name="txT" fmla="*/ 0 h 15"/>
                  <a:gd name="txR" fmla="*/ 19 w 19"/>
                  <a:gd name="txB" fmla="*/ 15 h 15"/>
                </a:gdLst>
                <a:ahLst/>
                <a:cxnLst>
                  <a:cxn ang="0">
                    <a:pos x="2147483646" y="2147483646"/>
                  </a:cxn>
                  <a:cxn ang="0">
                    <a:pos x="0" y="2147483646"/>
                  </a:cxn>
                  <a:cxn ang="0">
                    <a:pos x="2147483646" y="0"/>
                  </a:cxn>
                  <a:cxn ang="0">
                    <a:pos x="2147483646" y="2147483646"/>
                  </a:cxn>
                  <a:cxn ang="0">
                    <a:pos x="2147483646" y="2147483646"/>
                  </a:cxn>
                </a:cxnLst>
                <a:rect l="txL" t="txT" r="txR" b="txB"/>
                <a:pathLst>
                  <a:path w="19" h="15">
                    <a:moveTo>
                      <a:pt x="5" y="15"/>
                    </a:moveTo>
                    <a:lnTo>
                      <a:pt x="0" y="10"/>
                    </a:lnTo>
                    <a:lnTo>
                      <a:pt x="15" y="0"/>
                    </a:lnTo>
                    <a:lnTo>
                      <a:pt x="19" y="10"/>
                    </a:lnTo>
                    <a:lnTo>
                      <a:pt x="5" y="15"/>
                    </a:lnTo>
                    <a:close/>
                  </a:path>
                </a:pathLst>
              </a:custGeom>
              <a:solidFill>
                <a:srgbClr val="FFFFFF">
                  <a:alpha val="100000"/>
                </a:srgbClr>
              </a:solidFill>
              <a:ln w="9525">
                <a:noFill/>
              </a:ln>
            </p:spPr>
            <p:txBody>
              <a:bodyPr/>
              <a:lstStyle/>
              <a:p>
                <a:endParaRPr lang="zh-CN" altLang="en-US"/>
              </a:p>
            </p:txBody>
          </p:sp>
          <p:sp>
            <p:nvSpPr>
              <p:cNvPr id="3123" name="Freeform 624"/>
              <p:cNvSpPr>
                <a:spLocks noEditPoints="1"/>
              </p:cNvSpPr>
              <p:nvPr/>
            </p:nvSpPr>
            <p:spPr>
              <a:xfrm>
                <a:off x="184150" y="1498601"/>
                <a:ext cx="247650" cy="122238"/>
              </a:xfrm>
              <a:custGeom>
                <a:avLst/>
                <a:gdLst>
                  <a:gd name="txL" fmla="*/ 0 w 32"/>
                  <a:gd name="txT" fmla="*/ 0 h 16"/>
                  <a:gd name="txR" fmla="*/ 32 w 32"/>
                  <a:gd name="txB" fmla="*/ 16 h 16"/>
                </a:gdLst>
                <a:ahLst/>
                <a:cxnLst>
                  <a:cxn ang="0">
                    <a:pos x="2147483646" y="0"/>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0"/>
                  </a:cxn>
                  <a:cxn ang="0">
                    <a:pos x="2147483646" y="2147483646"/>
                  </a:cxn>
                  <a:cxn ang="0">
                    <a:pos x="2147483646" y="2147483646"/>
                  </a:cxn>
                  <a:cxn ang="0">
                    <a:pos x="2147483646" y="2147483646"/>
                  </a:cxn>
                  <a:cxn ang="0">
                    <a:pos x="2147483646" y="2147483646"/>
                  </a:cxn>
                </a:cxnLst>
                <a:rect l="txL" t="txT" r="txR" b="txB"/>
                <a:pathLst>
                  <a:path w="32" h="16">
                    <a:moveTo>
                      <a:pt x="2" y="0"/>
                    </a:moveTo>
                    <a:cubicBezTo>
                      <a:pt x="2" y="0"/>
                      <a:pt x="2" y="0"/>
                      <a:pt x="2" y="0"/>
                    </a:cubicBezTo>
                    <a:cubicBezTo>
                      <a:pt x="2" y="0"/>
                      <a:pt x="2" y="0"/>
                      <a:pt x="2" y="0"/>
                    </a:cubicBezTo>
                    <a:cubicBezTo>
                      <a:pt x="6" y="2"/>
                      <a:pt x="9" y="2"/>
                      <a:pt x="11" y="2"/>
                    </a:cubicBezTo>
                    <a:cubicBezTo>
                      <a:pt x="13" y="2"/>
                      <a:pt x="15" y="2"/>
                      <a:pt x="17" y="3"/>
                    </a:cubicBezTo>
                    <a:cubicBezTo>
                      <a:pt x="25" y="4"/>
                      <a:pt x="30" y="8"/>
                      <a:pt x="32" y="13"/>
                    </a:cubicBezTo>
                    <a:cubicBezTo>
                      <a:pt x="32" y="16"/>
                      <a:pt x="32" y="16"/>
                      <a:pt x="32" y="16"/>
                    </a:cubicBezTo>
                    <a:cubicBezTo>
                      <a:pt x="29" y="15"/>
                      <a:pt x="29" y="15"/>
                      <a:pt x="29" y="15"/>
                    </a:cubicBezTo>
                    <a:cubicBezTo>
                      <a:pt x="19" y="12"/>
                      <a:pt x="10" y="8"/>
                      <a:pt x="0" y="3"/>
                    </a:cubicBezTo>
                    <a:lnTo>
                      <a:pt x="2" y="0"/>
                    </a:lnTo>
                    <a:close/>
                    <a:moveTo>
                      <a:pt x="26" y="10"/>
                    </a:moveTo>
                    <a:cubicBezTo>
                      <a:pt x="23" y="8"/>
                      <a:pt x="19" y="7"/>
                      <a:pt x="17" y="6"/>
                    </a:cubicBezTo>
                    <a:cubicBezTo>
                      <a:pt x="15" y="6"/>
                      <a:pt x="14" y="6"/>
                      <a:pt x="13" y="5"/>
                    </a:cubicBezTo>
                    <a:cubicBezTo>
                      <a:pt x="17" y="7"/>
                      <a:pt x="22" y="9"/>
                      <a:pt x="26" y="10"/>
                    </a:cubicBezTo>
                    <a:close/>
                  </a:path>
                </a:pathLst>
              </a:custGeom>
              <a:solidFill>
                <a:srgbClr val="FFFFFF">
                  <a:alpha val="100000"/>
                </a:srgbClr>
              </a:solidFill>
              <a:ln w="9525">
                <a:noFill/>
              </a:ln>
            </p:spPr>
            <p:txBody>
              <a:bodyPr/>
              <a:lstStyle/>
              <a:p>
                <a:endParaRPr lang="zh-CN" altLang="en-US"/>
              </a:p>
            </p:txBody>
          </p:sp>
          <p:sp>
            <p:nvSpPr>
              <p:cNvPr id="3124" name="Freeform 625"/>
              <p:cNvSpPr>
                <a:spLocks noEditPoints="1"/>
              </p:cNvSpPr>
              <p:nvPr/>
            </p:nvSpPr>
            <p:spPr>
              <a:xfrm>
                <a:off x="4254500" y="2406651"/>
                <a:ext cx="1049338" cy="825500"/>
              </a:xfrm>
              <a:custGeom>
                <a:avLst/>
                <a:gdLst>
                  <a:gd name="txL" fmla="*/ 0 w 136"/>
                  <a:gd name="txT" fmla="*/ 0 h 107"/>
                  <a:gd name="txR" fmla="*/ 136 w 136"/>
                  <a:gd name="txB" fmla="*/ 107 h 107"/>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36" h="107">
                    <a:moveTo>
                      <a:pt x="127" y="97"/>
                    </a:moveTo>
                    <a:cubicBezTo>
                      <a:pt x="128" y="93"/>
                      <a:pt x="128" y="91"/>
                      <a:pt x="128" y="87"/>
                    </a:cubicBezTo>
                    <a:cubicBezTo>
                      <a:pt x="131" y="85"/>
                      <a:pt x="133" y="81"/>
                      <a:pt x="134" y="76"/>
                    </a:cubicBezTo>
                    <a:cubicBezTo>
                      <a:pt x="134" y="75"/>
                      <a:pt x="134" y="75"/>
                      <a:pt x="134" y="75"/>
                    </a:cubicBezTo>
                    <a:cubicBezTo>
                      <a:pt x="135" y="75"/>
                      <a:pt x="136" y="73"/>
                      <a:pt x="134" y="72"/>
                    </a:cubicBezTo>
                    <a:cubicBezTo>
                      <a:pt x="134" y="72"/>
                      <a:pt x="134" y="72"/>
                      <a:pt x="133" y="72"/>
                    </a:cubicBezTo>
                    <a:cubicBezTo>
                      <a:pt x="134" y="72"/>
                      <a:pt x="134" y="72"/>
                      <a:pt x="134" y="72"/>
                    </a:cubicBezTo>
                    <a:cubicBezTo>
                      <a:pt x="135" y="72"/>
                      <a:pt x="136" y="71"/>
                      <a:pt x="135" y="70"/>
                    </a:cubicBezTo>
                    <a:cubicBezTo>
                      <a:pt x="134" y="59"/>
                      <a:pt x="119" y="48"/>
                      <a:pt x="112" y="41"/>
                    </a:cubicBezTo>
                    <a:cubicBezTo>
                      <a:pt x="102" y="31"/>
                      <a:pt x="93" y="22"/>
                      <a:pt x="80" y="18"/>
                    </a:cubicBezTo>
                    <a:cubicBezTo>
                      <a:pt x="63" y="11"/>
                      <a:pt x="45" y="5"/>
                      <a:pt x="27" y="0"/>
                    </a:cubicBezTo>
                    <a:cubicBezTo>
                      <a:pt x="27" y="0"/>
                      <a:pt x="26" y="0"/>
                      <a:pt x="26" y="1"/>
                    </a:cubicBezTo>
                    <a:cubicBezTo>
                      <a:pt x="26" y="1"/>
                      <a:pt x="26" y="1"/>
                      <a:pt x="26" y="1"/>
                    </a:cubicBezTo>
                    <a:cubicBezTo>
                      <a:pt x="25" y="0"/>
                      <a:pt x="24" y="1"/>
                      <a:pt x="23" y="2"/>
                    </a:cubicBezTo>
                    <a:cubicBezTo>
                      <a:pt x="23" y="2"/>
                      <a:pt x="23" y="2"/>
                      <a:pt x="23" y="2"/>
                    </a:cubicBezTo>
                    <a:cubicBezTo>
                      <a:pt x="23" y="2"/>
                      <a:pt x="22" y="2"/>
                      <a:pt x="22" y="3"/>
                    </a:cubicBezTo>
                    <a:cubicBezTo>
                      <a:pt x="20" y="6"/>
                      <a:pt x="19" y="9"/>
                      <a:pt x="17" y="12"/>
                    </a:cubicBezTo>
                    <a:cubicBezTo>
                      <a:pt x="17" y="13"/>
                      <a:pt x="16" y="13"/>
                      <a:pt x="17" y="14"/>
                    </a:cubicBezTo>
                    <a:cubicBezTo>
                      <a:pt x="13" y="14"/>
                      <a:pt x="9" y="14"/>
                      <a:pt x="6" y="14"/>
                    </a:cubicBezTo>
                    <a:cubicBezTo>
                      <a:pt x="5" y="14"/>
                      <a:pt x="5" y="15"/>
                      <a:pt x="5" y="16"/>
                    </a:cubicBezTo>
                    <a:cubicBezTo>
                      <a:pt x="6" y="18"/>
                      <a:pt x="8" y="20"/>
                      <a:pt x="9" y="22"/>
                    </a:cubicBezTo>
                    <a:cubicBezTo>
                      <a:pt x="6" y="21"/>
                      <a:pt x="3" y="22"/>
                      <a:pt x="2" y="26"/>
                    </a:cubicBezTo>
                    <a:cubicBezTo>
                      <a:pt x="2" y="28"/>
                      <a:pt x="4" y="29"/>
                      <a:pt x="4" y="30"/>
                    </a:cubicBezTo>
                    <a:cubicBezTo>
                      <a:pt x="4" y="31"/>
                      <a:pt x="4" y="34"/>
                      <a:pt x="5" y="36"/>
                    </a:cubicBezTo>
                    <a:cubicBezTo>
                      <a:pt x="0" y="42"/>
                      <a:pt x="2" y="48"/>
                      <a:pt x="7" y="55"/>
                    </a:cubicBezTo>
                    <a:cubicBezTo>
                      <a:pt x="14" y="66"/>
                      <a:pt x="26" y="85"/>
                      <a:pt x="39" y="90"/>
                    </a:cubicBezTo>
                    <a:cubicBezTo>
                      <a:pt x="45" y="93"/>
                      <a:pt x="52" y="93"/>
                      <a:pt x="59" y="93"/>
                    </a:cubicBezTo>
                    <a:cubicBezTo>
                      <a:pt x="69" y="94"/>
                      <a:pt x="79" y="96"/>
                      <a:pt x="89" y="99"/>
                    </a:cubicBezTo>
                    <a:cubicBezTo>
                      <a:pt x="104" y="102"/>
                      <a:pt x="109" y="107"/>
                      <a:pt x="115" y="94"/>
                    </a:cubicBezTo>
                    <a:cubicBezTo>
                      <a:pt x="119" y="95"/>
                      <a:pt x="122" y="96"/>
                      <a:pt x="125" y="98"/>
                    </a:cubicBezTo>
                    <a:cubicBezTo>
                      <a:pt x="126" y="98"/>
                      <a:pt x="127" y="98"/>
                      <a:pt x="127" y="97"/>
                    </a:cubicBezTo>
                    <a:close/>
                    <a:moveTo>
                      <a:pt x="18" y="17"/>
                    </a:moveTo>
                    <a:cubicBezTo>
                      <a:pt x="18" y="17"/>
                      <a:pt x="18" y="17"/>
                      <a:pt x="18" y="17"/>
                    </a:cubicBezTo>
                    <a:cubicBezTo>
                      <a:pt x="19" y="17"/>
                      <a:pt x="19" y="17"/>
                      <a:pt x="19" y="17"/>
                    </a:cubicBezTo>
                    <a:cubicBezTo>
                      <a:pt x="19" y="17"/>
                      <a:pt x="19" y="17"/>
                      <a:pt x="19" y="17"/>
                    </a:cubicBezTo>
                    <a:cubicBezTo>
                      <a:pt x="27" y="26"/>
                      <a:pt x="33" y="36"/>
                      <a:pt x="39" y="46"/>
                    </a:cubicBezTo>
                    <a:cubicBezTo>
                      <a:pt x="42" y="52"/>
                      <a:pt x="45" y="60"/>
                      <a:pt x="50" y="67"/>
                    </a:cubicBezTo>
                    <a:cubicBezTo>
                      <a:pt x="44" y="62"/>
                      <a:pt x="40" y="55"/>
                      <a:pt x="36" y="49"/>
                    </a:cubicBezTo>
                    <a:cubicBezTo>
                      <a:pt x="31" y="42"/>
                      <a:pt x="26" y="36"/>
                      <a:pt x="22" y="29"/>
                    </a:cubicBezTo>
                    <a:cubicBezTo>
                      <a:pt x="23" y="31"/>
                      <a:pt x="17" y="19"/>
                      <a:pt x="18" y="17"/>
                    </a:cubicBezTo>
                    <a:close/>
                    <a:moveTo>
                      <a:pt x="121" y="71"/>
                    </a:moveTo>
                    <a:cubicBezTo>
                      <a:pt x="122" y="71"/>
                      <a:pt x="121" y="71"/>
                      <a:pt x="121" y="70"/>
                    </a:cubicBezTo>
                    <a:cubicBezTo>
                      <a:pt x="120" y="70"/>
                      <a:pt x="120" y="70"/>
                      <a:pt x="120" y="70"/>
                    </a:cubicBezTo>
                    <a:cubicBezTo>
                      <a:pt x="120" y="70"/>
                      <a:pt x="120" y="71"/>
                      <a:pt x="120" y="71"/>
                    </a:cubicBezTo>
                    <a:cubicBezTo>
                      <a:pt x="111" y="69"/>
                      <a:pt x="103" y="67"/>
                      <a:pt x="95" y="66"/>
                    </a:cubicBezTo>
                    <a:cubicBezTo>
                      <a:pt x="96" y="65"/>
                      <a:pt x="96" y="64"/>
                      <a:pt x="95" y="63"/>
                    </a:cubicBezTo>
                    <a:cubicBezTo>
                      <a:pt x="93" y="62"/>
                      <a:pt x="92" y="64"/>
                      <a:pt x="92" y="65"/>
                    </a:cubicBezTo>
                    <a:cubicBezTo>
                      <a:pt x="90" y="64"/>
                      <a:pt x="87" y="64"/>
                      <a:pt x="85" y="63"/>
                    </a:cubicBezTo>
                    <a:cubicBezTo>
                      <a:pt x="84" y="63"/>
                      <a:pt x="84" y="63"/>
                      <a:pt x="83" y="63"/>
                    </a:cubicBezTo>
                    <a:cubicBezTo>
                      <a:pt x="83" y="63"/>
                      <a:pt x="83" y="63"/>
                      <a:pt x="83" y="63"/>
                    </a:cubicBezTo>
                    <a:cubicBezTo>
                      <a:pt x="83" y="62"/>
                      <a:pt x="83" y="62"/>
                      <a:pt x="83" y="62"/>
                    </a:cubicBezTo>
                    <a:cubicBezTo>
                      <a:pt x="82" y="61"/>
                      <a:pt x="82" y="62"/>
                      <a:pt x="82" y="63"/>
                    </a:cubicBezTo>
                    <a:cubicBezTo>
                      <a:pt x="72" y="60"/>
                      <a:pt x="64" y="57"/>
                      <a:pt x="58" y="48"/>
                    </a:cubicBezTo>
                    <a:cubicBezTo>
                      <a:pt x="53" y="42"/>
                      <a:pt x="49" y="36"/>
                      <a:pt x="45" y="30"/>
                    </a:cubicBezTo>
                    <a:cubicBezTo>
                      <a:pt x="39" y="22"/>
                      <a:pt x="33" y="15"/>
                      <a:pt x="28" y="7"/>
                    </a:cubicBezTo>
                    <a:cubicBezTo>
                      <a:pt x="60" y="31"/>
                      <a:pt x="94" y="52"/>
                      <a:pt x="128" y="73"/>
                    </a:cubicBezTo>
                    <a:cubicBezTo>
                      <a:pt x="126" y="72"/>
                      <a:pt x="124" y="72"/>
                      <a:pt x="121" y="71"/>
                    </a:cubicBezTo>
                    <a:close/>
                    <a:moveTo>
                      <a:pt x="49" y="57"/>
                    </a:moveTo>
                    <a:cubicBezTo>
                      <a:pt x="40" y="42"/>
                      <a:pt x="28" y="28"/>
                      <a:pt x="20" y="13"/>
                    </a:cubicBezTo>
                    <a:cubicBezTo>
                      <a:pt x="20" y="13"/>
                      <a:pt x="20" y="13"/>
                      <a:pt x="20" y="13"/>
                    </a:cubicBezTo>
                    <a:cubicBezTo>
                      <a:pt x="21" y="11"/>
                      <a:pt x="22" y="7"/>
                      <a:pt x="23" y="7"/>
                    </a:cubicBezTo>
                    <a:cubicBezTo>
                      <a:pt x="25" y="6"/>
                      <a:pt x="22" y="7"/>
                      <a:pt x="25" y="9"/>
                    </a:cubicBezTo>
                    <a:cubicBezTo>
                      <a:pt x="28" y="10"/>
                      <a:pt x="31" y="17"/>
                      <a:pt x="33" y="20"/>
                    </a:cubicBezTo>
                    <a:cubicBezTo>
                      <a:pt x="42" y="31"/>
                      <a:pt x="49" y="44"/>
                      <a:pt x="58" y="54"/>
                    </a:cubicBezTo>
                    <a:cubicBezTo>
                      <a:pt x="60" y="56"/>
                      <a:pt x="63" y="58"/>
                      <a:pt x="65" y="60"/>
                    </a:cubicBezTo>
                    <a:cubicBezTo>
                      <a:pt x="62" y="63"/>
                      <a:pt x="60" y="65"/>
                      <a:pt x="57" y="68"/>
                    </a:cubicBezTo>
                    <a:cubicBezTo>
                      <a:pt x="54" y="66"/>
                      <a:pt x="52" y="62"/>
                      <a:pt x="49" y="57"/>
                    </a:cubicBezTo>
                    <a:close/>
                    <a:moveTo>
                      <a:pt x="51" y="77"/>
                    </a:moveTo>
                    <a:cubicBezTo>
                      <a:pt x="51" y="77"/>
                      <a:pt x="51" y="77"/>
                      <a:pt x="51" y="77"/>
                    </a:cubicBezTo>
                    <a:cubicBezTo>
                      <a:pt x="53" y="78"/>
                      <a:pt x="54" y="78"/>
                      <a:pt x="56" y="79"/>
                    </a:cubicBezTo>
                    <a:cubicBezTo>
                      <a:pt x="53" y="79"/>
                      <a:pt x="50" y="80"/>
                      <a:pt x="46" y="78"/>
                    </a:cubicBezTo>
                    <a:cubicBezTo>
                      <a:pt x="48" y="77"/>
                      <a:pt x="49" y="77"/>
                      <a:pt x="51" y="77"/>
                    </a:cubicBezTo>
                    <a:close/>
                    <a:moveTo>
                      <a:pt x="62" y="76"/>
                    </a:moveTo>
                    <a:cubicBezTo>
                      <a:pt x="57" y="75"/>
                      <a:pt x="54" y="74"/>
                      <a:pt x="50" y="72"/>
                    </a:cubicBezTo>
                    <a:cubicBezTo>
                      <a:pt x="52" y="72"/>
                      <a:pt x="53" y="72"/>
                      <a:pt x="54" y="72"/>
                    </a:cubicBezTo>
                    <a:cubicBezTo>
                      <a:pt x="54" y="72"/>
                      <a:pt x="54" y="72"/>
                      <a:pt x="55" y="73"/>
                    </a:cubicBezTo>
                    <a:cubicBezTo>
                      <a:pt x="57" y="74"/>
                      <a:pt x="60" y="75"/>
                      <a:pt x="62" y="76"/>
                    </a:cubicBezTo>
                    <a:cubicBezTo>
                      <a:pt x="62" y="76"/>
                      <a:pt x="62" y="76"/>
                      <a:pt x="62" y="76"/>
                    </a:cubicBezTo>
                    <a:close/>
                    <a:moveTo>
                      <a:pt x="59" y="69"/>
                    </a:moveTo>
                    <a:cubicBezTo>
                      <a:pt x="61" y="66"/>
                      <a:pt x="64" y="63"/>
                      <a:pt x="66" y="61"/>
                    </a:cubicBezTo>
                    <a:cubicBezTo>
                      <a:pt x="81" y="69"/>
                      <a:pt x="102" y="70"/>
                      <a:pt x="118" y="74"/>
                    </a:cubicBezTo>
                    <a:cubicBezTo>
                      <a:pt x="120" y="74"/>
                      <a:pt x="124" y="74"/>
                      <a:pt x="126" y="76"/>
                    </a:cubicBezTo>
                    <a:cubicBezTo>
                      <a:pt x="130" y="78"/>
                      <a:pt x="129" y="73"/>
                      <a:pt x="129" y="79"/>
                    </a:cubicBezTo>
                    <a:cubicBezTo>
                      <a:pt x="129" y="84"/>
                      <a:pt x="127" y="84"/>
                      <a:pt x="125" y="85"/>
                    </a:cubicBezTo>
                    <a:cubicBezTo>
                      <a:pt x="117" y="87"/>
                      <a:pt x="101" y="78"/>
                      <a:pt x="94" y="77"/>
                    </a:cubicBezTo>
                    <a:cubicBezTo>
                      <a:pt x="86" y="75"/>
                      <a:pt x="79" y="74"/>
                      <a:pt x="71" y="73"/>
                    </a:cubicBezTo>
                    <a:cubicBezTo>
                      <a:pt x="65" y="73"/>
                      <a:pt x="62" y="71"/>
                      <a:pt x="59" y="69"/>
                    </a:cubicBezTo>
                    <a:close/>
                    <a:moveTo>
                      <a:pt x="83" y="22"/>
                    </a:moveTo>
                    <a:cubicBezTo>
                      <a:pt x="83" y="22"/>
                      <a:pt x="84" y="23"/>
                      <a:pt x="84" y="23"/>
                    </a:cubicBezTo>
                    <a:cubicBezTo>
                      <a:pt x="84" y="23"/>
                      <a:pt x="84" y="23"/>
                      <a:pt x="85" y="23"/>
                    </a:cubicBezTo>
                    <a:cubicBezTo>
                      <a:pt x="94" y="28"/>
                      <a:pt x="101" y="34"/>
                      <a:pt x="110" y="43"/>
                    </a:cubicBezTo>
                    <a:cubicBezTo>
                      <a:pt x="117" y="50"/>
                      <a:pt x="123" y="59"/>
                      <a:pt x="130" y="66"/>
                    </a:cubicBezTo>
                    <a:cubicBezTo>
                      <a:pt x="129" y="65"/>
                      <a:pt x="127" y="63"/>
                      <a:pt x="125" y="62"/>
                    </a:cubicBezTo>
                    <a:cubicBezTo>
                      <a:pt x="125" y="62"/>
                      <a:pt x="125" y="62"/>
                      <a:pt x="125" y="61"/>
                    </a:cubicBezTo>
                    <a:cubicBezTo>
                      <a:pt x="125" y="61"/>
                      <a:pt x="125" y="61"/>
                      <a:pt x="125" y="61"/>
                    </a:cubicBezTo>
                    <a:cubicBezTo>
                      <a:pt x="125" y="61"/>
                      <a:pt x="124" y="61"/>
                      <a:pt x="124" y="61"/>
                    </a:cubicBezTo>
                    <a:cubicBezTo>
                      <a:pt x="124" y="61"/>
                      <a:pt x="124" y="61"/>
                      <a:pt x="124" y="61"/>
                    </a:cubicBezTo>
                    <a:cubicBezTo>
                      <a:pt x="124" y="61"/>
                      <a:pt x="123" y="61"/>
                      <a:pt x="123" y="61"/>
                    </a:cubicBezTo>
                    <a:cubicBezTo>
                      <a:pt x="122" y="60"/>
                      <a:pt x="121" y="59"/>
                      <a:pt x="119" y="58"/>
                    </a:cubicBezTo>
                    <a:cubicBezTo>
                      <a:pt x="120" y="59"/>
                      <a:pt x="120" y="58"/>
                      <a:pt x="120" y="58"/>
                    </a:cubicBezTo>
                    <a:cubicBezTo>
                      <a:pt x="119" y="58"/>
                      <a:pt x="119" y="58"/>
                      <a:pt x="119" y="58"/>
                    </a:cubicBezTo>
                    <a:cubicBezTo>
                      <a:pt x="109" y="51"/>
                      <a:pt x="98" y="44"/>
                      <a:pt x="87" y="37"/>
                    </a:cubicBezTo>
                    <a:cubicBezTo>
                      <a:pt x="88" y="37"/>
                      <a:pt x="89" y="35"/>
                      <a:pt x="88" y="34"/>
                    </a:cubicBezTo>
                    <a:cubicBezTo>
                      <a:pt x="86" y="33"/>
                      <a:pt x="85" y="35"/>
                      <a:pt x="85" y="36"/>
                    </a:cubicBezTo>
                    <a:cubicBezTo>
                      <a:pt x="84" y="35"/>
                      <a:pt x="82" y="34"/>
                      <a:pt x="80" y="33"/>
                    </a:cubicBezTo>
                    <a:cubicBezTo>
                      <a:pt x="81" y="32"/>
                      <a:pt x="80" y="31"/>
                      <a:pt x="80" y="31"/>
                    </a:cubicBezTo>
                    <a:cubicBezTo>
                      <a:pt x="79" y="30"/>
                      <a:pt x="78" y="31"/>
                      <a:pt x="78" y="31"/>
                    </a:cubicBezTo>
                    <a:cubicBezTo>
                      <a:pt x="71" y="27"/>
                      <a:pt x="64" y="23"/>
                      <a:pt x="57" y="19"/>
                    </a:cubicBezTo>
                    <a:cubicBezTo>
                      <a:pt x="57" y="18"/>
                      <a:pt x="57" y="18"/>
                      <a:pt x="57" y="18"/>
                    </a:cubicBezTo>
                    <a:cubicBezTo>
                      <a:pt x="57" y="18"/>
                      <a:pt x="56" y="18"/>
                      <a:pt x="56" y="18"/>
                    </a:cubicBezTo>
                    <a:cubicBezTo>
                      <a:pt x="47" y="13"/>
                      <a:pt x="37" y="8"/>
                      <a:pt x="28" y="3"/>
                    </a:cubicBezTo>
                    <a:cubicBezTo>
                      <a:pt x="27" y="2"/>
                      <a:pt x="26" y="4"/>
                      <a:pt x="27" y="4"/>
                    </a:cubicBezTo>
                    <a:cubicBezTo>
                      <a:pt x="62" y="25"/>
                      <a:pt x="96" y="46"/>
                      <a:pt x="129" y="69"/>
                    </a:cubicBezTo>
                    <a:cubicBezTo>
                      <a:pt x="95" y="48"/>
                      <a:pt x="61" y="25"/>
                      <a:pt x="26" y="4"/>
                    </a:cubicBezTo>
                    <a:cubicBezTo>
                      <a:pt x="26" y="4"/>
                      <a:pt x="25" y="3"/>
                      <a:pt x="25" y="3"/>
                    </a:cubicBezTo>
                    <a:cubicBezTo>
                      <a:pt x="25" y="3"/>
                      <a:pt x="25" y="3"/>
                      <a:pt x="25" y="3"/>
                    </a:cubicBezTo>
                    <a:cubicBezTo>
                      <a:pt x="26" y="2"/>
                      <a:pt x="26" y="2"/>
                      <a:pt x="27" y="2"/>
                    </a:cubicBezTo>
                    <a:cubicBezTo>
                      <a:pt x="27" y="1"/>
                      <a:pt x="27" y="1"/>
                      <a:pt x="27" y="1"/>
                    </a:cubicBezTo>
                    <a:cubicBezTo>
                      <a:pt x="40" y="7"/>
                      <a:pt x="54" y="11"/>
                      <a:pt x="68" y="16"/>
                    </a:cubicBezTo>
                    <a:cubicBezTo>
                      <a:pt x="67" y="17"/>
                      <a:pt x="67" y="18"/>
                      <a:pt x="68" y="19"/>
                    </a:cubicBezTo>
                    <a:cubicBezTo>
                      <a:pt x="70" y="20"/>
                      <a:pt x="71" y="18"/>
                      <a:pt x="71" y="17"/>
                    </a:cubicBezTo>
                    <a:cubicBezTo>
                      <a:pt x="75" y="19"/>
                      <a:pt x="80" y="20"/>
                      <a:pt x="83" y="22"/>
                    </a:cubicBezTo>
                    <a:close/>
                    <a:moveTo>
                      <a:pt x="14" y="17"/>
                    </a:moveTo>
                    <a:cubicBezTo>
                      <a:pt x="13" y="20"/>
                      <a:pt x="18" y="26"/>
                      <a:pt x="19" y="28"/>
                    </a:cubicBezTo>
                    <a:cubicBezTo>
                      <a:pt x="26" y="40"/>
                      <a:pt x="33" y="51"/>
                      <a:pt x="41" y="62"/>
                    </a:cubicBezTo>
                    <a:cubicBezTo>
                      <a:pt x="42" y="64"/>
                      <a:pt x="44" y="67"/>
                      <a:pt x="45" y="69"/>
                    </a:cubicBezTo>
                    <a:cubicBezTo>
                      <a:pt x="36" y="61"/>
                      <a:pt x="31" y="51"/>
                      <a:pt x="23" y="40"/>
                    </a:cubicBezTo>
                    <a:cubicBezTo>
                      <a:pt x="21" y="36"/>
                      <a:pt x="18" y="32"/>
                      <a:pt x="15" y="28"/>
                    </a:cubicBezTo>
                    <a:cubicBezTo>
                      <a:pt x="12" y="24"/>
                      <a:pt x="3" y="14"/>
                      <a:pt x="14" y="17"/>
                    </a:cubicBezTo>
                    <a:close/>
                    <a:moveTo>
                      <a:pt x="10" y="24"/>
                    </a:moveTo>
                    <a:cubicBezTo>
                      <a:pt x="14" y="30"/>
                      <a:pt x="18" y="35"/>
                      <a:pt x="21" y="41"/>
                    </a:cubicBezTo>
                    <a:cubicBezTo>
                      <a:pt x="28" y="51"/>
                      <a:pt x="35" y="67"/>
                      <a:pt x="44" y="74"/>
                    </a:cubicBezTo>
                    <a:cubicBezTo>
                      <a:pt x="45" y="74"/>
                      <a:pt x="45" y="75"/>
                      <a:pt x="46" y="75"/>
                    </a:cubicBezTo>
                    <a:cubicBezTo>
                      <a:pt x="45" y="75"/>
                      <a:pt x="45" y="75"/>
                      <a:pt x="45" y="75"/>
                    </a:cubicBezTo>
                    <a:cubicBezTo>
                      <a:pt x="38" y="76"/>
                      <a:pt x="35" y="74"/>
                      <a:pt x="37" y="71"/>
                    </a:cubicBezTo>
                    <a:cubicBezTo>
                      <a:pt x="37" y="71"/>
                      <a:pt x="37" y="70"/>
                      <a:pt x="37" y="69"/>
                    </a:cubicBezTo>
                    <a:cubicBezTo>
                      <a:pt x="37" y="69"/>
                      <a:pt x="37" y="68"/>
                      <a:pt x="36" y="67"/>
                    </a:cubicBezTo>
                    <a:cubicBezTo>
                      <a:pt x="33" y="65"/>
                      <a:pt x="28" y="67"/>
                      <a:pt x="26" y="61"/>
                    </a:cubicBezTo>
                    <a:cubicBezTo>
                      <a:pt x="26" y="58"/>
                      <a:pt x="28" y="57"/>
                      <a:pt x="26" y="53"/>
                    </a:cubicBezTo>
                    <a:cubicBezTo>
                      <a:pt x="26" y="53"/>
                      <a:pt x="26" y="53"/>
                      <a:pt x="25" y="52"/>
                    </a:cubicBezTo>
                    <a:cubicBezTo>
                      <a:pt x="24" y="52"/>
                      <a:pt x="23" y="52"/>
                      <a:pt x="22" y="52"/>
                    </a:cubicBezTo>
                    <a:cubicBezTo>
                      <a:pt x="17" y="49"/>
                      <a:pt x="14" y="46"/>
                      <a:pt x="15" y="42"/>
                    </a:cubicBezTo>
                    <a:cubicBezTo>
                      <a:pt x="13" y="40"/>
                      <a:pt x="14" y="40"/>
                      <a:pt x="12" y="38"/>
                    </a:cubicBezTo>
                    <a:cubicBezTo>
                      <a:pt x="11" y="38"/>
                      <a:pt x="11" y="41"/>
                      <a:pt x="9" y="39"/>
                    </a:cubicBezTo>
                    <a:cubicBezTo>
                      <a:pt x="6" y="36"/>
                      <a:pt x="9" y="35"/>
                      <a:pt x="9" y="32"/>
                    </a:cubicBezTo>
                    <a:cubicBezTo>
                      <a:pt x="9" y="31"/>
                      <a:pt x="0" y="22"/>
                      <a:pt x="10" y="24"/>
                    </a:cubicBezTo>
                    <a:close/>
                    <a:moveTo>
                      <a:pt x="105" y="99"/>
                    </a:moveTo>
                    <a:cubicBezTo>
                      <a:pt x="102" y="100"/>
                      <a:pt x="96" y="97"/>
                      <a:pt x="93" y="96"/>
                    </a:cubicBezTo>
                    <a:cubicBezTo>
                      <a:pt x="81" y="93"/>
                      <a:pt x="70" y="91"/>
                      <a:pt x="59" y="90"/>
                    </a:cubicBezTo>
                    <a:cubicBezTo>
                      <a:pt x="53" y="90"/>
                      <a:pt x="48" y="89"/>
                      <a:pt x="43" y="87"/>
                    </a:cubicBezTo>
                    <a:cubicBezTo>
                      <a:pt x="44" y="85"/>
                      <a:pt x="46" y="84"/>
                      <a:pt x="47" y="82"/>
                    </a:cubicBezTo>
                    <a:cubicBezTo>
                      <a:pt x="47" y="82"/>
                      <a:pt x="46" y="81"/>
                      <a:pt x="46" y="82"/>
                    </a:cubicBezTo>
                    <a:cubicBezTo>
                      <a:pt x="45" y="84"/>
                      <a:pt x="43" y="85"/>
                      <a:pt x="42" y="86"/>
                    </a:cubicBezTo>
                    <a:cubicBezTo>
                      <a:pt x="36" y="84"/>
                      <a:pt x="32" y="80"/>
                      <a:pt x="27" y="75"/>
                    </a:cubicBezTo>
                    <a:cubicBezTo>
                      <a:pt x="21" y="68"/>
                      <a:pt x="3" y="52"/>
                      <a:pt x="5" y="40"/>
                    </a:cubicBezTo>
                    <a:cubicBezTo>
                      <a:pt x="7" y="42"/>
                      <a:pt x="10" y="41"/>
                      <a:pt x="12" y="44"/>
                    </a:cubicBezTo>
                    <a:cubicBezTo>
                      <a:pt x="13" y="46"/>
                      <a:pt x="11" y="48"/>
                      <a:pt x="13" y="51"/>
                    </a:cubicBezTo>
                    <a:cubicBezTo>
                      <a:pt x="15" y="53"/>
                      <a:pt x="27" y="56"/>
                      <a:pt x="23" y="62"/>
                    </a:cubicBezTo>
                    <a:cubicBezTo>
                      <a:pt x="22" y="62"/>
                      <a:pt x="22" y="63"/>
                      <a:pt x="23" y="64"/>
                    </a:cubicBezTo>
                    <a:cubicBezTo>
                      <a:pt x="25" y="66"/>
                      <a:pt x="31" y="68"/>
                      <a:pt x="32" y="69"/>
                    </a:cubicBezTo>
                    <a:cubicBezTo>
                      <a:pt x="35" y="72"/>
                      <a:pt x="31" y="73"/>
                      <a:pt x="33" y="75"/>
                    </a:cubicBezTo>
                    <a:cubicBezTo>
                      <a:pt x="36" y="81"/>
                      <a:pt x="40" y="79"/>
                      <a:pt x="44" y="78"/>
                    </a:cubicBezTo>
                    <a:cubicBezTo>
                      <a:pt x="46" y="81"/>
                      <a:pt x="48" y="82"/>
                      <a:pt x="52" y="83"/>
                    </a:cubicBezTo>
                    <a:cubicBezTo>
                      <a:pt x="58" y="84"/>
                      <a:pt x="63" y="86"/>
                      <a:pt x="69" y="88"/>
                    </a:cubicBezTo>
                    <a:cubicBezTo>
                      <a:pt x="80" y="90"/>
                      <a:pt x="92" y="91"/>
                      <a:pt x="103" y="93"/>
                    </a:cubicBezTo>
                    <a:cubicBezTo>
                      <a:pt x="107" y="94"/>
                      <a:pt x="109" y="95"/>
                      <a:pt x="111" y="92"/>
                    </a:cubicBezTo>
                    <a:cubicBezTo>
                      <a:pt x="112" y="92"/>
                      <a:pt x="112" y="93"/>
                      <a:pt x="113" y="93"/>
                    </a:cubicBezTo>
                    <a:cubicBezTo>
                      <a:pt x="111" y="96"/>
                      <a:pt x="108" y="99"/>
                      <a:pt x="105" y="99"/>
                    </a:cubicBezTo>
                    <a:close/>
                    <a:moveTo>
                      <a:pt x="61" y="80"/>
                    </a:moveTo>
                    <a:cubicBezTo>
                      <a:pt x="69" y="81"/>
                      <a:pt x="78" y="82"/>
                      <a:pt x="84" y="84"/>
                    </a:cubicBezTo>
                    <a:cubicBezTo>
                      <a:pt x="91" y="85"/>
                      <a:pt x="98" y="88"/>
                      <a:pt x="105" y="90"/>
                    </a:cubicBezTo>
                    <a:cubicBezTo>
                      <a:pt x="101" y="89"/>
                      <a:pt x="96" y="88"/>
                      <a:pt x="94" y="88"/>
                    </a:cubicBezTo>
                    <a:cubicBezTo>
                      <a:pt x="87" y="87"/>
                      <a:pt x="81" y="86"/>
                      <a:pt x="75" y="85"/>
                    </a:cubicBezTo>
                    <a:cubicBezTo>
                      <a:pt x="70" y="84"/>
                      <a:pt x="66" y="82"/>
                      <a:pt x="61" y="80"/>
                    </a:cubicBezTo>
                    <a:close/>
                    <a:moveTo>
                      <a:pt x="116" y="92"/>
                    </a:moveTo>
                    <a:cubicBezTo>
                      <a:pt x="116" y="91"/>
                      <a:pt x="115" y="91"/>
                      <a:pt x="115" y="91"/>
                    </a:cubicBezTo>
                    <a:cubicBezTo>
                      <a:pt x="112" y="90"/>
                      <a:pt x="109" y="88"/>
                      <a:pt x="106" y="87"/>
                    </a:cubicBezTo>
                    <a:cubicBezTo>
                      <a:pt x="94" y="83"/>
                      <a:pt x="82" y="80"/>
                      <a:pt x="70" y="78"/>
                    </a:cubicBezTo>
                    <a:cubicBezTo>
                      <a:pt x="78" y="79"/>
                      <a:pt x="86" y="78"/>
                      <a:pt x="93" y="80"/>
                    </a:cubicBezTo>
                    <a:cubicBezTo>
                      <a:pt x="104" y="83"/>
                      <a:pt x="117" y="90"/>
                      <a:pt x="126" y="88"/>
                    </a:cubicBezTo>
                    <a:cubicBezTo>
                      <a:pt x="125" y="95"/>
                      <a:pt x="121" y="94"/>
                      <a:pt x="116" y="92"/>
                    </a:cubicBezTo>
                    <a:close/>
                  </a:path>
                </a:pathLst>
              </a:custGeom>
              <a:solidFill>
                <a:srgbClr val="FFFFFF">
                  <a:alpha val="100000"/>
                </a:srgbClr>
              </a:solidFill>
              <a:ln w="9525">
                <a:noFill/>
              </a:ln>
            </p:spPr>
            <p:txBody>
              <a:bodyPr/>
              <a:lstStyle/>
              <a:p>
                <a:endParaRPr lang="zh-CN" altLang="en-US"/>
              </a:p>
            </p:txBody>
          </p:sp>
          <p:sp>
            <p:nvSpPr>
              <p:cNvPr id="3125" name="Freeform 626"/>
              <p:cNvSpPr/>
              <p:nvPr/>
            </p:nvSpPr>
            <p:spPr>
              <a:xfrm>
                <a:off x="4586288" y="2576513"/>
                <a:ext cx="15875" cy="23813"/>
              </a:xfrm>
              <a:custGeom>
                <a:avLst/>
                <a:gdLst>
                  <a:gd name="txL" fmla="*/ 0 w 2"/>
                  <a:gd name="txT" fmla="*/ 0 h 3"/>
                  <a:gd name="txR" fmla="*/ 2 w 2"/>
                  <a:gd name="txB" fmla="*/ 3 h 3"/>
                </a:gdLst>
                <a:ahLst/>
                <a:cxnLst>
                  <a:cxn ang="0">
                    <a:pos x="2147483646" y="0"/>
                  </a:cxn>
                  <a:cxn ang="0">
                    <a:pos x="0" y="2147483646"/>
                  </a:cxn>
                  <a:cxn ang="0">
                    <a:pos x="0" y="2147483646"/>
                  </a:cxn>
                  <a:cxn ang="0">
                    <a:pos x="0" y="2147483646"/>
                  </a:cxn>
                  <a:cxn ang="0">
                    <a:pos x="2147483646" y="0"/>
                  </a:cxn>
                </a:cxnLst>
                <a:rect l="txL" t="txT" r="txR" b="txB"/>
                <a:pathLst>
                  <a:path w="2" h="3">
                    <a:moveTo>
                      <a:pt x="2" y="0"/>
                    </a:moveTo>
                    <a:cubicBezTo>
                      <a:pt x="1" y="0"/>
                      <a:pt x="0" y="0"/>
                      <a:pt x="0" y="1"/>
                    </a:cubicBezTo>
                    <a:cubicBezTo>
                      <a:pt x="0" y="1"/>
                      <a:pt x="0" y="1"/>
                      <a:pt x="0" y="2"/>
                    </a:cubicBezTo>
                    <a:cubicBezTo>
                      <a:pt x="0" y="2"/>
                      <a:pt x="0" y="2"/>
                      <a:pt x="0" y="2"/>
                    </a:cubicBezTo>
                    <a:cubicBezTo>
                      <a:pt x="2" y="3"/>
                      <a:pt x="2" y="1"/>
                      <a:pt x="2" y="0"/>
                    </a:cubicBezTo>
                    <a:close/>
                  </a:path>
                </a:pathLst>
              </a:custGeom>
              <a:solidFill>
                <a:srgbClr val="FFFFFF">
                  <a:alpha val="100000"/>
                </a:srgbClr>
              </a:solidFill>
              <a:ln w="9525">
                <a:noFill/>
              </a:ln>
            </p:spPr>
            <p:txBody>
              <a:bodyPr/>
              <a:lstStyle/>
              <a:p>
                <a:endParaRPr lang="zh-CN" altLang="en-US"/>
              </a:p>
            </p:txBody>
          </p:sp>
          <p:sp>
            <p:nvSpPr>
              <p:cNvPr id="3126" name="Freeform 627"/>
              <p:cNvSpPr/>
              <p:nvPr/>
            </p:nvSpPr>
            <p:spPr>
              <a:xfrm>
                <a:off x="4640263" y="2600326"/>
                <a:ext cx="15875" cy="15875"/>
              </a:xfrm>
              <a:custGeom>
                <a:avLst/>
                <a:gdLst>
                  <a:gd name="txL" fmla="*/ 0 w 2"/>
                  <a:gd name="txT" fmla="*/ 0 h 2"/>
                  <a:gd name="txR" fmla="*/ 2 w 2"/>
                  <a:gd name="txB" fmla="*/ 2 h 2"/>
                </a:gdLst>
                <a:ahLst/>
                <a:cxnLst>
                  <a:cxn ang="0">
                    <a:pos x="2147483646" y="0"/>
                  </a:cxn>
                  <a:cxn ang="0">
                    <a:pos x="2147483646" y="2147483646"/>
                  </a:cxn>
                  <a:cxn ang="0">
                    <a:pos x="2147483646" y="0"/>
                  </a:cxn>
                </a:cxnLst>
                <a:rect l="txL" t="txT" r="txR" b="txB"/>
                <a:pathLst>
                  <a:path w="2" h="2">
                    <a:moveTo>
                      <a:pt x="1" y="0"/>
                    </a:moveTo>
                    <a:cubicBezTo>
                      <a:pt x="1" y="0"/>
                      <a:pt x="0" y="1"/>
                      <a:pt x="1" y="1"/>
                    </a:cubicBezTo>
                    <a:cubicBezTo>
                      <a:pt x="1" y="2"/>
                      <a:pt x="2" y="1"/>
                      <a:pt x="1" y="0"/>
                    </a:cubicBezTo>
                    <a:close/>
                  </a:path>
                </a:pathLst>
              </a:custGeom>
              <a:solidFill>
                <a:srgbClr val="FFFFFF">
                  <a:alpha val="100000"/>
                </a:srgbClr>
              </a:solidFill>
              <a:ln w="9525">
                <a:noFill/>
              </a:ln>
            </p:spPr>
            <p:txBody>
              <a:bodyPr/>
              <a:lstStyle/>
              <a:p>
                <a:endParaRPr lang="zh-CN" altLang="en-US"/>
              </a:p>
            </p:txBody>
          </p:sp>
          <p:sp>
            <p:nvSpPr>
              <p:cNvPr id="3127" name="Freeform 628"/>
              <p:cNvSpPr/>
              <p:nvPr/>
            </p:nvSpPr>
            <p:spPr>
              <a:xfrm>
                <a:off x="4632325" y="2662238"/>
                <a:ext cx="15875" cy="22225"/>
              </a:xfrm>
              <a:custGeom>
                <a:avLst/>
                <a:gdLst>
                  <a:gd name="txL" fmla="*/ 0 w 2"/>
                  <a:gd name="txT" fmla="*/ 0 h 3"/>
                  <a:gd name="txR" fmla="*/ 2 w 2"/>
                  <a:gd name="txB" fmla="*/ 3 h 3"/>
                </a:gdLst>
                <a:ahLst/>
                <a:cxnLst>
                  <a:cxn ang="0">
                    <a:pos x="2147483646" y="2147483646"/>
                  </a:cxn>
                  <a:cxn ang="0">
                    <a:pos x="2147483646" y="0"/>
                  </a:cxn>
                  <a:cxn ang="0">
                    <a:pos x="2147483646" y="0"/>
                  </a:cxn>
                  <a:cxn ang="0">
                    <a:pos x="2147483646" y="0"/>
                  </a:cxn>
                  <a:cxn ang="0">
                    <a:pos x="0" y="2147483646"/>
                  </a:cxn>
                  <a:cxn ang="0">
                    <a:pos x="2147483646" y="2147483646"/>
                  </a:cxn>
                  <a:cxn ang="0">
                    <a:pos x="2147483646" y="2147483646"/>
                  </a:cxn>
                </a:cxnLst>
                <a:rect l="txL" t="txT" r="txR" b="txB"/>
                <a:pathLst>
                  <a:path w="2" h="3">
                    <a:moveTo>
                      <a:pt x="2" y="1"/>
                    </a:moveTo>
                    <a:cubicBezTo>
                      <a:pt x="2" y="1"/>
                      <a:pt x="2" y="0"/>
                      <a:pt x="2" y="0"/>
                    </a:cubicBezTo>
                    <a:cubicBezTo>
                      <a:pt x="2" y="0"/>
                      <a:pt x="2" y="0"/>
                      <a:pt x="2" y="0"/>
                    </a:cubicBezTo>
                    <a:cubicBezTo>
                      <a:pt x="1" y="0"/>
                      <a:pt x="1" y="0"/>
                      <a:pt x="1" y="0"/>
                    </a:cubicBezTo>
                    <a:cubicBezTo>
                      <a:pt x="0" y="0"/>
                      <a:pt x="0" y="1"/>
                      <a:pt x="0" y="2"/>
                    </a:cubicBezTo>
                    <a:cubicBezTo>
                      <a:pt x="1" y="3"/>
                      <a:pt x="2" y="2"/>
                      <a:pt x="2" y="1"/>
                    </a:cubicBezTo>
                    <a:cubicBezTo>
                      <a:pt x="2" y="1"/>
                      <a:pt x="2" y="1"/>
                      <a:pt x="2" y="1"/>
                    </a:cubicBezTo>
                    <a:close/>
                  </a:path>
                </a:pathLst>
              </a:custGeom>
              <a:solidFill>
                <a:srgbClr val="FFFFFF">
                  <a:alpha val="100000"/>
                </a:srgbClr>
              </a:solidFill>
              <a:ln w="9525">
                <a:noFill/>
              </a:ln>
            </p:spPr>
            <p:txBody>
              <a:bodyPr/>
              <a:lstStyle/>
              <a:p>
                <a:endParaRPr lang="zh-CN" altLang="en-US"/>
              </a:p>
            </p:txBody>
          </p:sp>
          <p:sp>
            <p:nvSpPr>
              <p:cNvPr id="3128" name="Freeform 629"/>
              <p:cNvSpPr/>
              <p:nvPr/>
            </p:nvSpPr>
            <p:spPr>
              <a:xfrm>
                <a:off x="4710113" y="2676526"/>
                <a:ext cx="23813" cy="15875"/>
              </a:xfrm>
              <a:custGeom>
                <a:avLst/>
                <a:gdLst>
                  <a:gd name="txL" fmla="*/ 0 w 3"/>
                  <a:gd name="txT" fmla="*/ 0 h 2"/>
                  <a:gd name="txR" fmla="*/ 3 w 3"/>
                  <a:gd name="txB" fmla="*/ 2 h 2"/>
                </a:gdLst>
                <a:ahLst/>
                <a:cxnLst>
                  <a:cxn ang="0">
                    <a:pos x="2147483646" y="2147483646"/>
                  </a:cxn>
                  <a:cxn ang="0">
                    <a:pos x="2147483646" y="2147483646"/>
                  </a:cxn>
                  <a:cxn ang="0">
                    <a:pos x="2147483646" y="2147483646"/>
                  </a:cxn>
                  <a:cxn ang="0">
                    <a:pos x="2147483646" y="2147483646"/>
                  </a:cxn>
                  <a:cxn ang="0">
                    <a:pos x="2147483646" y="2147483646"/>
                  </a:cxn>
                </a:cxnLst>
                <a:rect l="txL" t="txT" r="txR" b="txB"/>
                <a:pathLst>
                  <a:path w="3" h="2">
                    <a:moveTo>
                      <a:pt x="3" y="1"/>
                    </a:moveTo>
                    <a:cubicBezTo>
                      <a:pt x="2" y="0"/>
                      <a:pt x="0" y="2"/>
                      <a:pt x="2" y="2"/>
                    </a:cubicBezTo>
                    <a:cubicBezTo>
                      <a:pt x="2" y="2"/>
                      <a:pt x="2" y="2"/>
                      <a:pt x="3" y="2"/>
                    </a:cubicBezTo>
                    <a:cubicBezTo>
                      <a:pt x="3" y="2"/>
                      <a:pt x="3" y="2"/>
                      <a:pt x="3" y="2"/>
                    </a:cubicBezTo>
                    <a:cubicBezTo>
                      <a:pt x="3" y="2"/>
                      <a:pt x="3" y="1"/>
                      <a:pt x="3" y="1"/>
                    </a:cubicBezTo>
                    <a:close/>
                  </a:path>
                </a:pathLst>
              </a:custGeom>
              <a:solidFill>
                <a:srgbClr val="FFFFFF">
                  <a:alpha val="100000"/>
                </a:srgbClr>
              </a:solidFill>
              <a:ln w="9525">
                <a:noFill/>
              </a:ln>
            </p:spPr>
            <p:txBody>
              <a:bodyPr/>
              <a:lstStyle/>
              <a:p>
                <a:endParaRPr lang="zh-CN" altLang="en-US"/>
              </a:p>
            </p:txBody>
          </p:sp>
          <p:sp>
            <p:nvSpPr>
              <p:cNvPr id="3129" name="Freeform 630"/>
              <p:cNvSpPr/>
              <p:nvPr/>
            </p:nvSpPr>
            <p:spPr>
              <a:xfrm>
                <a:off x="4718050" y="2762251"/>
                <a:ext cx="22225" cy="22225"/>
              </a:xfrm>
              <a:custGeom>
                <a:avLst/>
                <a:gdLst>
                  <a:gd name="txL" fmla="*/ 0 w 3"/>
                  <a:gd name="txT" fmla="*/ 0 h 3"/>
                  <a:gd name="txR" fmla="*/ 3 w 3"/>
                  <a:gd name="txB" fmla="*/ 3 h 3"/>
                </a:gdLst>
                <a:ahLst/>
                <a:cxnLst>
                  <a:cxn ang="0">
                    <a:pos x="2147483646" y="2147483646"/>
                  </a:cxn>
                  <a:cxn ang="0">
                    <a:pos x="2147483646" y="2147483646"/>
                  </a:cxn>
                  <a:cxn ang="0">
                    <a:pos x="2147483646" y="2147483646"/>
                  </a:cxn>
                </a:cxnLst>
                <a:rect l="txL" t="txT" r="txR" b="txB"/>
                <a:pathLst>
                  <a:path w="3" h="3">
                    <a:moveTo>
                      <a:pt x="2" y="1"/>
                    </a:moveTo>
                    <a:cubicBezTo>
                      <a:pt x="1" y="0"/>
                      <a:pt x="0" y="2"/>
                      <a:pt x="1" y="2"/>
                    </a:cubicBezTo>
                    <a:cubicBezTo>
                      <a:pt x="2" y="3"/>
                      <a:pt x="3" y="2"/>
                      <a:pt x="2" y="1"/>
                    </a:cubicBezTo>
                    <a:close/>
                  </a:path>
                </a:pathLst>
              </a:custGeom>
              <a:solidFill>
                <a:srgbClr val="FFFFFF">
                  <a:alpha val="100000"/>
                </a:srgbClr>
              </a:solidFill>
              <a:ln w="9525">
                <a:noFill/>
              </a:ln>
            </p:spPr>
            <p:txBody>
              <a:bodyPr/>
              <a:lstStyle/>
              <a:p>
                <a:endParaRPr lang="zh-CN" altLang="en-US"/>
              </a:p>
            </p:txBody>
          </p:sp>
          <p:sp>
            <p:nvSpPr>
              <p:cNvPr id="3130" name="Freeform 631"/>
              <p:cNvSpPr/>
              <p:nvPr/>
            </p:nvSpPr>
            <p:spPr>
              <a:xfrm>
                <a:off x="4810125" y="2754313"/>
                <a:ext cx="15875" cy="15875"/>
              </a:xfrm>
              <a:custGeom>
                <a:avLst/>
                <a:gdLst>
                  <a:gd name="txL" fmla="*/ 0 w 2"/>
                  <a:gd name="txT" fmla="*/ 0 h 2"/>
                  <a:gd name="txR" fmla="*/ 2 w 2"/>
                  <a:gd name="txB" fmla="*/ 2 h 2"/>
                </a:gdLst>
                <a:ahLst/>
                <a:cxnLst>
                  <a:cxn ang="0">
                    <a:pos x="2147483646" y="0"/>
                  </a:cxn>
                  <a:cxn ang="0">
                    <a:pos x="2147483646" y="2147483646"/>
                  </a:cxn>
                  <a:cxn ang="0">
                    <a:pos x="2147483646" y="2147483646"/>
                  </a:cxn>
                  <a:cxn ang="0">
                    <a:pos x="2147483646" y="0"/>
                  </a:cxn>
                  <a:cxn ang="0">
                    <a:pos x="2147483646" y="0"/>
                  </a:cxn>
                </a:cxnLst>
                <a:rect l="txL" t="txT" r="txR" b="txB"/>
                <a:pathLst>
                  <a:path w="2" h="2">
                    <a:moveTo>
                      <a:pt x="1" y="0"/>
                    </a:moveTo>
                    <a:cubicBezTo>
                      <a:pt x="0" y="0"/>
                      <a:pt x="0" y="2"/>
                      <a:pt x="1" y="1"/>
                    </a:cubicBezTo>
                    <a:cubicBezTo>
                      <a:pt x="2" y="1"/>
                      <a:pt x="2" y="1"/>
                      <a:pt x="2" y="1"/>
                    </a:cubicBezTo>
                    <a:cubicBezTo>
                      <a:pt x="2" y="0"/>
                      <a:pt x="2" y="0"/>
                      <a:pt x="2" y="0"/>
                    </a:cubicBezTo>
                    <a:cubicBezTo>
                      <a:pt x="2" y="0"/>
                      <a:pt x="2" y="0"/>
                      <a:pt x="1" y="0"/>
                    </a:cubicBezTo>
                    <a:close/>
                  </a:path>
                </a:pathLst>
              </a:custGeom>
              <a:solidFill>
                <a:srgbClr val="FFFFFF">
                  <a:alpha val="100000"/>
                </a:srgbClr>
              </a:solidFill>
              <a:ln w="9525">
                <a:noFill/>
              </a:ln>
            </p:spPr>
            <p:txBody>
              <a:bodyPr/>
              <a:lstStyle/>
              <a:p>
                <a:endParaRPr lang="zh-CN" altLang="en-US"/>
              </a:p>
            </p:txBody>
          </p:sp>
          <p:sp>
            <p:nvSpPr>
              <p:cNvPr id="3131" name="Freeform 632"/>
              <p:cNvSpPr/>
              <p:nvPr/>
            </p:nvSpPr>
            <p:spPr>
              <a:xfrm>
                <a:off x="4779963" y="2816226"/>
                <a:ext cx="46038" cy="38100"/>
              </a:xfrm>
              <a:custGeom>
                <a:avLst/>
                <a:gdLst>
                  <a:gd name="txL" fmla="*/ 0 w 6"/>
                  <a:gd name="txT" fmla="*/ 0 h 5"/>
                  <a:gd name="txR" fmla="*/ 6 w 6"/>
                  <a:gd name="txB" fmla="*/ 5 h 5"/>
                </a:gdLst>
                <a:ahLst/>
                <a:cxnLst>
                  <a:cxn ang="0">
                    <a:pos x="2147483646" y="2147483646"/>
                  </a:cxn>
                  <a:cxn ang="0">
                    <a:pos x="2147483646" y="2147483646"/>
                  </a:cxn>
                  <a:cxn ang="0">
                    <a:pos x="2147483646" y="2147483646"/>
                  </a:cxn>
                </a:cxnLst>
                <a:rect l="txL" t="txT" r="txR" b="txB"/>
                <a:pathLst>
                  <a:path w="6" h="5">
                    <a:moveTo>
                      <a:pt x="4" y="1"/>
                    </a:moveTo>
                    <a:cubicBezTo>
                      <a:pt x="2" y="0"/>
                      <a:pt x="0" y="3"/>
                      <a:pt x="2" y="4"/>
                    </a:cubicBezTo>
                    <a:cubicBezTo>
                      <a:pt x="4" y="5"/>
                      <a:pt x="6" y="2"/>
                      <a:pt x="4" y="1"/>
                    </a:cubicBezTo>
                    <a:close/>
                  </a:path>
                </a:pathLst>
              </a:custGeom>
              <a:solidFill>
                <a:srgbClr val="FFFFFF">
                  <a:alpha val="100000"/>
                </a:srgbClr>
              </a:solidFill>
              <a:ln w="9525">
                <a:noFill/>
              </a:ln>
            </p:spPr>
            <p:txBody>
              <a:bodyPr/>
              <a:lstStyle/>
              <a:p>
                <a:endParaRPr lang="zh-CN" altLang="en-US"/>
              </a:p>
            </p:txBody>
          </p:sp>
          <p:sp>
            <p:nvSpPr>
              <p:cNvPr id="3132" name="Freeform 633"/>
              <p:cNvSpPr/>
              <p:nvPr/>
            </p:nvSpPr>
            <p:spPr>
              <a:xfrm>
                <a:off x="4772025" y="2716213"/>
                <a:ext cx="22225" cy="22225"/>
              </a:xfrm>
              <a:custGeom>
                <a:avLst/>
                <a:gdLst>
                  <a:gd name="txL" fmla="*/ 0 w 3"/>
                  <a:gd name="txT" fmla="*/ 0 h 3"/>
                  <a:gd name="txR" fmla="*/ 3 w 3"/>
                  <a:gd name="txB" fmla="*/ 3 h 3"/>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3" h="3">
                    <a:moveTo>
                      <a:pt x="2" y="1"/>
                    </a:moveTo>
                    <a:cubicBezTo>
                      <a:pt x="2" y="1"/>
                      <a:pt x="2" y="1"/>
                      <a:pt x="2" y="1"/>
                    </a:cubicBezTo>
                    <a:cubicBezTo>
                      <a:pt x="2" y="1"/>
                      <a:pt x="2" y="1"/>
                      <a:pt x="2" y="1"/>
                    </a:cubicBezTo>
                    <a:cubicBezTo>
                      <a:pt x="2" y="1"/>
                      <a:pt x="1" y="1"/>
                      <a:pt x="1" y="1"/>
                    </a:cubicBezTo>
                    <a:cubicBezTo>
                      <a:pt x="1" y="2"/>
                      <a:pt x="1" y="2"/>
                      <a:pt x="1" y="2"/>
                    </a:cubicBezTo>
                    <a:cubicBezTo>
                      <a:pt x="0" y="3"/>
                      <a:pt x="1" y="3"/>
                      <a:pt x="2" y="3"/>
                    </a:cubicBezTo>
                    <a:cubicBezTo>
                      <a:pt x="2" y="2"/>
                      <a:pt x="2" y="2"/>
                      <a:pt x="3" y="1"/>
                    </a:cubicBezTo>
                    <a:cubicBezTo>
                      <a:pt x="3" y="1"/>
                      <a:pt x="3" y="0"/>
                      <a:pt x="2" y="1"/>
                    </a:cubicBezTo>
                    <a:close/>
                  </a:path>
                </a:pathLst>
              </a:custGeom>
              <a:solidFill>
                <a:srgbClr val="FFFFFF">
                  <a:alpha val="100000"/>
                </a:srgbClr>
              </a:solidFill>
              <a:ln w="9525">
                <a:noFill/>
              </a:ln>
            </p:spPr>
            <p:txBody>
              <a:bodyPr/>
              <a:lstStyle/>
              <a:p>
                <a:endParaRPr lang="zh-CN" altLang="en-US"/>
              </a:p>
            </p:txBody>
          </p:sp>
          <p:sp>
            <p:nvSpPr>
              <p:cNvPr id="3133" name="Freeform 634"/>
              <p:cNvSpPr/>
              <p:nvPr/>
            </p:nvSpPr>
            <p:spPr>
              <a:xfrm>
                <a:off x="4895850" y="2816226"/>
                <a:ext cx="14288" cy="15875"/>
              </a:xfrm>
              <a:custGeom>
                <a:avLst/>
                <a:gdLst>
                  <a:gd name="txL" fmla="*/ 0 w 2"/>
                  <a:gd name="txT" fmla="*/ 0 h 2"/>
                  <a:gd name="txR" fmla="*/ 2 w 2"/>
                  <a:gd name="txB" fmla="*/ 2 h 2"/>
                </a:gdLst>
                <a:ahLst/>
                <a:cxnLst>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0"/>
                  </a:cxn>
                </a:cxnLst>
                <a:rect l="txL" t="txT" r="txR" b="txB"/>
                <a:pathLst>
                  <a:path w="2" h="2">
                    <a:moveTo>
                      <a:pt x="2" y="0"/>
                    </a:moveTo>
                    <a:cubicBezTo>
                      <a:pt x="2" y="0"/>
                      <a:pt x="0" y="0"/>
                      <a:pt x="1" y="1"/>
                    </a:cubicBezTo>
                    <a:cubicBezTo>
                      <a:pt x="1" y="1"/>
                      <a:pt x="1" y="1"/>
                      <a:pt x="1" y="1"/>
                    </a:cubicBezTo>
                    <a:cubicBezTo>
                      <a:pt x="0" y="1"/>
                      <a:pt x="0" y="2"/>
                      <a:pt x="1" y="2"/>
                    </a:cubicBezTo>
                    <a:cubicBezTo>
                      <a:pt x="1" y="2"/>
                      <a:pt x="1" y="2"/>
                      <a:pt x="1" y="2"/>
                    </a:cubicBezTo>
                    <a:cubicBezTo>
                      <a:pt x="1" y="2"/>
                      <a:pt x="1" y="2"/>
                      <a:pt x="1" y="2"/>
                    </a:cubicBezTo>
                    <a:cubicBezTo>
                      <a:pt x="2" y="2"/>
                      <a:pt x="2" y="1"/>
                      <a:pt x="2" y="0"/>
                    </a:cubicBezTo>
                    <a:close/>
                  </a:path>
                </a:pathLst>
              </a:custGeom>
              <a:solidFill>
                <a:srgbClr val="FFFFFF">
                  <a:alpha val="100000"/>
                </a:srgbClr>
              </a:solidFill>
              <a:ln w="9525">
                <a:noFill/>
              </a:ln>
            </p:spPr>
            <p:txBody>
              <a:bodyPr/>
              <a:lstStyle/>
              <a:p>
                <a:endParaRPr lang="zh-CN" altLang="en-US"/>
              </a:p>
            </p:txBody>
          </p:sp>
          <p:sp>
            <p:nvSpPr>
              <p:cNvPr id="3134" name="Freeform 635"/>
              <p:cNvSpPr/>
              <p:nvPr/>
            </p:nvSpPr>
            <p:spPr>
              <a:xfrm>
                <a:off x="4818063" y="2800351"/>
                <a:ext cx="46038" cy="38100"/>
              </a:xfrm>
              <a:custGeom>
                <a:avLst/>
                <a:gdLst>
                  <a:gd name="txL" fmla="*/ 0 w 6"/>
                  <a:gd name="txT" fmla="*/ 0 h 5"/>
                  <a:gd name="txR" fmla="*/ 6 w 6"/>
                  <a:gd name="txB" fmla="*/ 5 h 5"/>
                </a:gdLst>
                <a:ahLst/>
                <a:cxnLst>
                  <a:cxn ang="0">
                    <a:pos x="2147483646" y="2147483646"/>
                  </a:cxn>
                  <a:cxn ang="0">
                    <a:pos x="2147483646" y="2147483646"/>
                  </a:cxn>
                  <a:cxn ang="0">
                    <a:pos x="2147483646" y="2147483646"/>
                  </a:cxn>
                </a:cxnLst>
                <a:rect l="txL" t="txT" r="txR" b="txB"/>
                <a:pathLst>
                  <a:path w="6" h="5">
                    <a:moveTo>
                      <a:pt x="4" y="1"/>
                    </a:moveTo>
                    <a:cubicBezTo>
                      <a:pt x="2" y="0"/>
                      <a:pt x="0" y="2"/>
                      <a:pt x="2" y="3"/>
                    </a:cubicBezTo>
                    <a:cubicBezTo>
                      <a:pt x="3" y="5"/>
                      <a:pt x="6" y="2"/>
                      <a:pt x="4" y="1"/>
                    </a:cubicBezTo>
                    <a:close/>
                  </a:path>
                </a:pathLst>
              </a:custGeom>
              <a:solidFill>
                <a:srgbClr val="FFFFFF">
                  <a:alpha val="100000"/>
                </a:srgbClr>
              </a:solidFill>
              <a:ln w="9525">
                <a:noFill/>
              </a:ln>
            </p:spPr>
            <p:txBody>
              <a:bodyPr/>
              <a:lstStyle/>
              <a:p>
                <a:endParaRPr lang="zh-CN" altLang="en-US"/>
              </a:p>
            </p:txBody>
          </p:sp>
          <p:sp>
            <p:nvSpPr>
              <p:cNvPr id="3135" name="Freeform 636"/>
              <p:cNvSpPr/>
              <p:nvPr/>
            </p:nvSpPr>
            <p:spPr>
              <a:xfrm>
                <a:off x="4879975" y="2770188"/>
                <a:ext cx="7938" cy="7938"/>
              </a:xfrm>
              <a:custGeom>
                <a:avLst/>
                <a:gdLst>
                  <a:gd name="txL" fmla="*/ 0 w 1"/>
                  <a:gd name="txT" fmla="*/ 0 h 1"/>
                  <a:gd name="txR" fmla="*/ 1 w 1"/>
                  <a:gd name="txB" fmla="*/ 1 h 1"/>
                </a:gdLst>
                <a:ahLst/>
                <a:cxnLst>
                  <a:cxn ang="0">
                    <a:pos x="2147483646" y="0"/>
                  </a:cxn>
                  <a:cxn ang="0">
                    <a:pos x="0" y="2147483646"/>
                  </a:cxn>
                  <a:cxn ang="0">
                    <a:pos x="2147483646" y="0"/>
                  </a:cxn>
                </a:cxnLst>
                <a:rect l="txL" t="txT" r="txR" b="txB"/>
                <a:pathLst>
                  <a:path w="1" h="1">
                    <a:moveTo>
                      <a:pt x="1" y="0"/>
                    </a:moveTo>
                    <a:cubicBezTo>
                      <a:pt x="1" y="0"/>
                      <a:pt x="0" y="0"/>
                      <a:pt x="0" y="1"/>
                    </a:cubicBezTo>
                    <a:cubicBezTo>
                      <a:pt x="1" y="1"/>
                      <a:pt x="1" y="0"/>
                      <a:pt x="1" y="0"/>
                    </a:cubicBezTo>
                    <a:close/>
                  </a:path>
                </a:pathLst>
              </a:custGeom>
              <a:solidFill>
                <a:srgbClr val="FFFFFF">
                  <a:alpha val="100000"/>
                </a:srgbClr>
              </a:solidFill>
              <a:ln w="9525">
                <a:noFill/>
              </a:ln>
            </p:spPr>
            <p:txBody>
              <a:bodyPr/>
              <a:lstStyle/>
              <a:p>
                <a:endParaRPr lang="zh-CN" altLang="en-US"/>
              </a:p>
            </p:txBody>
          </p:sp>
          <p:sp>
            <p:nvSpPr>
              <p:cNvPr id="3136" name="Freeform 637"/>
              <p:cNvSpPr/>
              <p:nvPr/>
            </p:nvSpPr>
            <p:spPr>
              <a:xfrm>
                <a:off x="4995863" y="2846388"/>
                <a:ext cx="14288" cy="15875"/>
              </a:xfrm>
              <a:custGeom>
                <a:avLst/>
                <a:gdLst>
                  <a:gd name="txL" fmla="*/ 0 w 2"/>
                  <a:gd name="txT" fmla="*/ 0 h 2"/>
                  <a:gd name="txR" fmla="*/ 2 w 2"/>
                  <a:gd name="txB" fmla="*/ 2 h 2"/>
                </a:gdLst>
                <a:ahLst/>
                <a:cxnLst>
                  <a:cxn ang="0">
                    <a:pos x="2147483646" y="0"/>
                  </a:cxn>
                  <a:cxn ang="0">
                    <a:pos x="0" y="0"/>
                  </a:cxn>
                  <a:cxn ang="0">
                    <a:pos x="0" y="0"/>
                  </a:cxn>
                  <a:cxn ang="0">
                    <a:pos x="0" y="2147483646"/>
                  </a:cxn>
                  <a:cxn ang="0">
                    <a:pos x="2147483646" y="0"/>
                  </a:cxn>
                </a:cxnLst>
                <a:rect l="txL" t="txT" r="txR" b="txB"/>
                <a:pathLst>
                  <a:path w="2" h="2">
                    <a:moveTo>
                      <a:pt x="1" y="0"/>
                    </a:moveTo>
                    <a:cubicBezTo>
                      <a:pt x="1" y="0"/>
                      <a:pt x="0" y="0"/>
                      <a:pt x="0" y="0"/>
                    </a:cubicBezTo>
                    <a:cubicBezTo>
                      <a:pt x="0" y="0"/>
                      <a:pt x="0" y="0"/>
                      <a:pt x="0" y="0"/>
                    </a:cubicBezTo>
                    <a:cubicBezTo>
                      <a:pt x="0" y="1"/>
                      <a:pt x="0" y="1"/>
                      <a:pt x="0" y="1"/>
                    </a:cubicBezTo>
                    <a:cubicBezTo>
                      <a:pt x="1" y="2"/>
                      <a:pt x="2" y="0"/>
                      <a:pt x="1" y="0"/>
                    </a:cubicBezTo>
                    <a:close/>
                  </a:path>
                </a:pathLst>
              </a:custGeom>
              <a:solidFill>
                <a:srgbClr val="FFFFFF">
                  <a:alpha val="100000"/>
                </a:srgbClr>
              </a:solidFill>
              <a:ln w="9525">
                <a:noFill/>
              </a:ln>
            </p:spPr>
            <p:txBody>
              <a:bodyPr/>
              <a:lstStyle/>
              <a:p>
                <a:endParaRPr lang="zh-CN" altLang="en-US"/>
              </a:p>
            </p:txBody>
          </p:sp>
          <p:sp>
            <p:nvSpPr>
              <p:cNvPr id="3137" name="Freeform 638"/>
              <p:cNvSpPr/>
              <p:nvPr/>
            </p:nvSpPr>
            <p:spPr>
              <a:xfrm>
                <a:off x="4933950" y="2808288"/>
                <a:ext cx="22225" cy="23813"/>
              </a:xfrm>
              <a:custGeom>
                <a:avLst/>
                <a:gdLst>
                  <a:gd name="txL" fmla="*/ 0 w 3"/>
                  <a:gd name="txT" fmla="*/ 0 h 3"/>
                  <a:gd name="txR" fmla="*/ 3 w 3"/>
                  <a:gd name="txB" fmla="*/ 3 h 3"/>
                </a:gdLst>
                <a:ahLst/>
                <a:cxnLst>
                  <a:cxn ang="0">
                    <a:pos x="2147483646" y="2147483646"/>
                  </a:cxn>
                  <a:cxn ang="0">
                    <a:pos x="2147483646" y="2147483646"/>
                  </a:cxn>
                  <a:cxn ang="0">
                    <a:pos x="2147483646" y="2147483646"/>
                  </a:cxn>
                  <a:cxn ang="0">
                    <a:pos x="2147483646" y="2147483646"/>
                  </a:cxn>
                  <a:cxn ang="0">
                    <a:pos x="2147483646" y="2147483646"/>
                  </a:cxn>
                </a:cxnLst>
                <a:rect l="txL" t="txT" r="txR" b="txB"/>
                <a:pathLst>
                  <a:path w="3" h="3">
                    <a:moveTo>
                      <a:pt x="3" y="2"/>
                    </a:moveTo>
                    <a:cubicBezTo>
                      <a:pt x="2" y="0"/>
                      <a:pt x="0" y="3"/>
                      <a:pt x="2" y="3"/>
                    </a:cubicBezTo>
                    <a:cubicBezTo>
                      <a:pt x="2" y="3"/>
                      <a:pt x="2" y="3"/>
                      <a:pt x="2" y="3"/>
                    </a:cubicBezTo>
                    <a:cubicBezTo>
                      <a:pt x="3" y="3"/>
                      <a:pt x="3" y="3"/>
                      <a:pt x="3" y="2"/>
                    </a:cubicBezTo>
                    <a:cubicBezTo>
                      <a:pt x="3" y="2"/>
                      <a:pt x="3" y="2"/>
                      <a:pt x="3" y="2"/>
                    </a:cubicBezTo>
                    <a:close/>
                  </a:path>
                </a:pathLst>
              </a:custGeom>
              <a:solidFill>
                <a:srgbClr val="FFFFFF">
                  <a:alpha val="100000"/>
                </a:srgbClr>
              </a:solidFill>
              <a:ln w="9525">
                <a:noFill/>
              </a:ln>
            </p:spPr>
            <p:txBody>
              <a:bodyPr/>
              <a:lstStyle/>
              <a:p>
                <a:endParaRPr lang="zh-CN" altLang="en-US"/>
              </a:p>
            </p:txBody>
          </p:sp>
          <p:sp>
            <p:nvSpPr>
              <p:cNvPr id="3138" name="Freeform 639"/>
              <p:cNvSpPr/>
              <p:nvPr/>
            </p:nvSpPr>
            <p:spPr>
              <a:xfrm>
                <a:off x="5087938" y="2916238"/>
                <a:ext cx="23813" cy="23813"/>
              </a:xfrm>
              <a:custGeom>
                <a:avLst/>
                <a:gdLst>
                  <a:gd name="txL" fmla="*/ 0 w 3"/>
                  <a:gd name="txT" fmla="*/ 0 h 3"/>
                  <a:gd name="txR" fmla="*/ 3 w 3"/>
                  <a:gd name="txB" fmla="*/ 3 h 3"/>
                </a:gdLst>
                <a:ahLst/>
                <a:cxnLst>
                  <a:cxn ang="0">
                    <a:pos x="2147483646" y="2147483646"/>
                  </a:cxn>
                  <a:cxn ang="0">
                    <a:pos x="2147483646" y="2147483646"/>
                  </a:cxn>
                  <a:cxn ang="0">
                    <a:pos x="2147483646" y="2147483646"/>
                  </a:cxn>
                </a:cxnLst>
                <a:rect l="txL" t="txT" r="txR" b="txB"/>
                <a:pathLst>
                  <a:path w="3" h="3">
                    <a:moveTo>
                      <a:pt x="2" y="1"/>
                    </a:moveTo>
                    <a:cubicBezTo>
                      <a:pt x="1" y="0"/>
                      <a:pt x="0" y="2"/>
                      <a:pt x="1" y="2"/>
                    </a:cubicBezTo>
                    <a:cubicBezTo>
                      <a:pt x="2" y="3"/>
                      <a:pt x="3" y="1"/>
                      <a:pt x="2" y="1"/>
                    </a:cubicBezTo>
                    <a:close/>
                  </a:path>
                </a:pathLst>
              </a:custGeom>
              <a:solidFill>
                <a:srgbClr val="FFFFFF">
                  <a:alpha val="100000"/>
                </a:srgbClr>
              </a:solidFill>
              <a:ln w="9525">
                <a:noFill/>
              </a:ln>
            </p:spPr>
            <p:txBody>
              <a:bodyPr/>
              <a:lstStyle/>
              <a:p>
                <a:endParaRPr lang="zh-CN" altLang="en-US"/>
              </a:p>
            </p:txBody>
          </p:sp>
          <p:sp>
            <p:nvSpPr>
              <p:cNvPr id="3139" name="Freeform 640"/>
              <p:cNvSpPr/>
              <p:nvPr/>
            </p:nvSpPr>
            <p:spPr>
              <a:xfrm>
                <a:off x="5133975" y="2908301"/>
                <a:ext cx="15875" cy="15875"/>
              </a:xfrm>
              <a:custGeom>
                <a:avLst/>
                <a:gdLst>
                  <a:gd name="txL" fmla="*/ 0 w 2"/>
                  <a:gd name="txT" fmla="*/ 0 h 2"/>
                  <a:gd name="txR" fmla="*/ 2 w 2"/>
                  <a:gd name="txB" fmla="*/ 2 h 2"/>
                </a:gdLst>
                <a:ahLst/>
                <a:cxnLst>
                  <a:cxn ang="0">
                    <a:pos x="2147483646" y="2147483646"/>
                  </a:cxn>
                  <a:cxn ang="0">
                    <a:pos x="2147483646" y="2147483646"/>
                  </a:cxn>
                  <a:cxn ang="0">
                    <a:pos x="2147483646" y="2147483646"/>
                  </a:cxn>
                </a:cxnLst>
                <a:rect l="txL" t="txT" r="txR" b="txB"/>
                <a:pathLst>
                  <a:path w="2" h="2">
                    <a:moveTo>
                      <a:pt x="1" y="1"/>
                    </a:moveTo>
                    <a:cubicBezTo>
                      <a:pt x="1" y="0"/>
                      <a:pt x="0" y="1"/>
                      <a:pt x="1" y="2"/>
                    </a:cubicBezTo>
                    <a:cubicBezTo>
                      <a:pt x="1" y="2"/>
                      <a:pt x="2" y="1"/>
                      <a:pt x="1" y="1"/>
                    </a:cubicBezTo>
                    <a:close/>
                  </a:path>
                </a:pathLst>
              </a:custGeom>
              <a:solidFill>
                <a:srgbClr val="FFFFFF">
                  <a:alpha val="100000"/>
                </a:srgbClr>
              </a:solidFill>
              <a:ln w="9525">
                <a:noFill/>
              </a:ln>
            </p:spPr>
            <p:txBody>
              <a:bodyPr/>
              <a:lstStyle/>
              <a:p>
                <a:endParaRPr lang="zh-CN" altLang="en-US"/>
              </a:p>
            </p:txBody>
          </p:sp>
          <p:sp>
            <p:nvSpPr>
              <p:cNvPr id="3140" name="Freeform 641"/>
              <p:cNvSpPr/>
              <p:nvPr/>
            </p:nvSpPr>
            <p:spPr>
              <a:xfrm>
                <a:off x="4602163" y="2484438"/>
                <a:ext cx="30163" cy="23813"/>
              </a:xfrm>
              <a:custGeom>
                <a:avLst/>
                <a:gdLst>
                  <a:gd name="txL" fmla="*/ 0 w 4"/>
                  <a:gd name="txT" fmla="*/ 0 h 3"/>
                  <a:gd name="txR" fmla="*/ 4 w 4"/>
                  <a:gd name="txB" fmla="*/ 3 h 3"/>
                </a:gdLst>
                <a:ahLst/>
                <a:cxnLst>
                  <a:cxn ang="0">
                    <a:pos x="2147483646" y="2147483646"/>
                  </a:cxn>
                  <a:cxn ang="0">
                    <a:pos x="2147483646" y="2147483646"/>
                  </a:cxn>
                  <a:cxn ang="0">
                    <a:pos x="2147483646" y="2147483646"/>
                  </a:cxn>
                </a:cxnLst>
                <a:rect l="txL" t="txT" r="txR" b="txB"/>
                <a:pathLst>
                  <a:path w="4" h="3">
                    <a:moveTo>
                      <a:pt x="3" y="1"/>
                    </a:moveTo>
                    <a:cubicBezTo>
                      <a:pt x="1" y="0"/>
                      <a:pt x="0" y="1"/>
                      <a:pt x="1" y="2"/>
                    </a:cubicBezTo>
                    <a:cubicBezTo>
                      <a:pt x="2" y="3"/>
                      <a:pt x="4" y="1"/>
                      <a:pt x="3" y="1"/>
                    </a:cubicBezTo>
                    <a:close/>
                  </a:path>
                </a:pathLst>
              </a:custGeom>
              <a:solidFill>
                <a:srgbClr val="FFFFFF">
                  <a:alpha val="100000"/>
                </a:srgbClr>
              </a:solidFill>
              <a:ln w="9525">
                <a:noFill/>
              </a:ln>
            </p:spPr>
            <p:txBody>
              <a:bodyPr/>
              <a:lstStyle/>
              <a:p>
                <a:endParaRPr lang="zh-CN" altLang="en-US"/>
              </a:p>
            </p:txBody>
          </p:sp>
          <p:sp>
            <p:nvSpPr>
              <p:cNvPr id="3141" name="Freeform 642"/>
              <p:cNvSpPr/>
              <p:nvPr/>
            </p:nvSpPr>
            <p:spPr>
              <a:xfrm>
                <a:off x="4702175" y="2508251"/>
                <a:ext cx="23813" cy="14288"/>
              </a:xfrm>
              <a:custGeom>
                <a:avLst/>
                <a:gdLst>
                  <a:gd name="txL" fmla="*/ 0 w 3"/>
                  <a:gd name="txT" fmla="*/ 0 h 2"/>
                  <a:gd name="txR" fmla="*/ 3 w 3"/>
                  <a:gd name="txB" fmla="*/ 2 h 2"/>
                </a:gdLst>
                <a:ahLst/>
                <a:cxnLst>
                  <a:cxn ang="0">
                    <a:pos x="2147483646" y="0"/>
                  </a:cxn>
                  <a:cxn ang="0">
                    <a:pos x="2147483646" y="2147483646"/>
                  </a:cxn>
                  <a:cxn ang="0">
                    <a:pos x="2147483646" y="0"/>
                  </a:cxn>
                </a:cxnLst>
                <a:rect l="txL" t="txT" r="txR" b="txB"/>
                <a:pathLst>
                  <a:path w="3" h="2">
                    <a:moveTo>
                      <a:pt x="2" y="0"/>
                    </a:moveTo>
                    <a:cubicBezTo>
                      <a:pt x="1" y="0"/>
                      <a:pt x="0" y="1"/>
                      <a:pt x="1" y="2"/>
                    </a:cubicBezTo>
                    <a:cubicBezTo>
                      <a:pt x="2" y="2"/>
                      <a:pt x="3" y="1"/>
                      <a:pt x="2" y="0"/>
                    </a:cubicBezTo>
                    <a:close/>
                  </a:path>
                </a:pathLst>
              </a:custGeom>
              <a:solidFill>
                <a:srgbClr val="FFFFFF">
                  <a:alpha val="100000"/>
                </a:srgbClr>
              </a:solidFill>
              <a:ln w="9525">
                <a:noFill/>
              </a:ln>
            </p:spPr>
            <p:txBody>
              <a:bodyPr/>
              <a:lstStyle/>
              <a:p>
                <a:endParaRPr lang="zh-CN" altLang="en-US"/>
              </a:p>
            </p:txBody>
          </p:sp>
          <p:sp>
            <p:nvSpPr>
              <p:cNvPr id="3142" name="Freeform 643"/>
              <p:cNvSpPr/>
              <p:nvPr/>
            </p:nvSpPr>
            <p:spPr>
              <a:xfrm>
                <a:off x="4764088" y="2568576"/>
                <a:ext cx="23813" cy="23813"/>
              </a:xfrm>
              <a:custGeom>
                <a:avLst/>
                <a:gdLst>
                  <a:gd name="txL" fmla="*/ 0 w 3"/>
                  <a:gd name="txT" fmla="*/ 0 h 3"/>
                  <a:gd name="txR" fmla="*/ 3 w 3"/>
                  <a:gd name="txB" fmla="*/ 3 h 3"/>
                </a:gdLst>
                <a:ahLst/>
                <a:cxnLst>
                  <a:cxn ang="0">
                    <a:pos x="2147483646" y="0"/>
                  </a:cxn>
                  <a:cxn ang="0">
                    <a:pos x="2147483646" y="2147483646"/>
                  </a:cxn>
                  <a:cxn ang="0">
                    <a:pos x="2147483646" y="2147483646"/>
                  </a:cxn>
                  <a:cxn ang="0">
                    <a:pos x="2147483646" y="2147483646"/>
                  </a:cxn>
                  <a:cxn ang="0">
                    <a:pos x="2147483646" y="0"/>
                  </a:cxn>
                  <a:cxn ang="0">
                    <a:pos x="2147483646" y="0"/>
                  </a:cxn>
                </a:cxnLst>
                <a:rect l="txL" t="txT" r="txR" b="txB"/>
                <a:pathLst>
                  <a:path w="3" h="3">
                    <a:moveTo>
                      <a:pt x="2" y="0"/>
                    </a:moveTo>
                    <a:cubicBezTo>
                      <a:pt x="1" y="1"/>
                      <a:pt x="0" y="2"/>
                      <a:pt x="1" y="2"/>
                    </a:cubicBezTo>
                    <a:cubicBezTo>
                      <a:pt x="2" y="3"/>
                      <a:pt x="3" y="2"/>
                      <a:pt x="3" y="1"/>
                    </a:cubicBezTo>
                    <a:cubicBezTo>
                      <a:pt x="3" y="1"/>
                      <a:pt x="3" y="1"/>
                      <a:pt x="3" y="1"/>
                    </a:cubicBezTo>
                    <a:cubicBezTo>
                      <a:pt x="3" y="0"/>
                      <a:pt x="3" y="0"/>
                      <a:pt x="2" y="0"/>
                    </a:cubicBezTo>
                    <a:cubicBezTo>
                      <a:pt x="2" y="0"/>
                      <a:pt x="2" y="0"/>
                      <a:pt x="2" y="0"/>
                    </a:cubicBezTo>
                    <a:close/>
                  </a:path>
                </a:pathLst>
              </a:custGeom>
              <a:solidFill>
                <a:srgbClr val="FFFFFF">
                  <a:alpha val="100000"/>
                </a:srgbClr>
              </a:solidFill>
              <a:ln w="9525">
                <a:noFill/>
              </a:ln>
            </p:spPr>
            <p:txBody>
              <a:bodyPr/>
              <a:lstStyle/>
              <a:p>
                <a:endParaRPr lang="zh-CN" altLang="en-US"/>
              </a:p>
            </p:txBody>
          </p:sp>
          <p:sp>
            <p:nvSpPr>
              <p:cNvPr id="3143" name="Freeform 644"/>
              <p:cNvSpPr/>
              <p:nvPr/>
            </p:nvSpPr>
            <p:spPr>
              <a:xfrm>
                <a:off x="4833938" y="2562226"/>
                <a:ext cx="46038" cy="38100"/>
              </a:xfrm>
              <a:custGeom>
                <a:avLst/>
                <a:gdLst>
                  <a:gd name="txL" fmla="*/ 0 w 6"/>
                  <a:gd name="txT" fmla="*/ 0 h 5"/>
                  <a:gd name="txR" fmla="*/ 6 w 6"/>
                  <a:gd name="txB" fmla="*/ 5 h 5"/>
                </a:gdLst>
                <a:ahLst/>
                <a:cxnLst>
                  <a:cxn ang="0">
                    <a:pos x="2147483646" y="2147483646"/>
                  </a:cxn>
                  <a:cxn ang="0">
                    <a:pos x="2147483646" y="2147483646"/>
                  </a:cxn>
                  <a:cxn ang="0">
                    <a:pos x="2147483646" y="2147483646"/>
                  </a:cxn>
                </a:cxnLst>
                <a:rect l="txL" t="txT" r="txR" b="txB"/>
                <a:pathLst>
                  <a:path w="6" h="5">
                    <a:moveTo>
                      <a:pt x="2" y="4"/>
                    </a:moveTo>
                    <a:cubicBezTo>
                      <a:pt x="4" y="5"/>
                      <a:pt x="6" y="2"/>
                      <a:pt x="4" y="1"/>
                    </a:cubicBezTo>
                    <a:cubicBezTo>
                      <a:pt x="2" y="0"/>
                      <a:pt x="0" y="3"/>
                      <a:pt x="2" y="4"/>
                    </a:cubicBezTo>
                    <a:close/>
                  </a:path>
                </a:pathLst>
              </a:custGeom>
              <a:solidFill>
                <a:srgbClr val="FFFFFF">
                  <a:alpha val="100000"/>
                </a:srgbClr>
              </a:solidFill>
              <a:ln w="9525">
                <a:noFill/>
              </a:ln>
            </p:spPr>
            <p:txBody>
              <a:bodyPr/>
              <a:lstStyle/>
              <a:p>
                <a:endParaRPr lang="zh-CN" altLang="en-US"/>
              </a:p>
            </p:txBody>
          </p:sp>
          <p:sp>
            <p:nvSpPr>
              <p:cNvPr id="3144" name="Freeform 645"/>
              <p:cNvSpPr/>
              <p:nvPr/>
            </p:nvSpPr>
            <p:spPr>
              <a:xfrm>
                <a:off x="4848225" y="2616201"/>
                <a:ext cx="23813" cy="14288"/>
              </a:xfrm>
              <a:custGeom>
                <a:avLst/>
                <a:gdLst>
                  <a:gd name="txL" fmla="*/ 0 w 3"/>
                  <a:gd name="txT" fmla="*/ 0 h 2"/>
                  <a:gd name="txR" fmla="*/ 3 w 3"/>
                  <a:gd name="txB" fmla="*/ 2 h 2"/>
                </a:gdLst>
                <a:ahLst/>
                <a:cxnLst>
                  <a:cxn ang="0">
                    <a:pos x="2147483646" y="2147483646"/>
                  </a:cxn>
                  <a:cxn ang="0">
                    <a:pos x="2147483646" y="0"/>
                  </a:cxn>
                  <a:cxn ang="0">
                    <a:pos x="2147483646" y="2147483646"/>
                  </a:cxn>
                </a:cxnLst>
                <a:rect l="txL" t="txT" r="txR" b="txB"/>
                <a:pathLst>
                  <a:path w="3" h="2">
                    <a:moveTo>
                      <a:pt x="1" y="2"/>
                    </a:moveTo>
                    <a:cubicBezTo>
                      <a:pt x="2" y="2"/>
                      <a:pt x="3" y="1"/>
                      <a:pt x="2" y="0"/>
                    </a:cubicBezTo>
                    <a:cubicBezTo>
                      <a:pt x="1" y="0"/>
                      <a:pt x="0" y="1"/>
                      <a:pt x="1" y="2"/>
                    </a:cubicBezTo>
                    <a:close/>
                  </a:path>
                </a:pathLst>
              </a:custGeom>
              <a:solidFill>
                <a:srgbClr val="FFFFFF">
                  <a:alpha val="100000"/>
                </a:srgbClr>
              </a:solidFill>
              <a:ln w="9525">
                <a:noFill/>
              </a:ln>
            </p:spPr>
            <p:txBody>
              <a:bodyPr/>
              <a:lstStyle/>
              <a:p>
                <a:endParaRPr lang="zh-CN" altLang="en-US"/>
              </a:p>
            </p:txBody>
          </p:sp>
          <p:sp>
            <p:nvSpPr>
              <p:cNvPr id="3145" name="Freeform 646"/>
              <p:cNvSpPr/>
              <p:nvPr/>
            </p:nvSpPr>
            <p:spPr>
              <a:xfrm>
                <a:off x="4910138" y="2600326"/>
                <a:ext cx="15875" cy="22225"/>
              </a:xfrm>
              <a:custGeom>
                <a:avLst/>
                <a:gdLst>
                  <a:gd name="txL" fmla="*/ 0 w 2"/>
                  <a:gd name="txT" fmla="*/ 0 h 3"/>
                  <a:gd name="txR" fmla="*/ 2 w 2"/>
                  <a:gd name="txB" fmla="*/ 3 h 3"/>
                </a:gdLst>
                <a:ahLst/>
                <a:cxnLst>
                  <a:cxn ang="0">
                    <a:pos x="2147483646" y="2147483646"/>
                  </a:cxn>
                  <a:cxn ang="0">
                    <a:pos x="2147483646" y="0"/>
                  </a:cxn>
                  <a:cxn ang="0">
                    <a:pos x="2147483646" y="2147483646"/>
                  </a:cxn>
                  <a:cxn ang="0">
                    <a:pos x="0" y="2147483646"/>
                  </a:cxn>
                  <a:cxn ang="0">
                    <a:pos x="2147483646" y="2147483646"/>
                  </a:cxn>
                </a:cxnLst>
                <a:rect l="txL" t="txT" r="txR" b="txB"/>
                <a:pathLst>
                  <a:path w="2" h="3">
                    <a:moveTo>
                      <a:pt x="2" y="2"/>
                    </a:moveTo>
                    <a:cubicBezTo>
                      <a:pt x="2" y="1"/>
                      <a:pt x="2" y="1"/>
                      <a:pt x="1" y="0"/>
                    </a:cubicBezTo>
                    <a:cubicBezTo>
                      <a:pt x="1" y="0"/>
                      <a:pt x="1" y="0"/>
                      <a:pt x="1" y="1"/>
                    </a:cubicBezTo>
                    <a:cubicBezTo>
                      <a:pt x="0" y="1"/>
                      <a:pt x="0" y="1"/>
                      <a:pt x="0" y="2"/>
                    </a:cubicBezTo>
                    <a:cubicBezTo>
                      <a:pt x="1" y="3"/>
                      <a:pt x="2" y="3"/>
                      <a:pt x="2" y="2"/>
                    </a:cubicBezTo>
                    <a:close/>
                  </a:path>
                </a:pathLst>
              </a:custGeom>
              <a:solidFill>
                <a:srgbClr val="FFFFFF">
                  <a:alpha val="100000"/>
                </a:srgbClr>
              </a:solidFill>
              <a:ln w="9525">
                <a:noFill/>
              </a:ln>
            </p:spPr>
            <p:txBody>
              <a:bodyPr/>
              <a:lstStyle/>
              <a:p>
                <a:endParaRPr lang="zh-CN" altLang="en-US"/>
              </a:p>
            </p:txBody>
          </p:sp>
          <p:sp>
            <p:nvSpPr>
              <p:cNvPr id="3146" name="Freeform 647"/>
              <p:cNvSpPr/>
              <p:nvPr/>
            </p:nvSpPr>
            <p:spPr>
              <a:xfrm>
                <a:off x="4995863" y="2676526"/>
                <a:ext cx="14288" cy="15875"/>
              </a:xfrm>
              <a:custGeom>
                <a:avLst/>
                <a:gdLst>
                  <a:gd name="txL" fmla="*/ 0 w 2"/>
                  <a:gd name="txT" fmla="*/ 0 h 2"/>
                  <a:gd name="txR" fmla="*/ 2 w 2"/>
                  <a:gd name="txB" fmla="*/ 2 h 2"/>
                </a:gdLst>
                <a:ahLst/>
                <a:cxnLst>
                  <a:cxn ang="0">
                    <a:pos x="0" y="2147483646"/>
                  </a:cxn>
                  <a:cxn ang="0">
                    <a:pos x="2147483646" y="0"/>
                  </a:cxn>
                  <a:cxn ang="0">
                    <a:pos x="0" y="2147483646"/>
                  </a:cxn>
                </a:cxnLst>
                <a:rect l="txL" t="txT" r="txR" b="txB"/>
                <a:pathLst>
                  <a:path w="2" h="2">
                    <a:moveTo>
                      <a:pt x="0" y="1"/>
                    </a:moveTo>
                    <a:cubicBezTo>
                      <a:pt x="1" y="2"/>
                      <a:pt x="2" y="1"/>
                      <a:pt x="1" y="0"/>
                    </a:cubicBezTo>
                    <a:cubicBezTo>
                      <a:pt x="1" y="0"/>
                      <a:pt x="0" y="1"/>
                      <a:pt x="0" y="1"/>
                    </a:cubicBezTo>
                    <a:close/>
                  </a:path>
                </a:pathLst>
              </a:custGeom>
              <a:solidFill>
                <a:srgbClr val="FFFFFF">
                  <a:alpha val="100000"/>
                </a:srgbClr>
              </a:solidFill>
              <a:ln w="9525">
                <a:noFill/>
              </a:ln>
            </p:spPr>
            <p:txBody>
              <a:bodyPr/>
              <a:lstStyle/>
              <a:p>
                <a:endParaRPr lang="zh-CN" altLang="en-US"/>
              </a:p>
            </p:txBody>
          </p:sp>
          <p:sp>
            <p:nvSpPr>
              <p:cNvPr id="3147" name="Freeform 648"/>
              <p:cNvSpPr/>
              <p:nvPr/>
            </p:nvSpPr>
            <p:spPr>
              <a:xfrm>
                <a:off x="5026025" y="2700338"/>
                <a:ext cx="23813" cy="15875"/>
              </a:xfrm>
              <a:custGeom>
                <a:avLst/>
                <a:gdLst>
                  <a:gd name="txL" fmla="*/ 0 w 3"/>
                  <a:gd name="txT" fmla="*/ 0 h 2"/>
                  <a:gd name="txR" fmla="*/ 3 w 3"/>
                  <a:gd name="txB" fmla="*/ 2 h 2"/>
                </a:gdLst>
                <a:ahLst/>
                <a:cxnLst>
                  <a:cxn ang="0">
                    <a:pos x="2147483646" y="2147483646"/>
                  </a:cxn>
                  <a:cxn ang="0">
                    <a:pos x="2147483646" y="2147483646"/>
                  </a:cxn>
                  <a:cxn ang="0">
                    <a:pos x="2147483646" y="2147483646"/>
                  </a:cxn>
                  <a:cxn ang="0">
                    <a:pos x="2147483646" y="2147483646"/>
                  </a:cxn>
                  <a:cxn ang="0">
                    <a:pos x="2147483646" y="2147483646"/>
                  </a:cxn>
                </a:cxnLst>
                <a:rect l="txL" t="txT" r="txR" b="txB"/>
                <a:pathLst>
                  <a:path w="3" h="2">
                    <a:moveTo>
                      <a:pt x="2" y="2"/>
                    </a:moveTo>
                    <a:cubicBezTo>
                      <a:pt x="2" y="2"/>
                      <a:pt x="2" y="2"/>
                      <a:pt x="2" y="2"/>
                    </a:cubicBezTo>
                    <a:cubicBezTo>
                      <a:pt x="3" y="2"/>
                      <a:pt x="3" y="2"/>
                      <a:pt x="3" y="2"/>
                    </a:cubicBezTo>
                    <a:cubicBezTo>
                      <a:pt x="3" y="2"/>
                      <a:pt x="3" y="1"/>
                      <a:pt x="2" y="1"/>
                    </a:cubicBezTo>
                    <a:cubicBezTo>
                      <a:pt x="2" y="0"/>
                      <a:pt x="0" y="2"/>
                      <a:pt x="2" y="2"/>
                    </a:cubicBezTo>
                    <a:close/>
                  </a:path>
                </a:pathLst>
              </a:custGeom>
              <a:solidFill>
                <a:srgbClr val="FFFFFF">
                  <a:alpha val="100000"/>
                </a:srgbClr>
              </a:solidFill>
              <a:ln w="9525">
                <a:noFill/>
              </a:ln>
            </p:spPr>
            <p:txBody>
              <a:bodyPr/>
              <a:lstStyle/>
              <a:p>
                <a:endParaRPr lang="zh-CN" altLang="en-US"/>
              </a:p>
            </p:txBody>
          </p:sp>
          <p:sp>
            <p:nvSpPr>
              <p:cNvPr id="3148" name="Freeform 649"/>
              <p:cNvSpPr/>
              <p:nvPr/>
            </p:nvSpPr>
            <p:spPr>
              <a:xfrm>
                <a:off x="5049838" y="2754313"/>
                <a:ext cx="22225" cy="23813"/>
              </a:xfrm>
              <a:custGeom>
                <a:avLst/>
                <a:gdLst>
                  <a:gd name="txL" fmla="*/ 0 w 3"/>
                  <a:gd name="txT" fmla="*/ 0 h 3"/>
                  <a:gd name="txR" fmla="*/ 3 w 3"/>
                  <a:gd name="txB" fmla="*/ 3 h 3"/>
                </a:gdLst>
                <a:ahLst/>
                <a:cxnLst>
                  <a:cxn ang="0">
                    <a:pos x="2147483646" y="2147483646"/>
                  </a:cxn>
                  <a:cxn ang="0">
                    <a:pos x="2147483646" y="2147483646"/>
                  </a:cxn>
                  <a:cxn ang="0">
                    <a:pos x="2147483646" y="2147483646"/>
                  </a:cxn>
                </a:cxnLst>
                <a:rect l="txL" t="txT" r="txR" b="txB"/>
                <a:pathLst>
                  <a:path w="3" h="3">
                    <a:moveTo>
                      <a:pt x="1" y="2"/>
                    </a:moveTo>
                    <a:cubicBezTo>
                      <a:pt x="2" y="3"/>
                      <a:pt x="3" y="1"/>
                      <a:pt x="2" y="1"/>
                    </a:cubicBezTo>
                    <a:cubicBezTo>
                      <a:pt x="1" y="0"/>
                      <a:pt x="0" y="2"/>
                      <a:pt x="1" y="2"/>
                    </a:cubicBezTo>
                    <a:close/>
                  </a:path>
                </a:pathLst>
              </a:custGeom>
              <a:solidFill>
                <a:srgbClr val="FFFFFF">
                  <a:alpha val="100000"/>
                </a:srgbClr>
              </a:solidFill>
              <a:ln w="9525">
                <a:noFill/>
              </a:ln>
            </p:spPr>
            <p:txBody>
              <a:bodyPr/>
              <a:lstStyle/>
              <a:p>
                <a:endParaRPr lang="zh-CN" altLang="en-US"/>
              </a:p>
            </p:txBody>
          </p:sp>
          <p:sp>
            <p:nvSpPr>
              <p:cNvPr id="3149" name="Freeform 650"/>
              <p:cNvSpPr/>
              <p:nvPr/>
            </p:nvSpPr>
            <p:spPr>
              <a:xfrm>
                <a:off x="5103813" y="2784476"/>
                <a:ext cx="30163" cy="23813"/>
              </a:xfrm>
              <a:custGeom>
                <a:avLst/>
                <a:gdLst>
                  <a:gd name="txL" fmla="*/ 0 w 4"/>
                  <a:gd name="txT" fmla="*/ 0 h 3"/>
                  <a:gd name="txR" fmla="*/ 4 w 4"/>
                  <a:gd name="txB" fmla="*/ 3 h 3"/>
                </a:gdLst>
                <a:ahLst/>
                <a:cxnLst>
                  <a:cxn ang="0">
                    <a:pos x="2147483646" y="2147483646"/>
                  </a:cxn>
                  <a:cxn ang="0">
                    <a:pos x="2147483646" y="2147483646"/>
                  </a:cxn>
                  <a:cxn ang="0">
                    <a:pos x="2147483646" y="0"/>
                  </a:cxn>
                  <a:cxn ang="0">
                    <a:pos x="2147483646" y="0"/>
                  </a:cxn>
                  <a:cxn ang="0">
                    <a:pos x="2147483646" y="2147483646"/>
                  </a:cxn>
                </a:cxnLst>
                <a:rect l="txL" t="txT" r="txR" b="txB"/>
                <a:pathLst>
                  <a:path w="4" h="3">
                    <a:moveTo>
                      <a:pt x="4" y="1"/>
                    </a:moveTo>
                    <a:cubicBezTo>
                      <a:pt x="4" y="1"/>
                      <a:pt x="4" y="1"/>
                      <a:pt x="4" y="1"/>
                    </a:cubicBezTo>
                    <a:cubicBezTo>
                      <a:pt x="4" y="0"/>
                      <a:pt x="3" y="0"/>
                      <a:pt x="3" y="0"/>
                    </a:cubicBezTo>
                    <a:cubicBezTo>
                      <a:pt x="3" y="0"/>
                      <a:pt x="3" y="0"/>
                      <a:pt x="3" y="0"/>
                    </a:cubicBezTo>
                    <a:cubicBezTo>
                      <a:pt x="0" y="1"/>
                      <a:pt x="4" y="3"/>
                      <a:pt x="4" y="1"/>
                    </a:cubicBezTo>
                    <a:close/>
                  </a:path>
                </a:pathLst>
              </a:custGeom>
              <a:solidFill>
                <a:srgbClr val="FFFFFF">
                  <a:alpha val="100000"/>
                </a:srgbClr>
              </a:solidFill>
              <a:ln w="9525">
                <a:noFill/>
              </a:ln>
            </p:spPr>
            <p:txBody>
              <a:bodyPr/>
              <a:lstStyle/>
              <a:p>
                <a:endParaRPr lang="zh-CN" altLang="en-US"/>
              </a:p>
            </p:txBody>
          </p:sp>
          <p:sp>
            <p:nvSpPr>
              <p:cNvPr id="3150" name="Freeform 651"/>
              <p:cNvSpPr>
                <a:spLocks noEditPoints="1"/>
              </p:cNvSpPr>
              <p:nvPr/>
            </p:nvSpPr>
            <p:spPr>
              <a:xfrm>
                <a:off x="1617663" y="3032126"/>
                <a:ext cx="385763" cy="361950"/>
              </a:xfrm>
              <a:custGeom>
                <a:avLst/>
                <a:gdLst>
                  <a:gd name="txL" fmla="*/ 0 w 50"/>
                  <a:gd name="txT" fmla="*/ 0 h 47"/>
                  <a:gd name="txR" fmla="*/ 50 w 50"/>
                  <a:gd name="txB" fmla="*/ 47 h 47"/>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50" h="47">
                    <a:moveTo>
                      <a:pt x="36" y="2"/>
                    </a:moveTo>
                    <a:cubicBezTo>
                      <a:pt x="18" y="8"/>
                      <a:pt x="9" y="31"/>
                      <a:pt x="1" y="46"/>
                    </a:cubicBezTo>
                    <a:cubicBezTo>
                      <a:pt x="0" y="47"/>
                      <a:pt x="1" y="47"/>
                      <a:pt x="2" y="47"/>
                    </a:cubicBezTo>
                    <a:cubicBezTo>
                      <a:pt x="11" y="33"/>
                      <a:pt x="19" y="12"/>
                      <a:pt x="35" y="5"/>
                    </a:cubicBezTo>
                    <a:cubicBezTo>
                      <a:pt x="35" y="5"/>
                      <a:pt x="35" y="5"/>
                      <a:pt x="36" y="6"/>
                    </a:cubicBezTo>
                    <a:cubicBezTo>
                      <a:pt x="39" y="10"/>
                      <a:pt x="44" y="13"/>
                      <a:pt x="48" y="15"/>
                    </a:cubicBezTo>
                    <a:cubicBezTo>
                      <a:pt x="49" y="16"/>
                      <a:pt x="50" y="15"/>
                      <a:pt x="50" y="14"/>
                    </a:cubicBezTo>
                    <a:cubicBezTo>
                      <a:pt x="48" y="9"/>
                      <a:pt x="45" y="5"/>
                      <a:pt x="40" y="3"/>
                    </a:cubicBezTo>
                    <a:cubicBezTo>
                      <a:pt x="41" y="2"/>
                      <a:pt x="40" y="0"/>
                      <a:pt x="38" y="1"/>
                    </a:cubicBezTo>
                    <a:cubicBezTo>
                      <a:pt x="38" y="1"/>
                      <a:pt x="37" y="1"/>
                      <a:pt x="36" y="2"/>
                    </a:cubicBezTo>
                    <a:cubicBezTo>
                      <a:pt x="36" y="2"/>
                      <a:pt x="36" y="2"/>
                      <a:pt x="36" y="2"/>
                    </a:cubicBezTo>
                    <a:close/>
                    <a:moveTo>
                      <a:pt x="36" y="5"/>
                    </a:moveTo>
                    <a:cubicBezTo>
                      <a:pt x="37" y="5"/>
                      <a:pt x="37" y="4"/>
                      <a:pt x="38" y="4"/>
                    </a:cubicBezTo>
                    <a:cubicBezTo>
                      <a:pt x="41" y="6"/>
                      <a:pt x="45" y="8"/>
                      <a:pt x="47" y="12"/>
                    </a:cubicBezTo>
                    <a:cubicBezTo>
                      <a:pt x="43" y="10"/>
                      <a:pt x="40" y="7"/>
                      <a:pt x="36" y="5"/>
                    </a:cubicBezTo>
                    <a:cubicBezTo>
                      <a:pt x="36" y="5"/>
                      <a:pt x="36" y="5"/>
                      <a:pt x="36" y="5"/>
                    </a:cubicBezTo>
                    <a:close/>
                  </a:path>
                </a:pathLst>
              </a:custGeom>
              <a:solidFill>
                <a:srgbClr val="FFFFFF">
                  <a:alpha val="100000"/>
                </a:srgbClr>
              </a:solidFill>
              <a:ln w="9525">
                <a:noFill/>
              </a:ln>
            </p:spPr>
            <p:txBody>
              <a:bodyPr/>
              <a:lstStyle/>
              <a:p>
                <a:endParaRPr lang="zh-CN" altLang="en-US"/>
              </a:p>
            </p:txBody>
          </p:sp>
          <p:sp>
            <p:nvSpPr>
              <p:cNvPr id="3151" name="Freeform 652"/>
              <p:cNvSpPr>
                <a:spLocks noEditPoints="1"/>
              </p:cNvSpPr>
              <p:nvPr/>
            </p:nvSpPr>
            <p:spPr>
              <a:xfrm>
                <a:off x="908050" y="1944688"/>
                <a:ext cx="1766888" cy="1604963"/>
              </a:xfrm>
              <a:custGeom>
                <a:avLst/>
                <a:gdLst>
                  <a:gd name="txL" fmla="*/ 0 w 229"/>
                  <a:gd name="txT" fmla="*/ 0 h 208"/>
                  <a:gd name="txR" fmla="*/ 229 w 229"/>
                  <a:gd name="txB" fmla="*/ 208 h 208"/>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229" h="208">
                    <a:moveTo>
                      <a:pt x="228" y="101"/>
                    </a:moveTo>
                    <a:cubicBezTo>
                      <a:pt x="225" y="91"/>
                      <a:pt x="207" y="91"/>
                      <a:pt x="198" y="88"/>
                    </a:cubicBezTo>
                    <a:cubicBezTo>
                      <a:pt x="178" y="81"/>
                      <a:pt x="163" y="66"/>
                      <a:pt x="147" y="53"/>
                    </a:cubicBezTo>
                    <a:cubicBezTo>
                      <a:pt x="136" y="45"/>
                      <a:pt x="99" y="16"/>
                      <a:pt x="88" y="36"/>
                    </a:cubicBezTo>
                    <a:cubicBezTo>
                      <a:pt x="88" y="36"/>
                      <a:pt x="87" y="36"/>
                      <a:pt x="86" y="35"/>
                    </a:cubicBezTo>
                    <a:cubicBezTo>
                      <a:pt x="82" y="33"/>
                      <a:pt x="77" y="31"/>
                      <a:pt x="72" y="30"/>
                    </a:cubicBezTo>
                    <a:cubicBezTo>
                      <a:pt x="71" y="18"/>
                      <a:pt x="59" y="2"/>
                      <a:pt x="45" y="5"/>
                    </a:cubicBezTo>
                    <a:cubicBezTo>
                      <a:pt x="42" y="5"/>
                      <a:pt x="41" y="6"/>
                      <a:pt x="39" y="9"/>
                    </a:cubicBezTo>
                    <a:cubicBezTo>
                      <a:pt x="35" y="13"/>
                      <a:pt x="30" y="18"/>
                      <a:pt x="28" y="23"/>
                    </a:cubicBezTo>
                    <a:cubicBezTo>
                      <a:pt x="26" y="30"/>
                      <a:pt x="30" y="35"/>
                      <a:pt x="32" y="41"/>
                    </a:cubicBezTo>
                    <a:cubicBezTo>
                      <a:pt x="24" y="49"/>
                      <a:pt x="17" y="60"/>
                      <a:pt x="14" y="69"/>
                    </a:cubicBezTo>
                    <a:cubicBezTo>
                      <a:pt x="0" y="100"/>
                      <a:pt x="29" y="130"/>
                      <a:pt x="54" y="147"/>
                    </a:cubicBezTo>
                    <a:cubicBezTo>
                      <a:pt x="53" y="149"/>
                      <a:pt x="53" y="150"/>
                      <a:pt x="52" y="152"/>
                    </a:cubicBezTo>
                    <a:cubicBezTo>
                      <a:pt x="50" y="165"/>
                      <a:pt x="61" y="177"/>
                      <a:pt x="71" y="184"/>
                    </a:cubicBezTo>
                    <a:cubicBezTo>
                      <a:pt x="81" y="192"/>
                      <a:pt x="95" y="202"/>
                      <a:pt x="108" y="205"/>
                    </a:cubicBezTo>
                    <a:cubicBezTo>
                      <a:pt x="118" y="208"/>
                      <a:pt x="124" y="203"/>
                      <a:pt x="129" y="197"/>
                    </a:cubicBezTo>
                    <a:cubicBezTo>
                      <a:pt x="129" y="197"/>
                      <a:pt x="129" y="197"/>
                      <a:pt x="129" y="197"/>
                    </a:cubicBezTo>
                    <a:cubicBezTo>
                      <a:pt x="130" y="197"/>
                      <a:pt x="130" y="197"/>
                      <a:pt x="130" y="196"/>
                    </a:cubicBezTo>
                    <a:cubicBezTo>
                      <a:pt x="129" y="197"/>
                      <a:pt x="130" y="198"/>
                      <a:pt x="131" y="197"/>
                    </a:cubicBezTo>
                    <a:cubicBezTo>
                      <a:pt x="140" y="191"/>
                      <a:pt x="147" y="183"/>
                      <a:pt x="155" y="175"/>
                    </a:cubicBezTo>
                    <a:cubicBezTo>
                      <a:pt x="162" y="168"/>
                      <a:pt x="170" y="161"/>
                      <a:pt x="176" y="154"/>
                    </a:cubicBezTo>
                    <a:cubicBezTo>
                      <a:pt x="183" y="146"/>
                      <a:pt x="191" y="130"/>
                      <a:pt x="187" y="119"/>
                    </a:cubicBezTo>
                    <a:cubicBezTo>
                      <a:pt x="186" y="116"/>
                      <a:pt x="184" y="114"/>
                      <a:pt x="182" y="111"/>
                    </a:cubicBezTo>
                    <a:cubicBezTo>
                      <a:pt x="184" y="104"/>
                      <a:pt x="189" y="99"/>
                      <a:pt x="196" y="98"/>
                    </a:cubicBezTo>
                    <a:cubicBezTo>
                      <a:pt x="206" y="101"/>
                      <a:pt x="215" y="103"/>
                      <a:pt x="223" y="109"/>
                    </a:cubicBezTo>
                    <a:cubicBezTo>
                      <a:pt x="223" y="109"/>
                      <a:pt x="224" y="109"/>
                      <a:pt x="225" y="109"/>
                    </a:cubicBezTo>
                    <a:cubicBezTo>
                      <a:pt x="227" y="107"/>
                      <a:pt x="229" y="105"/>
                      <a:pt x="228" y="102"/>
                    </a:cubicBezTo>
                    <a:moveTo>
                      <a:pt x="187" y="98"/>
                    </a:moveTo>
                    <a:cubicBezTo>
                      <a:pt x="184" y="101"/>
                      <a:pt x="182" y="104"/>
                      <a:pt x="180" y="108"/>
                    </a:cubicBezTo>
                    <a:cubicBezTo>
                      <a:pt x="179" y="104"/>
                      <a:pt x="178" y="99"/>
                      <a:pt x="181" y="97"/>
                    </a:cubicBezTo>
                    <a:cubicBezTo>
                      <a:pt x="183" y="98"/>
                      <a:pt x="185" y="98"/>
                      <a:pt x="187" y="98"/>
                    </a:cubicBezTo>
                    <a:close/>
                    <a:moveTo>
                      <a:pt x="177" y="97"/>
                    </a:moveTo>
                    <a:cubicBezTo>
                      <a:pt x="176" y="99"/>
                      <a:pt x="176" y="102"/>
                      <a:pt x="176" y="104"/>
                    </a:cubicBezTo>
                    <a:cubicBezTo>
                      <a:pt x="172" y="101"/>
                      <a:pt x="169" y="98"/>
                      <a:pt x="166" y="95"/>
                    </a:cubicBezTo>
                    <a:cubicBezTo>
                      <a:pt x="158" y="87"/>
                      <a:pt x="150" y="80"/>
                      <a:pt x="142" y="74"/>
                    </a:cubicBezTo>
                    <a:cubicBezTo>
                      <a:pt x="128" y="63"/>
                      <a:pt x="114" y="51"/>
                      <a:pt x="99" y="42"/>
                    </a:cubicBezTo>
                    <a:cubicBezTo>
                      <a:pt x="113" y="41"/>
                      <a:pt x="130" y="56"/>
                      <a:pt x="139" y="64"/>
                    </a:cubicBezTo>
                    <a:cubicBezTo>
                      <a:pt x="148" y="72"/>
                      <a:pt x="157" y="80"/>
                      <a:pt x="167" y="88"/>
                    </a:cubicBezTo>
                    <a:cubicBezTo>
                      <a:pt x="170" y="91"/>
                      <a:pt x="174" y="94"/>
                      <a:pt x="178" y="96"/>
                    </a:cubicBezTo>
                    <a:cubicBezTo>
                      <a:pt x="178" y="96"/>
                      <a:pt x="177" y="96"/>
                      <a:pt x="177" y="97"/>
                    </a:cubicBezTo>
                    <a:close/>
                    <a:moveTo>
                      <a:pt x="131" y="195"/>
                    </a:moveTo>
                    <a:cubicBezTo>
                      <a:pt x="131" y="195"/>
                      <a:pt x="132" y="194"/>
                      <a:pt x="132" y="194"/>
                    </a:cubicBezTo>
                    <a:cubicBezTo>
                      <a:pt x="132" y="194"/>
                      <a:pt x="131" y="195"/>
                      <a:pt x="131" y="195"/>
                    </a:cubicBezTo>
                    <a:close/>
                    <a:moveTo>
                      <a:pt x="67" y="172"/>
                    </a:moveTo>
                    <a:cubicBezTo>
                      <a:pt x="65" y="165"/>
                      <a:pt x="74" y="151"/>
                      <a:pt x="79" y="145"/>
                    </a:cubicBezTo>
                    <a:cubicBezTo>
                      <a:pt x="88" y="137"/>
                      <a:pt x="96" y="132"/>
                      <a:pt x="109" y="134"/>
                    </a:cubicBezTo>
                    <a:cubicBezTo>
                      <a:pt x="120" y="136"/>
                      <a:pt x="141" y="143"/>
                      <a:pt x="148" y="152"/>
                    </a:cubicBezTo>
                    <a:cubicBezTo>
                      <a:pt x="162" y="171"/>
                      <a:pt x="120" y="204"/>
                      <a:pt x="107" y="198"/>
                    </a:cubicBezTo>
                    <a:cubicBezTo>
                      <a:pt x="107" y="198"/>
                      <a:pt x="69" y="178"/>
                      <a:pt x="67" y="172"/>
                    </a:cubicBezTo>
                    <a:close/>
                    <a:moveTo>
                      <a:pt x="86" y="189"/>
                    </a:moveTo>
                    <a:cubicBezTo>
                      <a:pt x="90" y="191"/>
                      <a:pt x="95" y="195"/>
                      <a:pt x="101" y="198"/>
                    </a:cubicBezTo>
                    <a:cubicBezTo>
                      <a:pt x="94" y="195"/>
                      <a:pt x="86" y="191"/>
                      <a:pt x="79" y="186"/>
                    </a:cubicBezTo>
                    <a:cubicBezTo>
                      <a:pt x="82" y="187"/>
                      <a:pt x="84" y="188"/>
                      <a:pt x="86" y="189"/>
                    </a:cubicBezTo>
                    <a:close/>
                    <a:moveTo>
                      <a:pt x="105" y="105"/>
                    </a:moveTo>
                    <a:cubicBezTo>
                      <a:pt x="121" y="105"/>
                      <a:pt x="147" y="121"/>
                      <a:pt x="156" y="133"/>
                    </a:cubicBezTo>
                    <a:cubicBezTo>
                      <a:pt x="164" y="143"/>
                      <a:pt x="160" y="156"/>
                      <a:pt x="154" y="166"/>
                    </a:cubicBezTo>
                    <a:cubicBezTo>
                      <a:pt x="155" y="162"/>
                      <a:pt x="155" y="158"/>
                      <a:pt x="152" y="154"/>
                    </a:cubicBezTo>
                    <a:cubicBezTo>
                      <a:pt x="144" y="140"/>
                      <a:pt x="113" y="128"/>
                      <a:pt x="97" y="131"/>
                    </a:cubicBezTo>
                    <a:cubicBezTo>
                      <a:pt x="84" y="134"/>
                      <a:pt x="59" y="157"/>
                      <a:pt x="65" y="172"/>
                    </a:cubicBezTo>
                    <a:cubicBezTo>
                      <a:pt x="65" y="172"/>
                      <a:pt x="65" y="172"/>
                      <a:pt x="65" y="173"/>
                    </a:cubicBezTo>
                    <a:cubicBezTo>
                      <a:pt x="65" y="173"/>
                      <a:pt x="64" y="173"/>
                      <a:pt x="64" y="173"/>
                    </a:cubicBezTo>
                    <a:cubicBezTo>
                      <a:pt x="60" y="169"/>
                      <a:pt x="57" y="164"/>
                      <a:pt x="57" y="161"/>
                    </a:cubicBezTo>
                    <a:cubicBezTo>
                      <a:pt x="57" y="161"/>
                      <a:pt x="57" y="161"/>
                      <a:pt x="57" y="161"/>
                    </a:cubicBezTo>
                    <a:cubicBezTo>
                      <a:pt x="57" y="161"/>
                      <a:pt x="57" y="161"/>
                      <a:pt x="57" y="160"/>
                    </a:cubicBezTo>
                    <a:cubicBezTo>
                      <a:pt x="66" y="149"/>
                      <a:pt x="76" y="134"/>
                      <a:pt x="88" y="125"/>
                    </a:cubicBezTo>
                    <a:cubicBezTo>
                      <a:pt x="105" y="112"/>
                      <a:pt x="123" y="122"/>
                      <a:pt x="140" y="130"/>
                    </a:cubicBezTo>
                    <a:cubicBezTo>
                      <a:pt x="139" y="131"/>
                      <a:pt x="139" y="131"/>
                      <a:pt x="140" y="131"/>
                    </a:cubicBezTo>
                    <a:cubicBezTo>
                      <a:pt x="138" y="131"/>
                      <a:pt x="137" y="131"/>
                      <a:pt x="136" y="132"/>
                    </a:cubicBezTo>
                    <a:cubicBezTo>
                      <a:pt x="136" y="133"/>
                      <a:pt x="136" y="133"/>
                      <a:pt x="136" y="134"/>
                    </a:cubicBezTo>
                    <a:cubicBezTo>
                      <a:pt x="140" y="137"/>
                      <a:pt x="144" y="140"/>
                      <a:pt x="148" y="143"/>
                    </a:cubicBezTo>
                    <a:cubicBezTo>
                      <a:pt x="149" y="143"/>
                      <a:pt x="150" y="143"/>
                      <a:pt x="150" y="142"/>
                    </a:cubicBezTo>
                    <a:cubicBezTo>
                      <a:pt x="151" y="138"/>
                      <a:pt x="149" y="134"/>
                      <a:pt x="145" y="131"/>
                    </a:cubicBezTo>
                    <a:cubicBezTo>
                      <a:pt x="134" y="122"/>
                      <a:pt x="113" y="112"/>
                      <a:pt x="99" y="115"/>
                    </a:cubicBezTo>
                    <a:cubicBezTo>
                      <a:pt x="91" y="116"/>
                      <a:pt x="86" y="122"/>
                      <a:pt x="81" y="127"/>
                    </a:cubicBezTo>
                    <a:cubicBezTo>
                      <a:pt x="72" y="137"/>
                      <a:pt x="64" y="147"/>
                      <a:pt x="56" y="158"/>
                    </a:cubicBezTo>
                    <a:cubicBezTo>
                      <a:pt x="56" y="139"/>
                      <a:pt x="87" y="106"/>
                      <a:pt x="105" y="105"/>
                    </a:cubicBezTo>
                    <a:close/>
                    <a:moveTo>
                      <a:pt x="142" y="133"/>
                    </a:moveTo>
                    <a:cubicBezTo>
                      <a:pt x="142" y="132"/>
                      <a:pt x="141" y="132"/>
                      <a:pt x="141" y="132"/>
                    </a:cubicBezTo>
                    <a:cubicBezTo>
                      <a:pt x="145" y="133"/>
                      <a:pt x="148" y="136"/>
                      <a:pt x="148" y="140"/>
                    </a:cubicBezTo>
                    <a:cubicBezTo>
                      <a:pt x="145" y="137"/>
                      <a:pt x="142" y="135"/>
                      <a:pt x="139" y="133"/>
                    </a:cubicBezTo>
                    <a:cubicBezTo>
                      <a:pt x="139" y="132"/>
                      <a:pt x="140" y="132"/>
                      <a:pt x="142" y="133"/>
                    </a:cubicBezTo>
                    <a:cubicBezTo>
                      <a:pt x="142" y="133"/>
                      <a:pt x="142" y="133"/>
                      <a:pt x="142" y="133"/>
                    </a:cubicBezTo>
                    <a:close/>
                    <a:moveTo>
                      <a:pt x="36" y="37"/>
                    </a:moveTo>
                    <a:cubicBezTo>
                      <a:pt x="32" y="30"/>
                      <a:pt x="31" y="22"/>
                      <a:pt x="39" y="18"/>
                    </a:cubicBezTo>
                    <a:cubicBezTo>
                      <a:pt x="44" y="16"/>
                      <a:pt x="49" y="16"/>
                      <a:pt x="53" y="19"/>
                    </a:cubicBezTo>
                    <a:cubicBezTo>
                      <a:pt x="56" y="21"/>
                      <a:pt x="58" y="25"/>
                      <a:pt x="60" y="28"/>
                    </a:cubicBezTo>
                    <a:cubicBezTo>
                      <a:pt x="55" y="28"/>
                      <a:pt x="50" y="28"/>
                      <a:pt x="45" y="31"/>
                    </a:cubicBezTo>
                    <a:cubicBezTo>
                      <a:pt x="42" y="32"/>
                      <a:pt x="39" y="34"/>
                      <a:pt x="36" y="37"/>
                    </a:cubicBezTo>
                    <a:close/>
                    <a:moveTo>
                      <a:pt x="69" y="29"/>
                    </a:moveTo>
                    <a:cubicBezTo>
                      <a:pt x="67" y="29"/>
                      <a:pt x="65" y="28"/>
                      <a:pt x="62" y="28"/>
                    </a:cubicBezTo>
                    <a:cubicBezTo>
                      <a:pt x="58" y="19"/>
                      <a:pt x="49" y="11"/>
                      <a:pt x="38" y="16"/>
                    </a:cubicBezTo>
                    <a:cubicBezTo>
                      <a:pt x="30" y="20"/>
                      <a:pt x="29" y="32"/>
                      <a:pt x="35" y="38"/>
                    </a:cubicBezTo>
                    <a:cubicBezTo>
                      <a:pt x="34" y="39"/>
                      <a:pt x="34" y="39"/>
                      <a:pt x="33" y="39"/>
                    </a:cubicBezTo>
                    <a:cubicBezTo>
                      <a:pt x="33" y="37"/>
                      <a:pt x="32" y="35"/>
                      <a:pt x="31" y="33"/>
                    </a:cubicBezTo>
                    <a:cubicBezTo>
                      <a:pt x="28" y="25"/>
                      <a:pt x="35" y="15"/>
                      <a:pt x="41" y="10"/>
                    </a:cubicBezTo>
                    <a:cubicBezTo>
                      <a:pt x="53" y="0"/>
                      <a:pt x="67" y="18"/>
                      <a:pt x="69" y="29"/>
                    </a:cubicBezTo>
                    <a:close/>
                    <a:moveTo>
                      <a:pt x="106" y="52"/>
                    </a:moveTo>
                    <a:cubicBezTo>
                      <a:pt x="130" y="69"/>
                      <a:pt x="160" y="87"/>
                      <a:pt x="178" y="112"/>
                    </a:cubicBezTo>
                    <a:cubicBezTo>
                      <a:pt x="191" y="130"/>
                      <a:pt x="178" y="148"/>
                      <a:pt x="164" y="161"/>
                    </a:cubicBezTo>
                    <a:cubicBezTo>
                      <a:pt x="162" y="162"/>
                      <a:pt x="160" y="164"/>
                      <a:pt x="159" y="166"/>
                    </a:cubicBezTo>
                    <a:cubicBezTo>
                      <a:pt x="161" y="163"/>
                      <a:pt x="163" y="159"/>
                      <a:pt x="164" y="154"/>
                    </a:cubicBezTo>
                    <a:cubicBezTo>
                      <a:pt x="169" y="142"/>
                      <a:pt x="165" y="135"/>
                      <a:pt x="156" y="126"/>
                    </a:cubicBezTo>
                    <a:cubicBezTo>
                      <a:pt x="138" y="110"/>
                      <a:pt x="108" y="90"/>
                      <a:pt x="85" y="108"/>
                    </a:cubicBezTo>
                    <a:cubicBezTo>
                      <a:pt x="78" y="102"/>
                      <a:pt x="71" y="96"/>
                      <a:pt x="63" y="91"/>
                    </a:cubicBezTo>
                    <a:cubicBezTo>
                      <a:pt x="62" y="91"/>
                      <a:pt x="62" y="91"/>
                      <a:pt x="62" y="92"/>
                    </a:cubicBezTo>
                    <a:cubicBezTo>
                      <a:pt x="69" y="98"/>
                      <a:pt x="77" y="103"/>
                      <a:pt x="84" y="109"/>
                    </a:cubicBezTo>
                    <a:cubicBezTo>
                      <a:pt x="84" y="110"/>
                      <a:pt x="83" y="110"/>
                      <a:pt x="83" y="110"/>
                    </a:cubicBezTo>
                    <a:cubicBezTo>
                      <a:pt x="79" y="114"/>
                      <a:pt x="73" y="119"/>
                      <a:pt x="68" y="125"/>
                    </a:cubicBezTo>
                    <a:cubicBezTo>
                      <a:pt x="61" y="119"/>
                      <a:pt x="53" y="113"/>
                      <a:pt x="45" y="108"/>
                    </a:cubicBezTo>
                    <a:cubicBezTo>
                      <a:pt x="45" y="107"/>
                      <a:pt x="44" y="108"/>
                      <a:pt x="44" y="108"/>
                    </a:cubicBezTo>
                    <a:cubicBezTo>
                      <a:pt x="51" y="115"/>
                      <a:pt x="59" y="121"/>
                      <a:pt x="67" y="127"/>
                    </a:cubicBezTo>
                    <a:cubicBezTo>
                      <a:pt x="62" y="132"/>
                      <a:pt x="58" y="138"/>
                      <a:pt x="55" y="144"/>
                    </a:cubicBezTo>
                    <a:cubicBezTo>
                      <a:pt x="47" y="136"/>
                      <a:pt x="38" y="129"/>
                      <a:pt x="31" y="121"/>
                    </a:cubicBezTo>
                    <a:cubicBezTo>
                      <a:pt x="45" y="102"/>
                      <a:pt x="65" y="88"/>
                      <a:pt x="81" y="71"/>
                    </a:cubicBezTo>
                    <a:cubicBezTo>
                      <a:pt x="82" y="70"/>
                      <a:pt x="80" y="68"/>
                      <a:pt x="79" y="69"/>
                    </a:cubicBezTo>
                    <a:cubicBezTo>
                      <a:pt x="62" y="85"/>
                      <a:pt x="48" y="105"/>
                      <a:pt x="29" y="118"/>
                    </a:cubicBezTo>
                    <a:cubicBezTo>
                      <a:pt x="29" y="118"/>
                      <a:pt x="28" y="117"/>
                      <a:pt x="28" y="117"/>
                    </a:cubicBezTo>
                    <a:cubicBezTo>
                      <a:pt x="44" y="101"/>
                      <a:pt x="60" y="84"/>
                      <a:pt x="75" y="68"/>
                    </a:cubicBezTo>
                    <a:cubicBezTo>
                      <a:pt x="77" y="66"/>
                      <a:pt x="74" y="65"/>
                      <a:pt x="73" y="66"/>
                    </a:cubicBezTo>
                    <a:cubicBezTo>
                      <a:pt x="57" y="82"/>
                      <a:pt x="42" y="99"/>
                      <a:pt x="27" y="116"/>
                    </a:cubicBezTo>
                    <a:cubicBezTo>
                      <a:pt x="19" y="106"/>
                      <a:pt x="14" y="96"/>
                      <a:pt x="14" y="85"/>
                    </a:cubicBezTo>
                    <a:cubicBezTo>
                      <a:pt x="22" y="60"/>
                      <a:pt x="49" y="54"/>
                      <a:pt x="73" y="64"/>
                    </a:cubicBezTo>
                    <a:cubicBezTo>
                      <a:pt x="85" y="69"/>
                      <a:pt x="97" y="76"/>
                      <a:pt x="108" y="84"/>
                    </a:cubicBezTo>
                    <a:cubicBezTo>
                      <a:pt x="123" y="94"/>
                      <a:pt x="137" y="105"/>
                      <a:pt x="149" y="117"/>
                    </a:cubicBezTo>
                    <a:cubicBezTo>
                      <a:pt x="156" y="123"/>
                      <a:pt x="169" y="135"/>
                      <a:pt x="167" y="145"/>
                    </a:cubicBezTo>
                    <a:cubicBezTo>
                      <a:pt x="166" y="146"/>
                      <a:pt x="168" y="146"/>
                      <a:pt x="169" y="145"/>
                    </a:cubicBezTo>
                    <a:cubicBezTo>
                      <a:pt x="172" y="135"/>
                      <a:pt x="160" y="124"/>
                      <a:pt x="154" y="118"/>
                    </a:cubicBezTo>
                    <a:cubicBezTo>
                      <a:pt x="139" y="103"/>
                      <a:pt x="122" y="90"/>
                      <a:pt x="104" y="78"/>
                    </a:cubicBezTo>
                    <a:cubicBezTo>
                      <a:pt x="88" y="67"/>
                      <a:pt x="67" y="54"/>
                      <a:pt x="46" y="56"/>
                    </a:cubicBezTo>
                    <a:cubicBezTo>
                      <a:pt x="32" y="57"/>
                      <a:pt x="20" y="66"/>
                      <a:pt x="15" y="78"/>
                    </a:cubicBezTo>
                    <a:cubicBezTo>
                      <a:pt x="16" y="73"/>
                      <a:pt x="18" y="68"/>
                      <a:pt x="21" y="63"/>
                    </a:cubicBezTo>
                    <a:cubicBezTo>
                      <a:pt x="23" y="59"/>
                      <a:pt x="26" y="55"/>
                      <a:pt x="28" y="52"/>
                    </a:cubicBezTo>
                    <a:cubicBezTo>
                      <a:pt x="28" y="52"/>
                      <a:pt x="29" y="52"/>
                      <a:pt x="29" y="51"/>
                    </a:cubicBezTo>
                    <a:cubicBezTo>
                      <a:pt x="43" y="32"/>
                      <a:pt x="73" y="43"/>
                      <a:pt x="88" y="53"/>
                    </a:cubicBezTo>
                    <a:cubicBezTo>
                      <a:pt x="102" y="61"/>
                      <a:pt x="113" y="71"/>
                      <a:pt x="127" y="78"/>
                    </a:cubicBezTo>
                    <a:cubicBezTo>
                      <a:pt x="126" y="78"/>
                      <a:pt x="125" y="79"/>
                      <a:pt x="125" y="80"/>
                    </a:cubicBezTo>
                    <a:cubicBezTo>
                      <a:pt x="125" y="83"/>
                      <a:pt x="128" y="86"/>
                      <a:pt x="130" y="88"/>
                    </a:cubicBezTo>
                    <a:cubicBezTo>
                      <a:pt x="132" y="89"/>
                      <a:pt x="137" y="92"/>
                      <a:pt x="139" y="91"/>
                    </a:cubicBezTo>
                    <a:cubicBezTo>
                      <a:pt x="142" y="90"/>
                      <a:pt x="141" y="87"/>
                      <a:pt x="140" y="85"/>
                    </a:cubicBezTo>
                    <a:cubicBezTo>
                      <a:pt x="138" y="82"/>
                      <a:pt x="133" y="79"/>
                      <a:pt x="129" y="79"/>
                    </a:cubicBezTo>
                    <a:cubicBezTo>
                      <a:pt x="129" y="79"/>
                      <a:pt x="129" y="79"/>
                      <a:pt x="129" y="79"/>
                    </a:cubicBezTo>
                    <a:cubicBezTo>
                      <a:pt x="129" y="79"/>
                      <a:pt x="129" y="79"/>
                      <a:pt x="129" y="78"/>
                    </a:cubicBezTo>
                    <a:cubicBezTo>
                      <a:pt x="129" y="78"/>
                      <a:pt x="129" y="78"/>
                      <a:pt x="129" y="77"/>
                    </a:cubicBezTo>
                    <a:cubicBezTo>
                      <a:pt x="103" y="56"/>
                      <a:pt x="67" y="28"/>
                      <a:pt x="35" y="44"/>
                    </a:cubicBezTo>
                    <a:cubicBezTo>
                      <a:pt x="36" y="43"/>
                      <a:pt x="37" y="42"/>
                      <a:pt x="38" y="41"/>
                    </a:cubicBezTo>
                    <a:cubicBezTo>
                      <a:pt x="38" y="41"/>
                      <a:pt x="39" y="40"/>
                      <a:pt x="39" y="40"/>
                    </a:cubicBezTo>
                    <a:cubicBezTo>
                      <a:pt x="45" y="35"/>
                      <a:pt x="52" y="31"/>
                      <a:pt x="61" y="32"/>
                    </a:cubicBezTo>
                    <a:cubicBezTo>
                      <a:pt x="64" y="32"/>
                      <a:pt x="67" y="32"/>
                      <a:pt x="70" y="33"/>
                    </a:cubicBezTo>
                    <a:cubicBezTo>
                      <a:pt x="70" y="34"/>
                      <a:pt x="71" y="34"/>
                      <a:pt x="72" y="34"/>
                    </a:cubicBezTo>
                    <a:cubicBezTo>
                      <a:pt x="85" y="37"/>
                      <a:pt x="96" y="44"/>
                      <a:pt x="106" y="52"/>
                    </a:cubicBezTo>
                    <a:close/>
                    <a:moveTo>
                      <a:pt x="135" y="84"/>
                    </a:moveTo>
                    <a:cubicBezTo>
                      <a:pt x="136" y="84"/>
                      <a:pt x="142" y="89"/>
                      <a:pt x="136" y="88"/>
                    </a:cubicBezTo>
                    <a:cubicBezTo>
                      <a:pt x="133" y="87"/>
                      <a:pt x="129" y="83"/>
                      <a:pt x="129" y="80"/>
                    </a:cubicBezTo>
                    <a:cubicBezTo>
                      <a:pt x="131" y="82"/>
                      <a:pt x="133" y="82"/>
                      <a:pt x="135" y="84"/>
                    </a:cubicBezTo>
                    <a:close/>
                    <a:moveTo>
                      <a:pt x="226" y="103"/>
                    </a:moveTo>
                    <a:cubicBezTo>
                      <a:pt x="225" y="104"/>
                      <a:pt x="224" y="105"/>
                      <a:pt x="224" y="106"/>
                    </a:cubicBezTo>
                    <a:cubicBezTo>
                      <a:pt x="216" y="101"/>
                      <a:pt x="207" y="96"/>
                      <a:pt x="198" y="95"/>
                    </a:cubicBezTo>
                    <a:cubicBezTo>
                      <a:pt x="195" y="95"/>
                      <a:pt x="186" y="95"/>
                      <a:pt x="182" y="94"/>
                    </a:cubicBezTo>
                    <a:cubicBezTo>
                      <a:pt x="165" y="88"/>
                      <a:pt x="143" y="63"/>
                      <a:pt x="133" y="56"/>
                    </a:cubicBezTo>
                    <a:cubicBezTo>
                      <a:pt x="125" y="49"/>
                      <a:pt x="110" y="37"/>
                      <a:pt x="98" y="41"/>
                    </a:cubicBezTo>
                    <a:cubicBezTo>
                      <a:pt x="98" y="41"/>
                      <a:pt x="98" y="41"/>
                      <a:pt x="97" y="41"/>
                    </a:cubicBezTo>
                    <a:cubicBezTo>
                      <a:pt x="95" y="40"/>
                      <a:pt x="93" y="38"/>
                      <a:pt x="90" y="37"/>
                    </a:cubicBezTo>
                    <a:cubicBezTo>
                      <a:pt x="105" y="15"/>
                      <a:pt x="152" y="61"/>
                      <a:pt x="163" y="70"/>
                    </a:cubicBezTo>
                    <a:cubicBezTo>
                      <a:pt x="171" y="76"/>
                      <a:pt x="179" y="82"/>
                      <a:pt x="188" y="86"/>
                    </a:cubicBezTo>
                    <a:cubicBezTo>
                      <a:pt x="199" y="92"/>
                      <a:pt x="216" y="92"/>
                      <a:pt x="225" y="101"/>
                    </a:cubicBezTo>
                    <a:moveTo>
                      <a:pt x="198" y="94"/>
                    </a:moveTo>
                    <a:cubicBezTo>
                      <a:pt x="198" y="94"/>
                      <a:pt x="198" y="94"/>
                      <a:pt x="198" y="94"/>
                    </a:cubicBezTo>
                  </a:path>
                </a:pathLst>
              </a:custGeom>
              <a:solidFill>
                <a:srgbClr val="FFFFFF">
                  <a:alpha val="100000"/>
                </a:srgbClr>
              </a:solidFill>
              <a:ln w="9525">
                <a:noFill/>
              </a:ln>
            </p:spPr>
            <p:txBody>
              <a:bodyPr/>
              <a:lstStyle/>
              <a:p>
                <a:endParaRPr lang="zh-CN" altLang="en-US"/>
              </a:p>
            </p:txBody>
          </p:sp>
          <p:sp>
            <p:nvSpPr>
              <p:cNvPr id="3152" name="Freeform 653"/>
              <p:cNvSpPr>
                <a:spLocks noEditPoints="1"/>
              </p:cNvSpPr>
              <p:nvPr/>
            </p:nvSpPr>
            <p:spPr>
              <a:xfrm>
                <a:off x="9683750" y="0"/>
                <a:ext cx="787400" cy="1103313"/>
              </a:xfrm>
              <a:custGeom>
                <a:avLst/>
                <a:gdLst>
                  <a:gd name="txL" fmla="*/ 0 w 102"/>
                  <a:gd name="txT" fmla="*/ 0 h 143"/>
                  <a:gd name="txR" fmla="*/ 102 w 102"/>
                  <a:gd name="txB" fmla="*/ 143 h 143"/>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02" h="143">
                    <a:moveTo>
                      <a:pt x="29" y="106"/>
                    </a:moveTo>
                    <a:cubicBezTo>
                      <a:pt x="35" y="95"/>
                      <a:pt x="42" y="84"/>
                      <a:pt x="48" y="73"/>
                    </a:cubicBezTo>
                    <a:cubicBezTo>
                      <a:pt x="49" y="73"/>
                      <a:pt x="50" y="71"/>
                      <a:pt x="50" y="70"/>
                    </a:cubicBezTo>
                    <a:cubicBezTo>
                      <a:pt x="56" y="72"/>
                      <a:pt x="60" y="74"/>
                      <a:pt x="69" y="73"/>
                    </a:cubicBezTo>
                    <a:cubicBezTo>
                      <a:pt x="79" y="72"/>
                      <a:pt x="89" y="65"/>
                      <a:pt x="95" y="57"/>
                    </a:cubicBezTo>
                    <a:cubicBezTo>
                      <a:pt x="100" y="48"/>
                      <a:pt x="102" y="35"/>
                      <a:pt x="99" y="25"/>
                    </a:cubicBezTo>
                    <a:cubicBezTo>
                      <a:pt x="97" y="19"/>
                      <a:pt x="92" y="16"/>
                      <a:pt x="87" y="12"/>
                    </a:cubicBezTo>
                    <a:cubicBezTo>
                      <a:pt x="83" y="9"/>
                      <a:pt x="81" y="8"/>
                      <a:pt x="77" y="5"/>
                    </a:cubicBezTo>
                    <a:cubicBezTo>
                      <a:pt x="76" y="5"/>
                      <a:pt x="75" y="4"/>
                      <a:pt x="74" y="4"/>
                    </a:cubicBezTo>
                    <a:cubicBezTo>
                      <a:pt x="68" y="1"/>
                      <a:pt x="62" y="0"/>
                      <a:pt x="55" y="1"/>
                    </a:cubicBezTo>
                    <a:cubicBezTo>
                      <a:pt x="46" y="2"/>
                      <a:pt x="38" y="6"/>
                      <a:pt x="33" y="13"/>
                    </a:cubicBezTo>
                    <a:cubicBezTo>
                      <a:pt x="21" y="28"/>
                      <a:pt x="22" y="52"/>
                      <a:pt x="39" y="64"/>
                    </a:cubicBezTo>
                    <a:cubicBezTo>
                      <a:pt x="39" y="65"/>
                      <a:pt x="38" y="65"/>
                      <a:pt x="37" y="66"/>
                    </a:cubicBezTo>
                    <a:cubicBezTo>
                      <a:pt x="37" y="66"/>
                      <a:pt x="37" y="66"/>
                      <a:pt x="37" y="67"/>
                    </a:cubicBezTo>
                    <a:cubicBezTo>
                      <a:pt x="35" y="71"/>
                      <a:pt x="33" y="75"/>
                      <a:pt x="31" y="78"/>
                    </a:cubicBezTo>
                    <a:cubicBezTo>
                      <a:pt x="33" y="75"/>
                      <a:pt x="35" y="72"/>
                      <a:pt x="38" y="69"/>
                    </a:cubicBezTo>
                    <a:cubicBezTo>
                      <a:pt x="39" y="71"/>
                      <a:pt x="41" y="72"/>
                      <a:pt x="43" y="73"/>
                    </a:cubicBezTo>
                    <a:cubicBezTo>
                      <a:pt x="44" y="74"/>
                      <a:pt x="45" y="74"/>
                      <a:pt x="46" y="74"/>
                    </a:cubicBezTo>
                    <a:cubicBezTo>
                      <a:pt x="39" y="85"/>
                      <a:pt x="32" y="97"/>
                      <a:pt x="26" y="109"/>
                    </a:cubicBezTo>
                    <a:cubicBezTo>
                      <a:pt x="22" y="115"/>
                      <a:pt x="19" y="121"/>
                      <a:pt x="15" y="127"/>
                    </a:cubicBezTo>
                    <a:cubicBezTo>
                      <a:pt x="12" y="131"/>
                      <a:pt x="3" y="143"/>
                      <a:pt x="1" y="131"/>
                    </a:cubicBezTo>
                    <a:cubicBezTo>
                      <a:pt x="1" y="131"/>
                      <a:pt x="2" y="131"/>
                      <a:pt x="2" y="131"/>
                    </a:cubicBezTo>
                    <a:cubicBezTo>
                      <a:pt x="7" y="122"/>
                      <a:pt x="11" y="112"/>
                      <a:pt x="16" y="103"/>
                    </a:cubicBezTo>
                    <a:cubicBezTo>
                      <a:pt x="11" y="112"/>
                      <a:pt x="5" y="120"/>
                      <a:pt x="0" y="129"/>
                    </a:cubicBezTo>
                    <a:cubicBezTo>
                      <a:pt x="0" y="130"/>
                      <a:pt x="0" y="130"/>
                      <a:pt x="0" y="130"/>
                    </a:cubicBezTo>
                    <a:cubicBezTo>
                      <a:pt x="0" y="136"/>
                      <a:pt x="6" y="140"/>
                      <a:pt x="11" y="137"/>
                    </a:cubicBezTo>
                    <a:cubicBezTo>
                      <a:pt x="14" y="134"/>
                      <a:pt x="17" y="127"/>
                      <a:pt x="19" y="123"/>
                    </a:cubicBezTo>
                    <a:cubicBezTo>
                      <a:pt x="22" y="118"/>
                      <a:pt x="26" y="112"/>
                      <a:pt x="29" y="106"/>
                    </a:cubicBezTo>
                    <a:close/>
                    <a:moveTo>
                      <a:pt x="77" y="7"/>
                    </a:moveTo>
                    <a:cubicBezTo>
                      <a:pt x="88" y="13"/>
                      <a:pt x="97" y="36"/>
                      <a:pt x="87" y="51"/>
                    </a:cubicBezTo>
                    <a:cubicBezTo>
                      <a:pt x="78" y="65"/>
                      <a:pt x="61" y="71"/>
                      <a:pt x="46" y="65"/>
                    </a:cubicBezTo>
                    <a:cubicBezTo>
                      <a:pt x="37" y="55"/>
                      <a:pt x="34" y="43"/>
                      <a:pt x="40" y="30"/>
                    </a:cubicBezTo>
                    <a:cubicBezTo>
                      <a:pt x="45" y="15"/>
                      <a:pt x="60" y="4"/>
                      <a:pt x="76" y="7"/>
                    </a:cubicBezTo>
                    <a:cubicBezTo>
                      <a:pt x="76" y="7"/>
                      <a:pt x="77" y="7"/>
                      <a:pt x="77" y="7"/>
                    </a:cubicBezTo>
                    <a:cubicBezTo>
                      <a:pt x="77" y="7"/>
                      <a:pt x="77" y="7"/>
                      <a:pt x="77" y="7"/>
                    </a:cubicBezTo>
                    <a:cubicBezTo>
                      <a:pt x="77" y="7"/>
                      <a:pt x="77" y="7"/>
                      <a:pt x="77" y="7"/>
                    </a:cubicBezTo>
                    <a:close/>
                    <a:moveTo>
                      <a:pt x="37" y="24"/>
                    </a:moveTo>
                    <a:cubicBezTo>
                      <a:pt x="42" y="12"/>
                      <a:pt x="54" y="5"/>
                      <a:pt x="66" y="5"/>
                    </a:cubicBezTo>
                    <a:cubicBezTo>
                      <a:pt x="56" y="6"/>
                      <a:pt x="47" y="14"/>
                      <a:pt x="42" y="23"/>
                    </a:cubicBezTo>
                    <a:cubicBezTo>
                      <a:pt x="33" y="36"/>
                      <a:pt x="33" y="53"/>
                      <a:pt x="44" y="65"/>
                    </a:cubicBezTo>
                    <a:cubicBezTo>
                      <a:pt x="44" y="65"/>
                      <a:pt x="44" y="64"/>
                      <a:pt x="43" y="64"/>
                    </a:cubicBezTo>
                    <a:cubicBezTo>
                      <a:pt x="42" y="63"/>
                      <a:pt x="42" y="63"/>
                      <a:pt x="42" y="63"/>
                    </a:cubicBezTo>
                    <a:cubicBezTo>
                      <a:pt x="30" y="52"/>
                      <a:pt x="30" y="38"/>
                      <a:pt x="37" y="24"/>
                    </a:cubicBezTo>
                    <a:close/>
                    <a:moveTo>
                      <a:pt x="44" y="72"/>
                    </a:moveTo>
                    <a:cubicBezTo>
                      <a:pt x="42" y="72"/>
                      <a:pt x="40" y="70"/>
                      <a:pt x="39" y="69"/>
                    </a:cubicBezTo>
                    <a:cubicBezTo>
                      <a:pt x="39" y="68"/>
                      <a:pt x="39" y="68"/>
                      <a:pt x="39" y="68"/>
                    </a:cubicBezTo>
                    <a:cubicBezTo>
                      <a:pt x="39" y="67"/>
                      <a:pt x="39" y="67"/>
                      <a:pt x="39" y="67"/>
                    </a:cubicBezTo>
                    <a:cubicBezTo>
                      <a:pt x="39" y="66"/>
                      <a:pt x="39" y="66"/>
                      <a:pt x="39" y="66"/>
                    </a:cubicBezTo>
                    <a:cubicBezTo>
                      <a:pt x="39" y="66"/>
                      <a:pt x="39" y="66"/>
                      <a:pt x="40" y="65"/>
                    </a:cubicBezTo>
                    <a:cubicBezTo>
                      <a:pt x="40" y="65"/>
                      <a:pt x="40" y="65"/>
                      <a:pt x="40" y="64"/>
                    </a:cubicBezTo>
                    <a:cubicBezTo>
                      <a:pt x="41" y="65"/>
                      <a:pt x="41" y="65"/>
                      <a:pt x="41" y="65"/>
                    </a:cubicBezTo>
                    <a:cubicBezTo>
                      <a:pt x="44" y="67"/>
                      <a:pt x="45" y="68"/>
                      <a:pt x="48" y="69"/>
                    </a:cubicBezTo>
                    <a:cubicBezTo>
                      <a:pt x="48" y="69"/>
                      <a:pt x="48" y="69"/>
                      <a:pt x="48" y="69"/>
                    </a:cubicBezTo>
                    <a:cubicBezTo>
                      <a:pt x="49" y="72"/>
                      <a:pt x="46" y="73"/>
                      <a:pt x="44" y="72"/>
                    </a:cubicBezTo>
                    <a:close/>
                  </a:path>
                </a:pathLst>
              </a:custGeom>
              <a:solidFill>
                <a:srgbClr val="FFFFFF">
                  <a:alpha val="100000"/>
                </a:srgbClr>
              </a:solidFill>
              <a:ln w="9525">
                <a:noFill/>
              </a:ln>
            </p:spPr>
            <p:txBody>
              <a:bodyPr/>
              <a:lstStyle/>
              <a:p>
                <a:endParaRPr lang="zh-CN" altLang="en-US"/>
              </a:p>
            </p:txBody>
          </p:sp>
          <p:sp>
            <p:nvSpPr>
              <p:cNvPr id="3153" name="Freeform 654"/>
              <p:cNvSpPr/>
              <p:nvPr/>
            </p:nvSpPr>
            <p:spPr>
              <a:xfrm>
                <a:off x="9807575" y="601663"/>
                <a:ext cx="115888" cy="193675"/>
              </a:xfrm>
              <a:custGeom>
                <a:avLst/>
                <a:gdLst>
                  <a:gd name="txL" fmla="*/ 0 w 15"/>
                  <a:gd name="txT" fmla="*/ 0 h 25"/>
                  <a:gd name="txR" fmla="*/ 15 w 15"/>
                  <a:gd name="txB" fmla="*/ 25 h 25"/>
                </a:gdLst>
                <a:ahLst/>
                <a:cxnLst>
                  <a:cxn ang="0">
                    <a:pos x="0" y="2147483646"/>
                  </a:cxn>
                  <a:cxn ang="0">
                    <a:pos x="2147483646" y="0"/>
                  </a:cxn>
                  <a:cxn ang="0">
                    <a:pos x="0" y="2147483646"/>
                  </a:cxn>
                </a:cxnLst>
                <a:rect l="txL" t="txT" r="txR" b="txB"/>
                <a:pathLst>
                  <a:path w="15" h="25">
                    <a:moveTo>
                      <a:pt x="0" y="25"/>
                    </a:moveTo>
                    <a:cubicBezTo>
                      <a:pt x="6" y="17"/>
                      <a:pt x="10" y="9"/>
                      <a:pt x="15" y="0"/>
                    </a:cubicBezTo>
                    <a:cubicBezTo>
                      <a:pt x="10" y="8"/>
                      <a:pt x="5" y="16"/>
                      <a:pt x="0" y="25"/>
                    </a:cubicBezTo>
                    <a:close/>
                  </a:path>
                </a:pathLst>
              </a:custGeom>
              <a:solidFill>
                <a:srgbClr val="FFFFFF">
                  <a:alpha val="100000"/>
                </a:srgbClr>
              </a:solidFill>
              <a:ln w="9525">
                <a:noFill/>
              </a:ln>
            </p:spPr>
            <p:txBody>
              <a:bodyPr/>
              <a:lstStyle/>
              <a:p>
                <a:endParaRPr lang="zh-CN" altLang="en-US"/>
              </a:p>
            </p:txBody>
          </p:sp>
          <p:sp>
            <p:nvSpPr>
              <p:cNvPr id="3154" name="Freeform 655"/>
              <p:cNvSpPr>
                <a:spLocks noEditPoints="1"/>
              </p:cNvSpPr>
              <p:nvPr/>
            </p:nvSpPr>
            <p:spPr>
              <a:xfrm>
                <a:off x="9891713" y="563563"/>
                <a:ext cx="107950" cy="207963"/>
              </a:xfrm>
              <a:custGeom>
                <a:avLst/>
                <a:gdLst>
                  <a:gd name="txL" fmla="*/ 0 w 14"/>
                  <a:gd name="txT" fmla="*/ 0 h 27"/>
                  <a:gd name="txR" fmla="*/ 14 w 14"/>
                  <a:gd name="txB" fmla="*/ 27 h 27"/>
                </a:gdLst>
                <a:ahLst/>
                <a:cxnLst>
                  <a:cxn ang="0">
                    <a:pos x="2147483646" y="2147483646"/>
                  </a:cxn>
                  <a:cxn ang="0">
                    <a:pos x="2147483646" y="0"/>
                  </a:cxn>
                  <a:cxn ang="0">
                    <a:pos x="2147483646" y="0"/>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4" h="27">
                    <a:moveTo>
                      <a:pt x="14" y="2"/>
                    </a:moveTo>
                    <a:cubicBezTo>
                      <a:pt x="13" y="2"/>
                      <a:pt x="11" y="1"/>
                      <a:pt x="10" y="0"/>
                    </a:cubicBezTo>
                    <a:cubicBezTo>
                      <a:pt x="10" y="0"/>
                      <a:pt x="10" y="0"/>
                      <a:pt x="10" y="0"/>
                    </a:cubicBezTo>
                    <a:cubicBezTo>
                      <a:pt x="10" y="0"/>
                      <a:pt x="10" y="0"/>
                      <a:pt x="10" y="0"/>
                    </a:cubicBezTo>
                    <a:cubicBezTo>
                      <a:pt x="10" y="0"/>
                      <a:pt x="10" y="0"/>
                      <a:pt x="10" y="0"/>
                    </a:cubicBezTo>
                    <a:cubicBezTo>
                      <a:pt x="10" y="0"/>
                      <a:pt x="9" y="0"/>
                      <a:pt x="9" y="1"/>
                    </a:cubicBezTo>
                    <a:cubicBezTo>
                      <a:pt x="12" y="4"/>
                      <a:pt x="8" y="10"/>
                      <a:pt x="7" y="13"/>
                    </a:cubicBezTo>
                    <a:cubicBezTo>
                      <a:pt x="5" y="17"/>
                      <a:pt x="3" y="22"/>
                      <a:pt x="1" y="26"/>
                    </a:cubicBezTo>
                    <a:cubicBezTo>
                      <a:pt x="0" y="26"/>
                      <a:pt x="1" y="27"/>
                      <a:pt x="2" y="26"/>
                    </a:cubicBezTo>
                    <a:cubicBezTo>
                      <a:pt x="6" y="19"/>
                      <a:pt x="11" y="11"/>
                      <a:pt x="14" y="3"/>
                    </a:cubicBezTo>
                    <a:cubicBezTo>
                      <a:pt x="14" y="3"/>
                      <a:pt x="14" y="2"/>
                      <a:pt x="14" y="2"/>
                    </a:cubicBezTo>
                    <a:close/>
                    <a:moveTo>
                      <a:pt x="11" y="8"/>
                    </a:moveTo>
                    <a:cubicBezTo>
                      <a:pt x="10" y="9"/>
                      <a:pt x="9" y="11"/>
                      <a:pt x="9" y="12"/>
                    </a:cubicBezTo>
                    <a:cubicBezTo>
                      <a:pt x="9" y="11"/>
                      <a:pt x="9" y="10"/>
                      <a:pt x="10" y="9"/>
                    </a:cubicBezTo>
                    <a:cubicBezTo>
                      <a:pt x="11" y="7"/>
                      <a:pt x="12" y="5"/>
                      <a:pt x="12" y="3"/>
                    </a:cubicBezTo>
                    <a:cubicBezTo>
                      <a:pt x="13" y="4"/>
                      <a:pt x="12" y="2"/>
                      <a:pt x="13" y="4"/>
                    </a:cubicBezTo>
                    <a:cubicBezTo>
                      <a:pt x="13" y="5"/>
                      <a:pt x="11" y="7"/>
                      <a:pt x="11" y="8"/>
                    </a:cubicBezTo>
                    <a:close/>
                  </a:path>
                </a:pathLst>
              </a:custGeom>
              <a:solidFill>
                <a:srgbClr val="FFFFFF">
                  <a:alpha val="100000"/>
                </a:srgbClr>
              </a:solidFill>
              <a:ln w="9525">
                <a:noFill/>
              </a:ln>
            </p:spPr>
            <p:txBody>
              <a:bodyPr/>
              <a:lstStyle/>
              <a:p>
                <a:endParaRPr lang="zh-CN" altLang="en-US"/>
              </a:p>
            </p:txBody>
          </p:sp>
          <p:sp>
            <p:nvSpPr>
              <p:cNvPr id="3155" name="Freeform 656"/>
              <p:cNvSpPr>
                <a:spLocks noEditPoints="1"/>
              </p:cNvSpPr>
              <p:nvPr/>
            </p:nvSpPr>
            <p:spPr>
              <a:xfrm>
                <a:off x="661988" y="3025776"/>
                <a:ext cx="123825" cy="138113"/>
              </a:xfrm>
              <a:custGeom>
                <a:avLst/>
                <a:gdLst>
                  <a:gd name="txL" fmla="*/ 0 w 16"/>
                  <a:gd name="txT" fmla="*/ 0 h 18"/>
                  <a:gd name="txR" fmla="*/ 16 w 16"/>
                  <a:gd name="txB" fmla="*/ 18 h 18"/>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6" h="18">
                    <a:moveTo>
                      <a:pt x="1" y="5"/>
                    </a:moveTo>
                    <a:cubicBezTo>
                      <a:pt x="0" y="7"/>
                      <a:pt x="2" y="11"/>
                      <a:pt x="3" y="13"/>
                    </a:cubicBezTo>
                    <a:cubicBezTo>
                      <a:pt x="3" y="15"/>
                      <a:pt x="3" y="16"/>
                      <a:pt x="5" y="16"/>
                    </a:cubicBezTo>
                    <a:cubicBezTo>
                      <a:pt x="7" y="17"/>
                      <a:pt x="11" y="18"/>
                      <a:pt x="13" y="18"/>
                    </a:cubicBezTo>
                    <a:cubicBezTo>
                      <a:pt x="14" y="17"/>
                      <a:pt x="15" y="17"/>
                      <a:pt x="15" y="16"/>
                    </a:cubicBezTo>
                    <a:cubicBezTo>
                      <a:pt x="16" y="13"/>
                      <a:pt x="15" y="11"/>
                      <a:pt x="15" y="9"/>
                    </a:cubicBezTo>
                    <a:cubicBezTo>
                      <a:pt x="14" y="7"/>
                      <a:pt x="12" y="3"/>
                      <a:pt x="12" y="1"/>
                    </a:cubicBezTo>
                    <a:cubicBezTo>
                      <a:pt x="13" y="0"/>
                      <a:pt x="11" y="0"/>
                      <a:pt x="11" y="0"/>
                    </a:cubicBezTo>
                    <a:cubicBezTo>
                      <a:pt x="7" y="0"/>
                      <a:pt x="1" y="1"/>
                      <a:pt x="1" y="5"/>
                    </a:cubicBezTo>
                    <a:close/>
                    <a:moveTo>
                      <a:pt x="10" y="2"/>
                    </a:moveTo>
                    <a:cubicBezTo>
                      <a:pt x="10" y="2"/>
                      <a:pt x="10" y="2"/>
                      <a:pt x="11" y="2"/>
                    </a:cubicBezTo>
                    <a:cubicBezTo>
                      <a:pt x="13" y="3"/>
                      <a:pt x="14" y="9"/>
                      <a:pt x="14" y="11"/>
                    </a:cubicBezTo>
                    <a:cubicBezTo>
                      <a:pt x="14" y="12"/>
                      <a:pt x="14" y="15"/>
                      <a:pt x="12" y="16"/>
                    </a:cubicBezTo>
                    <a:cubicBezTo>
                      <a:pt x="11" y="16"/>
                      <a:pt x="9" y="15"/>
                      <a:pt x="8" y="15"/>
                    </a:cubicBezTo>
                    <a:cubicBezTo>
                      <a:pt x="5" y="14"/>
                      <a:pt x="4" y="13"/>
                      <a:pt x="4" y="10"/>
                    </a:cubicBezTo>
                    <a:cubicBezTo>
                      <a:pt x="4" y="9"/>
                      <a:pt x="2" y="7"/>
                      <a:pt x="3" y="5"/>
                    </a:cubicBezTo>
                    <a:cubicBezTo>
                      <a:pt x="3" y="3"/>
                      <a:pt x="8" y="2"/>
                      <a:pt x="10" y="2"/>
                    </a:cubicBezTo>
                    <a:close/>
                  </a:path>
                </a:pathLst>
              </a:custGeom>
              <a:solidFill>
                <a:srgbClr val="FFFFFF">
                  <a:alpha val="100000"/>
                </a:srgbClr>
              </a:solidFill>
              <a:ln w="9525">
                <a:noFill/>
              </a:ln>
            </p:spPr>
            <p:txBody>
              <a:bodyPr/>
              <a:lstStyle/>
              <a:p>
                <a:endParaRPr lang="zh-CN" altLang="en-US"/>
              </a:p>
            </p:txBody>
          </p:sp>
          <p:sp>
            <p:nvSpPr>
              <p:cNvPr id="3156" name="Freeform 657"/>
              <p:cNvSpPr>
                <a:spLocks noEditPoints="1"/>
              </p:cNvSpPr>
              <p:nvPr/>
            </p:nvSpPr>
            <p:spPr>
              <a:xfrm>
                <a:off x="615950" y="3195638"/>
                <a:ext cx="85725" cy="92075"/>
              </a:xfrm>
              <a:custGeom>
                <a:avLst/>
                <a:gdLst>
                  <a:gd name="txL" fmla="*/ 0 w 11"/>
                  <a:gd name="txT" fmla="*/ 0 h 12"/>
                  <a:gd name="txR" fmla="*/ 11 w 11"/>
                  <a:gd name="txB" fmla="*/ 12 h 12"/>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1" h="12">
                    <a:moveTo>
                      <a:pt x="9" y="1"/>
                    </a:moveTo>
                    <a:cubicBezTo>
                      <a:pt x="9" y="1"/>
                      <a:pt x="9" y="1"/>
                      <a:pt x="9" y="1"/>
                    </a:cubicBezTo>
                    <a:cubicBezTo>
                      <a:pt x="8" y="0"/>
                      <a:pt x="5" y="2"/>
                      <a:pt x="5" y="3"/>
                    </a:cubicBezTo>
                    <a:cubicBezTo>
                      <a:pt x="2" y="5"/>
                      <a:pt x="0" y="8"/>
                      <a:pt x="1" y="12"/>
                    </a:cubicBezTo>
                    <a:cubicBezTo>
                      <a:pt x="1" y="12"/>
                      <a:pt x="1" y="12"/>
                      <a:pt x="2" y="12"/>
                    </a:cubicBezTo>
                    <a:cubicBezTo>
                      <a:pt x="5" y="12"/>
                      <a:pt x="8" y="11"/>
                      <a:pt x="10" y="8"/>
                    </a:cubicBezTo>
                    <a:cubicBezTo>
                      <a:pt x="11" y="6"/>
                      <a:pt x="11" y="2"/>
                      <a:pt x="9" y="1"/>
                    </a:cubicBezTo>
                    <a:close/>
                    <a:moveTo>
                      <a:pt x="9" y="6"/>
                    </a:moveTo>
                    <a:cubicBezTo>
                      <a:pt x="9" y="7"/>
                      <a:pt x="8" y="8"/>
                      <a:pt x="7" y="9"/>
                    </a:cubicBezTo>
                    <a:cubicBezTo>
                      <a:pt x="6" y="10"/>
                      <a:pt x="5" y="10"/>
                      <a:pt x="3" y="11"/>
                    </a:cubicBezTo>
                    <a:cubicBezTo>
                      <a:pt x="1" y="11"/>
                      <a:pt x="2" y="9"/>
                      <a:pt x="2" y="8"/>
                    </a:cubicBezTo>
                    <a:cubicBezTo>
                      <a:pt x="3" y="6"/>
                      <a:pt x="5" y="4"/>
                      <a:pt x="6" y="3"/>
                    </a:cubicBezTo>
                    <a:cubicBezTo>
                      <a:pt x="7" y="2"/>
                      <a:pt x="8" y="2"/>
                      <a:pt x="8" y="2"/>
                    </a:cubicBezTo>
                    <a:cubicBezTo>
                      <a:pt x="9" y="3"/>
                      <a:pt x="10" y="4"/>
                      <a:pt x="9" y="6"/>
                    </a:cubicBezTo>
                    <a:close/>
                  </a:path>
                </a:pathLst>
              </a:custGeom>
              <a:solidFill>
                <a:srgbClr val="FFFFFF">
                  <a:alpha val="100000"/>
                </a:srgbClr>
              </a:solidFill>
              <a:ln w="9525">
                <a:noFill/>
              </a:ln>
            </p:spPr>
            <p:txBody>
              <a:bodyPr/>
              <a:lstStyle/>
              <a:p>
                <a:endParaRPr lang="zh-CN" altLang="en-US"/>
              </a:p>
            </p:txBody>
          </p:sp>
        </p:grpSp>
      </p:grpSp>
      <p:sp>
        <p:nvSpPr>
          <p:cNvPr id="3075" name="矩形 664"/>
          <p:cNvSpPr/>
          <p:nvPr/>
        </p:nvSpPr>
        <p:spPr>
          <a:xfrm>
            <a:off x="2714625" y="2019300"/>
            <a:ext cx="6751638" cy="2082800"/>
          </a:xfrm>
          <a:prstGeom prst="rect">
            <a:avLst/>
          </a:prstGeom>
          <a:solidFill>
            <a:schemeClr val="bg1"/>
          </a:solidFill>
          <a:ln w="28575" cap="flat" cmpd="sng">
            <a:solidFill>
              <a:srgbClr val="205285"/>
            </a:solidFill>
            <a:prstDash val="solid"/>
            <a:bevel/>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algn="ctr" eaLnBrk="1" hangingPunct="1">
              <a:lnSpc>
                <a:spcPct val="100000"/>
              </a:lnSpc>
              <a:spcBef>
                <a:spcPct val="0"/>
              </a:spcBef>
              <a:buNone/>
            </a:pPr>
            <a:endParaRPr lang="zh-CN" altLang="zh-CN" sz="1800" dirty="0">
              <a:solidFill>
                <a:srgbClr val="FFFFFF"/>
              </a:solidFill>
              <a:latin typeface="宋体" panose="02010600030101010101" pitchFamily="2" charset="-122"/>
              <a:sym typeface="宋体" panose="02010600030101010101" pitchFamily="2" charset="-122"/>
            </a:endParaRPr>
          </a:p>
        </p:txBody>
      </p:sp>
      <p:sp>
        <p:nvSpPr>
          <p:cNvPr id="3076" name="文本框 665"/>
          <p:cNvSpPr/>
          <p:nvPr/>
        </p:nvSpPr>
        <p:spPr>
          <a:xfrm>
            <a:off x="3221038" y="2316163"/>
            <a:ext cx="5724644" cy="923330"/>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eaLnBrk="1" hangingPunct="1">
              <a:lnSpc>
                <a:spcPct val="100000"/>
              </a:lnSpc>
              <a:spcBef>
                <a:spcPct val="0"/>
              </a:spcBef>
              <a:buNone/>
            </a:pPr>
            <a:r>
              <a:rPr lang="zh-CN" altLang="en-US" sz="5400" b="1" dirty="0">
                <a:solidFill>
                  <a:srgbClr val="205285"/>
                </a:solidFill>
                <a:latin typeface="微软雅黑" panose="020B0503020204020204" pitchFamily="34" charset="-122"/>
                <a:ea typeface="微软雅黑" panose="020B0503020204020204" pitchFamily="34" charset="-122"/>
                <a:sym typeface="微软雅黑" panose="020B0503020204020204" pitchFamily="34" charset="-122"/>
              </a:rPr>
              <a:t>垃圾邮件分类报告</a:t>
            </a:r>
            <a:endParaRPr lang="zh-CN" altLang="en-US" sz="5400" b="1" dirty="0">
              <a:solidFill>
                <a:srgbClr val="205285"/>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077" name="直接连接符 669"/>
          <p:cNvSpPr/>
          <p:nvPr/>
        </p:nvSpPr>
        <p:spPr>
          <a:xfrm>
            <a:off x="3351213" y="3240088"/>
            <a:ext cx="5468937" cy="0"/>
          </a:xfrm>
          <a:prstGeom prst="line">
            <a:avLst/>
          </a:prstGeom>
          <a:ln w="6350" cap="flat" cmpd="sng">
            <a:solidFill>
              <a:srgbClr val="205285"/>
            </a:solidFill>
            <a:prstDash val="solid"/>
            <a:bevel/>
            <a:headEnd type="none" w="med" len="med"/>
            <a:tailEnd type="none" w="med" len="med"/>
          </a:ln>
        </p:spPr>
      </p:sp>
      <p:sp>
        <p:nvSpPr>
          <p:cNvPr id="3078" name="矩形 670"/>
          <p:cNvSpPr/>
          <p:nvPr/>
        </p:nvSpPr>
        <p:spPr>
          <a:xfrm>
            <a:off x="5795299" y="3294796"/>
            <a:ext cx="3005951" cy="400110"/>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eaLnBrk="1" hangingPunct="1">
              <a:lnSpc>
                <a:spcPct val="100000"/>
              </a:lnSpc>
              <a:spcBef>
                <a:spcPct val="0"/>
              </a:spcBef>
              <a:buNone/>
            </a:pPr>
            <a:r>
              <a:rPr lang="zh-CN" altLang="en-US" sz="2000" dirty="0">
                <a:solidFill>
                  <a:srgbClr val="205285"/>
                </a:solidFill>
                <a:latin typeface="方正兰亭超细黑简体" panose="02000000000000000000" pitchFamily="2" charset="-122"/>
                <a:ea typeface="方正兰亭超细黑简体" panose="02000000000000000000" pitchFamily="2" charset="-122"/>
                <a:sym typeface="方正兰亭超细黑简体" panose="02000000000000000000" pitchFamily="2" charset="-122"/>
              </a:rPr>
              <a:t>基于人工智能的文本分类</a:t>
            </a:r>
            <a:endParaRPr lang="zh-CN" altLang="zh-CN" sz="1800" dirty="0">
              <a:latin typeface="Arial" panose="020B0604020202020204" pitchFamily="34" charset="0"/>
            </a:endParaRPr>
          </a:p>
        </p:txBody>
      </p:sp>
      <p:grpSp>
        <p:nvGrpSpPr>
          <p:cNvPr id="3079" name="组合 5"/>
          <p:cNvGrpSpPr/>
          <p:nvPr/>
        </p:nvGrpSpPr>
        <p:grpSpPr>
          <a:xfrm>
            <a:off x="4478338" y="4184650"/>
            <a:ext cx="3235325" cy="1927225"/>
            <a:chOff x="0" y="0"/>
            <a:chExt cx="2513012" cy="1657351"/>
          </a:xfrm>
        </p:grpSpPr>
        <p:grpSp>
          <p:nvGrpSpPr>
            <p:cNvPr id="3084" name="组合 518"/>
            <p:cNvGrpSpPr/>
            <p:nvPr/>
          </p:nvGrpSpPr>
          <p:grpSpPr>
            <a:xfrm>
              <a:off x="0" y="0"/>
              <a:ext cx="2513012" cy="1657351"/>
              <a:chOff x="0" y="0"/>
              <a:chExt cx="2513012" cy="1657351"/>
            </a:xfrm>
          </p:grpSpPr>
          <p:sp>
            <p:nvSpPr>
              <p:cNvPr id="3086" name="Freeform 5"/>
              <p:cNvSpPr/>
              <p:nvPr/>
            </p:nvSpPr>
            <p:spPr>
              <a:xfrm>
                <a:off x="30162" y="1603375"/>
                <a:ext cx="2436813" cy="1"/>
              </a:xfrm>
              <a:custGeom>
                <a:avLst/>
                <a:gdLst>
                  <a:gd name="txL" fmla="*/ 0 w 316"/>
                  <a:gd name="txT" fmla="*/ 0 h 1"/>
                  <a:gd name="txR" fmla="*/ 316 w 316"/>
                  <a:gd name="txB" fmla="*/ 1 h 1"/>
                </a:gdLst>
                <a:ahLst/>
                <a:cxnLst>
                  <a:cxn ang="0">
                    <a:pos x="0" y="0"/>
                  </a:cxn>
                  <a:cxn ang="0">
                    <a:pos x="2147483646" y="0"/>
                  </a:cxn>
                </a:cxnLst>
                <a:rect l="txL" t="txT" r="txR" b="txB"/>
                <a:pathLst>
                  <a:path w="316" h="1">
                    <a:moveTo>
                      <a:pt x="0" y="0"/>
                    </a:moveTo>
                    <a:cubicBezTo>
                      <a:pt x="105" y="0"/>
                      <a:pt x="211" y="0"/>
                      <a:pt x="316" y="0"/>
                    </a:cubicBezTo>
                  </a:path>
                </a:pathLst>
              </a:custGeom>
              <a:solidFill>
                <a:srgbClr val="FFFFFF">
                  <a:alpha val="100000"/>
                </a:srgbClr>
              </a:solidFill>
              <a:ln w="9525">
                <a:noFill/>
              </a:ln>
            </p:spPr>
            <p:txBody>
              <a:bodyPr/>
              <a:lstStyle/>
              <a:p>
                <a:endParaRPr lang="zh-CN" altLang="en-US"/>
              </a:p>
            </p:txBody>
          </p:sp>
          <p:sp>
            <p:nvSpPr>
              <p:cNvPr id="3087" name="Freeform 6"/>
              <p:cNvSpPr/>
              <p:nvPr/>
            </p:nvSpPr>
            <p:spPr>
              <a:xfrm>
                <a:off x="14287" y="1557338"/>
                <a:ext cx="2468563" cy="100013"/>
              </a:xfrm>
              <a:custGeom>
                <a:avLst/>
                <a:gdLst>
                  <a:gd name="txL" fmla="*/ 0 w 320"/>
                  <a:gd name="txT" fmla="*/ 0 h 13"/>
                  <a:gd name="txR" fmla="*/ 320 w 320"/>
                  <a:gd name="txB" fmla="*/ 13 h 13"/>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320" h="13">
                    <a:moveTo>
                      <a:pt x="2" y="8"/>
                    </a:moveTo>
                    <a:cubicBezTo>
                      <a:pt x="54" y="13"/>
                      <a:pt x="108" y="9"/>
                      <a:pt x="160" y="9"/>
                    </a:cubicBezTo>
                    <a:cubicBezTo>
                      <a:pt x="186" y="9"/>
                      <a:pt x="213" y="9"/>
                      <a:pt x="239" y="9"/>
                    </a:cubicBezTo>
                    <a:cubicBezTo>
                      <a:pt x="265" y="9"/>
                      <a:pt x="293" y="12"/>
                      <a:pt x="318" y="8"/>
                    </a:cubicBezTo>
                    <a:cubicBezTo>
                      <a:pt x="320" y="8"/>
                      <a:pt x="320" y="5"/>
                      <a:pt x="318" y="5"/>
                    </a:cubicBezTo>
                    <a:cubicBezTo>
                      <a:pt x="295" y="1"/>
                      <a:pt x="270" y="4"/>
                      <a:pt x="247" y="4"/>
                    </a:cubicBezTo>
                    <a:cubicBezTo>
                      <a:pt x="218" y="4"/>
                      <a:pt x="189" y="4"/>
                      <a:pt x="160" y="4"/>
                    </a:cubicBezTo>
                    <a:cubicBezTo>
                      <a:pt x="108" y="4"/>
                      <a:pt x="54" y="0"/>
                      <a:pt x="2" y="5"/>
                    </a:cubicBezTo>
                    <a:cubicBezTo>
                      <a:pt x="0" y="5"/>
                      <a:pt x="0" y="8"/>
                      <a:pt x="2" y="8"/>
                    </a:cubicBezTo>
                    <a:close/>
                  </a:path>
                </a:pathLst>
              </a:custGeom>
              <a:solidFill>
                <a:srgbClr val="000000">
                  <a:alpha val="100000"/>
                </a:srgbClr>
              </a:solidFill>
              <a:ln w="9525">
                <a:noFill/>
              </a:ln>
            </p:spPr>
            <p:txBody>
              <a:bodyPr/>
              <a:lstStyle/>
              <a:p>
                <a:endParaRPr lang="zh-CN" altLang="en-US"/>
              </a:p>
            </p:txBody>
          </p:sp>
          <p:sp>
            <p:nvSpPr>
              <p:cNvPr id="3088" name="Freeform 7"/>
              <p:cNvSpPr/>
              <p:nvPr/>
            </p:nvSpPr>
            <p:spPr>
              <a:xfrm>
                <a:off x="46037" y="38100"/>
                <a:ext cx="2428875" cy="1"/>
              </a:xfrm>
              <a:custGeom>
                <a:avLst/>
                <a:gdLst>
                  <a:gd name="txL" fmla="*/ 0 w 315"/>
                  <a:gd name="txT" fmla="*/ 0 h 1"/>
                  <a:gd name="txR" fmla="*/ 315 w 315"/>
                  <a:gd name="txB" fmla="*/ 1 h 1"/>
                </a:gdLst>
                <a:ahLst/>
                <a:cxnLst>
                  <a:cxn ang="0">
                    <a:pos x="0" y="0"/>
                  </a:cxn>
                  <a:cxn ang="0">
                    <a:pos x="2147483646" y="0"/>
                  </a:cxn>
                </a:cxnLst>
                <a:rect l="txL" t="txT" r="txR" b="txB"/>
                <a:pathLst>
                  <a:path w="315" h="1">
                    <a:moveTo>
                      <a:pt x="0" y="0"/>
                    </a:moveTo>
                    <a:cubicBezTo>
                      <a:pt x="105" y="0"/>
                      <a:pt x="210" y="0"/>
                      <a:pt x="315" y="0"/>
                    </a:cubicBezTo>
                  </a:path>
                </a:pathLst>
              </a:custGeom>
              <a:solidFill>
                <a:srgbClr val="FFFFFF">
                  <a:alpha val="100000"/>
                </a:srgbClr>
              </a:solidFill>
              <a:ln w="9525">
                <a:noFill/>
              </a:ln>
            </p:spPr>
            <p:txBody>
              <a:bodyPr/>
              <a:lstStyle/>
              <a:p>
                <a:endParaRPr lang="zh-CN" altLang="en-US"/>
              </a:p>
            </p:txBody>
          </p:sp>
          <p:sp>
            <p:nvSpPr>
              <p:cNvPr id="3089" name="Freeform 8"/>
              <p:cNvSpPr/>
              <p:nvPr/>
            </p:nvSpPr>
            <p:spPr>
              <a:xfrm>
                <a:off x="14287" y="0"/>
                <a:ext cx="2476500" cy="84138"/>
              </a:xfrm>
              <a:custGeom>
                <a:avLst/>
                <a:gdLst>
                  <a:gd name="txL" fmla="*/ 0 w 321"/>
                  <a:gd name="txT" fmla="*/ 0 h 11"/>
                  <a:gd name="txR" fmla="*/ 321 w 321"/>
                  <a:gd name="txB" fmla="*/ 11 h 11"/>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321" h="11">
                    <a:moveTo>
                      <a:pt x="5" y="9"/>
                    </a:moveTo>
                    <a:cubicBezTo>
                      <a:pt x="29" y="4"/>
                      <a:pt x="58" y="8"/>
                      <a:pt x="83" y="8"/>
                    </a:cubicBezTo>
                    <a:cubicBezTo>
                      <a:pt x="109" y="8"/>
                      <a:pt x="136" y="8"/>
                      <a:pt x="162" y="8"/>
                    </a:cubicBezTo>
                    <a:cubicBezTo>
                      <a:pt x="214" y="8"/>
                      <a:pt x="267" y="11"/>
                      <a:pt x="319" y="7"/>
                    </a:cubicBezTo>
                    <a:cubicBezTo>
                      <a:pt x="321" y="7"/>
                      <a:pt x="321" y="4"/>
                      <a:pt x="319" y="4"/>
                    </a:cubicBezTo>
                    <a:cubicBezTo>
                      <a:pt x="270" y="0"/>
                      <a:pt x="219" y="3"/>
                      <a:pt x="170" y="3"/>
                    </a:cubicBezTo>
                    <a:cubicBezTo>
                      <a:pt x="143" y="3"/>
                      <a:pt x="117" y="3"/>
                      <a:pt x="91" y="3"/>
                    </a:cubicBezTo>
                    <a:cubicBezTo>
                      <a:pt x="64" y="3"/>
                      <a:pt x="32" y="8"/>
                      <a:pt x="5" y="2"/>
                    </a:cubicBezTo>
                    <a:cubicBezTo>
                      <a:pt x="0" y="1"/>
                      <a:pt x="0" y="10"/>
                      <a:pt x="5" y="9"/>
                    </a:cubicBezTo>
                    <a:close/>
                  </a:path>
                </a:pathLst>
              </a:custGeom>
              <a:solidFill>
                <a:srgbClr val="000000">
                  <a:alpha val="100000"/>
                </a:srgbClr>
              </a:solidFill>
              <a:ln w="9525">
                <a:noFill/>
              </a:ln>
            </p:spPr>
            <p:txBody>
              <a:bodyPr/>
              <a:lstStyle/>
              <a:p>
                <a:endParaRPr lang="zh-CN" altLang="en-US"/>
              </a:p>
            </p:txBody>
          </p:sp>
          <p:sp>
            <p:nvSpPr>
              <p:cNvPr id="3090" name="Freeform 9"/>
              <p:cNvSpPr/>
              <p:nvPr/>
            </p:nvSpPr>
            <p:spPr>
              <a:xfrm>
                <a:off x="2466975" y="60325"/>
                <a:ext cx="1" cy="1520825"/>
              </a:xfrm>
              <a:custGeom>
                <a:avLst/>
                <a:gdLst>
                  <a:gd name="txL" fmla="*/ 0 w 1"/>
                  <a:gd name="txT" fmla="*/ 0 h 197"/>
                  <a:gd name="txR" fmla="*/ 1 w 1"/>
                  <a:gd name="txB" fmla="*/ 197 h 197"/>
                </a:gdLst>
                <a:ahLst/>
                <a:cxnLst>
                  <a:cxn ang="0">
                    <a:pos x="0" y="0"/>
                  </a:cxn>
                  <a:cxn ang="0">
                    <a:pos x="0" y="2147483646"/>
                  </a:cxn>
                </a:cxnLst>
                <a:rect l="txL" t="txT" r="txR" b="txB"/>
                <a:pathLst>
                  <a:path w="1" h="197">
                    <a:moveTo>
                      <a:pt x="0" y="0"/>
                    </a:moveTo>
                    <a:cubicBezTo>
                      <a:pt x="0" y="66"/>
                      <a:pt x="0" y="131"/>
                      <a:pt x="0" y="197"/>
                    </a:cubicBezTo>
                  </a:path>
                </a:pathLst>
              </a:custGeom>
              <a:solidFill>
                <a:srgbClr val="FFFFFF">
                  <a:alpha val="100000"/>
                </a:srgbClr>
              </a:solidFill>
              <a:ln w="9525">
                <a:noFill/>
              </a:ln>
            </p:spPr>
            <p:txBody>
              <a:bodyPr/>
              <a:lstStyle/>
              <a:p>
                <a:endParaRPr lang="zh-CN" altLang="en-US"/>
              </a:p>
            </p:txBody>
          </p:sp>
          <p:sp>
            <p:nvSpPr>
              <p:cNvPr id="3091" name="Freeform 10"/>
              <p:cNvSpPr/>
              <p:nvPr/>
            </p:nvSpPr>
            <p:spPr>
              <a:xfrm>
                <a:off x="2420937" y="46038"/>
                <a:ext cx="92075" cy="1549400"/>
              </a:xfrm>
              <a:custGeom>
                <a:avLst/>
                <a:gdLst>
                  <a:gd name="txL" fmla="*/ 0 w 12"/>
                  <a:gd name="txT" fmla="*/ 0 h 201"/>
                  <a:gd name="txR" fmla="*/ 12 w 12"/>
                  <a:gd name="txB" fmla="*/ 201 h 201"/>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2" h="201">
                    <a:moveTo>
                      <a:pt x="5" y="2"/>
                    </a:moveTo>
                    <a:cubicBezTo>
                      <a:pt x="2" y="33"/>
                      <a:pt x="4" y="65"/>
                      <a:pt x="4" y="97"/>
                    </a:cubicBezTo>
                    <a:cubicBezTo>
                      <a:pt x="4" y="130"/>
                      <a:pt x="0" y="166"/>
                      <a:pt x="5" y="199"/>
                    </a:cubicBezTo>
                    <a:cubicBezTo>
                      <a:pt x="5" y="201"/>
                      <a:pt x="7" y="200"/>
                      <a:pt x="7" y="199"/>
                    </a:cubicBezTo>
                    <a:cubicBezTo>
                      <a:pt x="12" y="169"/>
                      <a:pt x="9" y="135"/>
                      <a:pt x="9" y="104"/>
                    </a:cubicBezTo>
                    <a:cubicBezTo>
                      <a:pt x="8" y="70"/>
                      <a:pt x="10" y="35"/>
                      <a:pt x="7" y="2"/>
                    </a:cubicBezTo>
                    <a:cubicBezTo>
                      <a:pt x="7" y="1"/>
                      <a:pt x="5" y="0"/>
                      <a:pt x="5" y="2"/>
                    </a:cubicBezTo>
                    <a:close/>
                  </a:path>
                </a:pathLst>
              </a:custGeom>
              <a:solidFill>
                <a:srgbClr val="000000">
                  <a:alpha val="100000"/>
                </a:srgbClr>
              </a:solidFill>
              <a:ln w="9525">
                <a:noFill/>
              </a:ln>
            </p:spPr>
            <p:txBody>
              <a:bodyPr/>
              <a:lstStyle/>
              <a:p>
                <a:endParaRPr lang="zh-CN" altLang="en-US"/>
              </a:p>
            </p:txBody>
          </p:sp>
          <p:sp>
            <p:nvSpPr>
              <p:cNvPr id="3092" name="Freeform 11"/>
              <p:cNvSpPr/>
              <p:nvPr/>
            </p:nvSpPr>
            <p:spPr>
              <a:xfrm>
                <a:off x="38100" y="1519238"/>
                <a:ext cx="2428875" cy="1"/>
              </a:xfrm>
              <a:custGeom>
                <a:avLst/>
                <a:gdLst>
                  <a:gd name="txL" fmla="*/ 0 w 315"/>
                  <a:gd name="txT" fmla="*/ 0 h 1"/>
                  <a:gd name="txR" fmla="*/ 315 w 315"/>
                  <a:gd name="txB" fmla="*/ 1 h 1"/>
                </a:gdLst>
                <a:ahLst/>
                <a:cxnLst>
                  <a:cxn ang="0">
                    <a:pos x="0" y="0"/>
                  </a:cxn>
                  <a:cxn ang="0">
                    <a:pos x="2147483646" y="0"/>
                  </a:cxn>
                </a:cxnLst>
                <a:rect l="txL" t="txT" r="txR" b="txB"/>
                <a:pathLst>
                  <a:path w="315" h="1">
                    <a:moveTo>
                      <a:pt x="0" y="0"/>
                    </a:moveTo>
                    <a:cubicBezTo>
                      <a:pt x="105" y="0"/>
                      <a:pt x="210" y="0"/>
                      <a:pt x="315" y="0"/>
                    </a:cubicBezTo>
                  </a:path>
                </a:pathLst>
              </a:custGeom>
              <a:solidFill>
                <a:srgbClr val="FFFFFF">
                  <a:alpha val="100000"/>
                </a:srgbClr>
              </a:solidFill>
              <a:ln w="9525">
                <a:noFill/>
              </a:ln>
            </p:spPr>
            <p:txBody>
              <a:bodyPr/>
              <a:lstStyle/>
              <a:p>
                <a:endParaRPr lang="zh-CN" altLang="en-US"/>
              </a:p>
            </p:txBody>
          </p:sp>
          <p:sp>
            <p:nvSpPr>
              <p:cNvPr id="3093" name="Freeform 12"/>
              <p:cNvSpPr/>
              <p:nvPr/>
            </p:nvSpPr>
            <p:spPr>
              <a:xfrm>
                <a:off x="22225" y="1473200"/>
                <a:ext cx="2460625" cy="92075"/>
              </a:xfrm>
              <a:custGeom>
                <a:avLst/>
                <a:gdLst>
                  <a:gd name="txL" fmla="*/ 0 w 319"/>
                  <a:gd name="txT" fmla="*/ 0 h 12"/>
                  <a:gd name="txR" fmla="*/ 319 w 319"/>
                  <a:gd name="txB" fmla="*/ 12 h 12"/>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319" h="12">
                    <a:moveTo>
                      <a:pt x="2" y="7"/>
                    </a:moveTo>
                    <a:cubicBezTo>
                      <a:pt x="54" y="9"/>
                      <a:pt x="107" y="9"/>
                      <a:pt x="159" y="9"/>
                    </a:cubicBezTo>
                    <a:cubicBezTo>
                      <a:pt x="186" y="9"/>
                      <a:pt x="212" y="9"/>
                      <a:pt x="238" y="9"/>
                    </a:cubicBezTo>
                    <a:cubicBezTo>
                      <a:pt x="264" y="9"/>
                      <a:pt x="292" y="12"/>
                      <a:pt x="317" y="7"/>
                    </a:cubicBezTo>
                    <a:cubicBezTo>
                      <a:pt x="318" y="7"/>
                      <a:pt x="319" y="5"/>
                      <a:pt x="317" y="4"/>
                    </a:cubicBezTo>
                    <a:cubicBezTo>
                      <a:pt x="294" y="0"/>
                      <a:pt x="269" y="3"/>
                      <a:pt x="246" y="3"/>
                    </a:cubicBezTo>
                    <a:cubicBezTo>
                      <a:pt x="220" y="3"/>
                      <a:pt x="193" y="3"/>
                      <a:pt x="167" y="3"/>
                    </a:cubicBezTo>
                    <a:cubicBezTo>
                      <a:pt x="112" y="3"/>
                      <a:pt x="57" y="2"/>
                      <a:pt x="2" y="4"/>
                    </a:cubicBezTo>
                    <a:cubicBezTo>
                      <a:pt x="0" y="4"/>
                      <a:pt x="0" y="7"/>
                      <a:pt x="2" y="7"/>
                    </a:cubicBezTo>
                    <a:close/>
                  </a:path>
                </a:pathLst>
              </a:custGeom>
              <a:solidFill>
                <a:srgbClr val="000000">
                  <a:alpha val="100000"/>
                </a:srgbClr>
              </a:solidFill>
              <a:ln w="9525">
                <a:noFill/>
              </a:ln>
            </p:spPr>
            <p:txBody>
              <a:bodyPr/>
              <a:lstStyle/>
              <a:p>
                <a:endParaRPr lang="zh-CN" altLang="en-US"/>
              </a:p>
            </p:txBody>
          </p:sp>
          <p:sp>
            <p:nvSpPr>
              <p:cNvPr id="3094" name="Freeform 13"/>
              <p:cNvSpPr/>
              <p:nvPr/>
            </p:nvSpPr>
            <p:spPr>
              <a:xfrm>
                <a:off x="38100" y="46038"/>
                <a:ext cx="1" cy="1557338"/>
              </a:xfrm>
              <a:custGeom>
                <a:avLst/>
                <a:gdLst>
                  <a:gd name="txL" fmla="*/ 0 w 1"/>
                  <a:gd name="txT" fmla="*/ 0 h 202"/>
                  <a:gd name="txR" fmla="*/ 1 w 1"/>
                  <a:gd name="txB" fmla="*/ 202 h 202"/>
                </a:gdLst>
                <a:ahLst/>
                <a:cxnLst>
                  <a:cxn ang="0">
                    <a:pos x="0" y="0"/>
                  </a:cxn>
                  <a:cxn ang="0">
                    <a:pos x="0" y="2147483646"/>
                  </a:cxn>
                </a:cxnLst>
                <a:rect l="txL" t="txT" r="txR" b="txB"/>
                <a:pathLst>
                  <a:path w="1" h="202">
                    <a:moveTo>
                      <a:pt x="0" y="0"/>
                    </a:moveTo>
                    <a:cubicBezTo>
                      <a:pt x="0" y="67"/>
                      <a:pt x="0" y="134"/>
                      <a:pt x="0" y="202"/>
                    </a:cubicBezTo>
                  </a:path>
                </a:pathLst>
              </a:custGeom>
              <a:solidFill>
                <a:srgbClr val="FFFFFF">
                  <a:alpha val="100000"/>
                </a:srgbClr>
              </a:solidFill>
              <a:ln w="9525">
                <a:noFill/>
              </a:ln>
            </p:spPr>
            <p:txBody>
              <a:bodyPr/>
              <a:lstStyle/>
              <a:p>
                <a:endParaRPr lang="zh-CN" altLang="en-US"/>
              </a:p>
            </p:txBody>
          </p:sp>
          <p:sp>
            <p:nvSpPr>
              <p:cNvPr id="3095" name="Freeform 14"/>
              <p:cNvSpPr/>
              <p:nvPr/>
            </p:nvSpPr>
            <p:spPr>
              <a:xfrm>
                <a:off x="0" y="14288"/>
                <a:ext cx="68263" cy="1597025"/>
              </a:xfrm>
              <a:custGeom>
                <a:avLst/>
                <a:gdLst>
                  <a:gd name="txL" fmla="*/ 0 w 9"/>
                  <a:gd name="txT" fmla="*/ 0 h 207"/>
                  <a:gd name="txR" fmla="*/ 9 w 9"/>
                  <a:gd name="txB" fmla="*/ 207 h 207"/>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9" h="207">
                    <a:moveTo>
                      <a:pt x="1" y="5"/>
                    </a:moveTo>
                    <a:cubicBezTo>
                      <a:pt x="5" y="21"/>
                      <a:pt x="2" y="41"/>
                      <a:pt x="2" y="58"/>
                    </a:cubicBezTo>
                    <a:cubicBezTo>
                      <a:pt x="2" y="74"/>
                      <a:pt x="2" y="89"/>
                      <a:pt x="2" y="105"/>
                    </a:cubicBezTo>
                    <a:cubicBezTo>
                      <a:pt x="2" y="138"/>
                      <a:pt x="1" y="172"/>
                      <a:pt x="4" y="206"/>
                    </a:cubicBezTo>
                    <a:cubicBezTo>
                      <a:pt x="4" y="207"/>
                      <a:pt x="6" y="207"/>
                      <a:pt x="6" y="206"/>
                    </a:cubicBezTo>
                    <a:cubicBezTo>
                      <a:pt x="8" y="175"/>
                      <a:pt x="8" y="144"/>
                      <a:pt x="8" y="113"/>
                    </a:cubicBezTo>
                    <a:cubicBezTo>
                      <a:pt x="8" y="97"/>
                      <a:pt x="8" y="82"/>
                      <a:pt x="7" y="66"/>
                    </a:cubicBezTo>
                    <a:cubicBezTo>
                      <a:pt x="7" y="47"/>
                      <a:pt x="4" y="24"/>
                      <a:pt x="8" y="5"/>
                    </a:cubicBezTo>
                    <a:cubicBezTo>
                      <a:pt x="9" y="0"/>
                      <a:pt x="0" y="0"/>
                      <a:pt x="1" y="5"/>
                    </a:cubicBezTo>
                    <a:close/>
                  </a:path>
                </a:pathLst>
              </a:custGeom>
              <a:solidFill>
                <a:srgbClr val="000000">
                  <a:alpha val="100000"/>
                </a:srgbClr>
              </a:solidFill>
              <a:ln w="9525">
                <a:noFill/>
              </a:ln>
            </p:spPr>
            <p:txBody>
              <a:bodyPr/>
              <a:lstStyle/>
              <a:p>
                <a:endParaRPr lang="zh-CN" altLang="en-US"/>
              </a:p>
            </p:txBody>
          </p:sp>
          <p:sp>
            <p:nvSpPr>
              <p:cNvPr id="3096" name="Freeform 15"/>
              <p:cNvSpPr/>
              <p:nvPr/>
            </p:nvSpPr>
            <p:spPr>
              <a:xfrm>
                <a:off x="985837" y="685800"/>
                <a:ext cx="177800" cy="223838"/>
              </a:xfrm>
              <a:custGeom>
                <a:avLst/>
                <a:gdLst>
                  <a:gd name="txL" fmla="*/ 0 w 23"/>
                  <a:gd name="txT" fmla="*/ 0 h 29"/>
                  <a:gd name="txR" fmla="*/ 23 w 23"/>
                  <a:gd name="txB" fmla="*/ 29 h 29"/>
                </a:gdLst>
                <a:ahLst/>
                <a:cxnLst>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Lst>
                <a:rect l="txL" t="txT" r="txR" b="txB"/>
                <a:pathLst>
                  <a:path w="23" h="29">
                    <a:moveTo>
                      <a:pt x="22" y="8"/>
                    </a:moveTo>
                    <a:cubicBezTo>
                      <a:pt x="22" y="2"/>
                      <a:pt x="15" y="0"/>
                      <a:pt x="10" y="2"/>
                    </a:cubicBezTo>
                    <a:cubicBezTo>
                      <a:pt x="7" y="3"/>
                      <a:pt x="5" y="5"/>
                      <a:pt x="3" y="7"/>
                    </a:cubicBezTo>
                    <a:cubicBezTo>
                      <a:pt x="1" y="9"/>
                      <a:pt x="0" y="12"/>
                      <a:pt x="0" y="15"/>
                    </a:cubicBezTo>
                    <a:cubicBezTo>
                      <a:pt x="1" y="15"/>
                      <a:pt x="2" y="15"/>
                      <a:pt x="2" y="16"/>
                    </a:cubicBezTo>
                    <a:cubicBezTo>
                      <a:pt x="2" y="24"/>
                      <a:pt x="10" y="29"/>
                      <a:pt x="17" y="23"/>
                    </a:cubicBezTo>
                    <a:cubicBezTo>
                      <a:pt x="21" y="19"/>
                      <a:pt x="23" y="13"/>
                      <a:pt x="22" y="8"/>
                    </a:cubicBezTo>
                    <a:close/>
                  </a:path>
                </a:pathLst>
              </a:custGeom>
              <a:solidFill>
                <a:srgbClr val="FFFFFF">
                  <a:alpha val="100000"/>
                </a:srgbClr>
              </a:solidFill>
              <a:ln w="9525">
                <a:noFill/>
              </a:ln>
            </p:spPr>
            <p:txBody>
              <a:bodyPr/>
              <a:lstStyle/>
              <a:p>
                <a:endParaRPr lang="zh-CN" altLang="en-US"/>
              </a:p>
            </p:txBody>
          </p:sp>
          <p:sp>
            <p:nvSpPr>
              <p:cNvPr id="3097" name="Freeform 16"/>
              <p:cNvSpPr/>
              <p:nvPr/>
            </p:nvSpPr>
            <p:spPr>
              <a:xfrm>
                <a:off x="1657350" y="400050"/>
                <a:ext cx="1" cy="1"/>
              </a:xfrm>
              <a:custGeom>
                <a:avLst/>
                <a:gdLst>
                  <a:gd name="txL" fmla="*/ 0 w 1"/>
                  <a:gd name="txT" fmla="*/ 0 h 1"/>
                  <a:gd name="txR" fmla="*/ 1 w 1"/>
                  <a:gd name="txB" fmla="*/ 1 h 1"/>
                </a:gdLst>
                <a:ahLst/>
                <a:cxnLst>
                  <a:cxn ang="0">
                    <a:pos x="0" y="0"/>
                  </a:cxn>
                  <a:cxn ang="0">
                    <a:pos x="0" y="0"/>
                  </a:cxn>
                  <a:cxn ang="0">
                    <a:pos x="0" y="0"/>
                  </a:cxn>
                  <a:cxn ang="0">
                    <a:pos x="0" y="0"/>
                  </a:cxn>
                </a:cxnLst>
                <a:rect l="txL" t="txT" r="txR" b="txB"/>
                <a:pathLst>
                  <a:path w="1" h="1">
                    <a:moveTo>
                      <a:pt x="0" y="0"/>
                    </a:moveTo>
                    <a:cubicBezTo>
                      <a:pt x="0" y="0"/>
                      <a:pt x="0" y="0"/>
                      <a:pt x="0" y="0"/>
                    </a:cubicBezTo>
                    <a:cubicBezTo>
                      <a:pt x="0" y="0"/>
                      <a:pt x="0" y="0"/>
                      <a:pt x="0" y="0"/>
                    </a:cubicBezTo>
                    <a:cubicBezTo>
                      <a:pt x="0" y="0"/>
                      <a:pt x="0" y="0"/>
                      <a:pt x="0" y="0"/>
                    </a:cubicBezTo>
                    <a:close/>
                  </a:path>
                </a:pathLst>
              </a:custGeom>
              <a:solidFill>
                <a:srgbClr val="FFFFFF">
                  <a:alpha val="100000"/>
                </a:srgbClr>
              </a:solidFill>
              <a:ln w="9525">
                <a:noFill/>
              </a:ln>
            </p:spPr>
            <p:txBody>
              <a:bodyPr/>
              <a:lstStyle/>
              <a:p>
                <a:endParaRPr lang="zh-CN" altLang="en-US"/>
              </a:p>
            </p:txBody>
          </p:sp>
          <p:sp>
            <p:nvSpPr>
              <p:cNvPr id="3098" name="Freeform 17"/>
              <p:cNvSpPr/>
              <p:nvPr/>
            </p:nvSpPr>
            <p:spPr>
              <a:xfrm>
                <a:off x="1379537" y="925513"/>
                <a:ext cx="161925" cy="238125"/>
              </a:xfrm>
              <a:custGeom>
                <a:avLst/>
                <a:gdLst>
                  <a:gd name="txL" fmla="*/ 0 w 21"/>
                  <a:gd name="txT" fmla="*/ 0 h 31"/>
                  <a:gd name="txR" fmla="*/ 21 w 21"/>
                  <a:gd name="txB" fmla="*/ 31 h 31"/>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21" h="31">
                    <a:moveTo>
                      <a:pt x="1" y="13"/>
                    </a:moveTo>
                    <a:cubicBezTo>
                      <a:pt x="0" y="15"/>
                      <a:pt x="0" y="18"/>
                      <a:pt x="1" y="21"/>
                    </a:cubicBezTo>
                    <a:cubicBezTo>
                      <a:pt x="1" y="22"/>
                      <a:pt x="1" y="25"/>
                      <a:pt x="2" y="27"/>
                    </a:cubicBezTo>
                    <a:cubicBezTo>
                      <a:pt x="6" y="30"/>
                      <a:pt x="11" y="31"/>
                      <a:pt x="16" y="28"/>
                    </a:cubicBezTo>
                    <a:cubicBezTo>
                      <a:pt x="21" y="23"/>
                      <a:pt x="19" y="14"/>
                      <a:pt x="16" y="9"/>
                    </a:cubicBezTo>
                    <a:cubicBezTo>
                      <a:pt x="11" y="0"/>
                      <a:pt x="3" y="6"/>
                      <a:pt x="1" y="13"/>
                    </a:cubicBezTo>
                    <a:close/>
                  </a:path>
                </a:pathLst>
              </a:custGeom>
              <a:solidFill>
                <a:srgbClr val="FFFFFF">
                  <a:alpha val="100000"/>
                </a:srgbClr>
              </a:solidFill>
              <a:ln w="9525">
                <a:noFill/>
              </a:ln>
            </p:spPr>
            <p:txBody>
              <a:bodyPr/>
              <a:lstStyle/>
              <a:p>
                <a:endParaRPr lang="zh-CN" altLang="en-US"/>
              </a:p>
            </p:txBody>
          </p:sp>
          <p:sp>
            <p:nvSpPr>
              <p:cNvPr id="3099" name="Freeform 18"/>
              <p:cNvSpPr/>
              <p:nvPr/>
            </p:nvSpPr>
            <p:spPr>
              <a:xfrm>
                <a:off x="423862" y="585788"/>
                <a:ext cx="130175" cy="153988"/>
              </a:xfrm>
              <a:custGeom>
                <a:avLst/>
                <a:gdLst>
                  <a:gd name="txL" fmla="*/ 0 w 17"/>
                  <a:gd name="txT" fmla="*/ 0 h 20"/>
                  <a:gd name="txR" fmla="*/ 17 w 17"/>
                  <a:gd name="txB" fmla="*/ 20 h 20"/>
                </a:gdLst>
                <a:ahLst/>
                <a:cxnLst>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Lst>
                <a:rect l="txL" t="txT" r="txR" b="txB"/>
                <a:pathLst>
                  <a:path w="17" h="20">
                    <a:moveTo>
                      <a:pt x="8" y="1"/>
                    </a:moveTo>
                    <a:cubicBezTo>
                      <a:pt x="6" y="2"/>
                      <a:pt x="3" y="4"/>
                      <a:pt x="1" y="4"/>
                    </a:cubicBezTo>
                    <a:cubicBezTo>
                      <a:pt x="1" y="4"/>
                      <a:pt x="0" y="4"/>
                      <a:pt x="0" y="4"/>
                    </a:cubicBezTo>
                    <a:cubicBezTo>
                      <a:pt x="2" y="9"/>
                      <a:pt x="3" y="15"/>
                      <a:pt x="3" y="20"/>
                    </a:cubicBezTo>
                    <a:cubicBezTo>
                      <a:pt x="4" y="20"/>
                      <a:pt x="5" y="19"/>
                      <a:pt x="6" y="19"/>
                    </a:cubicBezTo>
                    <a:cubicBezTo>
                      <a:pt x="10" y="17"/>
                      <a:pt x="17" y="12"/>
                      <a:pt x="17" y="7"/>
                    </a:cubicBezTo>
                    <a:cubicBezTo>
                      <a:pt x="17" y="1"/>
                      <a:pt x="12" y="0"/>
                      <a:pt x="8" y="1"/>
                    </a:cubicBezTo>
                    <a:close/>
                  </a:path>
                </a:pathLst>
              </a:custGeom>
              <a:solidFill>
                <a:srgbClr val="FFFFFF">
                  <a:alpha val="100000"/>
                </a:srgbClr>
              </a:solidFill>
              <a:ln w="9525">
                <a:noFill/>
              </a:ln>
            </p:spPr>
            <p:txBody>
              <a:bodyPr/>
              <a:lstStyle/>
              <a:p>
                <a:endParaRPr lang="zh-CN" altLang="en-US"/>
              </a:p>
            </p:txBody>
          </p:sp>
          <p:sp>
            <p:nvSpPr>
              <p:cNvPr id="3100" name="Freeform 19"/>
              <p:cNvSpPr/>
              <p:nvPr/>
            </p:nvSpPr>
            <p:spPr>
              <a:xfrm>
                <a:off x="639762" y="431800"/>
                <a:ext cx="84138" cy="138113"/>
              </a:xfrm>
              <a:custGeom>
                <a:avLst/>
                <a:gdLst>
                  <a:gd name="txL" fmla="*/ 0 w 11"/>
                  <a:gd name="txT" fmla="*/ 0 h 18"/>
                  <a:gd name="txR" fmla="*/ 11 w 11"/>
                  <a:gd name="txB" fmla="*/ 18 h 18"/>
                </a:gdLst>
                <a:ahLst/>
                <a:cxnLst>
                  <a:cxn ang="0">
                    <a:pos x="2147483646" y="2147483646"/>
                  </a:cxn>
                  <a:cxn ang="0">
                    <a:pos x="2147483646" y="2147483646"/>
                  </a:cxn>
                  <a:cxn ang="0">
                    <a:pos x="0" y="0"/>
                  </a:cxn>
                  <a:cxn ang="0">
                    <a:pos x="2147483646" y="2147483646"/>
                  </a:cxn>
                  <a:cxn ang="0">
                    <a:pos x="2147483646" y="2147483646"/>
                  </a:cxn>
                </a:cxnLst>
                <a:rect l="txL" t="txT" r="txR" b="txB"/>
                <a:pathLst>
                  <a:path w="11" h="18">
                    <a:moveTo>
                      <a:pt x="11" y="12"/>
                    </a:moveTo>
                    <a:cubicBezTo>
                      <a:pt x="11" y="12"/>
                      <a:pt x="11" y="12"/>
                      <a:pt x="11" y="11"/>
                    </a:cubicBezTo>
                    <a:cubicBezTo>
                      <a:pt x="7" y="7"/>
                      <a:pt x="4" y="4"/>
                      <a:pt x="0" y="0"/>
                    </a:cubicBezTo>
                    <a:cubicBezTo>
                      <a:pt x="2" y="6"/>
                      <a:pt x="3" y="12"/>
                      <a:pt x="4" y="18"/>
                    </a:cubicBezTo>
                    <a:cubicBezTo>
                      <a:pt x="6" y="16"/>
                      <a:pt x="8" y="13"/>
                      <a:pt x="11" y="12"/>
                    </a:cubicBezTo>
                    <a:close/>
                  </a:path>
                </a:pathLst>
              </a:custGeom>
              <a:solidFill>
                <a:srgbClr val="FFFFFF">
                  <a:alpha val="100000"/>
                </a:srgbClr>
              </a:solidFill>
              <a:ln w="9525">
                <a:noFill/>
              </a:ln>
            </p:spPr>
            <p:txBody>
              <a:bodyPr/>
              <a:lstStyle/>
              <a:p>
                <a:endParaRPr lang="zh-CN" altLang="en-US"/>
              </a:p>
            </p:txBody>
          </p:sp>
          <p:sp>
            <p:nvSpPr>
              <p:cNvPr id="3101" name="Freeform 20"/>
              <p:cNvSpPr/>
              <p:nvPr/>
            </p:nvSpPr>
            <p:spPr>
              <a:xfrm>
                <a:off x="269875" y="1433513"/>
                <a:ext cx="38100" cy="7938"/>
              </a:xfrm>
              <a:custGeom>
                <a:avLst/>
                <a:gdLst>
                  <a:gd name="txL" fmla="*/ 0 w 5"/>
                  <a:gd name="txT" fmla="*/ 0 h 1"/>
                  <a:gd name="txR" fmla="*/ 5 w 5"/>
                  <a:gd name="txB" fmla="*/ 1 h 1"/>
                </a:gdLst>
                <a:ahLst/>
                <a:cxnLst>
                  <a:cxn ang="0">
                    <a:pos x="0" y="0"/>
                  </a:cxn>
                  <a:cxn ang="0">
                    <a:pos x="0" y="2147483646"/>
                  </a:cxn>
                  <a:cxn ang="0">
                    <a:pos x="2147483646" y="2147483646"/>
                  </a:cxn>
                  <a:cxn ang="0">
                    <a:pos x="2147483646" y="0"/>
                  </a:cxn>
                  <a:cxn ang="0">
                    <a:pos x="0" y="0"/>
                  </a:cxn>
                </a:cxnLst>
                <a:rect l="txL" t="txT" r="txR" b="txB"/>
                <a:pathLst>
                  <a:path w="5" h="1">
                    <a:moveTo>
                      <a:pt x="0" y="0"/>
                    </a:moveTo>
                    <a:cubicBezTo>
                      <a:pt x="0" y="0"/>
                      <a:pt x="0" y="1"/>
                      <a:pt x="0" y="1"/>
                    </a:cubicBezTo>
                    <a:cubicBezTo>
                      <a:pt x="5" y="1"/>
                      <a:pt x="5" y="1"/>
                      <a:pt x="5" y="1"/>
                    </a:cubicBezTo>
                    <a:cubicBezTo>
                      <a:pt x="5" y="1"/>
                      <a:pt x="5" y="0"/>
                      <a:pt x="5" y="0"/>
                    </a:cubicBezTo>
                    <a:cubicBezTo>
                      <a:pt x="4" y="0"/>
                      <a:pt x="2" y="0"/>
                      <a:pt x="0" y="0"/>
                    </a:cubicBezTo>
                    <a:close/>
                  </a:path>
                </a:pathLst>
              </a:custGeom>
              <a:solidFill>
                <a:srgbClr val="FFFFFF">
                  <a:alpha val="100000"/>
                </a:srgbClr>
              </a:solidFill>
              <a:ln w="9525">
                <a:noFill/>
              </a:ln>
            </p:spPr>
            <p:txBody>
              <a:bodyPr/>
              <a:lstStyle/>
              <a:p>
                <a:endParaRPr lang="zh-CN" altLang="en-US"/>
              </a:p>
            </p:txBody>
          </p:sp>
          <p:sp>
            <p:nvSpPr>
              <p:cNvPr id="3102" name="Freeform 21"/>
              <p:cNvSpPr/>
              <p:nvPr/>
            </p:nvSpPr>
            <p:spPr>
              <a:xfrm>
                <a:off x="346075" y="431800"/>
                <a:ext cx="161925" cy="153988"/>
              </a:xfrm>
              <a:custGeom>
                <a:avLst/>
                <a:gdLst>
                  <a:gd name="txL" fmla="*/ 0 w 21"/>
                  <a:gd name="txT" fmla="*/ 0 h 20"/>
                  <a:gd name="txR" fmla="*/ 21 w 21"/>
                  <a:gd name="txB" fmla="*/ 20 h 20"/>
                </a:gdLst>
                <a:ahLst/>
                <a:cxnLst>
                  <a:cxn ang="0">
                    <a:pos x="2147483646" y="2147483646"/>
                  </a:cxn>
                  <a:cxn ang="0">
                    <a:pos x="0" y="2147483646"/>
                  </a:cxn>
                  <a:cxn ang="0">
                    <a:pos x="2147483646" y="2147483646"/>
                  </a:cxn>
                  <a:cxn ang="0">
                    <a:pos x="2147483646" y="2147483646"/>
                  </a:cxn>
                  <a:cxn ang="0">
                    <a:pos x="2147483646" y="2147483646"/>
                  </a:cxn>
                  <a:cxn ang="0">
                    <a:pos x="2147483646" y="2147483646"/>
                  </a:cxn>
                </a:cxnLst>
                <a:rect l="txL" t="txT" r="txR" b="txB"/>
                <a:pathLst>
                  <a:path w="21" h="20">
                    <a:moveTo>
                      <a:pt x="20" y="7"/>
                    </a:moveTo>
                    <a:cubicBezTo>
                      <a:pt x="19" y="0"/>
                      <a:pt x="6" y="5"/>
                      <a:pt x="0" y="7"/>
                    </a:cubicBezTo>
                    <a:cubicBezTo>
                      <a:pt x="3" y="11"/>
                      <a:pt x="6" y="15"/>
                      <a:pt x="8" y="20"/>
                    </a:cubicBezTo>
                    <a:cubicBezTo>
                      <a:pt x="8" y="20"/>
                      <a:pt x="8" y="20"/>
                      <a:pt x="9" y="20"/>
                    </a:cubicBezTo>
                    <a:cubicBezTo>
                      <a:pt x="10" y="18"/>
                      <a:pt x="13" y="17"/>
                      <a:pt x="16" y="16"/>
                    </a:cubicBezTo>
                    <a:cubicBezTo>
                      <a:pt x="19" y="14"/>
                      <a:pt x="21" y="11"/>
                      <a:pt x="20" y="7"/>
                    </a:cubicBezTo>
                    <a:close/>
                  </a:path>
                </a:pathLst>
              </a:custGeom>
              <a:solidFill>
                <a:srgbClr val="FFFFFF">
                  <a:alpha val="100000"/>
                </a:srgbClr>
              </a:solidFill>
              <a:ln w="9525">
                <a:noFill/>
              </a:ln>
            </p:spPr>
            <p:txBody>
              <a:bodyPr/>
              <a:lstStyle/>
              <a:p>
                <a:endParaRPr lang="zh-CN" altLang="en-US"/>
              </a:p>
            </p:txBody>
          </p:sp>
          <p:sp>
            <p:nvSpPr>
              <p:cNvPr id="3103" name="Freeform 22"/>
              <p:cNvSpPr/>
              <p:nvPr/>
            </p:nvSpPr>
            <p:spPr>
              <a:xfrm>
                <a:off x="1633537" y="823913"/>
                <a:ext cx="147638" cy="231775"/>
              </a:xfrm>
              <a:custGeom>
                <a:avLst/>
                <a:gdLst>
                  <a:gd name="txL" fmla="*/ 0 w 19"/>
                  <a:gd name="txT" fmla="*/ 0 h 30"/>
                  <a:gd name="txR" fmla="*/ 19 w 19"/>
                  <a:gd name="txB" fmla="*/ 30 h 30"/>
                </a:gdLst>
                <a:ahLst/>
                <a:cxnLst>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Lst>
                <a:rect l="txL" t="txT" r="txR" b="txB"/>
                <a:pathLst>
                  <a:path w="19" h="30">
                    <a:moveTo>
                      <a:pt x="3" y="25"/>
                    </a:moveTo>
                    <a:cubicBezTo>
                      <a:pt x="4" y="25"/>
                      <a:pt x="3" y="27"/>
                      <a:pt x="2" y="26"/>
                    </a:cubicBezTo>
                    <a:cubicBezTo>
                      <a:pt x="3" y="28"/>
                      <a:pt x="5" y="28"/>
                      <a:pt x="7" y="29"/>
                    </a:cubicBezTo>
                    <a:cubicBezTo>
                      <a:pt x="14" y="30"/>
                      <a:pt x="19" y="21"/>
                      <a:pt x="17" y="14"/>
                    </a:cubicBezTo>
                    <a:cubicBezTo>
                      <a:pt x="14" y="0"/>
                      <a:pt x="1" y="10"/>
                      <a:pt x="0" y="19"/>
                    </a:cubicBezTo>
                    <a:cubicBezTo>
                      <a:pt x="0" y="20"/>
                      <a:pt x="0" y="22"/>
                      <a:pt x="1" y="23"/>
                    </a:cubicBezTo>
                    <a:cubicBezTo>
                      <a:pt x="1" y="24"/>
                      <a:pt x="2" y="25"/>
                      <a:pt x="3" y="25"/>
                    </a:cubicBezTo>
                    <a:close/>
                  </a:path>
                </a:pathLst>
              </a:custGeom>
              <a:solidFill>
                <a:srgbClr val="FFFFFF">
                  <a:alpha val="100000"/>
                </a:srgbClr>
              </a:solidFill>
              <a:ln w="9525">
                <a:noFill/>
              </a:ln>
            </p:spPr>
            <p:txBody>
              <a:bodyPr/>
              <a:lstStyle/>
              <a:p>
                <a:endParaRPr lang="zh-CN" altLang="en-US"/>
              </a:p>
            </p:txBody>
          </p:sp>
          <p:sp>
            <p:nvSpPr>
              <p:cNvPr id="3104" name="Freeform 23"/>
              <p:cNvSpPr>
                <a:spLocks noEditPoints="1"/>
              </p:cNvSpPr>
              <p:nvPr/>
            </p:nvSpPr>
            <p:spPr>
              <a:xfrm>
                <a:off x="1487487" y="307975"/>
                <a:ext cx="361950" cy="300038"/>
              </a:xfrm>
              <a:custGeom>
                <a:avLst/>
                <a:gdLst>
                  <a:gd name="txL" fmla="*/ 0 w 47"/>
                  <a:gd name="txT" fmla="*/ 0 h 39"/>
                  <a:gd name="txR" fmla="*/ 47 w 47"/>
                  <a:gd name="txB" fmla="*/ 39 h 39"/>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47" h="39">
                    <a:moveTo>
                      <a:pt x="43" y="22"/>
                    </a:moveTo>
                    <a:cubicBezTo>
                      <a:pt x="47" y="14"/>
                      <a:pt x="42" y="4"/>
                      <a:pt x="33" y="2"/>
                    </a:cubicBezTo>
                    <a:cubicBezTo>
                      <a:pt x="27" y="0"/>
                      <a:pt x="20" y="2"/>
                      <a:pt x="15" y="6"/>
                    </a:cubicBezTo>
                    <a:cubicBezTo>
                      <a:pt x="15" y="6"/>
                      <a:pt x="16" y="7"/>
                      <a:pt x="15" y="8"/>
                    </a:cubicBezTo>
                    <a:cubicBezTo>
                      <a:pt x="0" y="23"/>
                      <a:pt x="35" y="39"/>
                      <a:pt x="43" y="22"/>
                    </a:cubicBezTo>
                    <a:close/>
                    <a:moveTo>
                      <a:pt x="31" y="7"/>
                    </a:moveTo>
                    <a:cubicBezTo>
                      <a:pt x="31" y="6"/>
                      <a:pt x="32" y="6"/>
                      <a:pt x="32" y="6"/>
                    </a:cubicBezTo>
                    <a:cubicBezTo>
                      <a:pt x="33" y="6"/>
                      <a:pt x="34" y="6"/>
                      <a:pt x="35" y="7"/>
                    </a:cubicBezTo>
                    <a:cubicBezTo>
                      <a:pt x="35" y="7"/>
                      <a:pt x="35" y="7"/>
                      <a:pt x="35" y="7"/>
                    </a:cubicBezTo>
                    <a:cubicBezTo>
                      <a:pt x="35" y="8"/>
                      <a:pt x="36" y="8"/>
                      <a:pt x="36" y="9"/>
                    </a:cubicBezTo>
                    <a:cubicBezTo>
                      <a:pt x="36" y="10"/>
                      <a:pt x="36" y="11"/>
                      <a:pt x="35" y="12"/>
                    </a:cubicBezTo>
                    <a:cubicBezTo>
                      <a:pt x="34" y="12"/>
                      <a:pt x="34" y="13"/>
                      <a:pt x="33" y="13"/>
                    </a:cubicBezTo>
                    <a:cubicBezTo>
                      <a:pt x="33" y="13"/>
                      <a:pt x="33" y="13"/>
                      <a:pt x="33" y="13"/>
                    </a:cubicBezTo>
                    <a:cubicBezTo>
                      <a:pt x="33" y="13"/>
                      <a:pt x="33" y="13"/>
                      <a:pt x="33" y="13"/>
                    </a:cubicBezTo>
                    <a:cubicBezTo>
                      <a:pt x="29" y="14"/>
                      <a:pt x="27" y="8"/>
                      <a:pt x="31" y="7"/>
                    </a:cubicBezTo>
                    <a:close/>
                    <a:moveTo>
                      <a:pt x="20" y="13"/>
                    </a:moveTo>
                    <a:cubicBezTo>
                      <a:pt x="19" y="12"/>
                      <a:pt x="18" y="11"/>
                      <a:pt x="19" y="10"/>
                    </a:cubicBezTo>
                    <a:cubicBezTo>
                      <a:pt x="19" y="10"/>
                      <a:pt x="19" y="10"/>
                      <a:pt x="19" y="10"/>
                    </a:cubicBezTo>
                    <a:cubicBezTo>
                      <a:pt x="20" y="9"/>
                      <a:pt x="21" y="9"/>
                      <a:pt x="21" y="9"/>
                    </a:cubicBezTo>
                    <a:cubicBezTo>
                      <a:pt x="22" y="9"/>
                      <a:pt x="22" y="9"/>
                      <a:pt x="22" y="9"/>
                    </a:cubicBezTo>
                    <a:cubicBezTo>
                      <a:pt x="23" y="9"/>
                      <a:pt x="23" y="11"/>
                      <a:pt x="23" y="12"/>
                    </a:cubicBezTo>
                    <a:cubicBezTo>
                      <a:pt x="23" y="12"/>
                      <a:pt x="22" y="13"/>
                      <a:pt x="21" y="13"/>
                    </a:cubicBezTo>
                    <a:cubicBezTo>
                      <a:pt x="21" y="13"/>
                      <a:pt x="20" y="13"/>
                      <a:pt x="20" y="13"/>
                    </a:cubicBezTo>
                    <a:close/>
                    <a:moveTo>
                      <a:pt x="31" y="24"/>
                    </a:moveTo>
                    <a:cubicBezTo>
                      <a:pt x="28" y="25"/>
                      <a:pt x="25" y="24"/>
                      <a:pt x="22" y="22"/>
                    </a:cubicBezTo>
                    <a:cubicBezTo>
                      <a:pt x="21" y="21"/>
                      <a:pt x="22" y="19"/>
                      <a:pt x="23" y="20"/>
                    </a:cubicBezTo>
                    <a:cubicBezTo>
                      <a:pt x="25" y="21"/>
                      <a:pt x="27" y="21"/>
                      <a:pt x="29" y="21"/>
                    </a:cubicBezTo>
                    <a:cubicBezTo>
                      <a:pt x="31" y="20"/>
                      <a:pt x="32" y="19"/>
                      <a:pt x="33" y="17"/>
                    </a:cubicBezTo>
                    <a:cubicBezTo>
                      <a:pt x="35" y="16"/>
                      <a:pt x="36" y="17"/>
                      <a:pt x="36" y="19"/>
                    </a:cubicBezTo>
                    <a:cubicBezTo>
                      <a:pt x="37" y="22"/>
                      <a:pt x="33" y="24"/>
                      <a:pt x="31" y="24"/>
                    </a:cubicBezTo>
                    <a:close/>
                  </a:path>
                </a:pathLst>
              </a:custGeom>
              <a:solidFill>
                <a:srgbClr val="FFFFFF">
                  <a:alpha val="100000"/>
                </a:srgbClr>
              </a:solidFill>
              <a:ln w="9525">
                <a:noFill/>
              </a:ln>
            </p:spPr>
            <p:txBody>
              <a:bodyPr/>
              <a:lstStyle/>
              <a:p>
                <a:endParaRPr lang="zh-CN" altLang="en-US"/>
              </a:p>
            </p:txBody>
          </p:sp>
          <p:sp>
            <p:nvSpPr>
              <p:cNvPr id="3105" name="Freeform 24"/>
              <p:cNvSpPr>
                <a:spLocks noEditPoints="1"/>
              </p:cNvSpPr>
              <p:nvPr/>
            </p:nvSpPr>
            <p:spPr>
              <a:xfrm>
                <a:off x="107950" y="107950"/>
                <a:ext cx="2259013" cy="1411288"/>
              </a:xfrm>
              <a:custGeom>
                <a:avLst/>
                <a:gdLst>
                  <a:gd name="txL" fmla="*/ 0 w 293"/>
                  <a:gd name="txT" fmla="*/ 0 h 183"/>
                  <a:gd name="txR" fmla="*/ 293 w 293"/>
                  <a:gd name="txB" fmla="*/ 183 h 183"/>
                </a:gdLst>
                <a:ahLst/>
                <a:cxnLst>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293" h="183">
                    <a:moveTo>
                      <a:pt x="0" y="0"/>
                    </a:moveTo>
                    <a:cubicBezTo>
                      <a:pt x="0" y="183"/>
                      <a:pt x="0" y="183"/>
                      <a:pt x="0" y="183"/>
                    </a:cubicBezTo>
                    <a:cubicBezTo>
                      <a:pt x="293" y="183"/>
                      <a:pt x="293" y="183"/>
                      <a:pt x="293" y="183"/>
                    </a:cubicBezTo>
                    <a:cubicBezTo>
                      <a:pt x="293" y="0"/>
                      <a:pt x="293" y="0"/>
                      <a:pt x="293" y="0"/>
                    </a:cubicBezTo>
                    <a:lnTo>
                      <a:pt x="0" y="0"/>
                    </a:lnTo>
                    <a:close/>
                    <a:moveTo>
                      <a:pt x="250" y="79"/>
                    </a:moveTo>
                    <a:cubicBezTo>
                      <a:pt x="252" y="85"/>
                      <a:pt x="256" y="90"/>
                      <a:pt x="258" y="95"/>
                    </a:cubicBezTo>
                    <a:cubicBezTo>
                      <a:pt x="259" y="99"/>
                      <a:pt x="261" y="104"/>
                      <a:pt x="259" y="108"/>
                    </a:cubicBezTo>
                    <a:cubicBezTo>
                      <a:pt x="258" y="109"/>
                      <a:pt x="257" y="109"/>
                      <a:pt x="256" y="108"/>
                    </a:cubicBezTo>
                    <a:cubicBezTo>
                      <a:pt x="254" y="104"/>
                      <a:pt x="254" y="100"/>
                      <a:pt x="253" y="96"/>
                    </a:cubicBezTo>
                    <a:cubicBezTo>
                      <a:pt x="253" y="94"/>
                      <a:pt x="252" y="92"/>
                      <a:pt x="251" y="90"/>
                    </a:cubicBezTo>
                    <a:cubicBezTo>
                      <a:pt x="249" y="87"/>
                      <a:pt x="249" y="85"/>
                      <a:pt x="245" y="83"/>
                    </a:cubicBezTo>
                    <a:cubicBezTo>
                      <a:pt x="239" y="80"/>
                      <a:pt x="249" y="73"/>
                      <a:pt x="250" y="79"/>
                    </a:cubicBezTo>
                    <a:close/>
                    <a:moveTo>
                      <a:pt x="261" y="117"/>
                    </a:moveTo>
                    <a:cubicBezTo>
                      <a:pt x="258" y="118"/>
                      <a:pt x="255" y="114"/>
                      <a:pt x="258" y="112"/>
                    </a:cubicBezTo>
                    <a:cubicBezTo>
                      <a:pt x="259" y="112"/>
                      <a:pt x="259" y="112"/>
                      <a:pt x="260" y="112"/>
                    </a:cubicBezTo>
                    <a:cubicBezTo>
                      <a:pt x="262" y="112"/>
                      <a:pt x="263" y="116"/>
                      <a:pt x="261" y="117"/>
                    </a:cubicBezTo>
                    <a:close/>
                    <a:moveTo>
                      <a:pt x="238" y="113"/>
                    </a:moveTo>
                    <a:cubicBezTo>
                      <a:pt x="241" y="111"/>
                      <a:pt x="244" y="109"/>
                      <a:pt x="247" y="110"/>
                    </a:cubicBezTo>
                    <a:cubicBezTo>
                      <a:pt x="248" y="111"/>
                      <a:pt x="249" y="111"/>
                      <a:pt x="248" y="112"/>
                    </a:cubicBezTo>
                    <a:cubicBezTo>
                      <a:pt x="246" y="116"/>
                      <a:pt x="241" y="117"/>
                      <a:pt x="237" y="119"/>
                    </a:cubicBezTo>
                    <a:cubicBezTo>
                      <a:pt x="234" y="121"/>
                      <a:pt x="230" y="125"/>
                      <a:pt x="227" y="123"/>
                    </a:cubicBezTo>
                    <a:cubicBezTo>
                      <a:pt x="226" y="123"/>
                      <a:pt x="225" y="122"/>
                      <a:pt x="225" y="121"/>
                    </a:cubicBezTo>
                    <a:cubicBezTo>
                      <a:pt x="225" y="117"/>
                      <a:pt x="226" y="112"/>
                      <a:pt x="226" y="108"/>
                    </a:cubicBezTo>
                    <a:cubicBezTo>
                      <a:pt x="226" y="102"/>
                      <a:pt x="223" y="97"/>
                      <a:pt x="223" y="92"/>
                    </a:cubicBezTo>
                    <a:cubicBezTo>
                      <a:pt x="223" y="91"/>
                      <a:pt x="224" y="91"/>
                      <a:pt x="224" y="91"/>
                    </a:cubicBezTo>
                    <a:cubicBezTo>
                      <a:pt x="233" y="97"/>
                      <a:pt x="231" y="108"/>
                      <a:pt x="231" y="117"/>
                    </a:cubicBezTo>
                    <a:cubicBezTo>
                      <a:pt x="233" y="115"/>
                      <a:pt x="237" y="113"/>
                      <a:pt x="238" y="113"/>
                    </a:cubicBezTo>
                    <a:close/>
                    <a:moveTo>
                      <a:pt x="111" y="28"/>
                    </a:moveTo>
                    <a:cubicBezTo>
                      <a:pt x="114" y="32"/>
                      <a:pt x="117" y="36"/>
                      <a:pt x="119" y="41"/>
                    </a:cubicBezTo>
                    <a:cubicBezTo>
                      <a:pt x="120" y="38"/>
                      <a:pt x="122" y="35"/>
                      <a:pt x="123" y="33"/>
                    </a:cubicBezTo>
                    <a:cubicBezTo>
                      <a:pt x="126" y="29"/>
                      <a:pt x="130" y="22"/>
                      <a:pt x="135" y="22"/>
                    </a:cubicBezTo>
                    <a:cubicBezTo>
                      <a:pt x="136" y="23"/>
                      <a:pt x="137" y="23"/>
                      <a:pt x="136" y="24"/>
                    </a:cubicBezTo>
                    <a:cubicBezTo>
                      <a:pt x="136" y="26"/>
                      <a:pt x="134" y="27"/>
                      <a:pt x="132" y="29"/>
                    </a:cubicBezTo>
                    <a:cubicBezTo>
                      <a:pt x="130" y="31"/>
                      <a:pt x="128" y="33"/>
                      <a:pt x="127" y="36"/>
                    </a:cubicBezTo>
                    <a:cubicBezTo>
                      <a:pt x="125" y="38"/>
                      <a:pt x="124" y="41"/>
                      <a:pt x="123" y="44"/>
                    </a:cubicBezTo>
                    <a:cubicBezTo>
                      <a:pt x="123" y="44"/>
                      <a:pt x="123" y="44"/>
                      <a:pt x="123" y="45"/>
                    </a:cubicBezTo>
                    <a:cubicBezTo>
                      <a:pt x="128" y="46"/>
                      <a:pt x="132" y="47"/>
                      <a:pt x="136" y="49"/>
                    </a:cubicBezTo>
                    <a:cubicBezTo>
                      <a:pt x="139" y="50"/>
                      <a:pt x="143" y="51"/>
                      <a:pt x="144" y="55"/>
                    </a:cubicBezTo>
                    <a:cubicBezTo>
                      <a:pt x="144" y="55"/>
                      <a:pt x="143" y="56"/>
                      <a:pt x="143" y="56"/>
                    </a:cubicBezTo>
                    <a:cubicBezTo>
                      <a:pt x="140" y="57"/>
                      <a:pt x="136" y="55"/>
                      <a:pt x="133" y="53"/>
                    </a:cubicBezTo>
                    <a:cubicBezTo>
                      <a:pt x="130" y="51"/>
                      <a:pt x="126" y="50"/>
                      <a:pt x="122" y="48"/>
                    </a:cubicBezTo>
                    <a:cubicBezTo>
                      <a:pt x="122" y="48"/>
                      <a:pt x="122" y="48"/>
                      <a:pt x="122" y="49"/>
                    </a:cubicBezTo>
                    <a:cubicBezTo>
                      <a:pt x="124" y="53"/>
                      <a:pt x="125" y="58"/>
                      <a:pt x="126" y="62"/>
                    </a:cubicBezTo>
                    <a:cubicBezTo>
                      <a:pt x="127" y="66"/>
                      <a:pt x="121" y="68"/>
                      <a:pt x="119" y="64"/>
                    </a:cubicBezTo>
                    <a:cubicBezTo>
                      <a:pt x="119" y="64"/>
                      <a:pt x="119" y="64"/>
                      <a:pt x="119" y="63"/>
                    </a:cubicBezTo>
                    <a:cubicBezTo>
                      <a:pt x="119" y="63"/>
                      <a:pt x="119" y="63"/>
                      <a:pt x="119" y="63"/>
                    </a:cubicBezTo>
                    <a:cubicBezTo>
                      <a:pt x="118" y="58"/>
                      <a:pt x="117" y="52"/>
                      <a:pt x="115" y="46"/>
                    </a:cubicBezTo>
                    <a:cubicBezTo>
                      <a:pt x="113" y="40"/>
                      <a:pt x="111" y="35"/>
                      <a:pt x="109" y="29"/>
                    </a:cubicBezTo>
                    <a:cubicBezTo>
                      <a:pt x="109" y="28"/>
                      <a:pt x="110" y="27"/>
                      <a:pt x="111" y="28"/>
                    </a:cubicBezTo>
                    <a:close/>
                    <a:moveTo>
                      <a:pt x="102" y="30"/>
                    </a:moveTo>
                    <a:cubicBezTo>
                      <a:pt x="103" y="29"/>
                      <a:pt x="104" y="31"/>
                      <a:pt x="103" y="32"/>
                    </a:cubicBezTo>
                    <a:cubicBezTo>
                      <a:pt x="96" y="35"/>
                      <a:pt x="93" y="43"/>
                      <a:pt x="97" y="49"/>
                    </a:cubicBezTo>
                    <a:cubicBezTo>
                      <a:pt x="100" y="55"/>
                      <a:pt x="107" y="56"/>
                      <a:pt x="111" y="60"/>
                    </a:cubicBezTo>
                    <a:cubicBezTo>
                      <a:pt x="112" y="60"/>
                      <a:pt x="112" y="61"/>
                      <a:pt x="111" y="61"/>
                    </a:cubicBezTo>
                    <a:cubicBezTo>
                      <a:pt x="103" y="65"/>
                      <a:pt x="92" y="55"/>
                      <a:pt x="91" y="48"/>
                    </a:cubicBezTo>
                    <a:cubicBezTo>
                      <a:pt x="89" y="40"/>
                      <a:pt x="94" y="31"/>
                      <a:pt x="102" y="30"/>
                    </a:cubicBezTo>
                    <a:close/>
                    <a:moveTo>
                      <a:pt x="65" y="34"/>
                    </a:moveTo>
                    <a:cubicBezTo>
                      <a:pt x="76" y="42"/>
                      <a:pt x="91" y="54"/>
                      <a:pt x="94" y="67"/>
                    </a:cubicBezTo>
                    <a:cubicBezTo>
                      <a:pt x="94" y="69"/>
                      <a:pt x="93" y="71"/>
                      <a:pt x="91" y="69"/>
                    </a:cubicBezTo>
                    <a:cubicBezTo>
                      <a:pt x="88" y="66"/>
                      <a:pt x="85" y="61"/>
                      <a:pt x="82" y="57"/>
                    </a:cubicBezTo>
                    <a:cubicBezTo>
                      <a:pt x="81" y="57"/>
                      <a:pt x="80" y="58"/>
                      <a:pt x="80" y="58"/>
                    </a:cubicBezTo>
                    <a:cubicBezTo>
                      <a:pt x="77" y="60"/>
                      <a:pt x="75" y="61"/>
                      <a:pt x="73" y="63"/>
                    </a:cubicBezTo>
                    <a:cubicBezTo>
                      <a:pt x="73" y="63"/>
                      <a:pt x="73" y="63"/>
                      <a:pt x="73" y="63"/>
                    </a:cubicBezTo>
                    <a:cubicBezTo>
                      <a:pt x="73" y="66"/>
                      <a:pt x="73" y="69"/>
                      <a:pt x="72" y="71"/>
                    </a:cubicBezTo>
                    <a:cubicBezTo>
                      <a:pt x="72" y="72"/>
                      <a:pt x="71" y="72"/>
                      <a:pt x="71" y="71"/>
                    </a:cubicBezTo>
                    <a:cubicBezTo>
                      <a:pt x="68" y="59"/>
                      <a:pt x="68" y="48"/>
                      <a:pt x="62" y="36"/>
                    </a:cubicBezTo>
                    <a:cubicBezTo>
                      <a:pt x="61" y="34"/>
                      <a:pt x="64" y="33"/>
                      <a:pt x="65" y="34"/>
                    </a:cubicBezTo>
                    <a:close/>
                    <a:moveTo>
                      <a:pt x="34" y="180"/>
                    </a:moveTo>
                    <a:cubicBezTo>
                      <a:pt x="14" y="180"/>
                      <a:pt x="14" y="180"/>
                      <a:pt x="14" y="180"/>
                    </a:cubicBezTo>
                    <a:cubicBezTo>
                      <a:pt x="14" y="173"/>
                      <a:pt x="14" y="173"/>
                      <a:pt x="14" y="173"/>
                    </a:cubicBezTo>
                    <a:cubicBezTo>
                      <a:pt x="18" y="173"/>
                      <a:pt x="18" y="173"/>
                      <a:pt x="18" y="173"/>
                    </a:cubicBezTo>
                    <a:cubicBezTo>
                      <a:pt x="18" y="172"/>
                      <a:pt x="18" y="171"/>
                      <a:pt x="18" y="170"/>
                    </a:cubicBezTo>
                    <a:cubicBezTo>
                      <a:pt x="18" y="170"/>
                      <a:pt x="19" y="169"/>
                      <a:pt x="19" y="168"/>
                    </a:cubicBezTo>
                    <a:cubicBezTo>
                      <a:pt x="22" y="168"/>
                      <a:pt x="25" y="167"/>
                      <a:pt x="28" y="167"/>
                    </a:cubicBezTo>
                    <a:cubicBezTo>
                      <a:pt x="30" y="167"/>
                      <a:pt x="31" y="168"/>
                      <a:pt x="31" y="169"/>
                    </a:cubicBezTo>
                    <a:cubicBezTo>
                      <a:pt x="31" y="171"/>
                      <a:pt x="31" y="172"/>
                      <a:pt x="31" y="173"/>
                    </a:cubicBezTo>
                    <a:cubicBezTo>
                      <a:pt x="34" y="173"/>
                      <a:pt x="34" y="173"/>
                      <a:pt x="34" y="173"/>
                    </a:cubicBezTo>
                    <a:lnTo>
                      <a:pt x="34" y="180"/>
                    </a:lnTo>
                    <a:close/>
                    <a:moveTo>
                      <a:pt x="36" y="90"/>
                    </a:moveTo>
                    <a:cubicBezTo>
                      <a:pt x="34" y="89"/>
                      <a:pt x="34" y="87"/>
                      <a:pt x="35" y="87"/>
                    </a:cubicBezTo>
                    <a:cubicBezTo>
                      <a:pt x="36" y="86"/>
                      <a:pt x="37" y="85"/>
                      <a:pt x="39" y="85"/>
                    </a:cubicBezTo>
                    <a:cubicBezTo>
                      <a:pt x="39" y="72"/>
                      <a:pt x="35" y="60"/>
                      <a:pt x="29" y="49"/>
                    </a:cubicBezTo>
                    <a:cubicBezTo>
                      <a:pt x="29" y="48"/>
                      <a:pt x="28" y="48"/>
                      <a:pt x="29" y="47"/>
                    </a:cubicBezTo>
                    <a:cubicBezTo>
                      <a:pt x="36" y="42"/>
                      <a:pt x="50" y="37"/>
                      <a:pt x="56" y="47"/>
                    </a:cubicBezTo>
                    <a:cubicBezTo>
                      <a:pt x="58" y="51"/>
                      <a:pt x="57" y="55"/>
                      <a:pt x="55" y="58"/>
                    </a:cubicBezTo>
                    <a:cubicBezTo>
                      <a:pt x="60" y="58"/>
                      <a:pt x="64" y="61"/>
                      <a:pt x="64" y="67"/>
                    </a:cubicBezTo>
                    <a:cubicBezTo>
                      <a:pt x="64" y="79"/>
                      <a:pt x="47" y="92"/>
                      <a:pt x="36" y="90"/>
                    </a:cubicBezTo>
                    <a:close/>
                    <a:moveTo>
                      <a:pt x="64" y="167"/>
                    </a:moveTo>
                    <a:cubicBezTo>
                      <a:pt x="64" y="166"/>
                      <a:pt x="64" y="165"/>
                      <a:pt x="65" y="165"/>
                    </a:cubicBezTo>
                    <a:cubicBezTo>
                      <a:pt x="72" y="166"/>
                      <a:pt x="78" y="166"/>
                      <a:pt x="85" y="165"/>
                    </a:cubicBezTo>
                    <a:cubicBezTo>
                      <a:pt x="89" y="163"/>
                      <a:pt x="94" y="161"/>
                      <a:pt x="94" y="156"/>
                    </a:cubicBezTo>
                    <a:cubicBezTo>
                      <a:pt x="95" y="151"/>
                      <a:pt x="91" y="147"/>
                      <a:pt x="87" y="146"/>
                    </a:cubicBezTo>
                    <a:cubicBezTo>
                      <a:pt x="81" y="145"/>
                      <a:pt x="74" y="150"/>
                      <a:pt x="68" y="145"/>
                    </a:cubicBezTo>
                    <a:cubicBezTo>
                      <a:pt x="66" y="143"/>
                      <a:pt x="66" y="140"/>
                      <a:pt x="67" y="137"/>
                    </a:cubicBezTo>
                    <a:cubicBezTo>
                      <a:pt x="71" y="131"/>
                      <a:pt x="78" y="131"/>
                      <a:pt x="84" y="131"/>
                    </a:cubicBezTo>
                    <a:cubicBezTo>
                      <a:pt x="85" y="131"/>
                      <a:pt x="85" y="133"/>
                      <a:pt x="84" y="134"/>
                    </a:cubicBezTo>
                    <a:cubicBezTo>
                      <a:pt x="80" y="134"/>
                      <a:pt x="67" y="135"/>
                      <a:pt x="70" y="141"/>
                    </a:cubicBezTo>
                    <a:cubicBezTo>
                      <a:pt x="72" y="146"/>
                      <a:pt x="80" y="142"/>
                      <a:pt x="84" y="142"/>
                    </a:cubicBezTo>
                    <a:cubicBezTo>
                      <a:pt x="90" y="142"/>
                      <a:pt x="96" y="145"/>
                      <a:pt x="98" y="151"/>
                    </a:cubicBezTo>
                    <a:cubicBezTo>
                      <a:pt x="103" y="168"/>
                      <a:pt x="75" y="176"/>
                      <a:pt x="64" y="167"/>
                    </a:cubicBezTo>
                    <a:close/>
                    <a:moveTo>
                      <a:pt x="98" y="110"/>
                    </a:moveTo>
                    <a:cubicBezTo>
                      <a:pt x="98" y="111"/>
                      <a:pt x="97" y="111"/>
                      <a:pt x="97" y="110"/>
                    </a:cubicBezTo>
                    <a:cubicBezTo>
                      <a:pt x="95" y="108"/>
                      <a:pt x="95" y="104"/>
                      <a:pt x="95" y="101"/>
                    </a:cubicBezTo>
                    <a:cubicBezTo>
                      <a:pt x="94" y="97"/>
                      <a:pt x="93" y="92"/>
                      <a:pt x="92" y="88"/>
                    </a:cubicBezTo>
                    <a:cubicBezTo>
                      <a:pt x="88" y="90"/>
                      <a:pt x="83" y="92"/>
                      <a:pt x="78" y="92"/>
                    </a:cubicBezTo>
                    <a:cubicBezTo>
                      <a:pt x="77" y="92"/>
                      <a:pt x="77" y="90"/>
                      <a:pt x="77" y="90"/>
                    </a:cubicBezTo>
                    <a:cubicBezTo>
                      <a:pt x="81" y="87"/>
                      <a:pt x="87" y="85"/>
                      <a:pt x="92" y="83"/>
                    </a:cubicBezTo>
                    <a:cubicBezTo>
                      <a:pt x="96" y="82"/>
                      <a:pt x="101" y="79"/>
                      <a:pt x="106" y="80"/>
                    </a:cubicBezTo>
                    <a:cubicBezTo>
                      <a:pt x="106" y="80"/>
                      <a:pt x="107" y="81"/>
                      <a:pt x="106" y="81"/>
                    </a:cubicBezTo>
                    <a:cubicBezTo>
                      <a:pt x="104" y="85"/>
                      <a:pt x="99" y="86"/>
                      <a:pt x="95" y="87"/>
                    </a:cubicBezTo>
                    <a:cubicBezTo>
                      <a:pt x="96" y="91"/>
                      <a:pt x="98" y="95"/>
                      <a:pt x="98" y="99"/>
                    </a:cubicBezTo>
                    <a:cubicBezTo>
                      <a:pt x="99" y="103"/>
                      <a:pt x="100" y="107"/>
                      <a:pt x="98" y="110"/>
                    </a:cubicBezTo>
                    <a:close/>
                    <a:moveTo>
                      <a:pt x="127" y="156"/>
                    </a:moveTo>
                    <a:cubicBezTo>
                      <a:pt x="123" y="160"/>
                      <a:pt x="116" y="162"/>
                      <a:pt x="110" y="160"/>
                    </a:cubicBezTo>
                    <a:cubicBezTo>
                      <a:pt x="104" y="157"/>
                      <a:pt x="102" y="150"/>
                      <a:pt x="101" y="144"/>
                    </a:cubicBezTo>
                    <a:cubicBezTo>
                      <a:pt x="101" y="138"/>
                      <a:pt x="103" y="132"/>
                      <a:pt x="107" y="127"/>
                    </a:cubicBezTo>
                    <a:cubicBezTo>
                      <a:pt x="112" y="122"/>
                      <a:pt x="117" y="122"/>
                      <a:pt x="123" y="122"/>
                    </a:cubicBezTo>
                    <a:cubicBezTo>
                      <a:pt x="132" y="122"/>
                      <a:pt x="121" y="134"/>
                      <a:pt x="120" y="126"/>
                    </a:cubicBezTo>
                    <a:cubicBezTo>
                      <a:pt x="119" y="122"/>
                      <a:pt x="111" y="130"/>
                      <a:pt x="110" y="131"/>
                    </a:cubicBezTo>
                    <a:cubicBezTo>
                      <a:pt x="107" y="135"/>
                      <a:pt x="106" y="140"/>
                      <a:pt x="106" y="145"/>
                    </a:cubicBezTo>
                    <a:cubicBezTo>
                      <a:pt x="107" y="151"/>
                      <a:pt x="112" y="156"/>
                      <a:pt x="119" y="155"/>
                    </a:cubicBezTo>
                    <a:cubicBezTo>
                      <a:pt x="121" y="155"/>
                      <a:pt x="124" y="154"/>
                      <a:pt x="126" y="154"/>
                    </a:cubicBezTo>
                    <a:cubicBezTo>
                      <a:pt x="127" y="154"/>
                      <a:pt x="128" y="155"/>
                      <a:pt x="127" y="156"/>
                    </a:cubicBezTo>
                    <a:close/>
                    <a:moveTo>
                      <a:pt x="113" y="97"/>
                    </a:moveTo>
                    <a:cubicBezTo>
                      <a:pt x="103" y="82"/>
                      <a:pt x="131" y="61"/>
                      <a:pt x="139" y="78"/>
                    </a:cubicBezTo>
                    <a:cubicBezTo>
                      <a:pt x="144" y="87"/>
                      <a:pt x="138" y="100"/>
                      <a:pt x="130" y="104"/>
                    </a:cubicBezTo>
                    <a:cubicBezTo>
                      <a:pt x="122" y="107"/>
                      <a:pt x="114" y="103"/>
                      <a:pt x="113" y="97"/>
                    </a:cubicBezTo>
                    <a:close/>
                    <a:moveTo>
                      <a:pt x="157" y="147"/>
                    </a:moveTo>
                    <a:cubicBezTo>
                      <a:pt x="157" y="148"/>
                      <a:pt x="155" y="148"/>
                      <a:pt x="155" y="148"/>
                    </a:cubicBezTo>
                    <a:cubicBezTo>
                      <a:pt x="152" y="144"/>
                      <a:pt x="152" y="140"/>
                      <a:pt x="151" y="135"/>
                    </a:cubicBezTo>
                    <a:cubicBezTo>
                      <a:pt x="151" y="134"/>
                      <a:pt x="150" y="133"/>
                      <a:pt x="150" y="132"/>
                    </a:cubicBezTo>
                    <a:cubicBezTo>
                      <a:pt x="148" y="133"/>
                      <a:pt x="144" y="134"/>
                      <a:pt x="142" y="135"/>
                    </a:cubicBezTo>
                    <a:cubicBezTo>
                      <a:pt x="141" y="136"/>
                      <a:pt x="140" y="137"/>
                      <a:pt x="139" y="137"/>
                    </a:cubicBezTo>
                    <a:cubicBezTo>
                      <a:pt x="140" y="141"/>
                      <a:pt x="140" y="149"/>
                      <a:pt x="141" y="150"/>
                    </a:cubicBezTo>
                    <a:cubicBezTo>
                      <a:pt x="143" y="152"/>
                      <a:pt x="140" y="155"/>
                      <a:pt x="138" y="153"/>
                    </a:cubicBezTo>
                    <a:cubicBezTo>
                      <a:pt x="135" y="151"/>
                      <a:pt x="136" y="144"/>
                      <a:pt x="136" y="141"/>
                    </a:cubicBezTo>
                    <a:cubicBezTo>
                      <a:pt x="135" y="133"/>
                      <a:pt x="134" y="126"/>
                      <a:pt x="133" y="118"/>
                    </a:cubicBezTo>
                    <a:cubicBezTo>
                      <a:pt x="132" y="117"/>
                      <a:pt x="134" y="117"/>
                      <a:pt x="135" y="118"/>
                    </a:cubicBezTo>
                    <a:cubicBezTo>
                      <a:pt x="136" y="122"/>
                      <a:pt x="137" y="126"/>
                      <a:pt x="138" y="131"/>
                    </a:cubicBezTo>
                    <a:cubicBezTo>
                      <a:pt x="139" y="131"/>
                      <a:pt x="139" y="131"/>
                      <a:pt x="140" y="131"/>
                    </a:cubicBezTo>
                    <a:cubicBezTo>
                      <a:pt x="142" y="130"/>
                      <a:pt x="143" y="130"/>
                      <a:pt x="145" y="129"/>
                    </a:cubicBezTo>
                    <a:cubicBezTo>
                      <a:pt x="147" y="128"/>
                      <a:pt x="148" y="128"/>
                      <a:pt x="150" y="128"/>
                    </a:cubicBezTo>
                    <a:cubicBezTo>
                      <a:pt x="149" y="124"/>
                      <a:pt x="148" y="120"/>
                      <a:pt x="147" y="118"/>
                    </a:cubicBezTo>
                    <a:cubicBezTo>
                      <a:pt x="140" y="112"/>
                      <a:pt x="156" y="110"/>
                      <a:pt x="152" y="117"/>
                    </a:cubicBezTo>
                    <a:cubicBezTo>
                      <a:pt x="151" y="120"/>
                      <a:pt x="153" y="125"/>
                      <a:pt x="154" y="127"/>
                    </a:cubicBezTo>
                    <a:cubicBezTo>
                      <a:pt x="154" y="130"/>
                      <a:pt x="155" y="132"/>
                      <a:pt x="155" y="134"/>
                    </a:cubicBezTo>
                    <a:cubicBezTo>
                      <a:pt x="156" y="139"/>
                      <a:pt x="158" y="143"/>
                      <a:pt x="157" y="147"/>
                    </a:cubicBezTo>
                    <a:close/>
                    <a:moveTo>
                      <a:pt x="183" y="137"/>
                    </a:moveTo>
                    <a:cubicBezTo>
                      <a:pt x="176" y="142"/>
                      <a:pt x="166" y="139"/>
                      <a:pt x="164" y="131"/>
                    </a:cubicBezTo>
                    <a:cubicBezTo>
                      <a:pt x="164" y="131"/>
                      <a:pt x="164" y="131"/>
                      <a:pt x="164" y="131"/>
                    </a:cubicBezTo>
                    <a:cubicBezTo>
                      <a:pt x="164" y="130"/>
                      <a:pt x="164" y="130"/>
                      <a:pt x="163" y="130"/>
                    </a:cubicBezTo>
                    <a:cubicBezTo>
                      <a:pt x="162" y="125"/>
                      <a:pt x="162" y="120"/>
                      <a:pt x="164" y="115"/>
                    </a:cubicBezTo>
                    <a:cubicBezTo>
                      <a:pt x="167" y="108"/>
                      <a:pt x="177" y="102"/>
                      <a:pt x="183" y="110"/>
                    </a:cubicBezTo>
                    <a:cubicBezTo>
                      <a:pt x="188" y="117"/>
                      <a:pt x="191" y="130"/>
                      <a:pt x="183" y="137"/>
                    </a:cubicBezTo>
                    <a:close/>
                    <a:moveTo>
                      <a:pt x="190" y="33"/>
                    </a:moveTo>
                    <a:cubicBezTo>
                      <a:pt x="190" y="33"/>
                      <a:pt x="190" y="32"/>
                      <a:pt x="191" y="32"/>
                    </a:cubicBezTo>
                    <a:cubicBezTo>
                      <a:pt x="198" y="23"/>
                      <a:pt x="211" y="21"/>
                      <a:pt x="221" y="28"/>
                    </a:cubicBezTo>
                    <a:cubicBezTo>
                      <a:pt x="229" y="34"/>
                      <a:pt x="231" y="46"/>
                      <a:pt x="224" y="54"/>
                    </a:cubicBezTo>
                    <a:cubicBezTo>
                      <a:pt x="216" y="65"/>
                      <a:pt x="198" y="63"/>
                      <a:pt x="189" y="54"/>
                    </a:cubicBezTo>
                    <a:cubicBezTo>
                      <a:pt x="183" y="48"/>
                      <a:pt x="183" y="37"/>
                      <a:pt x="190" y="33"/>
                    </a:cubicBezTo>
                    <a:close/>
                    <a:moveTo>
                      <a:pt x="199" y="101"/>
                    </a:moveTo>
                    <a:cubicBezTo>
                      <a:pt x="206" y="93"/>
                      <a:pt x="217" y="95"/>
                      <a:pt x="220" y="105"/>
                    </a:cubicBezTo>
                    <a:cubicBezTo>
                      <a:pt x="222" y="114"/>
                      <a:pt x="216" y="126"/>
                      <a:pt x="206" y="127"/>
                    </a:cubicBezTo>
                    <a:cubicBezTo>
                      <a:pt x="198" y="128"/>
                      <a:pt x="195" y="121"/>
                      <a:pt x="195" y="114"/>
                    </a:cubicBezTo>
                    <a:cubicBezTo>
                      <a:pt x="194" y="109"/>
                      <a:pt x="196" y="104"/>
                      <a:pt x="199" y="101"/>
                    </a:cubicBezTo>
                    <a:close/>
                    <a:moveTo>
                      <a:pt x="262" y="166"/>
                    </a:moveTo>
                    <a:cubicBezTo>
                      <a:pt x="258" y="168"/>
                      <a:pt x="255" y="169"/>
                      <a:pt x="251" y="169"/>
                    </a:cubicBezTo>
                    <a:cubicBezTo>
                      <a:pt x="249" y="169"/>
                      <a:pt x="248" y="167"/>
                      <a:pt x="248" y="165"/>
                    </a:cubicBezTo>
                    <a:cubicBezTo>
                      <a:pt x="251" y="160"/>
                      <a:pt x="244" y="164"/>
                      <a:pt x="239" y="164"/>
                    </a:cubicBezTo>
                    <a:cubicBezTo>
                      <a:pt x="234" y="165"/>
                      <a:pt x="230" y="165"/>
                      <a:pt x="226" y="164"/>
                    </a:cubicBezTo>
                    <a:cubicBezTo>
                      <a:pt x="223" y="164"/>
                      <a:pt x="222" y="160"/>
                      <a:pt x="224" y="159"/>
                    </a:cubicBezTo>
                    <a:cubicBezTo>
                      <a:pt x="228" y="156"/>
                      <a:pt x="232" y="154"/>
                      <a:pt x="236" y="152"/>
                    </a:cubicBezTo>
                    <a:cubicBezTo>
                      <a:pt x="226" y="154"/>
                      <a:pt x="217" y="157"/>
                      <a:pt x="207" y="159"/>
                    </a:cubicBezTo>
                    <a:cubicBezTo>
                      <a:pt x="201" y="161"/>
                      <a:pt x="197" y="162"/>
                      <a:pt x="193" y="158"/>
                    </a:cubicBezTo>
                    <a:cubicBezTo>
                      <a:pt x="192" y="158"/>
                      <a:pt x="192" y="157"/>
                      <a:pt x="192" y="156"/>
                    </a:cubicBezTo>
                    <a:cubicBezTo>
                      <a:pt x="193" y="151"/>
                      <a:pt x="198" y="148"/>
                      <a:pt x="203" y="145"/>
                    </a:cubicBezTo>
                    <a:cubicBezTo>
                      <a:pt x="213" y="139"/>
                      <a:pt x="223" y="133"/>
                      <a:pt x="235" y="129"/>
                    </a:cubicBezTo>
                    <a:cubicBezTo>
                      <a:pt x="237" y="129"/>
                      <a:pt x="238" y="131"/>
                      <a:pt x="236" y="132"/>
                    </a:cubicBezTo>
                    <a:cubicBezTo>
                      <a:pt x="227" y="137"/>
                      <a:pt x="218" y="141"/>
                      <a:pt x="209" y="147"/>
                    </a:cubicBezTo>
                    <a:cubicBezTo>
                      <a:pt x="209" y="147"/>
                      <a:pt x="198" y="154"/>
                      <a:pt x="199" y="155"/>
                    </a:cubicBezTo>
                    <a:cubicBezTo>
                      <a:pt x="200" y="156"/>
                      <a:pt x="208" y="154"/>
                      <a:pt x="210" y="153"/>
                    </a:cubicBezTo>
                    <a:cubicBezTo>
                      <a:pt x="223" y="150"/>
                      <a:pt x="236" y="146"/>
                      <a:pt x="249" y="145"/>
                    </a:cubicBezTo>
                    <a:cubicBezTo>
                      <a:pt x="251" y="145"/>
                      <a:pt x="253" y="148"/>
                      <a:pt x="251" y="150"/>
                    </a:cubicBezTo>
                    <a:cubicBezTo>
                      <a:pt x="246" y="153"/>
                      <a:pt x="241" y="156"/>
                      <a:pt x="236" y="158"/>
                    </a:cubicBezTo>
                    <a:cubicBezTo>
                      <a:pt x="242" y="158"/>
                      <a:pt x="249" y="156"/>
                      <a:pt x="255" y="158"/>
                    </a:cubicBezTo>
                    <a:cubicBezTo>
                      <a:pt x="256" y="159"/>
                      <a:pt x="256" y="160"/>
                      <a:pt x="256" y="161"/>
                    </a:cubicBezTo>
                    <a:cubicBezTo>
                      <a:pt x="256" y="162"/>
                      <a:pt x="256" y="163"/>
                      <a:pt x="256" y="163"/>
                    </a:cubicBezTo>
                    <a:cubicBezTo>
                      <a:pt x="258" y="163"/>
                      <a:pt x="259" y="163"/>
                      <a:pt x="261" y="163"/>
                    </a:cubicBezTo>
                    <a:cubicBezTo>
                      <a:pt x="263" y="162"/>
                      <a:pt x="264" y="165"/>
                      <a:pt x="262" y="166"/>
                    </a:cubicBezTo>
                    <a:close/>
                    <a:moveTo>
                      <a:pt x="261" y="74"/>
                    </a:moveTo>
                    <a:cubicBezTo>
                      <a:pt x="261" y="72"/>
                      <a:pt x="263" y="72"/>
                      <a:pt x="264" y="73"/>
                    </a:cubicBezTo>
                    <a:cubicBezTo>
                      <a:pt x="270" y="80"/>
                      <a:pt x="276" y="93"/>
                      <a:pt x="271" y="103"/>
                    </a:cubicBezTo>
                    <a:cubicBezTo>
                      <a:pt x="270" y="104"/>
                      <a:pt x="268" y="104"/>
                      <a:pt x="268" y="102"/>
                    </a:cubicBezTo>
                    <a:cubicBezTo>
                      <a:pt x="267" y="98"/>
                      <a:pt x="268" y="93"/>
                      <a:pt x="267" y="88"/>
                    </a:cubicBezTo>
                    <a:cubicBezTo>
                      <a:pt x="266" y="83"/>
                      <a:pt x="264" y="78"/>
                      <a:pt x="261" y="74"/>
                    </a:cubicBezTo>
                    <a:close/>
                    <a:moveTo>
                      <a:pt x="274" y="110"/>
                    </a:moveTo>
                    <a:cubicBezTo>
                      <a:pt x="274" y="112"/>
                      <a:pt x="272" y="113"/>
                      <a:pt x="270" y="113"/>
                    </a:cubicBezTo>
                    <a:cubicBezTo>
                      <a:pt x="268" y="113"/>
                      <a:pt x="267" y="111"/>
                      <a:pt x="267" y="109"/>
                    </a:cubicBezTo>
                    <a:cubicBezTo>
                      <a:pt x="267" y="108"/>
                      <a:pt x="269" y="107"/>
                      <a:pt x="271" y="107"/>
                    </a:cubicBezTo>
                    <a:cubicBezTo>
                      <a:pt x="273" y="107"/>
                      <a:pt x="274" y="109"/>
                      <a:pt x="274" y="110"/>
                    </a:cubicBezTo>
                    <a:close/>
                  </a:path>
                </a:pathLst>
              </a:custGeom>
              <a:solidFill>
                <a:srgbClr val="FFFFFF">
                  <a:alpha val="100000"/>
                </a:srgbClr>
              </a:solidFill>
              <a:ln w="9525">
                <a:noFill/>
              </a:ln>
            </p:spPr>
            <p:txBody>
              <a:bodyPr/>
              <a:lstStyle/>
              <a:p>
                <a:endParaRPr lang="zh-CN" altLang="en-US"/>
              </a:p>
            </p:txBody>
          </p:sp>
        </p:grpSp>
        <p:sp>
          <p:nvSpPr>
            <p:cNvPr id="3085" name="矩形 539"/>
            <p:cNvSpPr/>
            <p:nvPr/>
          </p:nvSpPr>
          <p:spPr>
            <a:xfrm>
              <a:off x="127793" y="102942"/>
              <a:ext cx="2293143" cy="1421921"/>
            </a:xfrm>
            <a:prstGeom prst="rect">
              <a:avLst/>
            </a:prstGeom>
            <a:solidFill>
              <a:schemeClr val="bg1"/>
            </a:solidFill>
            <a:ln w="12700" cap="flat" cmpd="sng">
              <a:solidFill>
                <a:schemeClr val="bg1"/>
              </a:solidFill>
              <a:prstDash val="solid"/>
              <a:bevel/>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algn="ctr" eaLnBrk="1" hangingPunct="1">
                <a:lnSpc>
                  <a:spcPct val="100000"/>
                </a:lnSpc>
                <a:spcBef>
                  <a:spcPct val="0"/>
                </a:spcBef>
                <a:buNone/>
              </a:pPr>
              <a:endParaRPr lang="zh-CN" altLang="zh-CN" sz="1800" dirty="0">
                <a:solidFill>
                  <a:srgbClr val="FFFFFF"/>
                </a:solidFill>
                <a:latin typeface="宋体" panose="02010600030101010101" pitchFamily="2" charset="-122"/>
                <a:sym typeface="宋体" panose="02010600030101010101" pitchFamily="2" charset="-122"/>
              </a:endParaRPr>
            </a:p>
          </p:txBody>
        </p:sp>
      </p:grpSp>
      <p:sp>
        <p:nvSpPr>
          <p:cNvPr id="3080" name="矩形 8"/>
          <p:cNvSpPr/>
          <p:nvPr/>
        </p:nvSpPr>
        <p:spPr>
          <a:xfrm>
            <a:off x="5150437" y="4340225"/>
            <a:ext cx="1980029" cy="400110"/>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algn="ctr" eaLnBrk="1" hangingPunct="1">
              <a:lnSpc>
                <a:spcPct val="100000"/>
              </a:lnSpc>
              <a:spcBef>
                <a:spcPct val="0"/>
              </a:spcBef>
              <a:buNone/>
            </a:pPr>
            <a:r>
              <a:rPr lang="zh-CN" altLang="en-US" sz="2000" dirty="0">
                <a:latin typeface="微软雅黑" panose="020B0503020204020204" pitchFamily="34" charset="-122"/>
                <a:ea typeface="微软雅黑" panose="020B0503020204020204" pitchFamily="34" charset="-122"/>
                <a:sym typeface="微软雅黑" panose="020B0503020204020204" pitchFamily="34" charset="-122"/>
              </a:rPr>
              <a:t>汇报人：杨第聪</a:t>
            </a:r>
            <a:endParaRPr lang="zh-CN" altLang="en-US" sz="2000"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081" name="矩形 9"/>
          <p:cNvSpPr/>
          <p:nvPr/>
        </p:nvSpPr>
        <p:spPr>
          <a:xfrm>
            <a:off x="5060670" y="4721225"/>
            <a:ext cx="2159567" cy="400110"/>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algn="ctr" eaLnBrk="1" hangingPunct="1">
              <a:lnSpc>
                <a:spcPct val="100000"/>
              </a:lnSpc>
              <a:spcBef>
                <a:spcPct val="0"/>
              </a:spcBef>
              <a:buNone/>
            </a:pPr>
            <a:r>
              <a:rPr lang="zh-CN" altLang="en-US" sz="2000" dirty="0">
                <a:latin typeface="微软雅黑" panose="020B0503020204020204" pitchFamily="34" charset="-122"/>
                <a:ea typeface="微软雅黑" panose="020B0503020204020204" pitchFamily="34" charset="-122"/>
                <a:sym typeface="微软雅黑" panose="020B0503020204020204" pitchFamily="34" charset="-122"/>
              </a:rPr>
              <a:t>学号：</a:t>
            </a:r>
            <a:r>
              <a:rPr lang="en-US" altLang="zh-CN" sz="2000" dirty="0">
                <a:latin typeface="微软雅黑" panose="020B0503020204020204" pitchFamily="34" charset="-122"/>
                <a:ea typeface="微软雅黑" panose="020B0503020204020204" pitchFamily="34" charset="-122"/>
                <a:sym typeface="微软雅黑" panose="020B0503020204020204" pitchFamily="34" charset="-122"/>
              </a:rPr>
              <a:t>20060036</a:t>
            </a:r>
            <a:endParaRPr lang="zh-CN" altLang="en-US" sz="2000"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082" name="矩形 10"/>
          <p:cNvSpPr/>
          <p:nvPr/>
        </p:nvSpPr>
        <p:spPr>
          <a:xfrm>
            <a:off x="4766510" y="5103813"/>
            <a:ext cx="2749471" cy="400110"/>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algn="ctr" eaLnBrk="1" hangingPunct="1">
              <a:lnSpc>
                <a:spcPct val="100000"/>
              </a:lnSpc>
              <a:spcBef>
                <a:spcPct val="0"/>
              </a:spcBef>
              <a:buNone/>
            </a:pPr>
            <a:r>
              <a:rPr lang="zh-CN" altLang="en-US" sz="2000" dirty="0">
                <a:latin typeface="微软雅黑" panose="020B0503020204020204" pitchFamily="34" charset="-122"/>
                <a:ea typeface="微软雅黑" panose="020B0503020204020204" pitchFamily="34" charset="-122"/>
                <a:sym typeface="微软雅黑" panose="020B0503020204020204" pitchFamily="34" charset="-122"/>
              </a:rPr>
              <a:t>专业：管理科学与工程</a:t>
            </a:r>
            <a:endParaRPr lang="zh-CN" altLang="en-US" sz="2000"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083" name="矩形 11"/>
          <p:cNvSpPr/>
          <p:nvPr/>
        </p:nvSpPr>
        <p:spPr>
          <a:xfrm>
            <a:off x="4894751" y="5486400"/>
            <a:ext cx="2492990" cy="400110"/>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algn="ctr" eaLnBrk="1" hangingPunct="1">
              <a:lnSpc>
                <a:spcPct val="100000"/>
              </a:lnSpc>
              <a:spcBef>
                <a:spcPct val="0"/>
              </a:spcBef>
              <a:buNone/>
            </a:pPr>
            <a:r>
              <a:rPr lang="zh-CN" altLang="en-US" sz="2000" dirty="0">
                <a:latin typeface="微软雅黑" panose="020B0503020204020204" pitchFamily="34" charset="-122"/>
                <a:ea typeface="微软雅黑" panose="020B0503020204020204" pitchFamily="34" charset="-122"/>
                <a:sym typeface="微软雅黑" panose="020B0503020204020204" pitchFamily="34" charset="-122"/>
              </a:rPr>
              <a:t>学院：系统工程学院</a:t>
            </a:r>
            <a:endParaRPr lang="zh-CN" altLang="en-US" sz="2000" dirty="0">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Oval 5"/>
          <p:cNvSpPr/>
          <p:nvPr/>
        </p:nvSpPr>
        <p:spPr>
          <a:xfrm>
            <a:off x="703263" y="34925"/>
            <a:ext cx="11488737" cy="88900"/>
          </a:xfrm>
          <a:prstGeom prst="rect">
            <a:avLst/>
          </a:prstGeom>
          <a:solidFill>
            <a:srgbClr val="1F4E79"/>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eaLnBrk="1" hangingPunct="1">
              <a:lnSpc>
                <a:spcPct val="100000"/>
              </a:lnSpc>
              <a:spcBef>
                <a:spcPct val="0"/>
              </a:spcBef>
              <a:buNone/>
            </a:pPr>
            <a:endParaRPr lang="zh-CN" altLang="zh-CN" sz="1800" dirty="0"/>
          </a:p>
        </p:txBody>
      </p:sp>
      <p:sp>
        <p:nvSpPr>
          <p:cNvPr id="8195" name="Oval 5"/>
          <p:cNvSpPr/>
          <p:nvPr/>
        </p:nvSpPr>
        <p:spPr>
          <a:xfrm>
            <a:off x="11744325" y="6432550"/>
            <a:ext cx="406400" cy="406400"/>
          </a:xfrm>
          <a:prstGeom prst="rect">
            <a:avLst/>
          </a:prstGeom>
          <a:solidFill>
            <a:srgbClr val="1F4E79"/>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eaLnBrk="1" hangingPunct="1">
              <a:lnSpc>
                <a:spcPct val="100000"/>
              </a:lnSpc>
              <a:spcBef>
                <a:spcPct val="0"/>
              </a:spcBef>
              <a:buNone/>
            </a:pPr>
            <a:endParaRPr lang="zh-CN" altLang="zh-CN" sz="1800" dirty="0"/>
          </a:p>
        </p:txBody>
      </p:sp>
      <p:sp>
        <p:nvSpPr>
          <p:cNvPr id="8196" name="矩形 4"/>
          <p:cNvSpPr/>
          <p:nvPr/>
        </p:nvSpPr>
        <p:spPr>
          <a:xfrm>
            <a:off x="11779250" y="6434138"/>
            <a:ext cx="334963" cy="400050"/>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eaLnBrk="1" hangingPunct="1">
              <a:lnSpc>
                <a:spcPct val="100000"/>
              </a:lnSpc>
              <a:spcBef>
                <a:spcPct val="0"/>
              </a:spcBef>
              <a:buNone/>
            </a:pPr>
            <a:fld id="{9A0DB2DC-4C9A-4742-B13C-FB6460FD3503}" type="slidenum">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fld>
            <a:endPar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02" name="TextBox 15"/>
          <p:cNvSpPr/>
          <p:nvPr/>
        </p:nvSpPr>
        <p:spPr>
          <a:xfrm>
            <a:off x="2971403" y="677366"/>
            <a:ext cx="6238875" cy="514350"/>
          </a:xfrm>
          <a:prstGeom prst="rect">
            <a:avLst/>
          </a:prstGeom>
          <a:noFill/>
          <a:ln w="9525">
            <a:noFill/>
          </a:ln>
        </p:spPr>
        <p:txBody>
          <a:bodyPr wrap="none" lIns="0" tIns="0" rIns="0" bIns="0"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algn="ctr" eaLnBrk="1" hangingPunct="1">
              <a:lnSpc>
                <a:spcPct val="100000"/>
              </a:lnSpc>
              <a:spcBef>
                <a:spcPct val="0"/>
              </a:spcBef>
              <a:buNone/>
            </a:pPr>
            <a:r>
              <a:rPr lang="zh-CN" altLang="en-US" sz="3200" dirty="0">
                <a:solidFill>
                  <a:srgbClr val="1F4E79"/>
                </a:solidFill>
                <a:latin typeface="微软雅黑" panose="020B0503020204020204" pitchFamily="34" charset="-122"/>
                <a:ea typeface="微软雅黑" panose="020B0503020204020204" pitchFamily="34" charset="-122"/>
                <a:sym typeface="微软雅黑" panose="020B0503020204020204" pitchFamily="34" charset="-122"/>
              </a:rPr>
              <a:t>数据预处理</a:t>
            </a:r>
            <a:endParaRPr lang="zh-CN" altLang="en-US" sz="1800" dirty="0">
              <a:latin typeface="Arial" panose="020B0604020202020204" pitchFamily="34" charset="0"/>
            </a:endParaRPr>
          </a:p>
        </p:txBody>
      </p:sp>
      <p:sp>
        <p:nvSpPr>
          <p:cNvPr id="8205" name="MH_Number_1"/>
          <p:cNvSpPr/>
          <p:nvPr/>
        </p:nvSpPr>
        <p:spPr>
          <a:xfrm>
            <a:off x="33338" y="34925"/>
            <a:ext cx="498475" cy="498475"/>
          </a:xfrm>
          <a:prstGeom prst="rect">
            <a:avLst/>
          </a:prstGeom>
          <a:solidFill>
            <a:srgbClr val="1F4E79"/>
          </a:solidFill>
          <a:ln w="12700">
            <a:noFill/>
          </a:ln>
        </p:spPr>
        <p:txBody>
          <a:bodyPr lIns="0" tIns="0" rIns="0" bIns="0"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algn="ctr" eaLnBrk="1" hangingPunct="1">
              <a:lnSpc>
                <a:spcPct val="100000"/>
              </a:lnSpc>
              <a:spcBef>
                <a:spcPct val="0"/>
              </a:spcBef>
              <a:buNone/>
            </a:pPr>
            <a:r>
              <a:rPr lang="en-US" altLang="zh-CN"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03</a:t>
            </a:r>
            <a:endParaRPr lang="zh-CN" altLang="en-US"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8206" name="MH_Entry_1"/>
          <p:cNvSpPr/>
          <p:nvPr/>
        </p:nvSpPr>
        <p:spPr>
          <a:xfrm>
            <a:off x="581025" y="34925"/>
            <a:ext cx="4027488" cy="498475"/>
          </a:xfrm>
          <a:prstGeom prst="rect">
            <a:avLst/>
          </a:prstGeom>
          <a:solidFill>
            <a:srgbClr val="1F4E79"/>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algn="ctr" eaLnBrk="1" hangingPunct="1">
              <a:lnSpc>
                <a:spcPct val="100000"/>
              </a:lnSpc>
              <a:spcBef>
                <a:spcPct val="0"/>
              </a:spcBef>
              <a:buNone/>
            </a:pPr>
            <a:r>
              <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实现流程</a:t>
            </a:r>
            <a:endPar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07" name="Oval 5"/>
          <p:cNvSpPr/>
          <p:nvPr/>
        </p:nvSpPr>
        <p:spPr>
          <a:xfrm>
            <a:off x="0" y="6742113"/>
            <a:ext cx="11688763" cy="96837"/>
          </a:xfrm>
          <a:prstGeom prst="rect">
            <a:avLst/>
          </a:prstGeom>
          <a:solidFill>
            <a:srgbClr val="1F4E79"/>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eaLnBrk="1" hangingPunct="1">
              <a:lnSpc>
                <a:spcPct val="100000"/>
              </a:lnSpc>
              <a:spcBef>
                <a:spcPct val="0"/>
              </a:spcBef>
              <a:buNone/>
            </a:pPr>
            <a:endParaRPr lang="zh-CN" altLang="zh-CN" sz="1800" dirty="0"/>
          </a:p>
        </p:txBody>
      </p:sp>
      <p:sp>
        <p:nvSpPr>
          <p:cNvPr id="8208" name="Oval 5"/>
          <p:cNvSpPr/>
          <p:nvPr/>
        </p:nvSpPr>
        <p:spPr>
          <a:xfrm rot="5400000">
            <a:off x="8912225" y="3144838"/>
            <a:ext cx="6381750" cy="92075"/>
          </a:xfrm>
          <a:prstGeom prst="rect">
            <a:avLst/>
          </a:prstGeom>
          <a:solidFill>
            <a:srgbClr val="1F4E79"/>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eaLnBrk="1" hangingPunct="1">
              <a:lnSpc>
                <a:spcPct val="100000"/>
              </a:lnSpc>
              <a:spcBef>
                <a:spcPct val="0"/>
              </a:spcBef>
              <a:buNone/>
            </a:pPr>
            <a:endParaRPr lang="zh-CN" altLang="zh-CN" sz="1800" dirty="0"/>
          </a:p>
        </p:txBody>
      </p:sp>
      <p:sp>
        <p:nvSpPr>
          <p:cNvPr id="8209" name="Oval 5"/>
          <p:cNvSpPr/>
          <p:nvPr/>
        </p:nvSpPr>
        <p:spPr>
          <a:xfrm rot="5400000">
            <a:off x="-3070225" y="3662363"/>
            <a:ext cx="6299200" cy="90487"/>
          </a:xfrm>
          <a:prstGeom prst="rect">
            <a:avLst/>
          </a:prstGeom>
          <a:solidFill>
            <a:srgbClr val="1F4E79"/>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eaLnBrk="1" hangingPunct="1">
              <a:lnSpc>
                <a:spcPct val="100000"/>
              </a:lnSpc>
              <a:spcBef>
                <a:spcPct val="0"/>
              </a:spcBef>
              <a:buNone/>
            </a:pPr>
            <a:endParaRPr lang="zh-CN" altLang="zh-CN" sz="1800" dirty="0"/>
          </a:p>
        </p:txBody>
      </p:sp>
      <p:sp>
        <p:nvSpPr>
          <p:cNvPr id="18" name="直接连接符 669"/>
          <p:cNvSpPr/>
          <p:nvPr/>
        </p:nvSpPr>
        <p:spPr>
          <a:xfrm>
            <a:off x="3361531" y="1327234"/>
            <a:ext cx="5468937" cy="0"/>
          </a:xfrm>
          <a:prstGeom prst="line">
            <a:avLst/>
          </a:prstGeom>
          <a:ln w="6350" cap="flat" cmpd="sng">
            <a:solidFill>
              <a:srgbClr val="205285"/>
            </a:solidFill>
            <a:prstDash val="solid"/>
            <a:bevel/>
            <a:headEnd type="none" w="med" len="med"/>
            <a:tailEnd type="none" w="med" len="med"/>
          </a:ln>
        </p:spPr>
      </p:sp>
      <p:sp>
        <p:nvSpPr>
          <p:cNvPr id="2" name="文本框 1"/>
          <p:cNvSpPr txBox="1"/>
          <p:nvPr/>
        </p:nvSpPr>
        <p:spPr>
          <a:xfrm>
            <a:off x="702628" y="1360170"/>
            <a:ext cx="10775155" cy="429895"/>
          </a:xfrm>
          <a:prstGeom prst="rect">
            <a:avLst/>
          </a:prstGeom>
          <a:noFill/>
        </p:spPr>
        <p:txBody>
          <a:bodyPr wrap="square" rtlCol="0">
            <a:spAutoFit/>
          </a:bodyPr>
          <a:lstStyle/>
          <a:p>
            <a:pPr algn="l"/>
            <a:r>
              <a:rPr lang="zh-CN" altLang="en-US" sz="2200" b="1" i="0" dirty="0">
                <a:solidFill>
                  <a:schemeClr val="accent1">
                    <a:lumMod val="75000"/>
                  </a:schemeClr>
                </a:solidFill>
                <a:effectLst/>
                <a:latin typeface="黑体" panose="02010609060101010101" charset="-122"/>
                <a:ea typeface="黑体" panose="02010609060101010101" charset="-122"/>
              </a:rPr>
              <a:t>▲</a:t>
            </a:r>
            <a:r>
              <a:rPr lang="en-US" altLang="zh-CN" sz="2200" b="1" dirty="0">
                <a:solidFill>
                  <a:schemeClr val="accent1">
                    <a:lumMod val="75000"/>
                  </a:schemeClr>
                </a:solidFill>
                <a:effectLst/>
                <a:latin typeface="黑体" panose="02010609060101010101" charset="-122"/>
                <a:ea typeface="黑体" panose="02010609060101010101" charset="-122"/>
                <a:sym typeface="+mn-ea"/>
              </a:rPr>
              <a:t>tensorflow</a:t>
            </a:r>
            <a:r>
              <a:rPr lang="zh-CN" altLang="en-US" sz="2200" b="1" dirty="0">
                <a:solidFill>
                  <a:schemeClr val="accent1">
                    <a:lumMod val="75000"/>
                  </a:schemeClr>
                </a:solidFill>
                <a:effectLst/>
                <a:latin typeface="黑体" panose="02010609060101010101" charset="-122"/>
                <a:ea typeface="黑体" panose="02010609060101010101" charset="-122"/>
                <a:sym typeface="+mn-ea"/>
              </a:rPr>
              <a:t>框架：将数据向量编码转换成张量</a:t>
            </a:r>
            <a:endParaRPr lang="zh-CN" altLang="en-US" sz="2200" b="1" i="0" dirty="0">
              <a:solidFill>
                <a:schemeClr val="accent1">
                  <a:lumMod val="75000"/>
                </a:schemeClr>
              </a:solidFill>
              <a:effectLst/>
              <a:latin typeface="黑体" panose="02010609060101010101" charset="-122"/>
              <a:ea typeface="黑体" panose="02010609060101010101" charset="-122"/>
            </a:endParaRPr>
          </a:p>
        </p:txBody>
      </p:sp>
      <p:sp>
        <p:nvSpPr>
          <p:cNvPr id="13" name="文本框 12"/>
          <p:cNvSpPr txBox="1"/>
          <p:nvPr/>
        </p:nvSpPr>
        <p:spPr>
          <a:xfrm>
            <a:off x="708343" y="1790363"/>
            <a:ext cx="10775155" cy="430887"/>
          </a:xfrm>
          <a:prstGeom prst="rect">
            <a:avLst/>
          </a:prstGeom>
          <a:noFill/>
        </p:spPr>
        <p:txBody>
          <a:bodyPr wrap="square" rtlCol="0">
            <a:spAutoFit/>
          </a:bodyPr>
          <a:lstStyle/>
          <a:p>
            <a:pPr algn="l"/>
            <a:r>
              <a:rPr lang="zh-CN" altLang="en-US" sz="2200" b="1" i="0" dirty="0">
                <a:solidFill>
                  <a:schemeClr val="accent1">
                    <a:lumMod val="75000"/>
                  </a:schemeClr>
                </a:solidFill>
                <a:effectLst/>
                <a:latin typeface="黑体" panose="02010609060101010101" charset="-122"/>
                <a:ea typeface="黑体" panose="02010609060101010101" charset="-122"/>
              </a:rPr>
              <a:t>▲代码实现：</a:t>
            </a:r>
            <a:endParaRPr lang="en-US" altLang="zh-CN" sz="2200" b="0" i="0" dirty="0">
              <a:solidFill>
                <a:srgbClr val="606266"/>
              </a:solidFill>
              <a:effectLst/>
              <a:latin typeface="PingFang SC"/>
            </a:endParaRPr>
          </a:p>
        </p:txBody>
      </p:sp>
      <p:pic>
        <p:nvPicPr>
          <p:cNvPr id="3" name="图片 2"/>
          <p:cNvPicPr>
            <a:picLocks noChangeAspect="1"/>
          </p:cNvPicPr>
          <p:nvPr/>
        </p:nvPicPr>
        <p:blipFill>
          <a:blip r:embed="rId1"/>
          <a:srcRect l="5688" t="26537" r="16042" b="25932"/>
          <a:stretch>
            <a:fillRect/>
          </a:stretch>
        </p:blipFill>
        <p:spPr>
          <a:xfrm>
            <a:off x="414020" y="2329815"/>
            <a:ext cx="11353165" cy="4051935"/>
          </a:xfrm>
          <a:prstGeom prst="rect">
            <a:avLst/>
          </a:prstGeom>
        </p:spPr>
      </p:pic>
      <p:cxnSp>
        <p:nvCxnSpPr>
          <p:cNvPr id="4" name="直接连接符 3"/>
          <p:cNvCxnSpPr/>
          <p:nvPr/>
        </p:nvCxnSpPr>
        <p:spPr>
          <a:xfrm>
            <a:off x="2679700" y="5244465"/>
            <a:ext cx="2032000" cy="0"/>
          </a:xfrm>
          <a:prstGeom prst="line">
            <a:avLst/>
          </a:prstGeom>
          <a:solidFill>
            <a:schemeClr val="accent1"/>
          </a:solidFill>
          <a:ln w="28575" cap="flat" cmpd="sng" algn="ctr">
            <a:solidFill>
              <a:srgbClr val="FF0000"/>
            </a:solidFill>
            <a:prstDash val="solid"/>
            <a:round/>
            <a:headEnd type="none" w="med" len="med"/>
            <a:tailEnd type="none" w="med" len="med"/>
          </a:ln>
        </p:spPr>
      </p:cxnSp>
      <p:cxnSp>
        <p:nvCxnSpPr>
          <p:cNvPr id="5" name="直接连接符 4"/>
          <p:cNvCxnSpPr/>
          <p:nvPr/>
        </p:nvCxnSpPr>
        <p:spPr>
          <a:xfrm>
            <a:off x="10196830" y="6434455"/>
            <a:ext cx="1492250" cy="0"/>
          </a:xfrm>
          <a:prstGeom prst="line">
            <a:avLst/>
          </a:prstGeom>
          <a:solidFill>
            <a:schemeClr val="accent1"/>
          </a:solidFill>
          <a:ln w="28575" cap="flat" cmpd="sng" algn="ctr">
            <a:solidFill>
              <a:srgbClr val="FF0000"/>
            </a:solidFill>
            <a:prstDash val="solid"/>
            <a:round/>
            <a:headEnd type="none" w="med" len="med"/>
            <a:tailEnd type="non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Oval 5"/>
          <p:cNvSpPr/>
          <p:nvPr/>
        </p:nvSpPr>
        <p:spPr>
          <a:xfrm>
            <a:off x="703263" y="34925"/>
            <a:ext cx="11488737" cy="88900"/>
          </a:xfrm>
          <a:prstGeom prst="rect">
            <a:avLst/>
          </a:prstGeom>
          <a:solidFill>
            <a:srgbClr val="1F4E79"/>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eaLnBrk="1" hangingPunct="1">
              <a:lnSpc>
                <a:spcPct val="100000"/>
              </a:lnSpc>
              <a:spcBef>
                <a:spcPct val="0"/>
              </a:spcBef>
              <a:buNone/>
            </a:pPr>
            <a:endParaRPr lang="zh-CN" altLang="zh-CN" sz="1800" dirty="0"/>
          </a:p>
        </p:txBody>
      </p:sp>
      <p:sp>
        <p:nvSpPr>
          <p:cNvPr id="8195" name="Oval 5"/>
          <p:cNvSpPr/>
          <p:nvPr/>
        </p:nvSpPr>
        <p:spPr>
          <a:xfrm>
            <a:off x="11744325" y="6432550"/>
            <a:ext cx="406400" cy="406400"/>
          </a:xfrm>
          <a:prstGeom prst="rect">
            <a:avLst/>
          </a:prstGeom>
          <a:solidFill>
            <a:srgbClr val="1F4E79"/>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eaLnBrk="1" hangingPunct="1">
              <a:lnSpc>
                <a:spcPct val="100000"/>
              </a:lnSpc>
              <a:spcBef>
                <a:spcPct val="0"/>
              </a:spcBef>
              <a:buNone/>
            </a:pPr>
            <a:endParaRPr lang="zh-CN" altLang="zh-CN" sz="1800" dirty="0"/>
          </a:p>
        </p:txBody>
      </p:sp>
      <p:sp>
        <p:nvSpPr>
          <p:cNvPr id="8196" name="矩形 4"/>
          <p:cNvSpPr/>
          <p:nvPr/>
        </p:nvSpPr>
        <p:spPr>
          <a:xfrm>
            <a:off x="11779250" y="6434138"/>
            <a:ext cx="334963" cy="400050"/>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eaLnBrk="1" hangingPunct="1">
              <a:lnSpc>
                <a:spcPct val="100000"/>
              </a:lnSpc>
              <a:spcBef>
                <a:spcPct val="0"/>
              </a:spcBef>
              <a:buNone/>
            </a:pPr>
            <a:fld id="{9A0DB2DC-4C9A-4742-B13C-FB6460FD3503}" type="slidenum">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fld>
            <a:endPar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02" name="TextBox 15"/>
          <p:cNvSpPr/>
          <p:nvPr/>
        </p:nvSpPr>
        <p:spPr>
          <a:xfrm>
            <a:off x="2971403" y="677366"/>
            <a:ext cx="6238875" cy="514350"/>
          </a:xfrm>
          <a:prstGeom prst="rect">
            <a:avLst/>
          </a:prstGeom>
          <a:noFill/>
          <a:ln w="9525">
            <a:noFill/>
          </a:ln>
        </p:spPr>
        <p:txBody>
          <a:bodyPr wrap="none" lIns="0" tIns="0" rIns="0" bIns="0"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algn="ctr" eaLnBrk="1" hangingPunct="1">
              <a:lnSpc>
                <a:spcPct val="100000"/>
              </a:lnSpc>
              <a:spcBef>
                <a:spcPct val="0"/>
              </a:spcBef>
              <a:buNone/>
            </a:pPr>
            <a:r>
              <a:rPr lang="zh-CN" altLang="en-US" sz="3200" dirty="0">
                <a:solidFill>
                  <a:srgbClr val="1F4E79"/>
                </a:solidFill>
                <a:latin typeface="微软雅黑" panose="020B0503020204020204" pitchFamily="34" charset="-122"/>
                <a:ea typeface="微软雅黑" panose="020B0503020204020204" pitchFamily="34" charset="-122"/>
                <a:sym typeface="微软雅黑" panose="020B0503020204020204" pitchFamily="34" charset="-122"/>
              </a:rPr>
              <a:t>数据预处理</a:t>
            </a:r>
            <a:endParaRPr lang="zh-CN" altLang="en-US" sz="1800" dirty="0">
              <a:latin typeface="Arial" panose="020B0604020202020204" pitchFamily="34" charset="0"/>
            </a:endParaRPr>
          </a:p>
        </p:txBody>
      </p:sp>
      <p:sp>
        <p:nvSpPr>
          <p:cNvPr id="8205" name="MH_Number_1"/>
          <p:cNvSpPr/>
          <p:nvPr/>
        </p:nvSpPr>
        <p:spPr>
          <a:xfrm>
            <a:off x="33338" y="34925"/>
            <a:ext cx="498475" cy="498475"/>
          </a:xfrm>
          <a:prstGeom prst="rect">
            <a:avLst/>
          </a:prstGeom>
          <a:solidFill>
            <a:srgbClr val="1F4E79"/>
          </a:solidFill>
          <a:ln w="12700">
            <a:noFill/>
          </a:ln>
        </p:spPr>
        <p:txBody>
          <a:bodyPr lIns="0" tIns="0" rIns="0" bIns="0"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algn="ctr" eaLnBrk="1" hangingPunct="1">
              <a:lnSpc>
                <a:spcPct val="100000"/>
              </a:lnSpc>
              <a:spcBef>
                <a:spcPct val="0"/>
              </a:spcBef>
              <a:buNone/>
            </a:pPr>
            <a:r>
              <a:rPr lang="en-US" altLang="zh-CN"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03</a:t>
            </a:r>
            <a:endParaRPr lang="zh-CN" altLang="en-US"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8206" name="MH_Entry_1"/>
          <p:cNvSpPr/>
          <p:nvPr/>
        </p:nvSpPr>
        <p:spPr>
          <a:xfrm>
            <a:off x="581025" y="34925"/>
            <a:ext cx="4027488" cy="498475"/>
          </a:xfrm>
          <a:prstGeom prst="rect">
            <a:avLst/>
          </a:prstGeom>
          <a:solidFill>
            <a:srgbClr val="1F4E79"/>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algn="ctr" eaLnBrk="1" hangingPunct="1">
              <a:lnSpc>
                <a:spcPct val="100000"/>
              </a:lnSpc>
              <a:spcBef>
                <a:spcPct val="0"/>
              </a:spcBef>
              <a:buNone/>
            </a:pPr>
            <a:r>
              <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实现流程</a:t>
            </a:r>
            <a:endPar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07" name="Oval 5"/>
          <p:cNvSpPr/>
          <p:nvPr/>
        </p:nvSpPr>
        <p:spPr>
          <a:xfrm>
            <a:off x="0" y="6742113"/>
            <a:ext cx="11688763" cy="96837"/>
          </a:xfrm>
          <a:prstGeom prst="rect">
            <a:avLst/>
          </a:prstGeom>
          <a:solidFill>
            <a:srgbClr val="1F4E79"/>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eaLnBrk="1" hangingPunct="1">
              <a:lnSpc>
                <a:spcPct val="100000"/>
              </a:lnSpc>
              <a:spcBef>
                <a:spcPct val="0"/>
              </a:spcBef>
              <a:buNone/>
            </a:pPr>
            <a:endParaRPr lang="zh-CN" altLang="zh-CN" sz="1800" dirty="0"/>
          </a:p>
        </p:txBody>
      </p:sp>
      <p:sp>
        <p:nvSpPr>
          <p:cNvPr id="8208" name="Oval 5"/>
          <p:cNvSpPr/>
          <p:nvPr/>
        </p:nvSpPr>
        <p:spPr>
          <a:xfrm rot="5400000">
            <a:off x="8912225" y="3144838"/>
            <a:ext cx="6381750" cy="92075"/>
          </a:xfrm>
          <a:prstGeom prst="rect">
            <a:avLst/>
          </a:prstGeom>
          <a:solidFill>
            <a:srgbClr val="1F4E79"/>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eaLnBrk="1" hangingPunct="1">
              <a:lnSpc>
                <a:spcPct val="100000"/>
              </a:lnSpc>
              <a:spcBef>
                <a:spcPct val="0"/>
              </a:spcBef>
              <a:buNone/>
            </a:pPr>
            <a:endParaRPr lang="zh-CN" altLang="zh-CN" sz="1800" dirty="0"/>
          </a:p>
        </p:txBody>
      </p:sp>
      <p:sp>
        <p:nvSpPr>
          <p:cNvPr id="8209" name="Oval 5"/>
          <p:cNvSpPr/>
          <p:nvPr/>
        </p:nvSpPr>
        <p:spPr>
          <a:xfrm rot="5400000">
            <a:off x="-3070225" y="3662363"/>
            <a:ext cx="6299200" cy="90487"/>
          </a:xfrm>
          <a:prstGeom prst="rect">
            <a:avLst/>
          </a:prstGeom>
          <a:solidFill>
            <a:srgbClr val="1F4E79"/>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eaLnBrk="1" hangingPunct="1">
              <a:lnSpc>
                <a:spcPct val="100000"/>
              </a:lnSpc>
              <a:spcBef>
                <a:spcPct val="0"/>
              </a:spcBef>
              <a:buNone/>
            </a:pPr>
            <a:endParaRPr lang="zh-CN" altLang="zh-CN" sz="1800" dirty="0"/>
          </a:p>
        </p:txBody>
      </p:sp>
      <p:sp>
        <p:nvSpPr>
          <p:cNvPr id="18" name="直接连接符 669"/>
          <p:cNvSpPr/>
          <p:nvPr/>
        </p:nvSpPr>
        <p:spPr>
          <a:xfrm>
            <a:off x="3361531" y="1327234"/>
            <a:ext cx="5468937" cy="0"/>
          </a:xfrm>
          <a:prstGeom prst="line">
            <a:avLst/>
          </a:prstGeom>
          <a:ln w="6350" cap="flat" cmpd="sng">
            <a:solidFill>
              <a:srgbClr val="205285"/>
            </a:solidFill>
            <a:prstDash val="solid"/>
            <a:bevel/>
            <a:headEnd type="none" w="med" len="med"/>
            <a:tailEnd type="none" w="med" len="med"/>
          </a:ln>
        </p:spPr>
      </p:sp>
      <p:sp>
        <p:nvSpPr>
          <p:cNvPr id="2" name="文本框 1"/>
          <p:cNvSpPr txBox="1"/>
          <p:nvPr/>
        </p:nvSpPr>
        <p:spPr>
          <a:xfrm>
            <a:off x="703263" y="1358900"/>
            <a:ext cx="10775155" cy="429895"/>
          </a:xfrm>
          <a:prstGeom prst="rect">
            <a:avLst/>
          </a:prstGeom>
          <a:noFill/>
        </p:spPr>
        <p:txBody>
          <a:bodyPr wrap="square" rtlCol="0">
            <a:spAutoFit/>
          </a:bodyPr>
          <a:lstStyle/>
          <a:p>
            <a:pPr algn="l"/>
            <a:r>
              <a:rPr lang="zh-CN" altLang="en-US" sz="2200" b="1" i="0" dirty="0">
                <a:solidFill>
                  <a:schemeClr val="accent1">
                    <a:lumMod val="75000"/>
                  </a:schemeClr>
                </a:solidFill>
                <a:effectLst/>
                <a:latin typeface="黑体" panose="02010609060101010101" charset="-122"/>
                <a:ea typeface="黑体" panose="02010609060101010101" charset="-122"/>
              </a:rPr>
              <a:t>▲</a:t>
            </a:r>
            <a:r>
              <a:rPr lang="zh-CN" altLang="en-US" sz="2200" b="1" dirty="0">
                <a:solidFill>
                  <a:schemeClr val="accent1">
                    <a:lumMod val="75000"/>
                  </a:schemeClr>
                </a:solidFill>
                <a:effectLst/>
                <a:latin typeface="黑体" panose="02010609060101010101" charset="-122"/>
                <a:ea typeface="黑体" panose="02010609060101010101" charset="-122"/>
                <a:sym typeface="+mn-ea"/>
              </a:rPr>
              <a:t>基本流程</a:t>
            </a:r>
            <a:r>
              <a:rPr lang="zh-CN" altLang="en-US" sz="2200" b="1" i="0" dirty="0">
                <a:solidFill>
                  <a:schemeClr val="accent1">
                    <a:lumMod val="75000"/>
                  </a:schemeClr>
                </a:solidFill>
                <a:effectLst/>
                <a:latin typeface="黑体" panose="02010609060101010101" charset="-122"/>
                <a:ea typeface="黑体" panose="02010609060101010101" charset="-122"/>
              </a:rPr>
              <a:t>：预测前的</a:t>
            </a:r>
            <a:r>
              <a:rPr lang="zh-CN" altLang="en-US" sz="2200" b="1" i="0" dirty="0">
                <a:solidFill>
                  <a:schemeClr val="accent1">
                    <a:lumMod val="75000"/>
                  </a:schemeClr>
                </a:solidFill>
                <a:effectLst/>
                <a:latin typeface="黑体" panose="02010609060101010101" charset="-122"/>
                <a:ea typeface="黑体" panose="02010609060101010101" charset="-122"/>
              </a:rPr>
              <a:t>数据预处理成</a:t>
            </a:r>
            <a:r>
              <a:rPr lang="en-US" altLang="zh-CN" sz="2200" b="1" i="0" dirty="0">
                <a:solidFill>
                  <a:schemeClr val="accent1">
                    <a:lumMod val="75000"/>
                  </a:schemeClr>
                </a:solidFill>
                <a:effectLst/>
                <a:latin typeface="黑体" panose="02010609060101010101" charset="-122"/>
                <a:ea typeface="黑体" panose="02010609060101010101" charset="-122"/>
              </a:rPr>
              <a:t>Bert</a:t>
            </a:r>
            <a:r>
              <a:rPr lang="zh-CN" altLang="en-US" sz="2200" b="1" i="0" dirty="0">
                <a:solidFill>
                  <a:schemeClr val="accent1">
                    <a:lumMod val="75000"/>
                  </a:schemeClr>
                </a:solidFill>
                <a:effectLst/>
                <a:latin typeface="黑体" panose="02010609060101010101" charset="-122"/>
                <a:ea typeface="黑体" panose="02010609060101010101" charset="-122"/>
              </a:rPr>
              <a:t>识别的数据</a:t>
            </a:r>
            <a:endParaRPr lang="zh-CN" altLang="en-US" sz="2200" b="1" i="0" dirty="0">
              <a:solidFill>
                <a:schemeClr val="accent1">
                  <a:lumMod val="75000"/>
                </a:schemeClr>
              </a:solidFill>
              <a:effectLst/>
              <a:latin typeface="黑体" panose="02010609060101010101" charset="-122"/>
              <a:ea typeface="黑体" panose="02010609060101010101" charset="-122"/>
            </a:endParaRPr>
          </a:p>
        </p:txBody>
      </p:sp>
      <p:sp>
        <p:nvSpPr>
          <p:cNvPr id="13" name="文本框 12"/>
          <p:cNvSpPr txBox="1"/>
          <p:nvPr/>
        </p:nvSpPr>
        <p:spPr>
          <a:xfrm>
            <a:off x="708343" y="1790363"/>
            <a:ext cx="10775155" cy="430887"/>
          </a:xfrm>
          <a:prstGeom prst="rect">
            <a:avLst/>
          </a:prstGeom>
          <a:noFill/>
        </p:spPr>
        <p:txBody>
          <a:bodyPr wrap="square" rtlCol="0">
            <a:spAutoFit/>
          </a:bodyPr>
          <a:lstStyle/>
          <a:p>
            <a:pPr algn="l"/>
            <a:r>
              <a:rPr lang="zh-CN" altLang="en-US" sz="2200" b="1" i="0" dirty="0">
                <a:solidFill>
                  <a:schemeClr val="accent1">
                    <a:lumMod val="75000"/>
                  </a:schemeClr>
                </a:solidFill>
                <a:effectLst/>
                <a:latin typeface="黑体" panose="02010609060101010101" charset="-122"/>
                <a:ea typeface="黑体" panose="02010609060101010101" charset="-122"/>
              </a:rPr>
              <a:t>▲代码实现：</a:t>
            </a:r>
            <a:endParaRPr lang="en-US" altLang="zh-CN" sz="2200" b="0" i="0" dirty="0">
              <a:solidFill>
                <a:srgbClr val="606266"/>
              </a:solidFill>
              <a:effectLst/>
              <a:latin typeface="PingFang SC"/>
            </a:endParaRPr>
          </a:p>
        </p:txBody>
      </p:sp>
      <p:pic>
        <p:nvPicPr>
          <p:cNvPr id="4" name="图片 3"/>
          <p:cNvPicPr>
            <a:picLocks noChangeAspect="1"/>
          </p:cNvPicPr>
          <p:nvPr/>
        </p:nvPicPr>
        <p:blipFill>
          <a:blip r:embed="rId1"/>
          <a:srcRect l="5424" t="23142" r="26108" b="40278"/>
          <a:stretch>
            <a:fillRect/>
          </a:stretch>
        </p:blipFill>
        <p:spPr>
          <a:xfrm>
            <a:off x="532765" y="2221230"/>
            <a:ext cx="11156315" cy="376301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Oval 5"/>
          <p:cNvSpPr/>
          <p:nvPr/>
        </p:nvSpPr>
        <p:spPr>
          <a:xfrm>
            <a:off x="703263" y="34925"/>
            <a:ext cx="11488737" cy="88900"/>
          </a:xfrm>
          <a:prstGeom prst="rect">
            <a:avLst/>
          </a:prstGeom>
          <a:solidFill>
            <a:srgbClr val="1F4E79"/>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eaLnBrk="1" hangingPunct="1">
              <a:lnSpc>
                <a:spcPct val="100000"/>
              </a:lnSpc>
              <a:spcBef>
                <a:spcPct val="0"/>
              </a:spcBef>
              <a:buNone/>
            </a:pPr>
            <a:endParaRPr lang="zh-CN" altLang="zh-CN" sz="1800" dirty="0"/>
          </a:p>
        </p:txBody>
      </p:sp>
      <p:sp>
        <p:nvSpPr>
          <p:cNvPr id="8195" name="Oval 5"/>
          <p:cNvSpPr/>
          <p:nvPr/>
        </p:nvSpPr>
        <p:spPr>
          <a:xfrm>
            <a:off x="11744325" y="6432550"/>
            <a:ext cx="406400" cy="406400"/>
          </a:xfrm>
          <a:prstGeom prst="rect">
            <a:avLst/>
          </a:prstGeom>
          <a:solidFill>
            <a:srgbClr val="1F4E79"/>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eaLnBrk="1" hangingPunct="1">
              <a:lnSpc>
                <a:spcPct val="100000"/>
              </a:lnSpc>
              <a:spcBef>
                <a:spcPct val="0"/>
              </a:spcBef>
              <a:buNone/>
            </a:pPr>
            <a:endParaRPr lang="zh-CN" altLang="zh-CN" sz="1800" dirty="0"/>
          </a:p>
        </p:txBody>
      </p:sp>
      <p:sp>
        <p:nvSpPr>
          <p:cNvPr id="8196" name="矩形 4"/>
          <p:cNvSpPr/>
          <p:nvPr/>
        </p:nvSpPr>
        <p:spPr>
          <a:xfrm>
            <a:off x="11779250" y="6434138"/>
            <a:ext cx="334963" cy="400050"/>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eaLnBrk="1" hangingPunct="1">
              <a:lnSpc>
                <a:spcPct val="100000"/>
              </a:lnSpc>
              <a:spcBef>
                <a:spcPct val="0"/>
              </a:spcBef>
              <a:buNone/>
            </a:pPr>
            <a:fld id="{9A0DB2DC-4C9A-4742-B13C-FB6460FD3503}" type="slidenum">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fld>
            <a:endPar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02" name="TextBox 15"/>
          <p:cNvSpPr/>
          <p:nvPr/>
        </p:nvSpPr>
        <p:spPr>
          <a:xfrm>
            <a:off x="2971403" y="677366"/>
            <a:ext cx="6238875" cy="514350"/>
          </a:xfrm>
          <a:prstGeom prst="rect">
            <a:avLst/>
          </a:prstGeom>
          <a:noFill/>
          <a:ln w="9525">
            <a:noFill/>
          </a:ln>
        </p:spPr>
        <p:txBody>
          <a:bodyPr wrap="none" lIns="0" tIns="0" rIns="0" bIns="0"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algn="ctr" eaLnBrk="1" hangingPunct="1">
              <a:lnSpc>
                <a:spcPct val="100000"/>
              </a:lnSpc>
              <a:spcBef>
                <a:spcPct val="0"/>
              </a:spcBef>
              <a:buNone/>
            </a:pPr>
            <a:r>
              <a:rPr lang="zh-CN" altLang="en-US" sz="3200" dirty="0">
                <a:solidFill>
                  <a:srgbClr val="1F4E79"/>
                </a:solidFill>
                <a:latin typeface="微软雅黑" panose="020B0503020204020204" pitchFamily="34" charset="-122"/>
                <a:ea typeface="微软雅黑" panose="020B0503020204020204" pitchFamily="34" charset="-122"/>
                <a:sym typeface="微软雅黑" panose="020B0503020204020204" pitchFamily="34" charset="-122"/>
              </a:rPr>
              <a:t>模拟指标确定</a:t>
            </a:r>
            <a:endParaRPr lang="zh-CN" altLang="en-US" sz="3200" dirty="0">
              <a:solidFill>
                <a:srgbClr val="1F4E7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05" name="MH_Number_1"/>
          <p:cNvSpPr/>
          <p:nvPr/>
        </p:nvSpPr>
        <p:spPr>
          <a:xfrm>
            <a:off x="33338" y="34925"/>
            <a:ext cx="498475" cy="498475"/>
          </a:xfrm>
          <a:prstGeom prst="rect">
            <a:avLst/>
          </a:prstGeom>
          <a:solidFill>
            <a:srgbClr val="1F4E79"/>
          </a:solidFill>
          <a:ln w="12700">
            <a:noFill/>
          </a:ln>
        </p:spPr>
        <p:txBody>
          <a:bodyPr lIns="0" tIns="0" rIns="0" bIns="0"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algn="ctr" eaLnBrk="1" hangingPunct="1">
              <a:lnSpc>
                <a:spcPct val="100000"/>
              </a:lnSpc>
              <a:spcBef>
                <a:spcPct val="0"/>
              </a:spcBef>
              <a:buNone/>
            </a:pPr>
            <a:r>
              <a:rPr lang="en-US" altLang="zh-CN"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03</a:t>
            </a:r>
            <a:endParaRPr lang="zh-CN" altLang="en-US"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8206" name="MH_Entry_1"/>
          <p:cNvSpPr/>
          <p:nvPr/>
        </p:nvSpPr>
        <p:spPr>
          <a:xfrm>
            <a:off x="581025" y="34925"/>
            <a:ext cx="4027488" cy="498475"/>
          </a:xfrm>
          <a:prstGeom prst="rect">
            <a:avLst/>
          </a:prstGeom>
          <a:solidFill>
            <a:srgbClr val="1F4E79"/>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algn="ctr" eaLnBrk="1" hangingPunct="1">
              <a:lnSpc>
                <a:spcPct val="100000"/>
              </a:lnSpc>
              <a:spcBef>
                <a:spcPct val="0"/>
              </a:spcBef>
              <a:buNone/>
            </a:pPr>
            <a:r>
              <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实现流程</a:t>
            </a:r>
            <a:endPar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07" name="Oval 5"/>
          <p:cNvSpPr/>
          <p:nvPr/>
        </p:nvSpPr>
        <p:spPr>
          <a:xfrm>
            <a:off x="0" y="6742113"/>
            <a:ext cx="11688763" cy="96837"/>
          </a:xfrm>
          <a:prstGeom prst="rect">
            <a:avLst/>
          </a:prstGeom>
          <a:solidFill>
            <a:srgbClr val="1F4E79"/>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eaLnBrk="1" hangingPunct="1">
              <a:lnSpc>
                <a:spcPct val="100000"/>
              </a:lnSpc>
              <a:spcBef>
                <a:spcPct val="0"/>
              </a:spcBef>
              <a:buNone/>
            </a:pPr>
            <a:endParaRPr lang="zh-CN" altLang="zh-CN" sz="1800" dirty="0"/>
          </a:p>
        </p:txBody>
      </p:sp>
      <p:sp>
        <p:nvSpPr>
          <p:cNvPr id="8208" name="Oval 5"/>
          <p:cNvSpPr/>
          <p:nvPr/>
        </p:nvSpPr>
        <p:spPr>
          <a:xfrm rot="5400000">
            <a:off x="8912225" y="3144838"/>
            <a:ext cx="6381750" cy="92075"/>
          </a:xfrm>
          <a:prstGeom prst="rect">
            <a:avLst/>
          </a:prstGeom>
          <a:solidFill>
            <a:srgbClr val="1F4E79"/>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eaLnBrk="1" hangingPunct="1">
              <a:lnSpc>
                <a:spcPct val="100000"/>
              </a:lnSpc>
              <a:spcBef>
                <a:spcPct val="0"/>
              </a:spcBef>
              <a:buNone/>
            </a:pPr>
            <a:endParaRPr lang="zh-CN" altLang="zh-CN" sz="1800" dirty="0"/>
          </a:p>
        </p:txBody>
      </p:sp>
      <p:sp>
        <p:nvSpPr>
          <p:cNvPr id="8209" name="Oval 5"/>
          <p:cNvSpPr/>
          <p:nvPr/>
        </p:nvSpPr>
        <p:spPr>
          <a:xfrm rot="5400000">
            <a:off x="-3070225" y="3662363"/>
            <a:ext cx="6299200" cy="90487"/>
          </a:xfrm>
          <a:prstGeom prst="rect">
            <a:avLst/>
          </a:prstGeom>
          <a:solidFill>
            <a:srgbClr val="1F4E79"/>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eaLnBrk="1" hangingPunct="1">
              <a:lnSpc>
                <a:spcPct val="100000"/>
              </a:lnSpc>
              <a:spcBef>
                <a:spcPct val="0"/>
              </a:spcBef>
              <a:buNone/>
            </a:pPr>
            <a:endParaRPr lang="zh-CN" altLang="zh-CN" sz="1800" dirty="0"/>
          </a:p>
        </p:txBody>
      </p:sp>
      <p:sp>
        <p:nvSpPr>
          <p:cNvPr id="18" name="直接连接符 669"/>
          <p:cNvSpPr/>
          <p:nvPr/>
        </p:nvSpPr>
        <p:spPr>
          <a:xfrm>
            <a:off x="3361531" y="1327234"/>
            <a:ext cx="5468937" cy="0"/>
          </a:xfrm>
          <a:prstGeom prst="line">
            <a:avLst/>
          </a:prstGeom>
          <a:ln w="6350" cap="flat" cmpd="sng">
            <a:solidFill>
              <a:srgbClr val="205285"/>
            </a:solidFill>
            <a:prstDash val="solid"/>
            <a:bevel/>
            <a:headEnd type="none" w="med" len="med"/>
            <a:tailEnd type="none" w="med" len="med"/>
          </a:ln>
        </p:spPr>
      </p:sp>
      <p:sp>
        <p:nvSpPr>
          <p:cNvPr id="2" name="文本框 1"/>
          <p:cNvSpPr txBox="1"/>
          <p:nvPr/>
        </p:nvSpPr>
        <p:spPr>
          <a:xfrm>
            <a:off x="703263" y="1358900"/>
            <a:ext cx="10775155" cy="429895"/>
          </a:xfrm>
          <a:prstGeom prst="rect">
            <a:avLst/>
          </a:prstGeom>
          <a:noFill/>
        </p:spPr>
        <p:txBody>
          <a:bodyPr wrap="square" rtlCol="0">
            <a:spAutoFit/>
          </a:bodyPr>
          <a:lstStyle/>
          <a:p>
            <a:pPr algn="l"/>
            <a:r>
              <a:rPr lang="zh-CN" altLang="en-US" sz="2200" b="1" i="0" dirty="0">
                <a:solidFill>
                  <a:schemeClr val="accent1">
                    <a:lumMod val="75000"/>
                  </a:schemeClr>
                </a:solidFill>
                <a:effectLst/>
                <a:latin typeface="黑体" panose="02010609060101010101" charset="-122"/>
                <a:ea typeface="黑体" panose="02010609060101010101" charset="-122"/>
              </a:rPr>
              <a:t>▲</a:t>
            </a:r>
            <a:r>
              <a:rPr lang="zh-CN" altLang="en-US" sz="2200" b="1" dirty="0">
                <a:solidFill>
                  <a:schemeClr val="accent1">
                    <a:lumMod val="75000"/>
                  </a:schemeClr>
                </a:solidFill>
                <a:effectLst/>
                <a:latin typeface="黑体" panose="02010609060101010101" charset="-122"/>
                <a:ea typeface="黑体" panose="02010609060101010101" charset="-122"/>
                <a:sym typeface="+mn-ea"/>
              </a:rPr>
              <a:t>基本流程</a:t>
            </a:r>
            <a:r>
              <a:rPr lang="zh-CN" altLang="en-US" sz="2200" b="1" i="0" dirty="0">
                <a:solidFill>
                  <a:schemeClr val="accent1">
                    <a:lumMod val="75000"/>
                  </a:schemeClr>
                </a:solidFill>
                <a:effectLst/>
                <a:latin typeface="黑体" panose="02010609060101010101" charset="-122"/>
                <a:ea typeface="黑体" panose="02010609060101010101" charset="-122"/>
              </a:rPr>
              <a:t>：确定学习率、训练模拟轮次、指标</a:t>
            </a:r>
            <a:r>
              <a:rPr lang="en-US" altLang="zh-CN" sz="2200" b="1" i="0" dirty="0">
                <a:solidFill>
                  <a:schemeClr val="accent1">
                    <a:lumMod val="75000"/>
                  </a:schemeClr>
                </a:solidFill>
                <a:effectLst/>
                <a:latin typeface="黑体" panose="02010609060101010101" charset="-122"/>
                <a:ea typeface="黑体" panose="02010609060101010101" charset="-122"/>
              </a:rPr>
              <a:t>loss</a:t>
            </a:r>
            <a:r>
              <a:rPr lang="zh-CN" altLang="en-US" sz="2200" b="1" i="0" dirty="0">
                <a:solidFill>
                  <a:schemeClr val="accent1">
                    <a:lumMod val="75000"/>
                  </a:schemeClr>
                </a:solidFill>
                <a:effectLst/>
                <a:latin typeface="黑体" panose="02010609060101010101" charset="-122"/>
                <a:ea typeface="黑体" panose="02010609060101010101" charset="-122"/>
              </a:rPr>
              <a:t>、指标</a:t>
            </a:r>
            <a:r>
              <a:rPr lang="en-US" altLang="zh-CN" sz="2200" b="1" i="0" dirty="0">
                <a:solidFill>
                  <a:schemeClr val="accent1">
                    <a:lumMod val="75000"/>
                  </a:schemeClr>
                </a:solidFill>
                <a:effectLst/>
                <a:latin typeface="黑体" panose="02010609060101010101" charset="-122"/>
                <a:ea typeface="黑体" panose="02010609060101010101" charset="-122"/>
              </a:rPr>
              <a:t>accuracy</a:t>
            </a:r>
            <a:endParaRPr lang="en-US" altLang="zh-CN" sz="2200" b="1" i="0" dirty="0">
              <a:solidFill>
                <a:schemeClr val="accent1">
                  <a:lumMod val="75000"/>
                </a:schemeClr>
              </a:solidFill>
              <a:effectLst/>
              <a:latin typeface="黑体" panose="02010609060101010101" charset="-122"/>
              <a:ea typeface="黑体" panose="02010609060101010101" charset="-122"/>
            </a:endParaRPr>
          </a:p>
        </p:txBody>
      </p:sp>
      <p:sp>
        <p:nvSpPr>
          <p:cNvPr id="13" name="文本框 12"/>
          <p:cNvSpPr txBox="1"/>
          <p:nvPr/>
        </p:nvSpPr>
        <p:spPr>
          <a:xfrm>
            <a:off x="708343" y="1790363"/>
            <a:ext cx="10775155" cy="430887"/>
          </a:xfrm>
          <a:prstGeom prst="rect">
            <a:avLst/>
          </a:prstGeom>
          <a:noFill/>
        </p:spPr>
        <p:txBody>
          <a:bodyPr wrap="square" rtlCol="0">
            <a:spAutoFit/>
          </a:bodyPr>
          <a:lstStyle/>
          <a:p>
            <a:pPr algn="l"/>
            <a:r>
              <a:rPr lang="zh-CN" altLang="en-US" sz="2200" b="1" i="0" dirty="0">
                <a:solidFill>
                  <a:schemeClr val="accent1">
                    <a:lumMod val="75000"/>
                  </a:schemeClr>
                </a:solidFill>
                <a:effectLst/>
                <a:latin typeface="黑体" panose="02010609060101010101" charset="-122"/>
                <a:ea typeface="黑体" panose="02010609060101010101" charset="-122"/>
              </a:rPr>
              <a:t>▲代码实现：</a:t>
            </a:r>
            <a:endParaRPr lang="en-US" altLang="zh-CN" sz="2200" b="0" i="0" dirty="0">
              <a:solidFill>
                <a:srgbClr val="606266"/>
              </a:solidFill>
              <a:effectLst/>
              <a:latin typeface="PingFang SC"/>
            </a:endParaRPr>
          </a:p>
        </p:txBody>
      </p:sp>
      <p:pic>
        <p:nvPicPr>
          <p:cNvPr id="3" name="图片 2"/>
          <p:cNvPicPr>
            <a:picLocks noChangeAspect="1"/>
          </p:cNvPicPr>
          <p:nvPr/>
        </p:nvPicPr>
        <p:blipFill>
          <a:blip r:embed="rId1"/>
          <a:srcRect l="5382" t="26228" r="32552" b="32414"/>
          <a:stretch>
            <a:fillRect/>
          </a:stretch>
        </p:blipFill>
        <p:spPr>
          <a:xfrm>
            <a:off x="873125" y="2221230"/>
            <a:ext cx="10906125" cy="42545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Oval 5"/>
          <p:cNvSpPr/>
          <p:nvPr/>
        </p:nvSpPr>
        <p:spPr>
          <a:xfrm>
            <a:off x="703263" y="34925"/>
            <a:ext cx="11488737" cy="88900"/>
          </a:xfrm>
          <a:prstGeom prst="rect">
            <a:avLst/>
          </a:prstGeom>
          <a:solidFill>
            <a:srgbClr val="1F4E79"/>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eaLnBrk="1" hangingPunct="1">
              <a:lnSpc>
                <a:spcPct val="100000"/>
              </a:lnSpc>
              <a:spcBef>
                <a:spcPct val="0"/>
              </a:spcBef>
              <a:buNone/>
            </a:pPr>
            <a:endParaRPr lang="zh-CN" altLang="zh-CN" sz="1800" dirty="0"/>
          </a:p>
        </p:txBody>
      </p:sp>
      <p:sp>
        <p:nvSpPr>
          <p:cNvPr id="8195" name="Oval 5"/>
          <p:cNvSpPr/>
          <p:nvPr/>
        </p:nvSpPr>
        <p:spPr>
          <a:xfrm>
            <a:off x="11744325" y="6432550"/>
            <a:ext cx="406400" cy="406400"/>
          </a:xfrm>
          <a:prstGeom prst="rect">
            <a:avLst/>
          </a:prstGeom>
          <a:solidFill>
            <a:srgbClr val="1F4E79"/>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eaLnBrk="1" hangingPunct="1">
              <a:lnSpc>
                <a:spcPct val="100000"/>
              </a:lnSpc>
              <a:spcBef>
                <a:spcPct val="0"/>
              </a:spcBef>
              <a:buNone/>
            </a:pPr>
            <a:endParaRPr lang="zh-CN" altLang="zh-CN" sz="1800" dirty="0"/>
          </a:p>
        </p:txBody>
      </p:sp>
      <p:sp>
        <p:nvSpPr>
          <p:cNvPr id="8196" name="矩形 4"/>
          <p:cNvSpPr/>
          <p:nvPr/>
        </p:nvSpPr>
        <p:spPr>
          <a:xfrm>
            <a:off x="11779250" y="6434138"/>
            <a:ext cx="334963" cy="400050"/>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eaLnBrk="1" hangingPunct="1">
              <a:lnSpc>
                <a:spcPct val="100000"/>
              </a:lnSpc>
              <a:spcBef>
                <a:spcPct val="0"/>
              </a:spcBef>
              <a:buNone/>
            </a:pPr>
            <a:fld id="{9A0DB2DC-4C9A-4742-B13C-FB6460FD3503}" type="slidenum">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fld>
            <a:endPar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02" name="TextBox 15"/>
          <p:cNvSpPr/>
          <p:nvPr/>
        </p:nvSpPr>
        <p:spPr>
          <a:xfrm>
            <a:off x="2971403" y="677366"/>
            <a:ext cx="6238875" cy="514350"/>
          </a:xfrm>
          <a:prstGeom prst="rect">
            <a:avLst/>
          </a:prstGeom>
          <a:noFill/>
          <a:ln w="9525">
            <a:noFill/>
          </a:ln>
        </p:spPr>
        <p:txBody>
          <a:bodyPr wrap="none" lIns="0" tIns="0" rIns="0" bIns="0"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algn="ctr" eaLnBrk="1" hangingPunct="1">
              <a:lnSpc>
                <a:spcPct val="100000"/>
              </a:lnSpc>
              <a:spcBef>
                <a:spcPct val="0"/>
              </a:spcBef>
              <a:buNone/>
            </a:pPr>
            <a:r>
              <a:rPr lang="zh-CN" altLang="en-US" sz="3200" dirty="0">
                <a:solidFill>
                  <a:srgbClr val="1F4E79"/>
                </a:solidFill>
                <a:latin typeface="微软雅黑" panose="020B0503020204020204" pitchFamily="34" charset="-122"/>
                <a:ea typeface="微软雅黑" panose="020B0503020204020204" pitchFamily="34" charset="-122"/>
                <a:sym typeface="微软雅黑" panose="020B0503020204020204" pitchFamily="34" charset="-122"/>
              </a:rPr>
              <a:t>模拟过程</a:t>
            </a:r>
            <a:endParaRPr lang="zh-CN" altLang="en-US" sz="3200" dirty="0">
              <a:solidFill>
                <a:srgbClr val="1F4E7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05" name="MH_Number_1"/>
          <p:cNvSpPr/>
          <p:nvPr/>
        </p:nvSpPr>
        <p:spPr>
          <a:xfrm>
            <a:off x="33338" y="34925"/>
            <a:ext cx="498475" cy="498475"/>
          </a:xfrm>
          <a:prstGeom prst="rect">
            <a:avLst/>
          </a:prstGeom>
          <a:solidFill>
            <a:srgbClr val="1F4E79"/>
          </a:solidFill>
          <a:ln w="12700">
            <a:noFill/>
          </a:ln>
        </p:spPr>
        <p:txBody>
          <a:bodyPr lIns="0" tIns="0" rIns="0" bIns="0"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algn="ctr" eaLnBrk="1" hangingPunct="1">
              <a:lnSpc>
                <a:spcPct val="100000"/>
              </a:lnSpc>
              <a:spcBef>
                <a:spcPct val="0"/>
              </a:spcBef>
              <a:buNone/>
            </a:pPr>
            <a:r>
              <a:rPr lang="en-US" altLang="zh-CN"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03</a:t>
            </a:r>
            <a:endParaRPr lang="zh-CN" altLang="en-US"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8206" name="MH_Entry_1"/>
          <p:cNvSpPr/>
          <p:nvPr/>
        </p:nvSpPr>
        <p:spPr>
          <a:xfrm>
            <a:off x="581025" y="34925"/>
            <a:ext cx="4027488" cy="498475"/>
          </a:xfrm>
          <a:prstGeom prst="rect">
            <a:avLst/>
          </a:prstGeom>
          <a:solidFill>
            <a:srgbClr val="1F4E79"/>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algn="ctr" eaLnBrk="1" hangingPunct="1">
              <a:lnSpc>
                <a:spcPct val="100000"/>
              </a:lnSpc>
              <a:spcBef>
                <a:spcPct val="0"/>
              </a:spcBef>
              <a:buNone/>
            </a:pPr>
            <a:r>
              <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实现流程</a:t>
            </a:r>
            <a:endPar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07" name="Oval 5"/>
          <p:cNvSpPr/>
          <p:nvPr/>
        </p:nvSpPr>
        <p:spPr>
          <a:xfrm>
            <a:off x="0" y="6742113"/>
            <a:ext cx="11688763" cy="96837"/>
          </a:xfrm>
          <a:prstGeom prst="rect">
            <a:avLst/>
          </a:prstGeom>
          <a:solidFill>
            <a:srgbClr val="1F4E79"/>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eaLnBrk="1" hangingPunct="1">
              <a:lnSpc>
                <a:spcPct val="100000"/>
              </a:lnSpc>
              <a:spcBef>
                <a:spcPct val="0"/>
              </a:spcBef>
              <a:buNone/>
            </a:pPr>
            <a:endParaRPr lang="zh-CN" altLang="zh-CN" sz="1800" dirty="0"/>
          </a:p>
        </p:txBody>
      </p:sp>
      <p:sp>
        <p:nvSpPr>
          <p:cNvPr id="8208" name="Oval 5"/>
          <p:cNvSpPr/>
          <p:nvPr/>
        </p:nvSpPr>
        <p:spPr>
          <a:xfrm rot="5400000">
            <a:off x="8912225" y="3144838"/>
            <a:ext cx="6381750" cy="92075"/>
          </a:xfrm>
          <a:prstGeom prst="rect">
            <a:avLst/>
          </a:prstGeom>
          <a:solidFill>
            <a:srgbClr val="1F4E79"/>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eaLnBrk="1" hangingPunct="1">
              <a:lnSpc>
                <a:spcPct val="100000"/>
              </a:lnSpc>
              <a:spcBef>
                <a:spcPct val="0"/>
              </a:spcBef>
              <a:buNone/>
            </a:pPr>
            <a:endParaRPr lang="zh-CN" altLang="zh-CN" sz="1800" dirty="0"/>
          </a:p>
        </p:txBody>
      </p:sp>
      <p:sp>
        <p:nvSpPr>
          <p:cNvPr id="8209" name="Oval 5"/>
          <p:cNvSpPr/>
          <p:nvPr/>
        </p:nvSpPr>
        <p:spPr>
          <a:xfrm rot="5400000">
            <a:off x="-3070225" y="3662363"/>
            <a:ext cx="6299200" cy="90487"/>
          </a:xfrm>
          <a:prstGeom prst="rect">
            <a:avLst/>
          </a:prstGeom>
          <a:solidFill>
            <a:srgbClr val="1F4E79"/>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eaLnBrk="1" hangingPunct="1">
              <a:lnSpc>
                <a:spcPct val="100000"/>
              </a:lnSpc>
              <a:spcBef>
                <a:spcPct val="0"/>
              </a:spcBef>
              <a:buNone/>
            </a:pPr>
            <a:endParaRPr lang="zh-CN" altLang="zh-CN" sz="1800" dirty="0"/>
          </a:p>
        </p:txBody>
      </p:sp>
      <p:sp>
        <p:nvSpPr>
          <p:cNvPr id="18" name="直接连接符 669"/>
          <p:cNvSpPr/>
          <p:nvPr/>
        </p:nvSpPr>
        <p:spPr>
          <a:xfrm>
            <a:off x="3361531" y="1327234"/>
            <a:ext cx="5468937" cy="0"/>
          </a:xfrm>
          <a:prstGeom prst="line">
            <a:avLst/>
          </a:prstGeom>
          <a:ln w="6350" cap="flat" cmpd="sng">
            <a:solidFill>
              <a:srgbClr val="205285"/>
            </a:solidFill>
            <a:prstDash val="solid"/>
            <a:bevel/>
            <a:headEnd type="none" w="med" len="med"/>
            <a:tailEnd type="none" w="med" len="med"/>
          </a:ln>
        </p:spPr>
      </p:sp>
      <p:sp>
        <p:nvSpPr>
          <p:cNvPr id="13" name="文本框 12"/>
          <p:cNvSpPr txBox="1"/>
          <p:nvPr/>
        </p:nvSpPr>
        <p:spPr>
          <a:xfrm>
            <a:off x="708343" y="1498263"/>
            <a:ext cx="10775155" cy="429895"/>
          </a:xfrm>
          <a:prstGeom prst="rect">
            <a:avLst/>
          </a:prstGeom>
          <a:noFill/>
        </p:spPr>
        <p:txBody>
          <a:bodyPr wrap="square" rtlCol="0">
            <a:spAutoFit/>
          </a:bodyPr>
          <a:lstStyle/>
          <a:p>
            <a:pPr algn="l"/>
            <a:r>
              <a:rPr lang="zh-CN" altLang="en-US" sz="2200" b="1" i="0" dirty="0">
                <a:solidFill>
                  <a:schemeClr val="accent1">
                    <a:lumMod val="75000"/>
                  </a:schemeClr>
                </a:solidFill>
                <a:effectLst/>
                <a:latin typeface="黑体" panose="02010609060101010101" charset="-122"/>
                <a:ea typeface="黑体" panose="02010609060101010101" charset="-122"/>
              </a:rPr>
              <a:t>▲代码实现及展示</a:t>
            </a:r>
            <a:r>
              <a:rPr lang="zh-CN" altLang="en-US" sz="2200" b="1" i="0" dirty="0">
                <a:solidFill>
                  <a:schemeClr val="accent1">
                    <a:lumMod val="75000"/>
                  </a:schemeClr>
                </a:solidFill>
                <a:effectLst/>
                <a:latin typeface="黑体" panose="02010609060101010101" charset="-122"/>
                <a:ea typeface="黑体" panose="02010609060101010101" charset="-122"/>
              </a:rPr>
              <a:t>：</a:t>
            </a:r>
            <a:endParaRPr lang="en-US" altLang="zh-CN" sz="2200" b="0" i="0" dirty="0">
              <a:solidFill>
                <a:srgbClr val="606266"/>
              </a:solidFill>
              <a:effectLst/>
              <a:latin typeface="PingFang SC"/>
            </a:endParaRPr>
          </a:p>
        </p:txBody>
      </p:sp>
      <p:pic>
        <p:nvPicPr>
          <p:cNvPr id="3" name="图片 2"/>
          <p:cNvPicPr>
            <a:picLocks noChangeAspect="1"/>
          </p:cNvPicPr>
          <p:nvPr/>
        </p:nvPicPr>
        <p:blipFill>
          <a:blip r:embed="rId1"/>
          <a:srcRect l="5990" t="30241" r="23052" b="26704"/>
          <a:stretch>
            <a:fillRect/>
          </a:stretch>
        </p:blipFill>
        <p:spPr>
          <a:xfrm>
            <a:off x="703580" y="2112645"/>
            <a:ext cx="10984865" cy="444436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Oval 5"/>
          <p:cNvSpPr/>
          <p:nvPr/>
        </p:nvSpPr>
        <p:spPr>
          <a:xfrm>
            <a:off x="703263" y="34925"/>
            <a:ext cx="11488737" cy="88900"/>
          </a:xfrm>
          <a:prstGeom prst="rect">
            <a:avLst/>
          </a:prstGeom>
          <a:solidFill>
            <a:srgbClr val="1F4E79"/>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eaLnBrk="1" hangingPunct="1">
              <a:lnSpc>
                <a:spcPct val="100000"/>
              </a:lnSpc>
              <a:spcBef>
                <a:spcPct val="0"/>
              </a:spcBef>
              <a:buNone/>
            </a:pPr>
            <a:endParaRPr lang="zh-CN" altLang="zh-CN" sz="1800" dirty="0"/>
          </a:p>
        </p:txBody>
      </p:sp>
      <p:sp>
        <p:nvSpPr>
          <p:cNvPr id="8195" name="Oval 5"/>
          <p:cNvSpPr/>
          <p:nvPr/>
        </p:nvSpPr>
        <p:spPr>
          <a:xfrm>
            <a:off x="11744325" y="6432550"/>
            <a:ext cx="406400" cy="406400"/>
          </a:xfrm>
          <a:prstGeom prst="rect">
            <a:avLst/>
          </a:prstGeom>
          <a:solidFill>
            <a:srgbClr val="1F4E79"/>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eaLnBrk="1" hangingPunct="1">
              <a:lnSpc>
                <a:spcPct val="100000"/>
              </a:lnSpc>
              <a:spcBef>
                <a:spcPct val="0"/>
              </a:spcBef>
              <a:buNone/>
            </a:pPr>
            <a:endParaRPr lang="zh-CN" altLang="zh-CN" sz="1800" dirty="0"/>
          </a:p>
        </p:txBody>
      </p:sp>
      <p:sp>
        <p:nvSpPr>
          <p:cNvPr id="8196" name="矩形 4"/>
          <p:cNvSpPr/>
          <p:nvPr/>
        </p:nvSpPr>
        <p:spPr>
          <a:xfrm>
            <a:off x="11779250" y="6434138"/>
            <a:ext cx="334963" cy="400050"/>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eaLnBrk="1" hangingPunct="1">
              <a:lnSpc>
                <a:spcPct val="100000"/>
              </a:lnSpc>
              <a:spcBef>
                <a:spcPct val="0"/>
              </a:spcBef>
              <a:buNone/>
            </a:pPr>
            <a:fld id="{9A0DB2DC-4C9A-4742-B13C-FB6460FD3503}" type="slidenum">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fld>
            <a:endPar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02" name="TextBox 15"/>
          <p:cNvSpPr/>
          <p:nvPr/>
        </p:nvSpPr>
        <p:spPr>
          <a:xfrm>
            <a:off x="2971403" y="677366"/>
            <a:ext cx="6238875" cy="514350"/>
          </a:xfrm>
          <a:prstGeom prst="rect">
            <a:avLst/>
          </a:prstGeom>
          <a:noFill/>
          <a:ln w="9525">
            <a:noFill/>
          </a:ln>
        </p:spPr>
        <p:txBody>
          <a:bodyPr wrap="none" lIns="0" tIns="0" rIns="0" bIns="0"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algn="ctr" eaLnBrk="1" hangingPunct="1">
              <a:lnSpc>
                <a:spcPct val="100000"/>
              </a:lnSpc>
              <a:spcBef>
                <a:spcPct val="0"/>
              </a:spcBef>
              <a:buNone/>
            </a:pPr>
            <a:r>
              <a:rPr lang="zh-CN" altLang="en-US" sz="3200" dirty="0">
                <a:solidFill>
                  <a:srgbClr val="1F4E79"/>
                </a:solidFill>
                <a:latin typeface="微软雅黑" panose="020B0503020204020204" pitchFamily="34" charset="-122"/>
                <a:ea typeface="微软雅黑" panose="020B0503020204020204" pitchFamily="34" charset="-122"/>
                <a:sym typeface="微软雅黑" panose="020B0503020204020204" pitchFamily="34" charset="-122"/>
              </a:rPr>
              <a:t>测试数据过程</a:t>
            </a:r>
            <a:endParaRPr lang="zh-CN" altLang="en-US" sz="3200" dirty="0">
              <a:solidFill>
                <a:srgbClr val="1F4E7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05" name="MH_Number_1"/>
          <p:cNvSpPr/>
          <p:nvPr/>
        </p:nvSpPr>
        <p:spPr>
          <a:xfrm>
            <a:off x="33338" y="34925"/>
            <a:ext cx="498475" cy="498475"/>
          </a:xfrm>
          <a:prstGeom prst="rect">
            <a:avLst/>
          </a:prstGeom>
          <a:solidFill>
            <a:srgbClr val="1F4E79"/>
          </a:solidFill>
          <a:ln w="12700">
            <a:noFill/>
          </a:ln>
        </p:spPr>
        <p:txBody>
          <a:bodyPr lIns="0" tIns="0" rIns="0" bIns="0"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algn="ctr" eaLnBrk="1" hangingPunct="1">
              <a:lnSpc>
                <a:spcPct val="100000"/>
              </a:lnSpc>
              <a:spcBef>
                <a:spcPct val="0"/>
              </a:spcBef>
              <a:buNone/>
            </a:pPr>
            <a:r>
              <a:rPr lang="en-US" altLang="zh-CN"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03</a:t>
            </a:r>
            <a:endParaRPr lang="zh-CN" altLang="en-US"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8206" name="MH_Entry_1"/>
          <p:cNvSpPr/>
          <p:nvPr/>
        </p:nvSpPr>
        <p:spPr>
          <a:xfrm>
            <a:off x="581025" y="34925"/>
            <a:ext cx="4027488" cy="498475"/>
          </a:xfrm>
          <a:prstGeom prst="rect">
            <a:avLst/>
          </a:prstGeom>
          <a:solidFill>
            <a:srgbClr val="1F4E79"/>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algn="ctr" eaLnBrk="1" hangingPunct="1">
              <a:lnSpc>
                <a:spcPct val="100000"/>
              </a:lnSpc>
              <a:spcBef>
                <a:spcPct val="0"/>
              </a:spcBef>
              <a:buNone/>
            </a:pPr>
            <a:r>
              <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实现流程</a:t>
            </a:r>
            <a:endPar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07" name="Oval 5"/>
          <p:cNvSpPr/>
          <p:nvPr/>
        </p:nvSpPr>
        <p:spPr>
          <a:xfrm>
            <a:off x="0" y="6742113"/>
            <a:ext cx="11688763" cy="96837"/>
          </a:xfrm>
          <a:prstGeom prst="rect">
            <a:avLst/>
          </a:prstGeom>
          <a:solidFill>
            <a:srgbClr val="1F4E79"/>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eaLnBrk="1" hangingPunct="1">
              <a:lnSpc>
                <a:spcPct val="100000"/>
              </a:lnSpc>
              <a:spcBef>
                <a:spcPct val="0"/>
              </a:spcBef>
              <a:buNone/>
            </a:pPr>
            <a:endParaRPr lang="zh-CN" altLang="zh-CN" sz="1800" dirty="0"/>
          </a:p>
        </p:txBody>
      </p:sp>
      <p:sp>
        <p:nvSpPr>
          <p:cNvPr id="8208" name="Oval 5"/>
          <p:cNvSpPr/>
          <p:nvPr/>
        </p:nvSpPr>
        <p:spPr>
          <a:xfrm rot="5400000">
            <a:off x="8912225" y="3144838"/>
            <a:ext cx="6381750" cy="92075"/>
          </a:xfrm>
          <a:prstGeom prst="rect">
            <a:avLst/>
          </a:prstGeom>
          <a:solidFill>
            <a:srgbClr val="1F4E79"/>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eaLnBrk="1" hangingPunct="1">
              <a:lnSpc>
                <a:spcPct val="100000"/>
              </a:lnSpc>
              <a:spcBef>
                <a:spcPct val="0"/>
              </a:spcBef>
              <a:buNone/>
            </a:pPr>
            <a:endParaRPr lang="zh-CN" altLang="zh-CN" sz="1800" dirty="0"/>
          </a:p>
        </p:txBody>
      </p:sp>
      <p:sp>
        <p:nvSpPr>
          <p:cNvPr id="8209" name="Oval 5"/>
          <p:cNvSpPr/>
          <p:nvPr/>
        </p:nvSpPr>
        <p:spPr>
          <a:xfrm rot="5400000">
            <a:off x="-3070225" y="3662363"/>
            <a:ext cx="6299200" cy="90487"/>
          </a:xfrm>
          <a:prstGeom prst="rect">
            <a:avLst/>
          </a:prstGeom>
          <a:solidFill>
            <a:srgbClr val="1F4E79"/>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eaLnBrk="1" hangingPunct="1">
              <a:lnSpc>
                <a:spcPct val="100000"/>
              </a:lnSpc>
              <a:spcBef>
                <a:spcPct val="0"/>
              </a:spcBef>
              <a:buNone/>
            </a:pPr>
            <a:endParaRPr lang="zh-CN" altLang="zh-CN" sz="1800" dirty="0"/>
          </a:p>
        </p:txBody>
      </p:sp>
      <p:sp>
        <p:nvSpPr>
          <p:cNvPr id="18" name="直接连接符 669"/>
          <p:cNvSpPr/>
          <p:nvPr/>
        </p:nvSpPr>
        <p:spPr>
          <a:xfrm>
            <a:off x="3361531" y="1327234"/>
            <a:ext cx="5468937" cy="0"/>
          </a:xfrm>
          <a:prstGeom prst="line">
            <a:avLst/>
          </a:prstGeom>
          <a:ln w="6350" cap="flat" cmpd="sng">
            <a:solidFill>
              <a:srgbClr val="205285"/>
            </a:solidFill>
            <a:prstDash val="solid"/>
            <a:bevel/>
            <a:headEnd type="none" w="med" len="med"/>
            <a:tailEnd type="none" w="med" len="med"/>
          </a:ln>
        </p:spPr>
      </p:sp>
      <p:sp>
        <p:nvSpPr>
          <p:cNvPr id="2" name="文本框 1"/>
          <p:cNvSpPr txBox="1"/>
          <p:nvPr/>
        </p:nvSpPr>
        <p:spPr>
          <a:xfrm>
            <a:off x="703263" y="1511300"/>
            <a:ext cx="10775155" cy="429895"/>
          </a:xfrm>
          <a:prstGeom prst="rect">
            <a:avLst/>
          </a:prstGeom>
          <a:noFill/>
        </p:spPr>
        <p:txBody>
          <a:bodyPr wrap="square" rtlCol="0">
            <a:spAutoFit/>
          </a:bodyPr>
          <a:lstStyle/>
          <a:p>
            <a:pPr algn="l"/>
            <a:r>
              <a:rPr lang="zh-CN" altLang="en-US" sz="2200" b="1" i="0" dirty="0">
                <a:solidFill>
                  <a:schemeClr val="accent1">
                    <a:lumMod val="75000"/>
                  </a:schemeClr>
                </a:solidFill>
                <a:effectLst/>
                <a:latin typeface="黑体" panose="02010609060101010101" charset="-122"/>
                <a:ea typeface="黑体" panose="02010609060101010101" charset="-122"/>
              </a:rPr>
              <a:t>▲基本流程</a:t>
            </a:r>
            <a:r>
              <a:rPr lang="zh-CN" altLang="en-US" sz="2200" b="1" i="0" dirty="0">
                <a:solidFill>
                  <a:schemeClr val="accent1">
                    <a:lumMod val="75000"/>
                  </a:schemeClr>
                </a:solidFill>
                <a:effectLst/>
                <a:latin typeface="黑体" panose="02010609060101010101" charset="-122"/>
                <a:ea typeface="黑体" panose="02010609060101010101" charset="-122"/>
              </a:rPr>
              <a:t>：将测试数据代入微调后训练好的模型中得到测试数据的标签</a:t>
            </a:r>
            <a:endParaRPr lang="zh-CN" altLang="en-US" sz="2200" b="1" i="0" dirty="0">
              <a:solidFill>
                <a:schemeClr val="accent1">
                  <a:lumMod val="75000"/>
                </a:schemeClr>
              </a:solidFill>
              <a:effectLst/>
              <a:latin typeface="黑体" panose="02010609060101010101" charset="-122"/>
              <a:ea typeface="黑体" panose="02010609060101010101" charset="-122"/>
            </a:endParaRPr>
          </a:p>
        </p:txBody>
      </p:sp>
      <p:sp>
        <p:nvSpPr>
          <p:cNvPr id="13" name="文本框 12"/>
          <p:cNvSpPr txBox="1"/>
          <p:nvPr/>
        </p:nvSpPr>
        <p:spPr>
          <a:xfrm>
            <a:off x="702628" y="2182793"/>
            <a:ext cx="10775155" cy="429895"/>
          </a:xfrm>
          <a:prstGeom prst="rect">
            <a:avLst/>
          </a:prstGeom>
          <a:noFill/>
        </p:spPr>
        <p:txBody>
          <a:bodyPr wrap="square" rtlCol="0">
            <a:spAutoFit/>
          </a:bodyPr>
          <a:lstStyle/>
          <a:p>
            <a:pPr algn="l"/>
            <a:r>
              <a:rPr lang="zh-CN" altLang="en-US" sz="2200" b="1" i="0" dirty="0">
                <a:solidFill>
                  <a:schemeClr val="accent1">
                    <a:lumMod val="75000"/>
                  </a:schemeClr>
                </a:solidFill>
                <a:effectLst/>
                <a:latin typeface="黑体" panose="02010609060101010101" charset="-122"/>
                <a:ea typeface="黑体" panose="02010609060101010101" charset="-122"/>
              </a:rPr>
              <a:t>▲代码实现及展示</a:t>
            </a:r>
            <a:r>
              <a:rPr lang="zh-CN" altLang="en-US" sz="2200" b="1" i="0" dirty="0">
                <a:solidFill>
                  <a:schemeClr val="accent1">
                    <a:lumMod val="75000"/>
                  </a:schemeClr>
                </a:solidFill>
                <a:effectLst/>
                <a:latin typeface="黑体" panose="02010609060101010101" charset="-122"/>
                <a:ea typeface="黑体" panose="02010609060101010101" charset="-122"/>
              </a:rPr>
              <a:t>：</a:t>
            </a:r>
            <a:endParaRPr lang="en-US" altLang="zh-CN" sz="2200" b="0" i="0" dirty="0">
              <a:solidFill>
                <a:srgbClr val="606266"/>
              </a:solidFill>
              <a:effectLst/>
              <a:latin typeface="PingFang SC"/>
            </a:endParaRPr>
          </a:p>
        </p:txBody>
      </p:sp>
      <p:pic>
        <p:nvPicPr>
          <p:cNvPr id="4" name="图片 3"/>
          <p:cNvPicPr>
            <a:picLocks noChangeAspect="1"/>
          </p:cNvPicPr>
          <p:nvPr/>
        </p:nvPicPr>
        <p:blipFill>
          <a:blip r:embed="rId1"/>
          <a:srcRect l="4948" t="28235" r="48135" b="53086"/>
          <a:stretch>
            <a:fillRect/>
          </a:stretch>
        </p:blipFill>
        <p:spPr>
          <a:xfrm>
            <a:off x="703580" y="2897505"/>
            <a:ext cx="10848340" cy="242951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Oval 5"/>
          <p:cNvSpPr/>
          <p:nvPr/>
        </p:nvSpPr>
        <p:spPr>
          <a:xfrm>
            <a:off x="703263" y="34925"/>
            <a:ext cx="11488737" cy="88900"/>
          </a:xfrm>
          <a:prstGeom prst="rect">
            <a:avLst/>
          </a:prstGeom>
          <a:solidFill>
            <a:srgbClr val="1F4E79"/>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eaLnBrk="1" hangingPunct="1">
              <a:lnSpc>
                <a:spcPct val="100000"/>
              </a:lnSpc>
              <a:spcBef>
                <a:spcPct val="0"/>
              </a:spcBef>
              <a:buNone/>
            </a:pPr>
            <a:endParaRPr lang="zh-CN" altLang="zh-CN" sz="1800" dirty="0"/>
          </a:p>
        </p:txBody>
      </p:sp>
      <p:sp>
        <p:nvSpPr>
          <p:cNvPr id="8195" name="Oval 5"/>
          <p:cNvSpPr/>
          <p:nvPr/>
        </p:nvSpPr>
        <p:spPr>
          <a:xfrm>
            <a:off x="11744325" y="6432550"/>
            <a:ext cx="406400" cy="406400"/>
          </a:xfrm>
          <a:prstGeom prst="rect">
            <a:avLst/>
          </a:prstGeom>
          <a:solidFill>
            <a:srgbClr val="1F4E79"/>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eaLnBrk="1" hangingPunct="1">
              <a:lnSpc>
                <a:spcPct val="100000"/>
              </a:lnSpc>
              <a:spcBef>
                <a:spcPct val="0"/>
              </a:spcBef>
              <a:buNone/>
            </a:pPr>
            <a:endParaRPr lang="zh-CN" altLang="zh-CN" sz="1800" dirty="0"/>
          </a:p>
        </p:txBody>
      </p:sp>
      <p:sp>
        <p:nvSpPr>
          <p:cNvPr id="8196" name="矩形 4"/>
          <p:cNvSpPr/>
          <p:nvPr/>
        </p:nvSpPr>
        <p:spPr>
          <a:xfrm>
            <a:off x="11779250" y="6434138"/>
            <a:ext cx="334963" cy="400050"/>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eaLnBrk="1" hangingPunct="1">
              <a:lnSpc>
                <a:spcPct val="100000"/>
              </a:lnSpc>
              <a:spcBef>
                <a:spcPct val="0"/>
              </a:spcBef>
              <a:buNone/>
            </a:pPr>
            <a:fld id="{9A0DB2DC-4C9A-4742-B13C-FB6460FD3503}" type="slidenum">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fld>
            <a:endPar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02" name="TextBox 15"/>
          <p:cNvSpPr/>
          <p:nvPr/>
        </p:nvSpPr>
        <p:spPr>
          <a:xfrm>
            <a:off x="2971403" y="677366"/>
            <a:ext cx="6238875" cy="514350"/>
          </a:xfrm>
          <a:prstGeom prst="rect">
            <a:avLst/>
          </a:prstGeom>
          <a:noFill/>
          <a:ln w="9525">
            <a:noFill/>
          </a:ln>
        </p:spPr>
        <p:txBody>
          <a:bodyPr wrap="none" lIns="0" tIns="0" rIns="0" bIns="0"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algn="ctr" eaLnBrk="1" hangingPunct="1">
              <a:lnSpc>
                <a:spcPct val="100000"/>
              </a:lnSpc>
              <a:spcBef>
                <a:spcPct val="0"/>
              </a:spcBef>
              <a:buNone/>
            </a:pPr>
            <a:r>
              <a:rPr lang="zh-CN" altLang="en-US" sz="3200" dirty="0">
                <a:solidFill>
                  <a:srgbClr val="1F4E79"/>
                </a:solidFill>
                <a:latin typeface="微软雅黑" panose="020B0503020204020204" pitchFamily="34" charset="-122"/>
                <a:ea typeface="微软雅黑" panose="020B0503020204020204" pitchFamily="34" charset="-122"/>
                <a:sym typeface="微软雅黑" panose="020B0503020204020204" pitchFamily="34" charset="-122"/>
              </a:rPr>
              <a:t>垃圾邮件分类</a:t>
            </a:r>
            <a:endParaRPr lang="zh-CN" altLang="en-US" sz="1800" dirty="0">
              <a:latin typeface="Arial" panose="020B0604020202020204" pitchFamily="34" charset="0"/>
            </a:endParaRPr>
          </a:p>
        </p:txBody>
      </p:sp>
      <p:sp>
        <p:nvSpPr>
          <p:cNvPr id="8205" name="MH_Number_1"/>
          <p:cNvSpPr/>
          <p:nvPr/>
        </p:nvSpPr>
        <p:spPr>
          <a:xfrm>
            <a:off x="33338" y="34925"/>
            <a:ext cx="498475" cy="498475"/>
          </a:xfrm>
          <a:prstGeom prst="rect">
            <a:avLst/>
          </a:prstGeom>
          <a:solidFill>
            <a:srgbClr val="1F4E79"/>
          </a:solidFill>
          <a:ln w="12700">
            <a:noFill/>
          </a:ln>
        </p:spPr>
        <p:txBody>
          <a:bodyPr lIns="0" tIns="0" rIns="0" bIns="0"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algn="ctr" eaLnBrk="1" hangingPunct="1">
              <a:lnSpc>
                <a:spcPct val="100000"/>
              </a:lnSpc>
              <a:spcBef>
                <a:spcPct val="0"/>
              </a:spcBef>
              <a:buNone/>
            </a:pPr>
            <a:r>
              <a:rPr lang="en-US" altLang="zh-CN"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04</a:t>
            </a:r>
            <a:endParaRPr lang="zh-CN" altLang="en-US"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8206" name="MH_Entry_1"/>
          <p:cNvSpPr/>
          <p:nvPr/>
        </p:nvSpPr>
        <p:spPr>
          <a:xfrm>
            <a:off x="581025" y="34925"/>
            <a:ext cx="4027488" cy="498475"/>
          </a:xfrm>
          <a:prstGeom prst="rect">
            <a:avLst/>
          </a:prstGeom>
          <a:solidFill>
            <a:srgbClr val="1F4E79"/>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algn="ctr" eaLnBrk="1" hangingPunct="1">
              <a:lnSpc>
                <a:spcPct val="100000"/>
              </a:lnSpc>
              <a:spcBef>
                <a:spcPct val="0"/>
              </a:spcBef>
              <a:buNone/>
            </a:pPr>
            <a:r>
              <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最终排名</a:t>
            </a:r>
            <a:endPar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07" name="Oval 5"/>
          <p:cNvSpPr/>
          <p:nvPr/>
        </p:nvSpPr>
        <p:spPr>
          <a:xfrm>
            <a:off x="0" y="6742113"/>
            <a:ext cx="11688763" cy="96837"/>
          </a:xfrm>
          <a:prstGeom prst="rect">
            <a:avLst/>
          </a:prstGeom>
          <a:solidFill>
            <a:srgbClr val="1F4E79"/>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eaLnBrk="1" hangingPunct="1">
              <a:lnSpc>
                <a:spcPct val="100000"/>
              </a:lnSpc>
              <a:spcBef>
                <a:spcPct val="0"/>
              </a:spcBef>
              <a:buNone/>
            </a:pPr>
            <a:endParaRPr lang="zh-CN" altLang="zh-CN" sz="1800" dirty="0"/>
          </a:p>
        </p:txBody>
      </p:sp>
      <p:sp>
        <p:nvSpPr>
          <p:cNvPr id="8208" name="Oval 5"/>
          <p:cNvSpPr/>
          <p:nvPr/>
        </p:nvSpPr>
        <p:spPr>
          <a:xfrm rot="5400000">
            <a:off x="8912225" y="3144838"/>
            <a:ext cx="6381750" cy="92075"/>
          </a:xfrm>
          <a:prstGeom prst="rect">
            <a:avLst/>
          </a:prstGeom>
          <a:solidFill>
            <a:srgbClr val="1F4E79"/>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eaLnBrk="1" hangingPunct="1">
              <a:lnSpc>
                <a:spcPct val="100000"/>
              </a:lnSpc>
              <a:spcBef>
                <a:spcPct val="0"/>
              </a:spcBef>
              <a:buNone/>
            </a:pPr>
            <a:endParaRPr lang="zh-CN" altLang="zh-CN" sz="1800" dirty="0"/>
          </a:p>
        </p:txBody>
      </p:sp>
      <p:sp>
        <p:nvSpPr>
          <p:cNvPr id="8209" name="Oval 5"/>
          <p:cNvSpPr/>
          <p:nvPr/>
        </p:nvSpPr>
        <p:spPr>
          <a:xfrm rot="5400000">
            <a:off x="-3070225" y="3662363"/>
            <a:ext cx="6299200" cy="90487"/>
          </a:xfrm>
          <a:prstGeom prst="rect">
            <a:avLst/>
          </a:prstGeom>
          <a:solidFill>
            <a:srgbClr val="1F4E79"/>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eaLnBrk="1" hangingPunct="1">
              <a:lnSpc>
                <a:spcPct val="100000"/>
              </a:lnSpc>
              <a:spcBef>
                <a:spcPct val="0"/>
              </a:spcBef>
              <a:buNone/>
            </a:pPr>
            <a:endParaRPr lang="zh-CN" altLang="zh-CN" sz="1800" dirty="0"/>
          </a:p>
        </p:txBody>
      </p:sp>
      <p:sp>
        <p:nvSpPr>
          <p:cNvPr id="18" name="直接连接符 669"/>
          <p:cNvSpPr/>
          <p:nvPr/>
        </p:nvSpPr>
        <p:spPr>
          <a:xfrm>
            <a:off x="3361531" y="1327234"/>
            <a:ext cx="5468937" cy="0"/>
          </a:xfrm>
          <a:prstGeom prst="line">
            <a:avLst/>
          </a:prstGeom>
          <a:ln w="6350" cap="flat" cmpd="sng">
            <a:solidFill>
              <a:srgbClr val="205285"/>
            </a:solidFill>
            <a:prstDash val="solid"/>
            <a:bevel/>
            <a:headEnd type="none" w="med" len="med"/>
            <a:tailEnd type="none" w="med" len="med"/>
          </a:ln>
        </p:spPr>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673076" y="1437997"/>
            <a:ext cx="8210056" cy="5057834"/>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205285"/>
        </a:solidFill>
        <a:effectLst/>
      </p:bgPr>
    </p:bg>
    <p:spTree>
      <p:nvGrpSpPr>
        <p:cNvPr id="1" name=""/>
        <p:cNvGrpSpPr/>
        <p:nvPr/>
      </p:nvGrpSpPr>
      <p:grpSpPr>
        <a:xfrm>
          <a:off x="0" y="0"/>
          <a:ext cx="0" cy="0"/>
          <a:chOff x="0" y="0"/>
          <a:chExt cx="0" cy="0"/>
        </a:xfrm>
      </p:grpSpPr>
      <p:sp>
        <p:nvSpPr>
          <p:cNvPr id="24578" name="Oval 5"/>
          <p:cNvSpPr/>
          <p:nvPr/>
        </p:nvSpPr>
        <p:spPr>
          <a:xfrm>
            <a:off x="4349750" y="1685925"/>
            <a:ext cx="3475038" cy="3481388"/>
          </a:xfrm>
          <a:prstGeom prst="rect">
            <a:avLst/>
          </a:prstGeom>
          <a:solidFill>
            <a:schemeClr val="bg1"/>
          </a:solidFill>
          <a:ln w="28575" cap="flat" cmpd="sng">
            <a:solidFill>
              <a:srgbClr val="205285"/>
            </a:solidFill>
            <a:prstDash val="solid"/>
            <a:bevel/>
            <a:headEnd type="none" w="med" len="med"/>
            <a:tailEnd type="none" w="med" len="med"/>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eaLnBrk="1" hangingPunct="1">
              <a:lnSpc>
                <a:spcPct val="100000"/>
              </a:lnSpc>
              <a:spcBef>
                <a:spcPct val="0"/>
              </a:spcBef>
              <a:buNone/>
            </a:pPr>
            <a:endParaRPr lang="zh-CN" altLang="zh-CN" sz="1800" dirty="0">
              <a:solidFill>
                <a:schemeClr val="bg1"/>
              </a:solidFill>
            </a:endParaRPr>
          </a:p>
        </p:txBody>
      </p:sp>
      <p:sp>
        <p:nvSpPr>
          <p:cNvPr id="24579" name="Freeform 92"/>
          <p:cNvSpPr>
            <a:spLocks noEditPoints="1"/>
          </p:cNvSpPr>
          <p:nvPr/>
        </p:nvSpPr>
        <p:spPr>
          <a:xfrm>
            <a:off x="11296650" y="4552950"/>
            <a:ext cx="685800" cy="461963"/>
          </a:xfrm>
          <a:custGeom>
            <a:avLst/>
            <a:gdLst>
              <a:gd name="txL" fmla="*/ 0 w 89"/>
              <a:gd name="txT" fmla="*/ 0 h 60"/>
              <a:gd name="txR" fmla="*/ 89 w 89"/>
              <a:gd name="txB" fmla="*/ 60 h 60"/>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89" h="60">
                <a:moveTo>
                  <a:pt x="89" y="32"/>
                </a:moveTo>
                <a:cubicBezTo>
                  <a:pt x="89" y="28"/>
                  <a:pt x="87" y="28"/>
                  <a:pt x="83" y="26"/>
                </a:cubicBezTo>
                <a:cubicBezTo>
                  <a:pt x="74" y="21"/>
                  <a:pt x="64" y="18"/>
                  <a:pt x="55" y="15"/>
                </a:cubicBezTo>
                <a:cubicBezTo>
                  <a:pt x="45" y="11"/>
                  <a:pt x="36" y="6"/>
                  <a:pt x="27" y="3"/>
                </a:cubicBezTo>
                <a:cubicBezTo>
                  <a:pt x="21" y="1"/>
                  <a:pt x="13" y="0"/>
                  <a:pt x="7" y="3"/>
                </a:cubicBezTo>
                <a:cubicBezTo>
                  <a:pt x="0" y="7"/>
                  <a:pt x="4" y="18"/>
                  <a:pt x="6" y="24"/>
                </a:cubicBezTo>
                <a:cubicBezTo>
                  <a:pt x="6" y="25"/>
                  <a:pt x="6" y="26"/>
                  <a:pt x="7" y="26"/>
                </a:cubicBezTo>
                <a:cubicBezTo>
                  <a:pt x="11" y="26"/>
                  <a:pt x="16" y="26"/>
                  <a:pt x="21" y="26"/>
                </a:cubicBezTo>
                <a:cubicBezTo>
                  <a:pt x="21" y="26"/>
                  <a:pt x="21" y="26"/>
                  <a:pt x="21" y="27"/>
                </a:cubicBezTo>
                <a:cubicBezTo>
                  <a:pt x="21" y="28"/>
                  <a:pt x="21" y="30"/>
                  <a:pt x="21" y="31"/>
                </a:cubicBezTo>
                <a:cubicBezTo>
                  <a:pt x="21" y="33"/>
                  <a:pt x="20" y="34"/>
                  <a:pt x="20" y="35"/>
                </a:cubicBezTo>
                <a:cubicBezTo>
                  <a:pt x="17" y="35"/>
                  <a:pt x="14" y="35"/>
                  <a:pt x="12" y="32"/>
                </a:cubicBezTo>
                <a:cubicBezTo>
                  <a:pt x="11" y="31"/>
                  <a:pt x="11" y="28"/>
                  <a:pt x="11" y="26"/>
                </a:cubicBezTo>
                <a:cubicBezTo>
                  <a:pt x="11" y="26"/>
                  <a:pt x="10" y="26"/>
                  <a:pt x="10" y="27"/>
                </a:cubicBezTo>
                <a:cubicBezTo>
                  <a:pt x="10" y="29"/>
                  <a:pt x="10" y="34"/>
                  <a:pt x="12" y="36"/>
                </a:cubicBezTo>
                <a:cubicBezTo>
                  <a:pt x="12" y="36"/>
                  <a:pt x="14" y="36"/>
                  <a:pt x="15" y="36"/>
                </a:cubicBezTo>
                <a:cubicBezTo>
                  <a:pt x="20" y="37"/>
                  <a:pt x="24" y="37"/>
                  <a:pt x="29" y="37"/>
                </a:cubicBezTo>
                <a:cubicBezTo>
                  <a:pt x="41" y="38"/>
                  <a:pt x="51" y="41"/>
                  <a:pt x="62" y="43"/>
                </a:cubicBezTo>
                <a:cubicBezTo>
                  <a:pt x="46" y="50"/>
                  <a:pt x="28" y="49"/>
                  <a:pt x="11" y="50"/>
                </a:cubicBezTo>
                <a:cubicBezTo>
                  <a:pt x="8" y="50"/>
                  <a:pt x="3" y="51"/>
                  <a:pt x="6" y="55"/>
                </a:cubicBezTo>
                <a:cubicBezTo>
                  <a:pt x="9" y="60"/>
                  <a:pt x="20" y="58"/>
                  <a:pt x="24" y="57"/>
                </a:cubicBezTo>
                <a:cubicBezTo>
                  <a:pt x="42" y="57"/>
                  <a:pt x="61" y="56"/>
                  <a:pt x="79" y="53"/>
                </a:cubicBezTo>
                <a:cubicBezTo>
                  <a:pt x="82" y="53"/>
                  <a:pt x="82" y="53"/>
                  <a:pt x="83" y="51"/>
                </a:cubicBezTo>
                <a:cubicBezTo>
                  <a:pt x="84" y="50"/>
                  <a:pt x="84" y="45"/>
                  <a:pt x="83" y="44"/>
                </a:cubicBezTo>
                <a:cubicBezTo>
                  <a:pt x="83" y="43"/>
                  <a:pt x="82" y="43"/>
                  <a:pt x="82" y="43"/>
                </a:cubicBezTo>
                <a:cubicBezTo>
                  <a:pt x="84" y="42"/>
                  <a:pt x="85" y="41"/>
                  <a:pt x="86" y="40"/>
                </a:cubicBezTo>
                <a:cubicBezTo>
                  <a:pt x="88" y="38"/>
                  <a:pt x="89" y="35"/>
                  <a:pt x="89" y="32"/>
                </a:cubicBezTo>
                <a:close/>
                <a:moveTo>
                  <a:pt x="23" y="35"/>
                </a:moveTo>
                <a:cubicBezTo>
                  <a:pt x="22" y="35"/>
                  <a:pt x="22" y="35"/>
                  <a:pt x="21" y="35"/>
                </a:cubicBezTo>
                <a:cubicBezTo>
                  <a:pt x="22" y="33"/>
                  <a:pt x="22" y="29"/>
                  <a:pt x="21" y="26"/>
                </a:cubicBezTo>
                <a:cubicBezTo>
                  <a:pt x="21" y="26"/>
                  <a:pt x="21" y="26"/>
                  <a:pt x="21" y="26"/>
                </a:cubicBezTo>
                <a:cubicBezTo>
                  <a:pt x="22" y="26"/>
                  <a:pt x="23" y="26"/>
                  <a:pt x="23" y="26"/>
                </a:cubicBezTo>
                <a:cubicBezTo>
                  <a:pt x="29" y="27"/>
                  <a:pt x="34" y="28"/>
                  <a:pt x="40" y="30"/>
                </a:cubicBezTo>
                <a:cubicBezTo>
                  <a:pt x="50" y="33"/>
                  <a:pt x="58" y="38"/>
                  <a:pt x="68" y="42"/>
                </a:cubicBezTo>
                <a:cubicBezTo>
                  <a:pt x="69" y="42"/>
                  <a:pt x="71" y="43"/>
                  <a:pt x="72" y="43"/>
                </a:cubicBezTo>
                <a:cubicBezTo>
                  <a:pt x="72" y="43"/>
                  <a:pt x="72" y="44"/>
                  <a:pt x="71" y="44"/>
                </a:cubicBezTo>
                <a:cubicBezTo>
                  <a:pt x="71" y="43"/>
                  <a:pt x="71" y="43"/>
                  <a:pt x="71" y="43"/>
                </a:cubicBezTo>
                <a:cubicBezTo>
                  <a:pt x="59" y="40"/>
                  <a:pt x="48" y="38"/>
                  <a:pt x="37" y="37"/>
                </a:cubicBezTo>
                <a:cubicBezTo>
                  <a:pt x="32" y="36"/>
                  <a:pt x="27" y="36"/>
                  <a:pt x="23" y="35"/>
                </a:cubicBezTo>
                <a:close/>
                <a:moveTo>
                  <a:pt x="82" y="46"/>
                </a:moveTo>
                <a:cubicBezTo>
                  <a:pt x="83" y="50"/>
                  <a:pt x="78" y="52"/>
                  <a:pt x="74" y="52"/>
                </a:cubicBezTo>
                <a:cubicBezTo>
                  <a:pt x="68" y="53"/>
                  <a:pt x="61" y="53"/>
                  <a:pt x="55" y="54"/>
                </a:cubicBezTo>
                <a:cubicBezTo>
                  <a:pt x="42" y="55"/>
                  <a:pt x="29" y="55"/>
                  <a:pt x="16" y="55"/>
                </a:cubicBezTo>
                <a:cubicBezTo>
                  <a:pt x="14" y="55"/>
                  <a:pt x="13" y="55"/>
                  <a:pt x="11" y="54"/>
                </a:cubicBezTo>
                <a:cubicBezTo>
                  <a:pt x="6" y="51"/>
                  <a:pt x="10" y="52"/>
                  <a:pt x="13" y="52"/>
                </a:cubicBezTo>
                <a:cubicBezTo>
                  <a:pt x="16" y="52"/>
                  <a:pt x="18" y="52"/>
                  <a:pt x="21" y="52"/>
                </a:cubicBezTo>
                <a:cubicBezTo>
                  <a:pt x="27" y="52"/>
                  <a:pt x="32" y="52"/>
                  <a:pt x="37" y="51"/>
                </a:cubicBezTo>
                <a:cubicBezTo>
                  <a:pt x="47" y="51"/>
                  <a:pt x="57" y="49"/>
                  <a:pt x="66" y="44"/>
                </a:cubicBezTo>
                <a:cubicBezTo>
                  <a:pt x="66" y="44"/>
                  <a:pt x="66" y="44"/>
                  <a:pt x="66" y="44"/>
                </a:cubicBezTo>
                <a:cubicBezTo>
                  <a:pt x="67" y="44"/>
                  <a:pt x="69" y="45"/>
                  <a:pt x="70" y="45"/>
                </a:cubicBezTo>
                <a:cubicBezTo>
                  <a:pt x="71" y="45"/>
                  <a:pt x="71" y="45"/>
                  <a:pt x="71" y="44"/>
                </a:cubicBezTo>
                <a:cubicBezTo>
                  <a:pt x="72" y="44"/>
                  <a:pt x="73" y="44"/>
                  <a:pt x="74" y="44"/>
                </a:cubicBezTo>
                <a:cubicBezTo>
                  <a:pt x="76" y="44"/>
                  <a:pt x="78" y="44"/>
                  <a:pt x="80" y="43"/>
                </a:cubicBezTo>
                <a:cubicBezTo>
                  <a:pt x="81" y="44"/>
                  <a:pt x="81" y="44"/>
                  <a:pt x="82" y="46"/>
                </a:cubicBezTo>
                <a:close/>
                <a:moveTo>
                  <a:pt x="78" y="41"/>
                </a:moveTo>
                <a:cubicBezTo>
                  <a:pt x="73" y="41"/>
                  <a:pt x="69" y="39"/>
                  <a:pt x="65" y="37"/>
                </a:cubicBezTo>
                <a:cubicBezTo>
                  <a:pt x="59" y="35"/>
                  <a:pt x="53" y="32"/>
                  <a:pt x="46" y="29"/>
                </a:cubicBezTo>
                <a:cubicBezTo>
                  <a:pt x="41" y="27"/>
                  <a:pt x="36" y="26"/>
                  <a:pt x="31" y="24"/>
                </a:cubicBezTo>
                <a:cubicBezTo>
                  <a:pt x="31" y="20"/>
                  <a:pt x="31" y="15"/>
                  <a:pt x="31" y="11"/>
                </a:cubicBezTo>
                <a:cubicBezTo>
                  <a:pt x="31" y="11"/>
                  <a:pt x="30" y="11"/>
                  <a:pt x="30" y="11"/>
                </a:cubicBezTo>
                <a:cubicBezTo>
                  <a:pt x="30" y="15"/>
                  <a:pt x="29" y="20"/>
                  <a:pt x="30" y="24"/>
                </a:cubicBezTo>
                <a:cubicBezTo>
                  <a:pt x="29" y="24"/>
                  <a:pt x="29" y="24"/>
                  <a:pt x="28" y="24"/>
                </a:cubicBezTo>
                <a:cubicBezTo>
                  <a:pt x="28" y="20"/>
                  <a:pt x="28" y="15"/>
                  <a:pt x="28" y="11"/>
                </a:cubicBezTo>
                <a:cubicBezTo>
                  <a:pt x="28" y="11"/>
                  <a:pt x="27" y="11"/>
                  <a:pt x="27" y="11"/>
                </a:cubicBezTo>
                <a:cubicBezTo>
                  <a:pt x="27" y="15"/>
                  <a:pt x="27" y="20"/>
                  <a:pt x="27" y="24"/>
                </a:cubicBezTo>
                <a:cubicBezTo>
                  <a:pt x="20" y="22"/>
                  <a:pt x="13" y="22"/>
                  <a:pt x="7" y="24"/>
                </a:cubicBezTo>
                <a:cubicBezTo>
                  <a:pt x="6" y="20"/>
                  <a:pt x="5" y="17"/>
                  <a:pt x="5" y="14"/>
                </a:cubicBezTo>
                <a:cubicBezTo>
                  <a:pt x="5" y="12"/>
                  <a:pt x="6" y="9"/>
                  <a:pt x="8" y="6"/>
                </a:cubicBezTo>
                <a:cubicBezTo>
                  <a:pt x="8" y="7"/>
                  <a:pt x="8" y="7"/>
                  <a:pt x="8" y="7"/>
                </a:cubicBezTo>
                <a:cubicBezTo>
                  <a:pt x="9" y="6"/>
                  <a:pt x="11" y="6"/>
                  <a:pt x="12" y="6"/>
                </a:cubicBezTo>
                <a:cubicBezTo>
                  <a:pt x="14" y="6"/>
                  <a:pt x="16" y="6"/>
                  <a:pt x="16" y="8"/>
                </a:cubicBezTo>
                <a:cubicBezTo>
                  <a:pt x="17" y="9"/>
                  <a:pt x="17" y="10"/>
                  <a:pt x="17" y="11"/>
                </a:cubicBezTo>
                <a:cubicBezTo>
                  <a:pt x="18" y="14"/>
                  <a:pt x="17" y="18"/>
                  <a:pt x="17" y="21"/>
                </a:cubicBezTo>
                <a:cubicBezTo>
                  <a:pt x="17" y="22"/>
                  <a:pt x="19" y="22"/>
                  <a:pt x="19" y="21"/>
                </a:cubicBezTo>
                <a:cubicBezTo>
                  <a:pt x="20" y="16"/>
                  <a:pt x="20" y="11"/>
                  <a:pt x="18" y="7"/>
                </a:cubicBezTo>
                <a:cubicBezTo>
                  <a:pt x="17" y="5"/>
                  <a:pt x="16" y="5"/>
                  <a:pt x="15" y="4"/>
                </a:cubicBezTo>
                <a:cubicBezTo>
                  <a:pt x="13" y="4"/>
                  <a:pt x="10" y="5"/>
                  <a:pt x="8" y="6"/>
                </a:cubicBezTo>
                <a:cubicBezTo>
                  <a:pt x="9" y="5"/>
                  <a:pt x="10" y="4"/>
                  <a:pt x="11" y="4"/>
                </a:cubicBezTo>
                <a:cubicBezTo>
                  <a:pt x="13" y="3"/>
                  <a:pt x="16" y="3"/>
                  <a:pt x="18" y="3"/>
                </a:cubicBezTo>
                <a:cubicBezTo>
                  <a:pt x="27" y="4"/>
                  <a:pt x="34" y="9"/>
                  <a:pt x="41" y="13"/>
                </a:cubicBezTo>
                <a:cubicBezTo>
                  <a:pt x="48" y="15"/>
                  <a:pt x="55" y="18"/>
                  <a:pt x="61" y="20"/>
                </a:cubicBezTo>
                <a:cubicBezTo>
                  <a:pt x="68" y="23"/>
                  <a:pt x="75" y="25"/>
                  <a:pt x="81" y="28"/>
                </a:cubicBezTo>
                <a:cubicBezTo>
                  <a:pt x="83" y="30"/>
                  <a:pt x="85" y="31"/>
                  <a:pt x="86" y="34"/>
                </a:cubicBezTo>
                <a:cubicBezTo>
                  <a:pt x="87" y="38"/>
                  <a:pt x="81" y="40"/>
                  <a:pt x="78" y="41"/>
                </a:cubicBezTo>
                <a:close/>
              </a:path>
            </a:pathLst>
          </a:custGeom>
          <a:solidFill>
            <a:srgbClr val="FFFFFF">
              <a:alpha val="100000"/>
            </a:srgbClr>
          </a:solidFill>
          <a:ln w="9525">
            <a:noFill/>
          </a:ln>
        </p:spPr>
        <p:txBody>
          <a:bodyPr/>
          <a:lstStyle/>
          <a:p>
            <a:endParaRPr lang="zh-CN" altLang="en-US"/>
          </a:p>
        </p:txBody>
      </p:sp>
      <p:sp>
        <p:nvSpPr>
          <p:cNvPr id="24580" name="Freeform 93"/>
          <p:cNvSpPr/>
          <p:nvPr/>
        </p:nvSpPr>
        <p:spPr>
          <a:xfrm>
            <a:off x="11464925" y="4613275"/>
            <a:ext cx="39688" cy="107950"/>
          </a:xfrm>
          <a:custGeom>
            <a:avLst/>
            <a:gdLst>
              <a:gd name="txL" fmla="*/ 0 w 5"/>
              <a:gd name="txT" fmla="*/ 0 h 14"/>
              <a:gd name="txR" fmla="*/ 5 w 5"/>
              <a:gd name="txB" fmla="*/ 14 h 14"/>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5" h="14">
                <a:moveTo>
                  <a:pt x="2" y="3"/>
                </a:moveTo>
                <a:cubicBezTo>
                  <a:pt x="3" y="4"/>
                  <a:pt x="2" y="7"/>
                  <a:pt x="2" y="9"/>
                </a:cubicBezTo>
                <a:cubicBezTo>
                  <a:pt x="2" y="11"/>
                  <a:pt x="2" y="12"/>
                  <a:pt x="3" y="14"/>
                </a:cubicBezTo>
                <a:cubicBezTo>
                  <a:pt x="3" y="14"/>
                  <a:pt x="3" y="14"/>
                  <a:pt x="3" y="14"/>
                </a:cubicBezTo>
                <a:cubicBezTo>
                  <a:pt x="4" y="13"/>
                  <a:pt x="4" y="11"/>
                  <a:pt x="4" y="9"/>
                </a:cubicBezTo>
                <a:cubicBezTo>
                  <a:pt x="4" y="8"/>
                  <a:pt x="3" y="4"/>
                  <a:pt x="4" y="3"/>
                </a:cubicBezTo>
                <a:cubicBezTo>
                  <a:pt x="5" y="0"/>
                  <a:pt x="0" y="0"/>
                  <a:pt x="2" y="3"/>
                </a:cubicBezTo>
                <a:close/>
              </a:path>
            </a:pathLst>
          </a:custGeom>
          <a:solidFill>
            <a:srgbClr val="FFFFFF">
              <a:alpha val="100000"/>
            </a:srgbClr>
          </a:solidFill>
          <a:ln w="9525">
            <a:noFill/>
          </a:ln>
        </p:spPr>
        <p:txBody>
          <a:bodyPr/>
          <a:lstStyle/>
          <a:p>
            <a:endParaRPr lang="zh-CN" altLang="en-US"/>
          </a:p>
        </p:txBody>
      </p:sp>
      <p:sp>
        <p:nvSpPr>
          <p:cNvPr id="24581" name="Freeform 94"/>
          <p:cNvSpPr/>
          <p:nvPr/>
        </p:nvSpPr>
        <p:spPr>
          <a:xfrm>
            <a:off x="11542713" y="4652963"/>
            <a:ext cx="30162" cy="84137"/>
          </a:xfrm>
          <a:custGeom>
            <a:avLst/>
            <a:gdLst>
              <a:gd name="txL" fmla="*/ 0 w 4"/>
              <a:gd name="txT" fmla="*/ 0 h 11"/>
              <a:gd name="txR" fmla="*/ 4 w 4"/>
              <a:gd name="txB" fmla="*/ 11 h 11"/>
            </a:gdLst>
            <a:ahLst/>
            <a:cxnLst>
              <a:cxn ang="0">
                <a:pos x="2147483646" y="2147483646"/>
              </a:cxn>
              <a:cxn ang="0">
                <a:pos x="2147483646" y="2147483646"/>
              </a:cxn>
              <a:cxn ang="0">
                <a:pos x="2147483646" y="2147483646"/>
              </a:cxn>
              <a:cxn ang="0">
                <a:pos x="2147483646" y="2147483646"/>
              </a:cxn>
              <a:cxn ang="0">
                <a:pos x="2147483646" y="2147483646"/>
              </a:cxn>
            </a:cxnLst>
            <a:rect l="txL" t="txT" r="txR" b="txB"/>
            <a:pathLst>
              <a:path w="4" h="11">
                <a:moveTo>
                  <a:pt x="1" y="2"/>
                </a:moveTo>
                <a:cubicBezTo>
                  <a:pt x="2" y="5"/>
                  <a:pt x="1" y="8"/>
                  <a:pt x="2" y="11"/>
                </a:cubicBezTo>
                <a:cubicBezTo>
                  <a:pt x="2" y="11"/>
                  <a:pt x="2" y="11"/>
                  <a:pt x="2" y="11"/>
                </a:cubicBezTo>
                <a:cubicBezTo>
                  <a:pt x="3" y="8"/>
                  <a:pt x="2" y="5"/>
                  <a:pt x="3" y="2"/>
                </a:cubicBezTo>
                <a:cubicBezTo>
                  <a:pt x="4" y="0"/>
                  <a:pt x="0" y="0"/>
                  <a:pt x="1" y="2"/>
                </a:cubicBezTo>
                <a:close/>
              </a:path>
            </a:pathLst>
          </a:custGeom>
          <a:solidFill>
            <a:srgbClr val="FFFFFF">
              <a:alpha val="100000"/>
            </a:srgbClr>
          </a:solidFill>
          <a:ln w="9525">
            <a:noFill/>
          </a:ln>
        </p:spPr>
        <p:txBody>
          <a:bodyPr/>
          <a:lstStyle/>
          <a:p>
            <a:endParaRPr lang="zh-CN" altLang="en-US"/>
          </a:p>
        </p:txBody>
      </p:sp>
      <p:sp>
        <p:nvSpPr>
          <p:cNvPr id="24582" name="Freeform 32"/>
          <p:cNvSpPr>
            <a:spLocks noEditPoints="1"/>
          </p:cNvSpPr>
          <p:nvPr/>
        </p:nvSpPr>
        <p:spPr>
          <a:xfrm>
            <a:off x="10547350" y="333375"/>
            <a:ext cx="561975" cy="608013"/>
          </a:xfrm>
          <a:custGeom>
            <a:avLst/>
            <a:gdLst>
              <a:gd name="txL" fmla="*/ 0 w 73"/>
              <a:gd name="txT" fmla="*/ 0 h 79"/>
              <a:gd name="txR" fmla="*/ 73 w 73"/>
              <a:gd name="txB" fmla="*/ 79 h 79"/>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73" h="79">
                <a:moveTo>
                  <a:pt x="72" y="41"/>
                </a:moveTo>
                <a:cubicBezTo>
                  <a:pt x="70" y="23"/>
                  <a:pt x="53" y="14"/>
                  <a:pt x="37" y="23"/>
                </a:cubicBezTo>
                <a:cubicBezTo>
                  <a:pt x="37" y="18"/>
                  <a:pt x="37" y="13"/>
                  <a:pt x="37" y="7"/>
                </a:cubicBezTo>
                <a:cubicBezTo>
                  <a:pt x="37" y="7"/>
                  <a:pt x="36" y="7"/>
                  <a:pt x="36" y="7"/>
                </a:cubicBezTo>
                <a:cubicBezTo>
                  <a:pt x="35" y="7"/>
                  <a:pt x="33" y="7"/>
                  <a:pt x="32" y="7"/>
                </a:cubicBezTo>
                <a:cubicBezTo>
                  <a:pt x="32" y="7"/>
                  <a:pt x="31" y="7"/>
                  <a:pt x="31" y="8"/>
                </a:cubicBezTo>
                <a:cubicBezTo>
                  <a:pt x="32" y="10"/>
                  <a:pt x="33" y="13"/>
                  <a:pt x="33" y="15"/>
                </a:cubicBezTo>
                <a:cubicBezTo>
                  <a:pt x="30" y="12"/>
                  <a:pt x="24" y="7"/>
                  <a:pt x="24" y="6"/>
                </a:cubicBezTo>
                <a:cubicBezTo>
                  <a:pt x="22" y="5"/>
                  <a:pt x="20" y="4"/>
                  <a:pt x="18" y="3"/>
                </a:cubicBezTo>
                <a:cubicBezTo>
                  <a:pt x="18" y="3"/>
                  <a:pt x="18" y="3"/>
                  <a:pt x="18" y="3"/>
                </a:cubicBezTo>
                <a:cubicBezTo>
                  <a:pt x="18" y="3"/>
                  <a:pt x="17" y="3"/>
                  <a:pt x="18" y="3"/>
                </a:cubicBezTo>
                <a:cubicBezTo>
                  <a:pt x="18" y="3"/>
                  <a:pt x="18" y="3"/>
                  <a:pt x="18" y="3"/>
                </a:cubicBezTo>
                <a:cubicBezTo>
                  <a:pt x="12" y="1"/>
                  <a:pt x="5" y="0"/>
                  <a:pt x="0" y="2"/>
                </a:cubicBezTo>
                <a:cubicBezTo>
                  <a:pt x="0" y="2"/>
                  <a:pt x="0" y="3"/>
                  <a:pt x="0" y="3"/>
                </a:cubicBezTo>
                <a:cubicBezTo>
                  <a:pt x="0" y="3"/>
                  <a:pt x="0" y="3"/>
                  <a:pt x="0" y="3"/>
                </a:cubicBezTo>
                <a:cubicBezTo>
                  <a:pt x="0" y="4"/>
                  <a:pt x="0" y="4"/>
                  <a:pt x="0" y="4"/>
                </a:cubicBezTo>
                <a:cubicBezTo>
                  <a:pt x="2" y="15"/>
                  <a:pt x="23" y="25"/>
                  <a:pt x="34" y="18"/>
                </a:cubicBezTo>
                <a:cubicBezTo>
                  <a:pt x="34" y="18"/>
                  <a:pt x="34" y="17"/>
                  <a:pt x="34" y="17"/>
                </a:cubicBezTo>
                <a:cubicBezTo>
                  <a:pt x="34" y="17"/>
                  <a:pt x="34" y="17"/>
                  <a:pt x="34" y="17"/>
                </a:cubicBezTo>
                <a:cubicBezTo>
                  <a:pt x="27" y="13"/>
                  <a:pt x="20" y="10"/>
                  <a:pt x="12" y="7"/>
                </a:cubicBezTo>
                <a:cubicBezTo>
                  <a:pt x="12" y="7"/>
                  <a:pt x="12" y="7"/>
                  <a:pt x="12" y="7"/>
                </a:cubicBezTo>
                <a:cubicBezTo>
                  <a:pt x="12" y="6"/>
                  <a:pt x="12" y="4"/>
                  <a:pt x="11" y="3"/>
                </a:cubicBezTo>
                <a:cubicBezTo>
                  <a:pt x="14" y="4"/>
                  <a:pt x="16" y="4"/>
                  <a:pt x="18" y="5"/>
                </a:cubicBezTo>
                <a:cubicBezTo>
                  <a:pt x="19" y="7"/>
                  <a:pt x="19" y="9"/>
                  <a:pt x="20" y="10"/>
                </a:cubicBezTo>
                <a:cubicBezTo>
                  <a:pt x="20" y="10"/>
                  <a:pt x="20" y="10"/>
                  <a:pt x="20" y="10"/>
                </a:cubicBezTo>
                <a:cubicBezTo>
                  <a:pt x="20" y="9"/>
                  <a:pt x="19" y="7"/>
                  <a:pt x="19" y="6"/>
                </a:cubicBezTo>
                <a:cubicBezTo>
                  <a:pt x="20" y="6"/>
                  <a:pt x="22" y="7"/>
                  <a:pt x="23" y="8"/>
                </a:cubicBezTo>
                <a:cubicBezTo>
                  <a:pt x="24" y="9"/>
                  <a:pt x="32" y="14"/>
                  <a:pt x="34" y="17"/>
                </a:cubicBezTo>
                <a:cubicBezTo>
                  <a:pt x="34" y="19"/>
                  <a:pt x="35" y="21"/>
                  <a:pt x="35" y="23"/>
                </a:cubicBezTo>
                <a:cubicBezTo>
                  <a:pt x="22" y="18"/>
                  <a:pt x="8" y="22"/>
                  <a:pt x="6" y="38"/>
                </a:cubicBezTo>
                <a:cubicBezTo>
                  <a:pt x="4" y="49"/>
                  <a:pt x="10" y="63"/>
                  <a:pt x="17" y="71"/>
                </a:cubicBezTo>
                <a:cubicBezTo>
                  <a:pt x="20" y="74"/>
                  <a:pt x="23" y="77"/>
                  <a:pt x="27" y="78"/>
                </a:cubicBezTo>
                <a:cubicBezTo>
                  <a:pt x="31" y="78"/>
                  <a:pt x="32" y="75"/>
                  <a:pt x="36" y="75"/>
                </a:cubicBezTo>
                <a:cubicBezTo>
                  <a:pt x="47" y="72"/>
                  <a:pt x="54" y="79"/>
                  <a:pt x="63" y="71"/>
                </a:cubicBezTo>
                <a:cubicBezTo>
                  <a:pt x="71" y="64"/>
                  <a:pt x="73" y="51"/>
                  <a:pt x="72" y="41"/>
                </a:cubicBezTo>
                <a:close/>
                <a:moveTo>
                  <a:pt x="33" y="17"/>
                </a:moveTo>
                <a:cubicBezTo>
                  <a:pt x="26" y="20"/>
                  <a:pt x="18" y="18"/>
                  <a:pt x="12" y="14"/>
                </a:cubicBezTo>
                <a:cubicBezTo>
                  <a:pt x="14" y="14"/>
                  <a:pt x="17" y="13"/>
                  <a:pt x="19" y="12"/>
                </a:cubicBezTo>
                <a:cubicBezTo>
                  <a:pt x="19" y="12"/>
                  <a:pt x="19" y="12"/>
                  <a:pt x="19" y="12"/>
                </a:cubicBezTo>
                <a:cubicBezTo>
                  <a:pt x="21" y="12"/>
                  <a:pt x="23" y="13"/>
                  <a:pt x="24" y="14"/>
                </a:cubicBezTo>
                <a:cubicBezTo>
                  <a:pt x="23" y="14"/>
                  <a:pt x="22" y="15"/>
                  <a:pt x="22" y="15"/>
                </a:cubicBezTo>
                <a:cubicBezTo>
                  <a:pt x="20" y="16"/>
                  <a:pt x="19" y="16"/>
                  <a:pt x="18" y="17"/>
                </a:cubicBezTo>
                <a:cubicBezTo>
                  <a:pt x="18" y="17"/>
                  <a:pt x="18" y="17"/>
                  <a:pt x="18" y="17"/>
                </a:cubicBezTo>
                <a:cubicBezTo>
                  <a:pt x="21" y="17"/>
                  <a:pt x="23" y="16"/>
                  <a:pt x="25" y="14"/>
                </a:cubicBezTo>
                <a:cubicBezTo>
                  <a:pt x="25" y="14"/>
                  <a:pt x="25" y="14"/>
                  <a:pt x="25" y="14"/>
                </a:cubicBezTo>
                <a:cubicBezTo>
                  <a:pt x="28" y="15"/>
                  <a:pt x="31" y="16"/>
                  <a:pt x="33" y="17"/>
                </a:cubicBezTo>
                <a:cubicBezTo>
                  <a:pt x="33" y="17"/>
                  <a:pt x="33" y="17"/>
                  <a:pt x="33" y="17"/>
                </a:cubicBezTo>
                <a:close/>
                <a:moveTo>
                  <a:pt x="12" y="7"/>
                </a:moveTo>
                <a:cubicBezTo>
                  <a:pt x="9" y="6"/>
                  <a:pt x="6" y="4"/>
                  <a:pt x="4" y="3"/>
                </a:cubicBezTo>
                <a:cubicBezTo>
                  <a:pt x="3" y="3"/>
                  <a:pt x="3" y="4"/>
                  <a:pt x="4" y="4"/>
                </a:cubicBezTo>
                <a:cubicBezTo>
                  <a:pt x="8" y="6"/>
                  <a:pt x="13" y="9"/>
                  <a:pt x="18" y="11"/>
                </a:cubicBezTo>
                <a:cubicBezTo>
                  <a:pt x="16" y="12"/>
                  <a:pt x="14" y="13"/>
                  <a:pt x="12" y="14"/>
                </a:cubicBezTo>
                <a:cubicBezTo>
                  <a:pt x="12" y="14"/>
                  <a:pt x="12" y="14"/>
                  <a:pt x="12" y="14"/>
                </a:cubicBezTo>
                <a:cubicBezTo>
                  <a:pt x="8" y="11"/>
                  <a:pt x="4" y="7"/>
                  <a:pt x="1" y="4"/>
                </a:cubicBezTo>
                <a:cubicBezTo>
                  <a:pt x="4" y="2"/>
                  <a:pt x="7" y="2"/>
                  <a:pt x="11" y="3"/>
                </a:cubicBezTo>
                <a:cubicBezTo>
                  <a:pt x="11" y="4"/>
                  <a:pt x="11" y="5"/>
                  <a:pt x="12" y="7"/>
                </a:cubicBezTo>
                <a:close/>
                <a:moveTo>
                  <a:pt x="35" y="14"/>
                </a:moveTo>
                <a:cubicBezTo>
                  <a:pt x="35" y="15"/>
                  <a:pt x="36" y="16"/>
                  <a:pt x="36" y="17"/>
                </a:cubicBezTo>
                <a:cubicBezTo>
                  <a:pt x="35" y="14"/>
                  <a:pt x="34" y="11"/>
                  <a:pt x="33" y="8"/>
                </a:cubicBezTo>
                <a:cubicBezTo>
                  <a:pt x="34" y="8"/>
                  <a:pt x="34" y="9"/>
                  <a:pt x="35" y="9"/>
                </a:cubicBezTo>
                <a:cubicBezTo>
                  <a:pt x="35" y="10"/>
                  <a:pt x="35" y="13"/>
                  <a:pt x="35" y="14"/>
                </a:cubicBezTo>
                <a:close/>
                <a:moveTo>
                  <a:pt x="69" y="53"/>
                </a:moveTo>
                <a:cubicBezTo>
                  <a:pt x="69" y="57"/>
                  <a:pt x="68" y="60"/>
                  <a:pt x="66" y="64"/>
                </a:cubicBezTo>
                <a:cubicBezTo>
                  <a:pt x="62" y="73"/>
                  <a:pt x="55" y="75"/>
                  <a:pt x="45" y="72"/>
                </a:cubicBezTo>
                <a:cubicBezTo>
                  <a:pt x="44" y="72"/>
                  <a:pt x="43" y="71"/>
                  <a:pt x="41" y="71"/>
                </a:cubicBezTo>
                <a:cubicBezTo>
                  <a:pt x="35" y="72"/>
                  <a:pt x="29" y="78"/>
                  <a:pt x="21" y="73"/>
                </a:cubicBezTo>
                <a:cubicBezTo>
                  <a:pt x="15" y="69"/>
                  <a:pt x="10" y="57"/>
                  <a:pt x="8" y="51"/>
                </a:cubicBezTo>
                <a:cubicBezTo>
                  <a:pt x="3" y="32"/>
                  <a:pt x="16" y="18"/>
                  <a:pt x="36" y="25"/>
                </a:cubicBezTo>
                <a:cubicBezTo>
                  <a:pt x="36" y="25"/>
                  <a:pt x="36" y="25"/>
                  <a:pt x="36" y="25"/>
                </a:cubicBezTo>
                <a:cubicBezTo>
                  <a:pt x="36" y="26"/>
                  <a:pt x="37" y="26"/>
                  <a:pt x="37" y="25"/>
                </a:cubicBezTo>
                <a:cubicBezTo>
                  <a:pt x="37" y="25"/>
                  <a:pt x="37" y="25"/>
                  <a:pt x="37" y="25"/>
                </a:cubicBezTo>
                <a:cubicBezTo>
                  <a:pt x="37" y="25"/>
                  <a:pt x="37" y="25"/>
                  <a:pt x="37" y="25"/>
                </a:cubicBezTo>
                <a:cubicBezTo>
                  <a:pt x="37" y="25"/>
                  <a:pt x="38" y="25"/>
                  <a:pt x="38" y="25"/>
                </a:cubicBezTo>
                <a:cubicBezTo>
                  <a:pt x="59" y="12"/>
                  <a:pt x="73" y="33"/>
                  <a:pt x="69" y="53"/>
                </a:cubicBezTo>
                <a:close/>
              </a:path>
            </a:pathLst>
          </a:custGeom>
          <a:solidFill>
            <a:srgbClr val="FFFFFF">
              <a:alpha val="100000"/>
            </a:srgbClr>
          </a:solidFill>
          <a:ln w="9525">
            <a:noFill/>
          </a:ln>
        </p:spPr>
        <p:txBody>
          <a:bodyPr/>
          <a:lstStyle/>
          <a:p>
            <a:endParaRPr lang="zh-CN" altLang="en-US"/>
          </a:p>
        </p:txBody>
      </p:sp>
      <p:sp>
        <p:nvSpPr>
          <p:cNvPr id="24583" name="Freeform 33"/>
          <p:cNvSpPr>
            <a:spLocks noEditPoints="1"/>
          </p:cNvSpPr>
          <p:nvPr/>
        </p:nvSpPr>
        <p:spPr>
          <a:xfrm>
            <a:off x="10647363" y="533400"/>
            <a:ext cx="76200" cy="77788"/>
          </a:xfrm>
          <a:custGeom>
            <a:avLst/>
            <a:gdLst>
              <a:gd name="txL" fmla="*/ 0 w 10"/>
              <a:gd name="txT" fmla="*/ 0 h 10"/>
              <a:gd name="txR" fmla="*/ 10 w 10"/>
              <a:gd name="txB" fmla="*/ 10 h 10"/>
            </a:gdLst>
            <a:ahLst/>
            <a:cxnLst>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0" h="10">
                <a:moveTo>
                  <a:pt x="10" y="2"/>
                </a:moveTo>
                <a:cubicBezTo>
                  <a:pt x="10" y="2"/>
                  <a:pt x="10" y="2"/>
                  <a:pt x="10" y="2"/>
                </a:cubicBezTo>
                <a:cubicBezTo>
                  <a:pt x="8" y="0"/>
                  <a:pt x="4" y="0"/>
                  <a:pt x="3" y="1"/>
                </a:cubicBezTo>
                <a:cubicBezTo>
                  <a:pt x="2" y="2"/>
                  <a:pt x="1" y="4"/>
                  <a:pt x="1" y="5"/>
                </a:cubicBezTo>
                <a:cubicBezTo>
                  <a:pt x="0" y="6"/>
                  <a:pt x="0" y="7"/>
                  <a:pt x="0" y="8"/>
                </a:cubicBezTo>
                <a:cubicBezTo>
                  <a:pt x="0" y="9"/>
                  <a:pt x="2" y="9"/>
                  <a:pt x="3" y="9"/>
                </a:cubicBezTo>
                <a:cubicBezTo>
                  <a:pt x="3" y="9"/>
                  <a:pt x="5" y="10"/>
                  <a:pt x="6" y="10"/>
                </a:cubicBezTo>
                <a:cubicBezTo>
                  <a:pt x="7" y="9"/>
                  <a:pt x="7" y="8"/>
                  <a:pt x="7" y="7"/>
                </a:cubicBezTo>
                <a:cubicBezTo>
                  <a:pt x="8" y="5"/>
                  <a:pt x="9" y="4"/>
                  <a:pt x="10" y="3"/>
                </a:cubicBezTo>
                <a:cubicBezTo>
                  <a:pt x="10" y="2"/>
                  <a:pt x="10" y="2"/>
                  <a:pt x="10" y="2"/>
                </a:cubicBezTo>
                <a:close/>
                <a:moveTo>
                  <a:pt x="7" y="5"/>
                </a:moveTo>
                <a:cubicBezTo>
                  <a:pt x="6" y="6"/>
                  <a:pt x="6" y="7"/>
                  <a:pt x="6" y="7"/>
                </a:cubicBezTo>
                <a:cubicBezTo>
                  <a:pt x="6" y="7"/>
                  <a:pt x="6" y="9"/>
                  <a:pt x="6" y="9"/>
                </a:cubicBezTo>
                <a:cubicBezTo>
                  <a:pt x="5" y="9"/>
                  <a:pt x="4" y="8"/>
                  <a:pt x="4" y="8"/>
                </a:cubicBezTo>
                <a:cubicBezTo>
                  <a:pt x="3" y="8"/>
                  <a:pt x="1" y="8"/>
                  <a:pt x="1" y="7"/>
                </a:cubicBezTo>
                <a:cubicBezTo>
                  <a:pt x="1" y="6"/>
                  <a:pt x="2" y="4"/>
                  <a:pt x="3" y="3"/>
                </a:cubicBezTo>
                <a:cubicBezTo>
                  <a:pt x="5" y="1"/>
                  <a:pt x="7" y="2"/>
                  <a:pt x="9" y="3"/>
                </a:cubicBezTo>
                <a:cubicBezTo>
                  <a:pt x="8" y="3"/>
                  <a:pt x="7" y="4"/>
                  <a:pt x="7" y="5"/>
                </a:cubicBezTo>
                <a:close/>
              </a:path>
            </a:pathLst>
          </a:custGeom>
          <a:solidFill>
            <a:srgbClr val="FFFFFF">
              <a:alpha val="100000"/>
            </a:srgbClr>
          </a:solidFill>
          <a:ln w="9525">
            <a:noFill/>
          </a:ln>
        </p:spPr>
        <p:txBody>
          <a:bodyPr/>
          <a:lstStyle/>
          <a:p>
            <a:endParaRPr lang="zh-CN" altLang="en-US"/>
          </a:p>
        </p:txBody>
      </p:sp>
      <p:sp>
        <p:nvSpPr>
          <p:cNvPr id="24584" name="Freeform 34"/>
          <p:cNvSpPr>
            <a:spLocks noEditPoints="1"/>
          </p:cNvSpPr>
          <p:nvPr/>
        </p:nvSpPr>
        <p:spPr>
          <a:xfrm>
            <a:off x="10639425" y="633413"/>
            <a:ext cx="53975" cy="139700"/>
          </a:xfrm>
          <a:custGeom>
            <a:avLst/>
            <a:gdLst>
              <a:gd name="txL" fmla="*/ 0 w 7"/>
              <a:gd name="txT" fmla="*/ 0 h 18"/>
              <a:gd name="txR" fmla="*/ 7 w 7"/>
              <a:gd name="txB" fmla="*/ 18 h 18"/>
            </a:gdLst>
            <a:ahLst/>
            <a:cxnLst>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7" h="18">
                <a:moveTo>
                  <a:pt x="6" y="3"/>
                </a:moveTo>
                <a:cubicBezTo>
                  <a:pt x="6" y="2"/>
                  <a:pt x="6" y="2"/>
                  <a:pt x="6" y="2"/>
                </a:cubicBezTo>
                <a:cubicBezTo>
                  <a:pt x="6" y="2"/>
                  <a:pt x="6" y="1"/>
                  <a:pt x="6" y="1"/>
                </a:cubicBezTo>
                <a:cubicBezTo>
                  <a:pt x="4" y="1"/>
                  <a:pt x="3" y="0"/>
                  <a:pt x="1" y="0"/>
                </a:cubicBezTo>
                <a:cubicBezTo>
                  <a:pt x="1" y="0"/>
                  <a:pt x="1" y="1"/>
                  <a:pt x="1" y="1"/>
                </a:cubicBezTo>
                <a:cubicBezTo>
                  <a:pt x="0" y="3"/>
                  <a:pt x="0" y="6"/>
                  <a:pt x="1" y="8"/>
                </a:cubicBezTo>
                <a:cubicBezTo>
                  <a:pt x="1" y="12"/>
                  <a:pt x="3" y="15"/>
                  <a:pt x="4" y="18"/>
                </a:cubicBezTo>
                <a:cubicBezTo>
                  <a:pt x="4" y="18"/>
                  <a:pt x="5" y="18"/>
                  <a:pt x="5" y="18"/>
                </a:cubicBezTo>
                <a:cubicBezTo>
                  <a:pt x="7" y="18"/>
                  <a:pt x="7" y="16"/>
                  <a:pt x="7" y="15"/>
                </a:cubicBezTo>
                <a:cubicBezTo>
                  <a:pt x="6" y="11"/>
                  <a:pt x="6" y="7"/>
                  <a:pt x="6" y="3"/>
                </a:cubicBezTo>
                <a:close/>
                <a:moveTo>
                  <a:pt x="5" y="16"/>
                </a:moveTo>
                <a:cubicBezTo>
                  <a:pt x="5" y="16"/>
                  <a:pt x="5" y="16"/>
                  <a:pt x="4" y="15"/>
                </a:cubicBezTo>
                <a:cubicBezTo>
                  <a:pt x="4" y="14"/>
                  <a:pt x="4" y="14"/>
                  <a:pt x="4" y="13"/>
                </a:cubicBezTo>
                <a:cubicBezTo>
                  <a:pt x="3" y="11"/>
                  <a:pt x="2" y="8"/>
                  <a:pt x="2" y="6"/>
                </a:cubicBezTo>
                <a:cubicBezTo>
                  <a:pt x="2" y="5"/>
                  <a:pt x="1" y="3"/>
                  <a:pt x="1" y="3"/>
                </a:cubicBezTo>
                <a:cubicBezTo>
                  <a:pt x="2" y="1"/>
                  <a:pt x="4" y="2"/>
                  <a:pt x="5" y="2"/>
                </a:cubicBezTo>
                <a:cubicBezTo>
                  <a:pt x="5" y="2"/>
                  <a:pt x="5" y="2"/>
                  <a:pt x="5" y="2"/>
                </a:cubicBezTo>
                <a:cubicBezTo>
                  <a:pt x="5" y="5"/>
                  <a:pt x="5" y="8"/>
                  <a:pt x="5" y="12"/>
                </a:cubicBezTo>
                <a:cubicBezTo>
                  <a:pt x="5" y="12"/>
                  <a:pt x="6" y="15"/>
                  <a:pt x="5" y="16"/>
                </a:cubicBezTo>
                <a:close/>
              </a:path>
            </a:pathLst>
          </a:custGeom>
          <a:solidFill>
            <a:srgbClr val="FFFFFF">
              <a:alpha val="100000"/>
            </a:srgbClr>
          </a:solidFill>
          <a:ln w="9525">
            <a:noFill/>
          </a:ln>
        </p:spPr>
        <p:txBody>
          <a:bodyPr/>
          <a:lstStyle/>
          <a:p>
            <a:endParaRPr lang="zh-CN" altLang="en-US"/>
          </a:p>
        </p:txBody>
      </p:sp>
      <p:sp>
        <p:nvSpPr>
          <p:cNvPr id="24585" name="Freeform 98"/>
          <p:cNvSpPr>
            <a:spLocks noEditPoints="1"/>
          </p:cNvSpPr>
          <p:nvPr/>
        </p:nvSpPr>
        <p:spPr>
          <a:xfrm>
            <a:off x="8340725" y="433388"/>
            <a:ext cx="571500" cy="655637"/>
          </a:xfrm>
          <a:custGeom>
            <a:avLst/>
            <a:gdLst>
              <a:gd name="txL" fmla="*/ 0 w 74"/>
              <a:gd name="txT" fmla="*/ 0 h 85"/>
              <a:gd name="txR" fmla="*/ 74 w 74"/>
              <a:gd name="txB" fmla="*/ 85 h 85"/>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74" h="85">
                <a:moveTo>
                  <a:pt x="18" y="1"/>
                </a:moveTo>
                <a:cubicBezTo>
                  <a:pt x="21" y="0"/>
                  <a:pt x="23" y="2"/>
                  <a:pt x="25" y="4"/>
                </a:cubicBezTo>
                <a:cubicBezTo>
                  <a:pt x="33" y="11"/>
                  <a:pt x="39" y="19"/>
                  <a:pt x="46" y="27"/>
                </a:cubicBezTo>
                <a:cubicBezTo>
                  <a:pt x="52" y="34"/>
                  <a:pt x="60" y="40"/>
                  <a:pt x="66" y="48"/>
                </a:cubicBezTo>
                <a:cubicBezTo>
                  <a:pt x="70" y="53"/>
                  <a:pt x="74" y="60"/>
                  <a:pt x="72" y="66"/>
                </a:cubicBezTo>
                <a:cubicBezTo>
                  <a:pt x="71" y="73"/>
                  <a:pt x="59" y="74"/>
                  <a:pt x="52" y="74"/>
                </a:cubicBezTo>
                <a:cubicBezTo>
                  <a:pt x="52" y="74"/>
                  <a:pt x="51" y="74"/>
                  <a:pt x="51" y="74"/>
                </a:cubicBezTo>
                <a:cubicBezTo>
                  <a:pt x="48" y="70"/>
                  <a:pt x="47" y="65"/>
                  <a:pt x="46" y="61"/>
                </a:cubicBezTo>
                <a:cubicBezTo>
                  <a:pt x="46" y="61"/>
                  <a:pt x="46" y="61"/>
                  <a:pt x="45" y="61"/>
                </a:cubicBezTo>
                <a:cubicBezTo>
                  <a:pt x="44" y="62"/>
                  <a:pt x="42" y="62"/>
                  <a:pt x="41" y="63"/>
                </a:cubicBezTo>
                <a:cubicBezTo>
                  <a:pt x="40" y="63"/>
                  <a:pt x="38" y="64"/>
                  <a:pt x="37" y="64"/>
                </a:cubicBezTo>
                <a:cubicBezTo>
                  <a:pt x="38" y="67"/>
                  <a:pt x="39" y="71"/>
                  <a:pt x="43" y="71"/>
                </a:cubicBezTo>
                <a:cubicBezTo>
                  <a:pt x="44" y="71"/>
                  <a:pt x="47" y="70"/>
                  <a:pt x="49" y="70"/>
                </a:cubicBezTo>
                <a:cubicBezTo>
                  <a:pt x="49" y="70"/>
                  <a:pt x="49" y="70"/>
                  <a:pt x="49" y="71"/>
                </a:cubicBezTo>
                <a:cubicBezTo>
                  <a:pt x="47" y="71"/>
                  <a:pt x="42" y="74"/>
                  <a:pt x="39" y="73"/>
                </a:cubicBezTo>
                <a:cubicBezTo>
                  <a:pt x="39" y="72"/>
                  <a:pt x="38" y="71"/>
                  <a:pt x="38" y="70"/>
                </a:cubicBezTo>
                <a:cubicBezTo>
                  <a:pt x="36" y="66"/>
                  <a:pt x="34" y="61"/>
                  <a:pt x="32" y="57"/>
                </a:cubicBezTo>
                <a:cubicBezTo>
                  <a:pt x="27" y="47"/>
                  <a:pt x="22" y="38"/>
                  <a:pt x="16" y="29"/>
                </a:cubicBezTo>
                <a:cubicBezTo>
                  <a:pt x="14" y="46"/>
                  <a:pt x="22" y="62"/>
                  <a:pt x="26" y="78"/>
                </a:cubicBezTo>
                <a:cubicBezTo>
                  <a:pt x="27" y="80"/>
                  <a:pt x="28" y="85"/>
                  <a:pt x="23" y="84"/>
                </a:cubicBezTo>
                <a:cubicBezTo>
                  <a:pt x="18" y="83"/>
                  <a:pt x="16" y="72"/>
                  <a:pt x="14" y="68"/>
                </a:cubicBezTo>
                <a:cubicBezTo>
                  <a:pt x="9" y="52"/>
                  <a:pt x="4" y="35"/>
                  <a:pt x="1" y="18"/>
                </a:cubicBezTo>
                <a:cubicBezTo>
                  <a:pt x="0" y="15"/>
                  <a:pt x="0" y="15"/>
                  <a:pt x="1" y="13"/>
                </a:cubicBezTo>
                <a:cubicBezTo>
                  <a:pt x="2" y="12"/>
                  <a:pt x="7" y="11"/>
                  <a:pt x="9" y="11"/>
                </a:cubicBezTo>
                <a:cubicBezTo>
                  <a:pt x="9" y="11"/>
                  <a:pt x="9" y="11"/>
                  <a:pt x="10" y="11"/>
                </a:cubicBezTo>
                <a:cubicBezTo>
                  <a:pt x="10" y="10"/>
                  <a:pt x="10" y="8"/>
                  <a:pt x="11" y="7"/>
                </a:cubicBezTo>
                <a:cubicBezTo>
                  <a:pt x="13" y="4"/>
                  <a:pt x="15" y="2"/>
                  <a:pt x="18" y="1"/>
                </a:cubicBezTo>
                <a:close/>
                <a:moveTo>
                  <a:pt x="36" y="62"/>
                </a:moveTo>
                <a:cubicBezTo>
                  <a:pt x="36" y="63"/>
                  <a:pt x="37" y="63"/>
                  <a:pt x="37" y="64"/>
                </a:cubicBezTo>
                <a:cubicBezTo>
                  <a:pt x="39" y="62"/>
                  <a:pt x="43" y="61"/>
                  <a:pt x="45" y="61"/>
                </a:cubicBezTo>
                <a:cubicBezTo>
                  <a:pt x="45" y="60"/>
                  <a:pt x="45" y="61"/>
                  <a:pt x="46" y="61"/>
                </a:cubicBezTo>
                <a:cubicBezTo>
                  <a:pt x="45" y="60"/>
                  <a:pt x="45" y="59"/>
                  <a:pt x="45" y="59"/>
                </a:cubicBezTo>
                <a:cubicBezTo>
                  <a:pt x="42" y="54"/>
                  <a:pt x="39" y="49"/>
                  <a:pt x="36" y="45"/>
                </a:cubicBezTo>
                <a:cubicBezTo>
                  <a:pt x="29" y="37"/>
                  <a:pt x="22" y="31"/>
                  <a:pt x="15" y="24"/>
                </a:cubicBezTo>
                <a:cubicBezTo>
                  <a:pt x="14" y="23"/>
                  <a:pt x="13" y="22"/>
                  <a:pt x="12" y="20"/>
                </a:cubicBezTo>
                <a:cubicBezTo>
                  <a:pt x="12" y="21"/>
                  <a:pt x="12" y="21"/>
                  <a:pt x="12" y="21"/>
                </a:cubicBezTo>
                <a:cubicBezTo>
                  <a:pt x="13" y="21"/>
                  <a:pt x="13" y="21"/>
                  <a:pt x="13" y="22"/>
                </a:cubicBezTo>
                <a:cubicBezTo>
                  <a:pt x="20" y="31"/>
                  <a:pt x="26" y="40"/>
                  <a:pt x="31" y="50"/>
                </a:cubicBezTo>
                <a:cubicBezTo>
                  <a:pt x="33" y="54"/>
                  <a:pt x="34" y="58"/>
                  <a:pt x="36" y="62"/>
                </a:cubicBezTo>
                <a:close/>
                <a:moveTo>
                  <a:pt x="7" y="13"/>
                </a:moveTo>
                <a:cubicBezTo>
                  <a:pt x="2" y="13"/>
                  <a:pt x="3" y="18"/>
                  <a:pt x="3" y="22"/>
                </a:cubicBezTo>
                <a:cubicBezTo>
                  <a:pt x="5" y="27"/>
                  <a:pt x="6" y="33"/>
                  <a:pt x="8" y="39"/>
                </a:cubicBezTo>
                <a:cubicBezTo>
                  <a:pt x="11" y="51"/>
                  <a:pt x="15" y="63"/>
                  <a:pt x="19" y="75"/>
                </a:cubicBezTo>
                <a:cubicBezTo>
                  <a:pt x="20" y="77"/>
                  <a:pt x="20" y="78"/>
                  <a:pt x="22" y="79"/>
                </a:cubicBezTo>
                <a:cubicBezTo>
                  <a:pt x="26" y="83"/>
                  <a:pt x="24" y="79"/>
                  <a:pt x="23" y="77"/>
                </a:cubicBezTo>
                <a:cubicBezTo>
                  <a:pt x="22" y="74"/>
                  <a:pt x="22" y="72"/>
                  <a:pt x="21" y="69"/>
                </a:cubicBezTo>
                <a:cubicBezTo>
                  <a:pt x="19" y="64"/>
                  <a:pt x="18" y="59"/>
                  <a:pt x="16" y="54"/>
                </a:cubicBezTo>
                <a:cubicBezTo>
                  <a:pt x="14" y="45"/>
                  <a:pt x="12" y="36"/>
                  <a:pt x="14" y="26"/>
                </a:cubicBezTo>
                <a:cubicBezTo>
                  <a:pt x="14" y="26"/>
                  <a:pt x="14" y="26"/>
                  <a:pt x="14" y="26"/>
                </a:cubicBezTo>
                <a:cubicBezTo>
                  <a:pt x="13" y="25"/>
                  <a:pt x="12" y="24"/>
                  <a:pt x="11" y="23"/>
                </a:cubicBezTo>
                <a:cubicBezTo>
                  <a:pt x="11" y="22"/>
                  <a:pt x="11" y="22"/>
                  <a:pt x="12" y="22"/>
                </a:cubicBezTo>
                <a:cubicBezTo>
                  <a:pt x="12" y="21"/>
                  <a:pt x="12" y="20"/>
                  <a:pt x="11" y="18"/>
                </a:cubicBezTo>
                <a:cubicBezTo>
                  <a:pt x="11" y="17"/>
                  <a:pt x="10" y="15"/>
                  <a:pt x="10" y="14"/>
                </a:cubicBezTo>
                <a:cubicBezTo>
                  <a:pt x="9" y="13"/>
                  <a:pt x="8" y="12"/>
                  <a:pt x="7" y="13"/>
                </a:cubicBezTo>
                <a:close/>
                <a:moveTo>
                  <a:pt x="13" y="15"/>
                </a:moveTo>
                <a:cubicBezTo>
                  <a:pt x="14" y="19"/>
                  <a:pt x="17" y="22"/>
                  <a:pt x="20" y="25"/>
                </a:cubicBezTo>
                <a:cubicBezTo>
                  <a:pt x="25" y="29"/>
                  <a:pt x="30" y="34"/>
                  <a:pt x="35" y="39"/>
                </a:cubicBezTo>
                <a:cubicBezTo>
                  <a:pt x="38" y="43"/>
                  <a:pt x="41" y="47"/>
                  <a:pt x="44" y="51"/>
                </a:cubicBezTo>
                <a:cubicBezTo>
                  <a:pt x="48" y="49"/>
                  <a:pt x="53" y="48"/>
                  <a:pt x="57" y="47"/>
                </a:cubicBezTo>
                <a:cubicBezTo>
                  <a:pt x="57" y="47"/>
                  <a:pt x="58" y="48"/>
                  <a:pt x="57" y="48"/>
                </a:cubicBezTo>
                <a:cubicBezTo>
                  <a:pt x="53" y="49"/>
                  <a:pt x="49" y="52"/>
                  <a:pt x="45" y="52"/>
                </a:cubicBezTo>
                <a:cubicBezTo>
                  <a:pt x="45" y="53"/>
                  <a:pt x="45" y="53"/>
                  <a:pt x="45" y="53"/>
                </a:cubicBezTo>
                <a:cubicBezTo>
                  <a:pt x="50" y="52"/>
                  <a:pt x="54" y="51"/>
                  <a:pt x="58" y="49"/>
                </a:cubicBezTo>
                <a:cubicBezTo>
                  <a:pt x="58" y="49"/>
                  <a:pt x="58" y="50"/>
                  <a:pt x="58" y="50"/>
                </a:cubicBezTo>
                <a:cubicBezTo>
                  <a:pt x="54" y="52"/>
                  <a:pt x="50" y="53"/>
                  <a:pt x="46" y="54"/>
                </a:cubicBezTo>
                <a:cubicBezTo>
                  <a:pt x="50" y="60"/>
                  <a:pt x="52" y="67"/>
                  <a:pt x="53" y="73"/>
                </a:cubicBezTo>
                <a:cubicBezTo>
                  <a:pt x="56" y="72"/>
                  <a:pt x="60" y="72"/>
                  <a:pt x="62" y="71"/>
                </a:cubicBezTo>
                <a:cubicBezTo>
                  <a:pt x="65" y="70"/>
                  <a:pt x="67" y="68"/>
                  <a:pt x="69" y="66"/>
                </a:cubicBezTo>
                <a:cubicBezTo>
                  <a:pt x="69" y="66"/>
                  <a:pt x="69" y="66"/>
                  <a:pt x="69" y="66"/>
                </a:cubicBezTo>
                <a:cubicBezTo>
                  <a:pt x="68" y="65"/>
                  <a:pt x="68" y="63"/>
                  <a:pt x="68" y="62"/>
                </a:cubicBezTo>
                <a:cubicBezTo>
                  <a:pt x="67" y="61"/>
                  <a:pt x="67" y="59"/>
                  <a:pt x="65" y="59"/>
                </a:cubicBezTo>
                <a:cubicBezTo>
                  <a:pt x="64" y="59"/>
                  <a:pt x="62" y="59"/>
                  <a:pt x="61" y="59"/>
                </a:cubicBezTo>
                <a:cubicBezTo>
                  <a:pt x="58" y="60"/>
                  <a:pt x="55" y="61"/>
                  <a:pt x="52" y="62"/>
                </a:cubicBezTo>
                <a:cubicBezTo>
                  <a:pt x="51" y="63"/>
                  <a:pt x="50" y="61"/>
                  <a:pt x="51" y="61"/>
                </a:cubicBezTo>
                <a:cubicBezTo>
                  <a:pt x="55" y="59"/>
                  <a:pt x="60" y="57"/>
                  <a:pt x="65" y="57"/>
                </a:cubicBezTo>
                <a:cubicBezTo>
                  <a:pt x="67" y="58"/>
                  <a:pt x="68" y="58"/>
                  <a:pt x="69" y="59"/>
                </a:cubicBezTo>
                <a:cubicBezTo>
                  <a:pt x="69" y="61"/>
                  <a:pt x="69" y="64"/>
                  <a:pt x="69" y="65"/>
                </a:cubicBezTo>
                <a:cubicBezTo>
                  <a:pt x="70" y="64"/>
                  <a:pt x="70" y="63"/>
                  <a:pt x="71" y="62"/>
                </a:cubicBezTo>
                <a:cubicBezTo>
                  <a:pt x="71" y="60"/>
                  <a:pt x="69" y="57"/>
                  <a:pt x="69" y="55"/>
                </a:cubicBezTo>
                <a:cubicBezTo>
                  <a:pt x="65" y="48"/>
                  <a:pt x="58" y="43"/>
                  <a:pt x="52" y="38"/>
                </a:cubicBezTo>
                <a:cubicBezTo>
                  <a:pt x="47" y="33"/>
                  <a:pt x="43" y="28"/>
                  <a:pt x="38" y="22"/>
                </a:cubicBezTo>
                <a:cubicBezTo>
                  <a:pt x="34" y="17"/>
                  <a:pt x="29" y="11"/>
                  <a:pt x="24" y="7"/>
                </a:cubicBezTo>
                <a:cubicBezTo>
                  <a:pt x="22" y="6"/>
                  <a:pt x="20" y="5"/>
                  <a:pt x="17" y="5"/>
                </a:cubicBezTo>
                <a:cubicBezTo>
                  <a:pt x="13" y="6"/>
                  <a:pt x="13" y="12"/>
                  <a:pt x="13" y="15"/>
                </a:cubicBezTo>
                <a:close/>
              </a:path>
            </a:pathLst>
          </a:custGeom>
          <a:solidFill>
            <a:srgbClr val="FFFFFF">
              <a:alpha val="100000"/>
            </a:srgbClr>
          </a:solidFill>
          <a:ln w="9525">
            <a:noFill/>
          </a:ln>
        </p:spPr>
        <p:txBody>
          <a:bodyPr/>
          <a:lstStyle/>
          <a:p>
            <a:endParaRPr lang="zh-CN" altLang="en-US"/>
          </a:p>
        </p:txBody>
      </p:sp>
      <p:sp>
        <p:nvSpPr>
          <p:cNvPr id="24586" name="Freeform 99"/>
          <p:cNvSpPr/>
          <p:nvPr/>
        </p:nvSpPr>
        <p:spPr>
          <a:xfrm>
            <a:off x="8712200" y="811213"/>
            <a:ext cx="107950" cy="53975"/>
          </a:xfrm>
          <a:custGeom>
            <a:avLst/>
            <a:gdLst>
              <a:gd name="txL" fmla="*/ 0 w 14"/>
              <a:gd name="txT" fmla="*/ 0 h 7"/>
              <a:gd name="txR" fmla="*/ 14 w 14"/>
              <a:gd name="txB" fmla="*/ 7 h 7"/>
            </a:gdLst>
            <a:ahLst/>
            <a:cxnLst>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Lst>
            <a:rect l="txL" t="txT" r="txR" b="txB"/>
            <a:pathLst>
              <a:path w="14" h="7">
                <a:moveTo>
                  <a:pt x="12" y="4"/>
                </a:moveTo>
                <a:cubicBezTo>
                  <a:pt x="10" y="4"/>
                  <a:pt x="7" y="5"/>
                  <a:pt x="5" y="6"/>
                </a:cubicBezTo>
                <a:cubicBezTo>
                  <a:pt x="4" y="6"/>
                  <a:pt x="2" y="7"/>
                  <a:pt x="0" y="7"/>
                </a:cubicBezTo>
                <a:cubicBezTo>
                  <a:pt x="0" y="7"/>
                  <a:pt x="0" y="7"/>
                  <a:pt x="0" y="7"/>
                </a:cubicBezTo>
                <a:cubicBezTo>
                  <a:pt x="1" y="6"/>
                  <a:pt x="3" y="5"/>
                  <a:pt x="5" y="5"/>
                </a:cubicBezTo>
                <a:cubicBezTo>
                  <a:pt x="6" y="4"/>
                  <a:pt x="10" y="3"/>
                  <a:pt x="11" y="2"/>
                </a:cubicBezTo>
                <a:cubicBezTo>
                  <a:pt x="12" y="0"/>
                  <a:pt x="14" y="5"/>
                  <a:pt x="12" y="4"/>
                </a:cubicBezTo>
                <a:close/>
              </a:path>
            </a:pathLst>
          </a:custGeom>
          <a:solidFill>
            <a:srgbClr val="FFFFFF">
              <a:alpha val="100000"/>
            </a:srgbClr>
          </a:solidFill>
          <a:ln w="9525">
            <a:noFill/>
          </a:ln>
        </p:spPr>
        <p:txBody>
          <a:bodyPr/>
          <a:lstStyle/>
          <a:p>
            <a:endParaRPr lang="zh-CN" altLang="en-US"/>
          </a:p>
        </p:txBody>
      </p:sp>
      <p:sp>
        <p:nvSpPr>
          <p:cNvPr id="24587" name="Freeform 117"/>
          <p:cNvSpPr/>
          <p:nvPr/>
        </p:nvSpPr>
        <p:spPr>
          <a:xfrm>
            <a:off x="1173163" y="3451225"/>
            <a:ext cx="417512" cy="461963"/>
          </a:xfrm>
          <a:custGeom>
            <a:avLst/>
            <a:gdLst>
              <a:gd name="txL" fmla="*/ 0 w 54"/>
              <a:gd name="txT" fmla="*/ 0 h 60"/>
              <a:gd name="txR" fmla="*/ 54 w 54"/>
              <a:gd name="txB" fmla="*/ 60 h 60"/>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54" h="60">
                <a:moveTo>
                  <a:pt x="44" y="35"/>
                </a:moveTo>
                <a:cubicBezTo>
                  <a:pt x="47" y="36"/>
                  <a:pt x="49" y="39"/>
                  <a:pt x="49" y="42"/>
                </a:cubicBezTo>
                <a:cubicBezTo>
                  <a:pt x="50" y="45"/>
                  <a:pt x="49" y="48"/>
                  <a:pt x="47" y="51"/>
                </a:cubicBezTo>
                <a:cubicBezTo>
                  <a:pt x="45" y="54"/>
                  <a:pt x="43" y="57"/>
                  <a:pt x="39" y="59"/>
                </a:cubicBezTo>
                <a:cubicBezTo>
                  <a:pt x="36" y="60"/>
                  <a:pt x="31" y="60"/>
                  <a:pt x="28" y="58"/>
                </a:cubicBezTo>
                <a:cubicBezTo>
                  <a:pt x="26" y="56"/>
                  <a:pt x="25" y="53"/>
                  <a:pt x="24" y="51"/>
                </a:cubicBezTo>
                <a:cubicBezTo>
                  <a:pt x="24" y="48"/>
                  <a:pt x="23" y="46"/>
                  <a:pt x="21" y="44"/>
                </a:cubicBezTo>
                <a:cubicBezTo>
                  <a:pt x="19" y="42"/>
                  <a:pt x="16" y="41"/>
                  <a:pt x="14" y="42"/>
                </a:cubicBezTo>
                <a:cubicBezTo>
                  <a:pt x="12" y="43"/>
                  <a:pt x="11" y="46"/>
                  <a:pt x="9" y="47"/>
                </a:cubicBezTo>
                <a:cubicBezTo>
                  <a:pt x="6" y="49"/>
                  <a:pt x="3" y="47"/>
                  <a:pt x="1" y="44"/>
                </a:cubicBezTo>
                <a:cubicBezTo>
                  <a:pt x="0" y="42"/>
                  <a:pt x="1" y="38"/>
                  <a:pt x="3" y="36"/>
                </a:cubicBezTo>
                <a:cubicBezTo>
                  <a:pt x="4" y="35"/>
                  <a:pt x="5" y="33"/>
                  <a:pt x="6" y="33"/>
                </a:cubicBezTo>
                <a:cubicBezTo>
                  <a:pt x="8" y="32"/>
                  <a:pt x="10" y="31"/>
                  <a:pt x="12" y="30"/>
                </a:cubicBezTo>
                <a:cubicBezTo>
                  <a:pt x="16" y="28"/>
                  <a:pt x="17" y="23"/>
                  <a:pt x="17" y="19"/>
                </a:cubicBezTo>
                <a:cubicBezTo>
                  <a:pt x="17" y="15"/>
                  <a:pt x="16" y="11"/>
                  <a:pt x="17" y="7"/>
                </a:cubicBezTo>
                <a:cubicBezTo>
                  <a:pt x="17" y="5"/>
                  <a:pt x="18" y="4"/>
                  <a:pt x="19" y="3"/>
                </a:cubicBezTo>
                <a:cubicBezTo>
                  <a:pt x="22" y="0"/>
                  <a:pt x="27" y="0"/>
                  <a:pt x="30" y="3"/>
                </a:cubicBezTo>
                <a:cubicBezTo>
                  <a:pt x="31" y="3"/>
                  <a:pt x="31" y="3"/>
                  <a:pt x="31" y="4"/>
                </a:cubicBezTo>
                <a:cubicBezTo>
                  <a:pt x="31" y="4"/>
                  <a:pt x="31" y="5"/>
                  <a:pt x="31" y="5"/>
                </a:cubicBezTo>
                <a:cubicBezTo>
                  <a:pt x="30" y="7"/>
                  <a:pt x="29" y="8"/>
                  <a:pt x="28" y="10"/>
                </a:cubicBezTo>
                <a:cubicBezTo>
                  <a:pt x="27" y="11"/>
                  <a:pt x="27" y="13"/>
                  <a:pt x="28" y="14"/>
                </a:cubicBezTo>
                <a:cubicBezTo>
                  <a:pt x="30" y="15"/>
                  <a:pt x="32" y="14"/>
                  <a:pt x="34" y="13"/>
                </a:cubicBezTo>
                <a:cubicBezTo>
                  <a:pt x="37" y="11"/>
                  <a:pt x="39" y="9"/>
                  <a:pt x="42" y="8"/>
                </a:cubicBezTo>
                <a:cubicBezTo>
                  <a:pt x="43" y="6"/>
                  <a:pt x="45" y="5"/>
                  <a:pt x="47" y="5"/>
                </a:cubicBezTo>
                <a:cubicBezTo>
                  <a:pt x="50" y="5"/>
                  <a:pt x="52" y="8"/>
                  <a:pt x="52" y="10"/>
                </a:cubicBezTo>
                <a:cubicBezTo>
                  <a:pt x="52" y="13"/>
                  <a:pt x="51" y="15"/>
                  <a:pt x="48" y="16"/>
                </a:cubicBezTo>
                <a:cubicBezTo>
                  <a:pt x="46" y="17"/>
                  <a:pt x="43" y="16"/>
                  <a:pt x="41" y="17"/>
                </a:cubicBezTo>
                <a:cubicBezTo>
                  <a:pt x="39" y="18"/>
                  <a:pt x="38" y="20"/>
                  <a:pt x="37" y="21"/>
                </a:cubicBezTo>
                <a:cubicBezTo>
                  <a:pt x="37" y="22"/>
                  <a:pt x="37" y="23"/>
                  <a:pt x="38" y="23"/>
                </a:cubicBezTo>
                <a:cubicBezTo>
                  <a:pt x="38" y="24"/>
                  <a:pt x="39" y="24"/>
                  <a:pt x="40" y="24"/>
                </a:cubicBezTo>
                <a:cubicBezTo>
                  <a:pt x="42" y="25"/>
                  <a:pt x="45" y="23"/>
                  <a:pt x="48" y="22"/>
                </a:cubicBezTo>
                <a:cubicBezTo>
                  <a:pt x="49" y="21"/>
                  <a:pt x="50" y="21"/>
                  <a:pt x="51" y="21"/>
                </a:cubicBezTo>
                <a:cubicBezTo>
                  <a:pt x="53" y="22"/>
                  <a:pt x="54" y="23"/>
                  <a:pt x="54" y="24"/>
                </a:cubicBezTo>
                <a:cubicBezTo>
                  <a:pt x="54" y="26"/>
                  <a:pt x="54" y="27"/>
                  <a:pt x="53" y="28"/>
                </a:cubicBezTo>
                <a:cubicBezTo>
                  <a:pt x="53" y="29"/>
                  <a:pt x="53" y="30"/>
                  <a:pt x="52" y="31"/>
                </a:cubicBezTo>
                <a:cubicBezTo>
                  <a:pt x="51" y="32"/>
                  <a:pt x="49" y="31"/>
                  <a:pt x="48" y="31"/>
                </a:cubicBezTo>
                <a:cubicBezTo>
                  <a:pt x="46" y="30"/>
                  <a:pt x="45" y="29"/>
                  <a:pt x="43" y="29"/>
                </a:cubicBezTo>
                <a:cubicBezTo>
                  <a:pt x="42" y="28"/>
                  <a:pt x="40" y="29"/>
                  <a:pt x="39" y="30"/>
                </a:cubicBezTo>
                <a:cubicBezTo>
                  <a:pt x="39" y="32"/>
                  <a:pt x="40" y="33"/>
                  <a:pt x="41" y="34"/>
                </a:cubicBezTo>
              </a:path>
            </a:pathLst>
          </a:custGeom>
          <a:solidFill>
            <a:srgbClr val="FFFFFF">
              <a:alpha val="100000"/>
            </a:srgbClr>
          </a:solidFill>
          <a:ln w="9525">
            <a:noFill/>
          </a:ln>
        </p:spPr>
        <p:txBody>
          <a:bodyPr/>
          <a:lstStyle/>
          <a:p>
            <a:endParaRPr lang="zh-CN" altLang="en-US"/>
          </a:p>
        </p:txBody>
      </p:sp>
      <p:sp>
        <p:nvSpPr>
          <p:cNvPr id="24588" name="Freeform 133"/>
          <p:cNvSpPr>
            <a:spLocks noEditPoints="1"/>
          </p:cNvSpPr>
          <p:nvPr/>
        </p:nvSpPr>
        <p:spPr>
          <a:xfrm>
            <a:off x="8712200" y="3565525"/>
            <a:ext cx="2112963" cy="979488"/>
          </a:xfrm>
          <a:custGeom>
            <a:avLst/>
            <a:gdLst>
              <a:gd name="txL" fmla="*/ 0 w 274"/>
              <a:gd name="txT" fmla="*/ 0 h 127"/>
              <a:gd name="txR" fmla="*/ 274 w 274"/>
              <a:gd name="txB" fmla="*/ 127 h 127"/>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274" h="127">
                <a:moveTo>
                  <a:pt x="272" y="72"/>
                </a:moveTo>
                <a:cubicBezTo>
                  <a:pt x="271" y="67"/>
                  <a:pt x="272" y="57"/>
                  <a:pt x="268" y="52"/>
                </a:cubicBezTo>
                <a:cubicBezTo>
                  <a:pt x="265" y="50"/>
                  <a:pt x="258" y="50"/>
                  <a:pt x="256" y="50"/>
                </a:cubicBezTo>
                <a:cubicBezTo>
                  <a:pt x="244" y="49"/>
                  <a:pt x="232" y="50"/>
                  <a:pt x="224" y="38"/>
                </a:cubicBezTo>
                <a:cubicBezTo>
                  <a:pt x="217" y="27"/>
                  <a:pt x="218" y="14"/>
                  <a:pt x="204" y="7"/>
                </a:cubicBezTo>
                <a:cubicBezTo>
                  <a:pt x="190" y="0"/>
                  <a:pt x="168" y="2"/>
                  <a:pt x="152" y="1"/>
                </a:cubicBezTo>
                <a:cubicBezTo>
                  <a:pt x="129" y="0"/>
                  <a:pt x="107" y="0"/>
                  <a:pt x="84" y="1"/>
                </a:cubicBezTo>
                <a:cubicBezTo>
                  <a:pt x="67" y="2"/>
                  <a:pt x="43" y="0"/>
                  <a:pt x="27" y="8"/>
                </a:cubicBezTo>
                <a:cubicBezTo>
                  <a:pt x="0" y="22"/>
                  <a:pt x="8" y="69"/>
                  <a:pt x="9" y="92"/>
                </a:cubicBezTo>
                <a:cubicBezTo>
                  <a:pt x="9" y="92"/>
                  <a:pt x="9" y="92"/>
                  <a:pt x="9" y="92"/>
                </a:cubicBezTo>
                <a:cubicBezTo>
                  <a:pt x="8" y="92"/>
                  <a:pt x="8" y="93"/>
                  <a:pt x="8" y="93"/>
                </a:cubicBezTo>
                <a:cubicBezTo>
                  <a:pt x="7" y="99"/>
                  <a:pt x="6" y="108"/>
                  <a:pt x="12" y="110"/>
                </a:cubicBezTo>
                <a:cubicBezTo>
                  <a:pt x="15" y="112"/>
                  <a:pt x="20" y="113"/>
                  <a:pt x="24" y="113"/>
                </a:cubicBezTo>
                <a:cubicBezTo>
                  <a:pt x="27" y="113"/>
                  <a:pt x="33" y="114"/>
                  <a:pt x="35" y="112"/>
                </a:cubicBezTo>
                <a:cubicBezTo>
                  <a:pt x="37" y="110"/>
                  <a:pt x="36" y="105"/>
                  <a:pt x="35" y="102"/>
                </a:cubicBezTo>
                <a:cubicBezTo>
                  <a:pt x="37" y="92"/>
                  <a:pt x="45" y="83"/>
                  <a:pt x="55" y="82"/>
                </a:cubicBezTo>
                <a:cubicBezTo>
                  <a:pt x="71" y="81"/>
                  <a:pt x="80" y="96"/>
                  <a:pt x="81" y="109"/>
                </a:cubicBezTo>
                <a:cubicBezTo>
                  <a:pt x="81" y="111"/>
                  <a:pt x="83" y="111"/>
                  <a:pt x="83" y="110"/>
                </a:cubicBezTo>
                <a:cubicBezTo>
                  <a:pt x="82" y="96"/>
                  <a:pt x="74" y="81"/>
                  <a:pt x="58" y="81"/>
                </a:cubicBezTo>
                <a:cubicBezTo>
                  <a:pt x="46" y="81"/>
                  <a:pt x="36" y="90"/>
                  <a:pt x="34" y="101"/>
                </a:cubicBezTo>
                <a:cubicBezTo>
                  <a:pt x="34" y="101"/>
                  <a:pt x="34" y="100"/>
                  <a:pt x="34" y="100"/>
                </a:cubicBezTo>
                <a:cubicBezTo>
                  <a:pt x="31" y="98"/>
                  <a:pt x="27" y="97"/>
                  <a:pt x="24" y="96"/>
                </a:cubicBezTo>
                <a:cubicBezTo>
                  <a:pt x="19" y="95"/>
                  <a:pt x="15" y="94"/>
                  <a:pt x="10" y="92"/>
                </a:cubicBezTo>
                <a:cubicBezTo>
                  <a:pt x="10" y="81"/>
                  <a:pt x="9" y="68"/>
                  <a:pt x="9" y="56"/>
                </a:cubicBezTo>
                <a:cubicBezTo>
                  <a:pt x="13" y="55"/>
                  <a:pt x="16" y="56"/>
                  <a:pt x="18" y="52"/>
                </a:cubicBezTo>
                <a:cubicBezTo>
                  <a:pt x="20" y="46"/>
                  <a:pt x="21" y="38"/>
                  <a:pt x="22" y="31"/>
                </a:cubicBezTo>
                <a:cubicBezTo>
                  <a:pt x="23" y="28"/>
                  <a:pt x="23" y="20"/>
                  <a:pt x="19" y="19"/>
                </a:cubicBezTo>
                <a:cubicBezTo>
                  <a:pt x="21" y="16"/>
                  <a:pt x="23" y="14"/>
                  <a:pt x="26" y="12"/>
                </a:cubicBezTo>
                <a:cubicBezTo>
                  <a:pt x="26" y="12"/>
                  <a:pt x="26" y="12"/>
                  <a:pt x="26" y="13"/>
                </a:cubicBezTo>
                <a:cubicBezTo>
                  <a:pt x="29" y="17"/>
                  <a:pt x="36" y="15"/>
                  <a:pt x="41" y="14"/>
                </a:cubicBezTo>
                <a:cubicBezTo>
                  <a:pt x="34" y="14"/>
                  <a:pt x="29" y="14"/>
                  <a:pt x="27" y="12"/>
                </a:cubicBezTo>
                <a:cubicBezTo>
                  <a:pt x="27" y="12"/>
                  <a:pt x="27" y="12"/>
                  <a:pt x="27" y="12"/>
                </a:cubicBezTo>
                <a:cubicBezTo>
                  <a:pt x="35" y="7"/>
                  <a:pt x="45" y="6"/>
                  <a:pt x="58" y="5"/>
                </a:cubicBezTo>
                <a:cubicBezTo>
                  <a:pt x="92" y="3"/>
                  <a:pt x="127" y="2"/>
                  <a:pt x="162" y="4"/>
                </a:cubicBezTo>
                <a:cubicBezTo>
                  <a:pt x="176" y="5"/>
                  <a:pt x="190" y="5"/>
                  <a:pt x="201" y="10"/>
                </a:cubicBezTo>
                <a:cubicBezTo>
                  <a:pt x="173" y="8"/>
                  <a:pt x="144" y="9"/>
                  <a:pt x="115" y="9"/>
                </a:cubicBezTo>
                <a:cubicBezTo>
                  <a:pt x="100" y="10"/>
                  <a:pt x="85" y="10"/>
                  <a:pt x="71" y="11"/>
                </a:cubicBezTo>
                <a:cubicBezTo>
                  <a:pt x="67" y="11"/>
                  <a:pt x="58" y="12"/>
                  <a:pt x="49" y="13"/>
                </a:cubicBezTo>
                <a:cubicBezTo>
                  <a:pt x="67" y="12"/>
                  <a:pt x="84" y="12"/>
                  <a:pt x="101" y="11"/>
                </a:cubicBezTo>
                <a:cubicBezTo>
                  <a:pt x="136" y="10"/>
                  <a:pt x="170" y="12"/>
                  <a:pt x="204" y="12"/>
                </a:cubicBezTo>
                <a:cubicBezTo>
                  <a:pt x="210" y="15"/>
                  <a:pt x="215" y="20"/>
                  <a:pt x="218" y="28"/>
                </a:cubicBezTo>
                <a:cubicBezTo>
                  <a:pt x="220" y="32"/>
                  <a:pt x="220" y="38"/>
                  <a:pt x="222" y="43"/>
                </a:cubicBezTo>
                <a:cubicBezTo>
                  <a:pt x="219" y="42"/>
                  <a:pt x="215" y="41"/>
                  <a:pt x="212" y="40"/>
                </a:cubicBezTo>
                <a:cubicBezTo>
                  <a:pt x="211" y="40"/>
                  <a:pt x="211" y="41"/>
                  <a:pt x="212" y="41"/>
                </a:cubicBezTo>
                <a:cubicBezTo>
                  <a:pt x="216" y="42"/>
                  <a:pt x="219" y="43"/>
                  <a:pt x="223" y="45"/>
                </a:cubicBezTo>
                <a:cubicBezTo>
                  <a:pt x="223" y="46"/>
                  <a:pt x="223" y="46"/>
                  <a:pt x="224" y="47"/>
                </a:cubicBezTo>
                <a:cubicBezTo>
                  <a:pt x="220" y="47"/>
                  <a:pt x="217" y="48"/>
                  <a:pt x="213" y="46"/>
                </a:cubicBezTo>
                <a:cubicBezTo>
                  <a:pt x="210" y="44"/>
                  <a:pt x="211" y="43"/>
                  <a:pt x="210" y="40"/>
                </a:cubicBezTo>
                <a:cubicBezTo>
                  <a:pt x="210" y="38"/>
                  <a:pt x="209" y="36"/>
                  <a:pt x="209" y="34"/>
                </a:cubicBezTo>
                <a:cubicBezTo>
                  <a:pt x="208" y="27"/>
                  <a:pt x="206" y="20"/>
                  <a:pt x="203" y="13"/>
                </a:cubicBezTo>
                <a:cubicBezTo>
                  <a:pt x="203" y="12"/>
                  <a:pt x="202" y="13"/>
                  <a:pt x="202" y="13"/>
                </a:cubicBezTo>
                <a:cubicBezTo>
                  <a:pt x="204" y="19"/>
                  <a:pt x="205" y="24"/>
                  <a:pt x="207" y="30"/>
                </a:cubicBezTo>
                <a:cubicBezTo>
                  <a:pt x="208" y="34"/>
                  <a:pt x="207" y="41"/>
                  <a:pt x="209" y="46"/>
                </a:cubicBezTo>
                <a:cubicBezTo>
                  <a:pt x="212" y="50"/>
                  <a:pt x="220" y="49"/>
                  <a:pt x="225" y="48"/>
                </a:cubicBezTo>
                <a:cubicBezTo>
                  <a:pt x="225" y="48"/>
                  <a:pt x="226" y="49"/>
                  <a:pt x="226" y="49"/>
                </a:cubicBezTo>
                <a:cubicBezTo>
                  <a:pt x="240" y="56"/>
                  <a:pt x="254" y="48"/>
                  <a:pt x="263" y="58"/>
                </a:cubicBezTo>
                <a:cubicBezTo>
                  <a:pt x="261" y="57"/>
                  <a:pt x="259" y="57"/>
                  <a:pt x="258" y="58"/>
                </a:cubicBezTo>
                <a:cubicBezTo>
                  <a:pt x="258" y="58"/>
                  <a:pt x="258" y="58"/>
                  <a:pt x="258" y="58"/>
                </a:cubicBezTo>
                <a:cubicBezTo>
                  <a:pt x="258" y="58"/>
                  <a:pt x="257" y="58"/>
                  <a:pt x="257" y="59"/>
                </a:cubicBezTo>
                <a:cubicBezTo>
                  <a:pt x="258" y="62"/>
                  <a:pt x="256" y="66"/>
                  <a:pt x="259" y="70"/>
                </a:cubicBezTo>
                <a:cubicBezTo>
                  <a:pt x="260" y="71"/>
                  <a:pt x="262" y="72"/>
                  <a:pt x="264" y="71"/>
                </a:cubicBezTo>
                <a:cubicBezTo>
                  <a:pt x="265" y="78"/>
                  <a:pt x="266" y="85"/>
                  <a:pt x="268" y="92"/>
                </a:cubicBezTo>
                <a:cubicBezTo>
                  <a:pt x="268" y="92"/>
                  <a:pt x="268" y="93"/>
                  <a:pt x="268" y="94"/>
                </a:cubicBezTo>
                <a:cubicBezTo>
                  <a:pt x="264" y="93"/>
                  <a:pt x="258" y="93"/>
                  <a:pt x="254" y="96"/>
                </a:cubicBezTo>
                <a:cubicBezTo>
                  <a:pt x="253" y="96"/>
                  <a:pt x="252" y="97"/>
                  <a:pt x="252" y="98"/>
                </a:cubicBezTo>
                <a:cubicBezTo>
                  <a:pt x="249" y="89"/>
                  <a:pt x="243" y="81"/>
                  <a:pt x="232" y="82"/>
                </a:cubicBezTo>
                <a:cubicBezTo>
                  <a:pt x="220" y="82"/>
                  <a:pt x="211" y="92"/>
                  <a:pt x="208" y="103"/>
                </a:cubicBezTo>
                <a:cubicBezTo>
                  <a:pt x="208" y="103"/>
                  <a:pt x="208" y="103"/>
                  <a:pt x="208" y="103"/>
                </a:cubicBezTo>
                <a:cubicBezTo>
                  <a:pt x="172" y="100"/>
                  <a:pt x="135" y="101"/>
                  <a:pt x="100" y="103"/>
                </a:cubicBezTo>
                <a:cubicBezTo>
                  <a:pt x="99" y="103"/>
                  <a:pt x="99" y="103"/>
                  <a:pt x="100" y="103"/>
                </a:cubicBezTo>
                <a:cubicBezTo>
                  <a:pt x="135" y="105"/>
                  <a:pt x="172" y="106"/>
                  <a:pt x="208" y="103"/>
                </a:cubicBezTo>
                <a:cubicBezTo>
                  <a:pt x="208" y="103"/>
                  <a:pt x="208" y="103"/>
                  <a:pt x="208" y="103"/>
                </a:cubicBezTo>
                <a:cubicBezTo>
                  <a:pt x="208" y="106"/>
                  <a:pt x="208" y="108"/>
                  <a:pt x="208" y="110"/>
                </a:cubicBezTo>
                <a:cubicBezTo>
                  <a:pt x="208" y="110"/>
                  <a:pt x="208" y="110"/>
                  <a:pt x="207" y="110"/>
                </a:cubicBezTo>
                <a:cubicBezTo>
                  <a:pt x="187" y="108"/>
                  <a:pt x="166" y="110"/>
                  <a:pt x="145" y="110"/>
                </a:cubicBezTo>
                <a:cubicBezTo>
                  <a:pt x="125" y="110"/>
                  <a:pt x="104" y="109"/>
                  <a:pt x="83" y="110"/>
                </a:cubicBezTo>
                <a:cubicBezTo>
                  <a:pt x="83" y="110"/>
                  <a:pt x="83" y="111"/>
                  <a:pt x="83" y="111"/>
                </a:cubicBezTo>
                <a:cubicBezTo>
                  <a:pt x="103" y="112"/>
                  <a:pt x="123" y="112"/>
                  <a:pt x="142" y="112"/>
                </a:cubicBezTo>
                <a:cubicBezTo>
                  <a:pt x="164" y="112"/>
                  <a:pt x="186" y="113"/>
                  <a:pt x="207" y="111"/>
                </a:cubicBezTo>
                <a:cubicBezTo>
                  <a:pt x="208" y="111"/>
                  <a:pt x="208" y="111"/>
                  <a:pt x="208" y="111"/>
                </a:cubicBezTo>
                <a:cubicBezTo>
                  <a:pt x="208" y="111"/>
                  <a:pt x="208" y="111"/>
                  <a:pt x="208" y="111"/>
                </a:cubicBezTo>
                <a:cubicBezTo>
                  <a:pt x="208" y="112"/>
                  <a:pt x="208" y="112"/>
                  <a:pt x="208" y="111"/>
                </a:cubicBezTo>
                <a:cubicBezTo>
                  <a:pt x="208" y="107"/>
                  <a:pt x="209" y="103"/>
                  <a:pt x="211" y="100"/>
                </a:cubicBezTo>
                <a:cubicBezTo>
                  <a:pt x="210" y="101"/>
                  <a:pt x="210" y="103"/>
                  <a:pt x="210" y="106"/>
                </a:cubicBezTo>
                <a:cubicBezTo>
                  <a:pt x="210" y="117"/>
                  <a:pt x="218" y="125"/>
                  <a:pt x="229" y="126"/>
                </a:cubicBezTo>
                <a:cubicBezTo>
                  <a:pt x="241" y="127"/>
                  <a:pt x="249" y="119"/>
                  <a:pt x="251" y="109"/>
                </a:cubicBezTo>
                <a:cubicBezTo>
                  <a:pt x="251" y="109"/>
                  <a:pt x="251" y="109"/>
                  <a:pt x="252" y="110"/>
                </a:cubicBezTo>
                <a:cubicBezTo>
                  <a:pt x="259" y="110"/>
                  <a:pt x="265" y="110"/>
                  <a:pt x="272" y="110"/>
                </a:cubicBezTo>
                <a:cubicBezTo>
                  <a:pt x="273" y="110"/>
                  <a:pt x="274" y="110"/>
                  <a:pt x="274" y="109"/>
                </a:cubicBezTo>
                <a:cubicBezTo>
                  <a:pt x="274" y="97"/>
                  <a:pt x="273" y="85"/>
                  <a:pt x="272" y="72"/>
                </a:cubicBezTo>
                <a:close/>
                <a:moveTo>
                  <a:pt x="32" y="102"/>
                </a:moveTo>
                <a:cubicBezTo>
                  <a:pt x="34" y="104"/>
                  <a:pt x="36" y="110"/>
                  <a:pt x="32" y="111"/>
                </a:cubicBezTo>
                <a:cubicBezTo>
                  <a:pt x="27" y="112"/>
                  <a:pt x="19" y="112"/>
                  <a:pt x="15" y="110"/>
                </a:cubicBezTo>
                <a:cubicBezTo>
                  <a:pt x="13" y="109"/>
                  <a:pt x="10" y="107"/>
                  <a:pt x="9" y="105"/>
                </a:cubicBezTo>
                <a:cubicBezTo>
                  <a:pt x="8" y="104"/>
                  <a:pt x="9" y="102"/>
                  <a:pt x="9" y="101"/>
                </a:cubicBezTo>
                <a:cubicBezTo>
                  <a:pt x="9" y="99"/>
                  <a:pt x="9" y="96"/>
                  <a:pt x="9" y="94"/>
                </a:cubicBezTo>
                <a:cubicBezTo>
                  <a:pt x="14" y="95"/>
                  <a:pt x="18" y="96"/>
                  <a:pt x="23" y="98"/>
                </a:cubicBezTo>
                <a:cubicBezTo>
                  <a:pt x="27" y="99"/>
                  <a:pt x="30" y="99"/>
                  <a:pt x="32" y="102"/>
                </a:cubicBezTo>
                <a:close/>
                <a:moveTo>
                  <a:pt x="21" y="31"/>
                </a:moveTo>
                <a:cubicBezTo>
                  <a:pt x="21" y="33"/>
                  <a:pt x="20" y="35"/>
                  <a:pt x="20" y="36"/>
                </a:cubicBezTo>
                <a:cubicBezTo>
                  <a:pt x="19" y="39"/>
                  <a:pt x="19" y="42"/>
                  <a:pt x="18" y="45"/>
                </a:cubicBezTo>
                <a:cubicBezTo>
                  <a:pt x="17" y="49"/>
                  <a:pt x="17" y="51"/>
                  <a:pt x="12" y="54"/>
                </a:cubicBezTo>
                <a:cubicBezTo>
                  <a:pt x="10" y="55"/>
                  <a:pt x="11" y="54"/>
                  <a:pt x="9" y="55"/>
                </a:cubicBezTo>
                <a:cubicBezTo>
                  <a:pt x="9" y="47"/>
                  <a:pt x="10" y="40"/>
                  <a:pt x="12" y="33"/>
                </a:cubicBezTo>
                <a:cubicBezTo>
                  <a:pt x="13" y="29"/>
                  <a:pt x="15" y="25"/>
                  <a:pt x="17" y="21"/>
                </a:cubicBezTo>
                <a:cubicBezTo>
                  <a:pt x="21" y="24"/>
                  <a:pt x="22" y="27"/>
                  <a:pt x="21" y="31"/>
                </a:cubicBezTo>
                <a:close/>
                <a:moveTo>
                  <a:pt x="258" y="59"/>
                </a:moveTo>
                <a:cubicBezTo>
                  <a:pt x="258" y="59"/>
                  <a:pt x="258" y="59"/>
                  <a:pt x="258" y="59"/>
                </a:cubicBezTo>
                <a:cubicBezTo>
                  <a:pt x="261" y="59"/>
                  <a:pt x="265" y="59"/>
                  <a:pt x="266" y="62"/>
                </a:cubicBezTo>
                <a:cubicBezTo>
                  <a:pt x="266" y="65"/>
                  <a:pt x="266" y="69"/>
                  <a:pt x="263" y="70"/>
                </a:cubicBezTo>
                <a:cubicBezTo>
                  <a:pt x="258" y="71"/>
                  <a:pt x="259" y="62"/>
                  <a:pt x="258" y="59"/>
                </a:cubicBezTo>
                <a:close/>
                <a:moveTo>
                  <a:pt x="267" y="81"/>
                </a:moveTo>
                <a:cubicBezTo>
                  <a:pt x="267" y="77"/>
                  <a:pt x="266" y="74"/>
                  <a:pt x="265" y="70"/>
                </a:cubicBezTo>
                <a:cubicBezTo>
                  <a:pt x="265" y="70"/>
                  <a:pt x="265" y="70"/>
                  <a:pt x="265" y="70"/>
                </a:cubicBezTo>
                <a:cubicBezTo>
                  <a:pt x="267" y="69"/>
                  <a:pt x="267" y="67"/>
                  <a:pt x="268" y="66"/>
                </a:cubicBezTo>
                <a:cubicBezTo>
                  <a:pt x="268" y="67"/>
                  <a:pt x="268" y="68"/>
                  <a:pt x="269" y="69"/>
                </a:cubicBezTo>
                <a:cubicBezTo>
                  <a:pt x="271" y="76"/>
                  <a:pt x="272" y="86"/>
                  <a:pt x="271" y="93"/>
                </a:cubicBezTo>
                <a:cubicBezTo>
                  <a:pt x="271" y="93"/>
                  <a:pt x="271" y="93"/>
                  <a:pt x="271" y="93"/>
                </a:cubicBezTo>
                <a:cubicBezTo>
                  <a:pt x="270" y="94"/>
                  <a:pt x="267" y="82"/>
                  <a:pt x="267" y="81"/>
                </a:cubicBezTo>
                <a:close/>
                <a:moveTo>
                  <a:pt x="231" y="83"/>
                </a:moveTo>
                <a:cubicBezTo>
                  <a:pt x="239" y="83"/>
                  <a:pt x="244" y="87"/>
                  <a:pt x="247" y="92"/>
                </a:cubicBezTo>
                <a:cubicBezTo>
                  <a:pt x="243" y="88"/>
                  <a:pt x="238" y="85"/>
                  <a:pt x="232" y="85"/>
                </a:cubicBezTo>
                <a:cubicBezTo>
                  <a:pt x="225" y="85"/>
                  <a:pt x="219" y="88"/>
                  <a:pt x="214" y="93"/>
                </a:cubicBezTo>
                <a:cubicBezTo>
                  <a:pt x="218" y="88"/>
                  <a:pt x="224" y="84"/>
                  <a:pt x="231" y="83"/>
                </a:cubicBezTo>
                <a:close/>
                <a:moveTo>
                  <a:pt x="231" y="124"/>
                </a:moveTo>
                <a:cubicBezTo>
                  <a:pt x="220" y="124"/>
                  <a:pt x="211" y="116"/>
                  <a:pt x="212" y="106"/>
                </a:cubicBezTo>
                <a:cubicBezTo>
                  <a:pt x="212" y="95"/>
                  <a:pt x="219" y="88"/>
                  <a:pt x="230" y="87"/>
                </a:cubicBezTo>
                <a:cubicBezTo>
                  <a:pt x="241" y="86"/>
                  <a:pt x="249" y="94"/>
                  <a:pt x="249" y="105"/>
                </a:cubicBezTo>
                <a:cubicBezTo>
                  <a:pt x="249" y="116"/>
                  <a:pt x="242" y="125"/>
                  <a:pt x="231" y="124"/>
                </a:cubicBezTo>
                <a:close/>
                <a:moveTo>
                  <a:pt x="252" y="107"/>
                </a:moveTo>
                <a:cubicBezTo>
                  <a:pt x="251" y="107"/>
                  <a:pt x="251" y="107"/>
                  <a:pt x="251" y="108"/>
                </a:cubicBezTo>
                <a:cubicBezTo>
                  <a:pt x="251" y="107"/>
                  <a:pt x="251" y="107"/>
                  <a:pt x="251" y="107"/>
                </a:cubicBezTo>
                <a:cubicBezTo>
                  <a:pt x="251" y="107"/>
                  <a:pt x="252" y="107"/>
                  <a:pt x="252" y="106"/>
                </a:cubicBezTo>
                <a:cubicBezTo>
                  <a:pt x="251" y="106"/>
                  <a:pt x="251" y="105"/>
                  <a:pt x="251" y="105"/>
                </a:cubicBezTo>
                <a:cubicBezTo>
                  <a:pt x="252" y="105"/>
                  <a:pt x="252" y="106"/>
                  <a:pt x="252" y="106"/>
                </a:cubicBezTo>
                <a:cubicBezTo>
                  <a:pt x="252" y="107"/>
                  <a:pt x="253" y="107"/>
                  <a:pt x="253" y="106"/>
                </a:cubicBezTo>
                <a:cubicBezTo>
                  <a:pt x="253" y="104"/>
                  <a:pt x="253" y="102"/>
                  <a:pt x="252" y="100"/>
                </a:cubicBezTo>
                <a:cubicBezTo>
                  <a:pt x="255" y="94"/>
                  <a:pt x="265" y="94"/>
                  <a:pt x="271" y="95"/>
                </a:cubicBezTo>
                <a:cubicBezTo>
                  <a:pt x="271" y="95"/>
                  <a:pt x="271" y="96"/>
                  <a:pt x="271" y="96"/>
                </a:cubicBezTo>
                <a:cubicBezTo>
                  <a:pt x="269" y="112"/>
                  <a:pt x="264" y="107"/>
                  <a:pt x="252" y="107"/>
                </a:cubicBezTo>
                <a:close/>
              </a:path>
            </a:pathLst>
          </a:custGeom>
          <a:solidFill>
            <a:srgbClr val="FFFFFF">
              <a:alpha val="100000"/>
            </a:srgbClr>
          </a:solidFill>
          <a:ln w="9525">
            <a:noFill/>
          </a:ln>
        </p:spPr>
        <p:txBody>
          <a:bodyPr/>
          <a:lstStyle/>
          <a:p>
            <a:endParaRPr lang="zh-CN" altLang="en-US"/>
          </a:p>
        </p:txBody>
      </p:sp>
      <p:sp>
        <p:nvSpPr>
          <p:cNvPr id="24589" name="Freeform 134"/>
          <p:cNvSpPr>
            <a:spLocks noEditPoints="1"/>
          </p:cNvSpPr>
          <p:nvPr/>
        </p:nvSpPr>
        <p:spPr>
          <a:xfrm>
            <a:off x="10013950" y="3687763"/>
            <a:ext cx="255588" cy="655637"/>
          </a:xfrm>
          <a:custGeom>
            <a:avLst/>
            <a:gdLst>
              <a:gd name="txL" fmla="*/ 0 w 33"/>
              <a:gd name="txT" fmla="*/ 0 h 85"/>
              <a:gd name="txR" fmla="*/ 33 w 33"/>
              <a:gd name="txB" fmla="*/ 85 h 85"/>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33" h="85">
                <a:moveTo>
                  <a:pt x="2" y="84"/>
                </a:moveTo>
                <a:cubicBezTo>
                  <a:pt x="11" y="85"/>
                  <a:pt x="20" y="85"/>
                  <a:pt x="29" y="85"/>
                </a:cubicBezTo>
                <a:cubicBezTo>
                  <a:pt x="30" y="85"/>
                  <a:pt x="30" y="85"/>
                  <a:pt x="30" y="84"/>
                </a:cubicBezTo>
                <a:cubicBezTo>
                  <a:pt x="33" y="57"/>
                  <a:pt x="33" y="29"/>
                  <a:pt x="32" y="2"/>
                </a:cubicBezTo>
                <a:cubicBezTo>
                  <a:pt x="32" y="1"/>
                  <a:pt x="32" y="1"/>
                  <a:pt x="32" y="1"/>
                </a:cubicBezTo>
                <a:cubicBezTo>
                  <a:pt x="22" y="0"/>
                  <a:pt x="14" y="0"/>
                  <a:pt x="5" y="1"/>
                </a:cubicBezTo>
                <a:cubicBezTo>
                  <a:pt x="4" y="1"/>
                  <a:pt x="3" y="1"/>
                  <a:pt x="3" y="2"/>
                </a:cubicBezTo>
                <a:cubicBezTo>
                  <a:pt x="4" y="29"/>
                  <a:pt x="2" y="56"/>
                  <a:pt x="1" y="83"/>
                </a:cubicBezTo>
                <a:cubicBezTo>
                  <a:pt x="1" y="84"/>
                  <a:pt x="1" y="84"/>
                  <a:pt x="2" y="84"/>
                </a:cubicBezTo>
                <a:close/>
                <a:moveTo>
                  <a:pt x="4" y="52"/>
                </a:moveTo>
                <a:cubicBezTo>
                  <a:pt x="5" y="35"/>
                  <a:pt x="6" y="18"/>
                  <a:pt x="5" y="2"/>
                </a:cubicBezTo>
                <a:cubicBezTo>
                  <a:pt x="9" y="2"/>
                  <a:pt x="14" y="1"/>
                  <a:pt x="18" y="2"/>
                </a:cubicBezTo>
                <a:cubicBezTo>
                  <a:pt x="23" y="2"/>
                  <a:pt x="26" y="4"/>
                  <a:pt x="28" y="6"/>
                </a:cubicBezTo>
                <a:cubicBezTo>
                  <a:pt x="28" y="6"/>
                  <a:pt x="28" y="5"/>
                  <a:pt x="27" y="5"/>
                </a:cubicBezTo>
                <a:cubicBezTo>
                  <a:pt x="21" y="6"/>
                  <a:pt x="15" y="5"/>
                  <a:pt x="9" y="6"/>
                </a:cubicBezTo>
                <a:cubicBezTo>
                  <a:pt x="9" y="6"/>
                  <a:pt x="9" y="6"/>
                  <a:pt x="9" y="6"/>
                </a:cubicBezTo>
                <a:cubicBezTo>
                  <a:pt x="9" y="6"/>
                  <a:pt x="9" y="6"/>
                  <a:pt x="9" y="6"/>
                </a:cubicBezTo>
                <a:cubicBezTo>
                  <a:pt x="9" y="16"/>
                  <a:pt x="10" y="27"/>
                  <a:pt x="9" y="37"/>
                </a:cubicBezTo>
                <a:cubicBezTo>
                  <a:pt x="9" y="37"/>
                  <a:pt x="10" y="37"/>
                  <a:pt x="10" y="37"/>
                </a:cubicBezTo>
                <a:cubicBezTo>
                  <a:pt x="16" y="38"/>
                  <a:pt x="21" y="38"/>
                  <a:pt x="27" y="38"/>
                </a:cubicBezTo>
                <a:cubicBezTo>
                  <a:pt x="28" y="38"/>
                  <a:pt x="28" y="38"/>
                  <a:pt x="28" y="37"/>
                </a:cubicBezTo>
                <a:cubicBezTo>
                  <a:pt x="28" y="27"/>
                  <a:pt x="29" y="17"/>
                  <a:pt x="28" y="6"/>
                </a:cubicBezTo>
                <a:cubicBezTo>
                  <a:pt x="30" y="8"/>
                  <a:pt x="30" y="11"/>
                  <a:pt x="31" y="14"/>
                </a:cubicBezTo>
                <a:cubicBezTo>
                  <a:pt x="32" y="23"/>
                  <a:pt x="31" y="33"/>
                  <a:pt x="31" y="42"/>
                </a:cubicBezTo>
                <a:cubicBezTo>
                  <a:pt x="30" y="52"/>
                  <a:pt x="30" y="61"/>
                  <a:pt x="29" y="71"/>
                </a:cubicBezTo>
                <a:cubicBezTo>
                  <a:pt x="30" y="70"/>
                  <a:pt x="29" y="82"/>
                  <a:pt x="28" y="82"/>
                </a:cubicBezTo>
                <a:cubicBezTo>
                  <a:pt x="28" y="83"/>
                  <a:pt x="26" y="82"/>
                  <a:pt x="25" y="83"/>
                </a:cubicBezTo>
                <a:cubicBezTo>
                  <a:pt x="20" y="85"/>
                  <a:pt x="7" y="83"/>
                  <a:pt x="4" y="80"/>
                </a:cubicBezTo>
                <a:cubicBezTo>
                  <a:pt x="0" y="75"/>
                  <a:pt x="4" y="58"/>
                  <a:pt x="4" y="52"/>
                </a:cubicBezTo>
                <a:close/>
                <a:moveTo>
                  <a:pt x="27" y="36"/>
                </a:moveTo>
                <a:cubicBezTo>
                  <a:pt x="27" y="36"/>
                  <a:pt x="27" y="36"/>
                  <a:pt x="27" y="36"/>
                </a:cubicBezTo>
                <a:cubicBezTo>
                  <a:pt x="26" y="36"/>
                  <a:pt x="26" y="36"/>
                  <a:pt x="26" y="36"/>
                </a:cubicBezTo>
                <a:cubicBezTo>
                  <a:pt x="25" y="37"/>
                  <a:pt x="23" y="36"/>
                  <a:pt x="22" y="36"/>
                </a:cubicBezTo>
                <a:cubicBezTo>
                  <a:pt x="20" y="36"/>
                  <a:pt x="12" y="37"/>
                  <a:pt x="11" y="36"/>
                </a:cubicBezTo>
                <a:cubicBezTo>
                  <a:pt x="10" y="36"/>
                  <a:pt x="11" y="33"/>
                  <a:pt x="11" y="33"/>
                </a:cubicBezTo>
                <a:cubicBezTo>
                  <a:pt x="11" y="30"/>
                  <a:pt x="10" y="26"/>
                  <a:pt x="10" y="23"/>
                </a:cubicBezTo>
                <a:cubicBezTo>
                  <a:pt x="10" y="18"/>
                  <a:pt x="10" y="12"/>
                  <a:pt x="9" y="7"/>
                </a:cubicBezTo>
                <a:cubicBezTo>
                  <a:pt x="14" y="8"/>
                  <a:pt x="19" y="7"/>
                  <a:pt x="23" y="7"/>
                </a:cubicBezTo>
                <a:cubicBezTo>
                  <a:pt x="28" y="7"/>
                  <a:pt x="27" y="6"/>
                  <a:pt x="27" y="10"/>
                </a:cubicBezTo>
                <a:cubicBezTo>
                  <a:pt x="27" y="15"/>
                  <a:pt x="27" y="20"/>
                  <a:pt x="27" y="25"/>
                </a:cubicBezTo>
                <a:cubicBezTo>
                  <a:pt x="27" y="28"/>
                  <a:pt x="28" y="33"/>
                  <a:pt x="27" y="36"/>
                </a:cubicBezTo>
                <a:close/>
              </a:path>
            </a:pathLst>
          </a:custGeom>
          <a:solidFill>
            <a:srgbClr val="FFFFFF">
              <a:alpha val="100000"/>
            </a:srgbClr>
          </a:solidFill>
          <a:ln w="9525">
            <a:noFill/>
          </a:ln>
        </p:spPr>
        <p:txBody>
          <a:bodyPr/>
          <a:lstStyle/>
          <a:p>
            <a:endParaRPr lang="zh-CN" altLang="en-US"/>
          </a:p>
        </p:txBody>
      </p:sp>
      <p:sp>
        <p:nvSpPr>
          <p:cNvPr id="24590" name="Freeform 135"/>
          <p:cNvSpPr>
            <a:spLocks noEditPoints="1"/>
          </p:cNvSpPr>
          <p:nvPr/>
        </p:nvSpPr>
        <p:spPr>
          <a:xfrm>
            <a:off x="8820150" y="4011613"/>
            <a:ext cx="60325" cy="161925"/>
          </a:xfrm>
          <a:custGeom>
            <a:avLst/>
            <a:gdLst>
              <a:gd name="txL" fmla="*/ 0 w 8"/>
              <a:gd name="txT" fmla="*/ 0 h 21"/>
              <a:gd name="txR" fmla="*/ 8 w 8"/>
              <a:gd name="txB" fmla="*/ 21 h 21"/>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8" h="21">
                <a:moveTo>
                  <a:pt x="1" y="17"/>
                </a:moveTo>
                <a:cubicBezTo>
                  <a:pt x="1" y="20"/>
                  <a:pt x="3" y="21"/>
                  <a:pt x="7" y="20"/>
                </a:cubicBezTo>
                <a:cubicBezTo>
                  <a:pt x="7" y="20"/>
                  <a:pt x="7" y="20"/>
                  <a:pt x="7" y="20"/>
                </a:cubicBezTo>
                <a:cubicBezTo>
                  <a:pt x="7" y="17"/>
                  <a:pt x="7" y="13"/>
                  <a:pt x="8" y="10"/>
                </a:cubicBezTo>
                <a:cubicBezTo>
                  <a:pt x="8" y="8"/>
                  <a:pt x="8" y="5"/>
                  <a:pt x="7" y="3"/>
                </a:cubicBezTo>
                <a:cubicBezTo>
                  <a:pt x="7" y="1"/>
                  <a:pt x="6" y="0"/>
                  <a:pt x="4" y="1"/>
                </a:cubicBezTo>
                <a:cubicBezTo>
                  <a:pt x="2" y="1"/>
                  <a:pt x="1" y="2"/>
                  <a:pt x="1" y="5"/>
                </a:cubicBezTo>
                <a:cubicBezTo>
                  <a:pt x="1" y="8"/>
                  <a:pt x="0" y="13"/>
                  <a:pt x="1" y="17"/>
                </a:cubicBezTo>
                <a:cubicBezTo>
                  <a:pt x="1" y="17"/>
                  <a:pt x="1" y="17"/>
                  <a:pt x="1" y="17"/>
                </a:cubicBezTo>
                <a:close/>
                <a:moveTo>
                  <a:pt x="6" y="16"/>
                </a:moveTo>
                <a:cubicBezTo>
                  <a:pt x="6" y="17"/>
                  <a:pt x="6" y="18"/>
                  <a:pt x="6" y="19"/>
                </a:cubicBezTo>
                <a:cubicBezTo>
                  <a:pt x="5" y="20"/>
                  <a:pt x="2" y="19"/>
                  <a:pt x="2" y="17"/>
                </a:cubicBezTo>
                <a:cubicBezTo>
                  <a:pt x="2" y="17"/>
                  <a:pt x="2" y="17"/>
                  <a:pt x="2" y="17"/>
                </a:cubicBezTo>
                <a:cubicBezTo>
                  <a:pt x="2" y="16"/>
                  <a:pt x="2" y="13"/>
                  <a:pt x="2" y="11"/>
                </a:cubicBezTo>
                <a:cubicBezTo>
                  <a:pt x="2" y="11"/>
                  <a:pt x="2" y="11"/>
                  <a:pt x="2" y="11"/>
                </a:cubicBezTo>
                <a:cubicBezTo>
                  <a:pt x="3" y="10"/>
                  <a:pt x="5" y="11"/>
                  <a:pt x="7" y="11"/>
                </a:cubicBezTo>
                <a:cubicBezTo>
                  <a:pt x="7" y="11"/>
                  <a:pt x="7" y="11"/>
                  <a:pt x="7" y="11"/>
                </a:cubicBezTo>
                <a:cubicBezTo>
                  <a:pt x="6" y="13"/>
                  <a:pt x="6" y="14"/>
                  <a:pt x="6" y="16"/>
                </a:cubicBezTo>
                <a:close/>
                <a:moveTo>
                  <a:pt x="4" y="2"/>
                </a:moveTo>
                <a:cubicBezTo>
                  <a:pt x="8" y="2"/>
                  <a:pt x="7" y="7"/>
                  <a:pt x="7" y="10"/>
                </a:cubicBezTo>
                <a:cubicBezTo>
                  <a:pt x="5" y="10"/>
                  <a:pt x="3" y="10"/>
                  <a:pt x="2" y="9"/>
                </a:cubicBezTo>
                <a:cubicBezTo>
                  <a:pt x="2" y="9"/>
                  <a:pt x="2" y="9"/>
                  <a:pt x="2" y="9"/>
                </a:cubicBezTo>
                <a:cubicBezTo>
                  <a:pt x="2" y="5"/>
                  <a:pt x="2" y="2"/>
                  <a:pt x="4" y="2"/>
                </a:cubicBezTo>
                <a:close/>
              </a:path>
            </a:pathLst>
          </a:custGeom>
          <a:solidFill>
            <a:srgbClr val="FFFFFF">
              <a:alpha val="100000"/>
            </a:srgbClr>
          </a:solidFill>
          <a:ln w="9525">
            <a:noFill/>
          </a:ln>
        </p:spPr>
        <p:txBody>
          <a:bodyPr/>
          <a:lstStyle/>
          <a:p>
            <a:endParaRPr lang="zh-CN" altLang="en-US"/>
          </a:p>
        </p:txBody>
      </p:sp>
      <p:sp>
        <p:nvSpPr>
          <p:cNvPr id="24591" name="Freeform 136"/>
          <p:cNvSpPr/>
          <p:nvPr/>
        </p:nvSpPr>
        <p:spPr>
          <a:xfrm>
            <a:off x="9028113" y="3665538"/>
            <a:ext cx="61912" cy="7937"/>
          </a:xfrm>
          <a:custGeom>
            <a:avLst/>
            <a:gdLst>
              <a:gd name="txL" fmla="*/ 0 w 8"/>
              <a:gd name="txT" fmla="*/ 0 h 1"/>
              <a:gd name="txR" fmla="*/ 8 w 8"/>
              <a:gd name="txB" fmla="*/ 1 h 1"/>
            </a:gdLst>
            <a:ahLst/>
            <a:cxnLst>
              <a:cxn ang="0">
                <a:pos x="0" y="2147483646"/>
              </a:cxn>
              <a:cxn ang="0">
                <a:pos x="2147483646" y="0"/>
              </a:cxn>
              <a:cxn ang="0">
                <a:pos x="2147483646" y="2147483646"/>
              </a:cxn>
              <a:cxn ang="0">
                <a:pos x="0" y="2147483646"/>
              </a:cxn>
            </a:cxnLst>
            <a:rect l="txL" t="txT" r="txR" b="txB"/>
            <a:pathLst>
              <a:path w="8" h="1">
                <a:moveTo>
                  <a:pt x="0" y="1"/>
                </a:moveTo>
                <a:cubicBezTo>
                  <a:pt x="2" y="1"/>
                  <a:pt x="5" y="1"/>
                  <a:pt x="8" y="0"/>
                </a:cubicBezTo>
                <a:cubicBezTo>
                  <a:pt x="7" y="1"/>
                  <a:pt x="5" y="1"/>
                  <a:pt x="3" y="1"/>
                </a:cubicBezTo>
                <a:cubicBezTo>
                  <a:pt x="2" y="1"/>
                  <a:pt x="1" y="1"/>
                  <a:pt x="0" y="1"/>
                </a:cubicBezTo>
                <a:close/>
              </a:path>
            </a:pathLst>
          </a:custGeom>
          <a:solidFill>
            <a:srgbClr val="FFFFFF">
              <a:alpha val="100000"/>
            </a:srgbClr>
          </a:solidFill>
          <a:ln w="9525">
            <a:noFill/>
          </a:ln>
        </p:spPr>
        <p:txBody>
          <a:bodyPr/>
          <a:lstStyle/>
          <a:p>
            <a:endParaRPr lang="zh-CN" altLang="en-US"/>
          </a:p>
        </p:txBody>
      </p:sp>
      <p:sp>
        <p:nvSpPr>
          <p:cNvPr id="24592" name="Freeform 137"/>
          <p:cNvSpPr>
            <a:spLocks noEditPoints="1"/>
          </p:cNvSpPr>
          <p:nvPr/>
        </p:nvSpPr>
        <p:spPr>
          <a:xfrm>
            <a:off x="8912225" y="3711575"/>
            <a:ext cx="1117600" cy="254000"/>
          </a:xfrm>
          <a:custGeom>
            <a:avLst/>
            <a:gdLst>
              <a:gd name="txL" fmla="*/ 0 w 145"/>
              <a:gd name="txT" fmla="*/ 0 h 33"/>
              <a:gd name="txR" fmla="*/ 145 w 145"/>
              <a:gd name="txB" fmla="*/ 33 h 33"/>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45" h="33">
                <a:moveTo>
                  <a:pt x="0" y="33"/>
                </a:moveTo>
                <a:cubicBezTo>
                  <a:pt x="48" y="31"/>
                  <a:pt x="96" y="29"/>
                  <a:pt x="143" y="31"/>
                </a:cubicBezTo>
                <a:cubicBezTo>
                  <a:pt x="145" y="31"/>
                  <a:pt x="145" y="30"/>
                  <a:pt x="145" y="29"/>
                </a:cubicBezTo>
                <a:cubicBezTo>
                  <a:pt x="145" y="19"/>
                  <a:pt x="143" y="10"/>
                  <a:pt x="142" y="1"/>
                </a:cubicBezTo>
                <a:cubicBezTo>
                  <a:pt x="142" y="0"/>
                  <a:pt x="142" y="0"/>
                  <a:pt x="141" y="0"/>
                </a:cubicBezTo>
                <a:cubicBezTo>
                  <a:pt x="106" y="0"/>
                  <a:pt x="70" y="1"/>
                  <a:pt x="35" y="3"/>
                </a:cubicBezTo>
                <a:cubicBezTo>
                  <a:pt x="28" y="3"/>
                  <a:pt x="14" y="1"/>
                  <a:pt x="9" y="6"/>
                </a:cubicBezTo>
                <a:cubicBezTo>
                  <a:pt x="2" y="11"/>
                  <a:pt x="1" y="25"/>
                  <a:pt x="0" y="32"/>
                </a:cubicBezTo>
                <a:cubicBezTo>
                  <a:pt x="0" y="32"/>
                  <a:pt x="1" y="32"/>
                  <a:pt x="1" y="32"/>
                </a:cubicBezTo>
                <a:cubicBezTo>
                  <a:pt x="1" y="32"/>
                  <a:pt x="0" y="32"/>
                  <a:pt x="0" y="32"/>
                </a:cubicBezTo>
                <a:cubicBezTo>
                  <a:pt x="0" y="32"/>
                  <a:pt x="0" y="33"/>
                  <a:pt x="0" y="33"/>
                </a:cubicBezTo>
                <a:close/>
                <a:moveTo>
                  <a:pt x="10" y="19"/>
                </a:moveTo>
                <a:cubicBezTo>
                  <a:pt x="10" y="19"/>
                  <a:pt x="10" y="19"/>
                  <a:pt x="10" y="19"/>
                </a:cubicBezTo>
                <a:cubicBezTo>
                  <a:pt x="9" y="20"/>
                  <a:pt x="9" y="20"/>
                  <a:pt x="8" y="19"/>
                </a:cubicBezTo>
                <a:cubicBezTo>
                  <a:pt x="8" y="19"/>
                  <a:pt x="8" y="19"/>
                  <a:pt x="7" y="19"/>
                </a:cubicBezTo>
                <a:cubicBezTo>
                  <a:pt x="7" y="19"/>
                  <a:pt x="7" y="19"/>
                  <a:pt x="7" y="19"/>
                </a:cubicBezTo>
                <a:cubicBezTo>
                  <a:pt x="7" y="18"/>
                  <a:pt x="7" y="18"/>
                  <a:pt x="7" y="17"/>
                </a:cubicBezTo>
                <a:cubicBezTo>
                  <a:pt x="7" y="17"/>
                  <a:pt x="8" y="17"/>
                  <a:pt x="8" y="17"/>
                </a:cubicBezTo>
                <a:cubicBezTo>
                  <a:pt x="8" y="17"/>
                  <a:pt x="8" y="17"/>
                  <a:pt x="8" y="16"/>
                </a:cubicBezTo>
                <a:cubicBezTo>
                  <a:pt x="8" y="14"/>
                  <a:pt x="11" y="15"/>
                  <a:pt x="11" y="16"/>
                </a:cubicBezTo>
                <a:cubicBezTo>
                  <a:pt x="12" y="17"/>
                  <a:pt x="11" y="18"/>
                  <a:pt x="10" y="19"/>
                </a:cubicBezTo>
                <a:cubicBezTo>
                  <a:pt x="10" y="19"/>
                  <a:pt x="10" y="19"/>
                  <a:pt x="10" y="19"/>
                </a:cubicBezTo>
                <a:close/>
                <a:moveTo>
                  <a:pt x="7" y="20"/>
                </a:moveTo>
                <a:cubicBezTo>
                  <a:pt x="8" y="20"/>
                  <a:pt x="9" y="20"/>
                  <a:pt x="10" y="20"/>
                </a:cubicBezTo>
                <a:cubicBezTo>
                  <a:pt x="10" y="21"/>
                  <a:pt x="11" y="22"/>
                  <a:pt x="12" y="23"/>
                </a:cubicBezTo>
                <a:cubicBezTo>
                  <a:pt x="13" y="25"/>
                  <a:pt x="14" y="26"/>
                  <a:pt x="15" y="27"/>
                </a:cubicBezTo>
                <a:cubicBezTo>
                  <a:pt x="15" y="27"/>
                  <a:pt x="15" y="27"/>
                  <a:pt x="15" y="27"/>
                </a:cubicBezTo>
                <a:cubicBezTo>
                  <a:pt x="15" y="28"/>
                  <a:pt x="15" y="29"/>
                  <a:pt x="15" y="29"/>
                </a:cubicBezTo>
                <a:cubicBezTo>
                  <a:pt x="14" y="30"/>
                  <a:pt x="16" y="30"/>
                  <a:pt x="16" y="30"/>
                </a:cubicBezTo>
                <a:cubicBezTo>
                  <a:pt x="16" y="28"/>
                  <a:pt x="16" y="27"/>
                  <a:pt x="16" y="25"/>
                </a:cubicBezTo>
                <a:cubicBezTo>
                  <a:pt x="17" y="26"/>
                  <a:pt x="18" y="26"/>
                  <a:pt x="19" y="26"/>
                </a:cubicBezTo>
                <a:cubicBezTo>
                  <a:pt x="19" y="26"/>
                  <a:pt x="19" y="26"/>
                  <a:pt x="20" y="26"/>
                </a:cubicBezTo>
                <a:cubicBezTo>
                  <a:pt x="20" y="26"/>
                  <a:pt x="20" y="27"/>
                  <a:pt x="20" y="27"/>
                </a:cubicBezTo>
                <a:cubicBezTo>
                  <a:pt x="20" y="27"/>
                  <a:pt x="20" y="28"/>
                  <a:pt x="20" y="28"/>
                </a:cubicBezTo>
                <a:cubicBezTo>
                  <a:pt x="20" y="28"/>
                  <a:pt x="20" y="28"/>
                  <a:pt x="20" y="28"/>
                </a:cubicBezTo>
                <a:cubicBezTo>
                  <a:pt x="20" y="29"/>
                  <a:pt x="20" y="29"/>
                  <a:pt x="20" y="30"/>
                </a:cubicBezTo>
                <a:cubicBezTo>
                  <a:pt x="15" y="31"/>
                  <a:pt x="11" y="31"/>
                  <a:pt x="6" y="32"/>
                </a:cubicBezTo>
                <a:cubicBezTo>
                  <a:pt x="7" y="28"/>
                  <a:pt x="7" y="24"/>
                  <a:pt x="7" y="20"/>
                </a:cubicBezTo>
                <a:close/>
                <a:moveTo>
                  <a:pt x="15" y="23"/>
                </a:moveTo>
                <a:cubicBezTo>
                  <a:pt x="14" y="20"/>
                  <a:pt x="14" y="17"/>
                  <a:pt x="17" y="16"/>
                </a:cubicBezTo>
                <a:cubicBezTo>
                  <a:pt x="19" y="14"/>
                  <a:pt x="22" y="15"/>
                  <a:pt x="24" y="17"/>
                </a:cubicBezTo>
                <a:cubicBezTo>
                  <a:pt x="25" y="19"/>
                  <a:pt x="25" y="21"/>
                  <a:pt x="23" y="22"/>
                </a:cubicBezTo>
                <a:cubicBezTo>
                  <a:pt x="22" y="22"/>
                  <a:pt x="21" y="22"/>
                  <a:pt x="20" y="21"/>
                </a:cubicBezTo>
                <a:cubicBezTo>
                  <a:pt x="19" y="20"/>
                  <a:pt x="19" y="21"/>
                  <a:pt x="19" y="21"/>
                </a:cubicBezTo>
                <a:cubicBezTo>
                  <a:pt x="20" y="23"/>
                  <a:pt x="21" y="23"/>
                  <a:pt x="22" y="24"/>
                </a:cubicBezTo>
                <a:cubicBezTo>
                  <a:pt x="22" y="24"/>
                  <a:pt x="21" y="24"/>
                  <a:pt x="21" y="24"/>
                </a:cubicBezTo>
                <a:cubicBezTo>
                  <a:pt x="20" y="25"/>
                  <a:pt x="18" y="25"/>
                  <a:pt x="17" y="24"/>
                </a:cubicBezTo>
                <a:cubicBezTo>
                  <a:pt x="16" y="24"/>
                  <a:pt x="15" y="23"/>
                  <a:pt x="15" y="23"/>
                </a:cubicBezTo>
                <a:close/>
                <a:moveTo>
                  <a:pt x="27" y="18"/>
                </a:moveTo>
                <a:cubicBezTo>
                  <a:pt x="27" y="19"/>
                  <a:pt x="27" y="19"/>
                  <a:pt x="27" y="20"/>
                </a:cubicBezTo>
                <a:cubicBezTo>
                  <a:pt x="27" y="20"/>
                  <a:pt x="28" y="20"/>
                  <a:pt x="28" y="20"/>
                </a:cubicBezTo>
                <a:cubicBezTo>
                  <a:pt x="30" y="20"/>
                  <a:pt x="30" y="22"/>
                  <a:pt x="29" y="22"/>
                </a:cubicBezTo>
                <a:cubicBezTo>
                  <a:pt x="28" y="23"/>
                  <a:pt x="28" y="23"/>
                  <a:pt x="27" y="23"/>
                </a:cubicBezTo>
                <a:cubicBezTo>
                  <a:pt x="27" y="23"/>
                  <a:pt x="27" y="22"/>
                  <a:pt x="27" y="22"/>
                </a:cubicBezTo>
                <a:cubicBezTo>
                  <a:pt x="26" y="21"/>
                  <a:pt x="26" y="19"/>
                  <a:pt x="27" y="18"/>
                </a:cubicBezTo>
                <a:close/>
                <a:moveTo>
                  <a:pt x="21" y="27"/>
                </a:moveTo>
                <a:cubicBezTo>
                  <a:pt x="21" y="26"/>
                  <a:pt x="21" y="26"/>
                  <a:pt x="21" y="26"/>
                </a:cubicBezTo>
                <a:cubicBezTo>
                  <a:pt x="21" y="26"/>
                  <a:pt x="21" y="26"/>
                  <a:pt x="21" y="26"/>
                </a:cubicBezTo>
                <a:cubicBezTo>
                  <a:pt x="21" y="25"/>
                  <a:pt x="22" y="25"/>
                  <a:pt x="22" y="25"/>
                </a:cubicBezTo>
                <a:cubicBezTo>
                  <a:pt x="24" y="24"/>
                  <a:pt x="25" y="22"/>
                  <a:pt x="26" y="20"/>
                </a:cubicBezTo>
                <a:cubicBezTo>
                  <a:pt x="26" y="21"/>
                  <a:pt x="26" y="22"/>
                  <a:pt x="26" y="23"/>
                </a:cubicBezTo>
                <a:cubicBezTo>
                  <a:pt x="25" y="23"/>
                  <a:pt x="24" y="24"/>
                  <a:pt x="23" y="25"/>
                </a:cubicBezTo>
                <a:cubicBezTo>
                  <a:pt x="22" y="25"/>
                  <a:pt x="22" y="26"/>
                  <a:pt x="21" y="27"/>
                </a:cubicBezTo>
                <a:close/>
                <a:moveTo>
                  <a:pt x="36" y="5"/>
                </a:moveTo>
                <a:cubicBezTo>
                  <a:pt x="46" y="4"/>
                  <a:pt x="57" y="4"/>
                  <a:pt x="67" y="4"/>
                </a:cubicBezTo>
                <a:cubicBezTo>
                  <a:pt x="68" y="9"/>
                  <a:pt x="67" y="15"/>
                  <a:pt x="67" y="20"/>
                </a:cubicBezTo>
                <a:cubicBezTo>
                  <a:pt x="67" y="22"/>
                  <a:pt x="66" y="25"/>
                  <a:pt x="67" y="28"/>
                </a:cubicBezTo>
                <a:cubicBezTo>
                  <a:pt x="63" y="28"/>
                  <a:pt x="60" y="28"/>
                  <a:pt x="57" y="28"/>
                </a:cubicBezTo>
                <a:cubicBezTo>
                  <a:pt x="57" y="27"/>
                  <a:pt x="56" y="26"/>
                  <a:pt x="56" y="26"/>
                </a:cubicBezTo>
                <a:cubicBezTo>
                  <a:pt x="56" y="25"/>
                  <a:pt x="55" y="25"/>
                  <a:pt x="55" y="24"/>
                </a:cubicBezTo>
                <a:cubicBezTo>
                  <a:pt x="55" y="24"/>
                  <a:pt x="54" y="24"/>
                  <a:pt x="54" y="23"/>
                </a:cubicBezTo>
                <a:cubicBezTo>
                  <a:pt x="54" y="23"/>
                  <a:pt x="54" y="23"/>
                  <a:pt x="55" y="23"/>
                </a:cubicBezTo>
                <a:cubicBezTo>
                  <a:pt x="55" y="23"/>
                  <a:pt x="56" y="22"/>
                  <a:pt x="57" y="22"/>
                </a:cubicBezTo>
                <a:cubicBezTo>
                  <a:pt x="58" y="22"/>
                  <a:pt x="60" y="22"/>
                  <a:pt x="61" y="21"/>
                </a:cubicBezTo>
                <a:cubicBezTo>
                  <a:pt x="63" y="19"/>
                  <a:pt x="61" y="15"/>
                  <a:pt x="60" y="13"/>
                </a:cubicBezTo>
                <a:cubicBezTo>
                  <a:pt x="59" y="10"/>
                  <a:pt x="56" y="7"/>
                  <a:pt x="53" y="6"/>
                </a:cubicBezTo>
                <a:cubicBezTo>
                  <a:pt x="51" y="6"/>
                  <a:pt x="49" y="7"/>
                  <a:pt x="48" y="9"/>
                </a:cubicBezTo>
                <a:cubicBezTo>
                  <a:pt x="48" y="8"/>
                  <a:pt x="46" y="8"/>
                  <a:pt x="46" y="9"/>
                </a:cubicBezTo>
                <a:cubicBezTo>
                  <a:pt x="46" y="10"/>
                  <a:pt x="44" y="10"/>
                  <a:pt x="43" y="11"/>
                </a:cubicBezTo>
                <a:cubicBezTo>
                  <a:pt x="42" y="11"/>
                  <a:pt x="42" y="12"/>
                  <a:pt x="42" y="12"/>
                </a:cubicBezTo>
                <a:cubicBezTo>
                  <a:pt x="41" y="14"/>
                  <a:pt x="40" y="17"/>
                  <a:pt x="41" y="19"/>
                </a:cubicBezTo>
                <a:cubicBezTo>
                  <a:pt x="41" y="20"/>
                  <a:pt x="42" y="21"/>
                  <a:pt x="43" y="22"/>
                </a:cubicBezTo>
                <a:cubicBezTo>
                  <a:pt x="45" y="22"/>
                  <a:pt x="46" y="22"/>
                  <a:pt x="47" y="21"/>
                </a:cubicBezTo>
                <a:cubicBezTo>
                  <a:pt x="47" y="21"/>
                  <a:pt x="47" y="21"/>
                  <a:pt x="46" y="21"/>
                </a:cubicBezTo>
                <a:cubicBezTo>
                  <a:pt x="42" y="23"/>
                  <a:pt x="41" y="17"/>
                  <a:pt x="42" y="14"/>
                </a:cubicBezTo>
                <a:cubicBezTo>
                  <a:pt x="42" y="14"/>
                  <a:pt x="42" y="13"/>
                  <a:pt x="43" y="12"/>
                </a:cubicBezTo>
                <a:cubicBezTo>
                  <a:pt x="43" y="11"/>
                  <a:pt x="45" y="11"/>
                  <a:pt x="45" y="11"/>
                </a:cubicBezTo>
                <a:cubicBezTo>
                  <a:pt x="46" y="11"/>
                  <a:pt x="47" y="10"/>
                  <a:pt x="47" y="10"/>
                </a:cubicBezTo>
                <a:cubicBezTo>
                  <a:pt x="48" y="10"/>
                  <a:pt x="48" y="10"/>
                  <a:pt x="48" y="10"/>
                </a:cubicBezTo>
                <a:cubicBezTo>
                  <a:pt x="48" y="10"/>
                  <a:pt x="48" y="10"/>
                  <a:pt x="48" y="10"/>
                </a:cubicBezTo>
                <a:cubicBezTo>
                  <a:pt x="48" y="10"/>
                  <a:pt x="48" y="10"/>
                  <a:pt x="48" y="10"/>
                </a:cubicBezTo>
                <a:cubicBezTo>
                  <a:pt x="49" y="7"/>
                  <a:pt x="52" y="7"/>
                  <a:pt x="55" y="8"/>
                </a:cubicBezTo>
                <a:cubicBezTo>
                  <a:pt x="56" y="9"/>
                  <a:pt x="58" y="11"/>
                  <a:pt x="59" y="12"/>
                </a:cubicBezTo>
                <a:cubicBezTo>
                  <a:pt x="60" y="14"/>
                  <a:pt x="60" y="16"/>
                  <a:pt x="60" y="18"/>
                </a:cubicBezTo>
                <a:cubicBezTo>
                  <a:pt x="61" y="19"/>
                  <a:pt x="61" y="21"/>
                  <a:pt x="58" y="21"/>
                </a:cubicBezTo>
                <a:cubicBezTo>
                  <a:pt x="58" y="21"/>
                  <a:pt x="58" y="21"/>
                  <a:pt x="57" y="21"/>
                </a:cubicBezTo>
                <a:cubicBezTo>
                  <a:pt x="58" y="19"/>
                  <a:pt x="59" y="17"/>
                  <a:pt x="58" y="15"/>
                </a:cubicBezTo>
                <a:cubicBezTo>
                  <a:pt x="56" y="12"/>
                  <a:pt x="52" y="10"/>
                  <a:pt x="49" y="12"/>
                </a:cubicBezTo>
                <a:cubicBezTo>
                  <a:pt x="45" y="14"/>
                  <a:pt x="45" y="18"/>
                  <a:pt x="47" y="21"/>
                </a:cubicBezTo>
                <a:cubicBezTo>
                  <a:pt x="47" y="21"/>
                  <a:pt x="47" y="21"/>
                  <a:pt x="47" y="21"/>
                </a:cubicBezTo>
                <a:cubicBezTo>
                  <a:pt x="47" y="22"/>
                  <a:pt x="48" y="22"/>
                  <a:pt x="48" y="23"/>
                </a:cubicBezTo>
                <a:cubicBezTo>
                  <a:pt x="47" y="24"/>
                  <a:pt x="46" y="27"/>
                  <a:pt x="46" y="28"/>
                </a:cubicBezTo>
                <a:cubicBezTo>
                  <a:pt x="42" y="29"/>
                  <a:pt x="39" y="29"/>
                  <a:pt x="35" y="29"/>
                </a:cubicBezTo>
                <a:cubicBezTo>
                  <a:pt x="35" y="29"/>
                  <a:pt x="35" y="29"/>
                  <a:pt x="35" y="29"/>
                </a:cubicBezTo>
                <a:cubicBezTo>
                  <a:pt x="36" y="21"/>
                  <a:pt x="36" y="13"/>
                  <a:pt x="36" y="5"/>
                </a:cubicBezTo>
                <a:close/>
                <a:moveTo>
                  <a:pt x="47" y="20"/>
                </a:moveTo>
                <a:cubicBezTo>
                  <a:pt x="47" y="19"/>
                  <a:pt x="46" y="18"/>
                  <a:pt x="47" y="16"/>
                </a:cubicBezTo>
                <a:cubicBezTo>
                  <a:pt x="47" y="15"/>
                  <a:pt x="48" y="14"/>
                  <a:pt x="50" y="13"/>
                </a:cubicBezTo>
                <a:cubicBezTo>
                  <a:pt x="53" y="12"/>
                  <a:pt x="56" y="13"/>
                  <a:pt x="57" y="16"/>
                </a:cubicBezTo>
                <a:cubicBezTo>
                  <a:pt x="57" y="19"/>
                  <a:pt x="55" y="21"/>
                  <a:pt x="53" y="22"/>
                </a:cubicBezTo>
                <a:cubicBezTo>
                  <a:pt x="51" y="23"/>
                  <a:pt x="49" y="22"/>
                  <a:pt x="48" y="20"/>
                </a:cubicBezTo>
                <a:cubicBezTo>
                  <a:pt x="47" y="20"/>
                  <a:pt x="47" y="20"/>
                  <a:pt x="47" y="20"/>
                </a:cubicBezTo>
                <a:close/>
                <a:moveTo>
                  <a:pt x="53" y="24"/>
                </a:moveTo>
                <a:cubicBezTo>
                  <a:pt x="54" y="24"/>
                  <a:pt x="54" y="26"/>
                  <a:pt x="55" y="26"/>
                </a:cubicBezTo>
                <a:cubicBezTo>
                  <a:pt x="55" y="27"/>
                  <a:pt x="55" y="27"/>
                  <a:pt x="55" y="28"/>
                </a:cubicBezTo>
                <a:cubicBezTo>
                  <a:pt x="52" y="28"/>
                  <a:pt x="50" y="28"/>
                  <a:pt x="47" y="28"/>
                </a:cubicBezTo>
                <a:cubicBezTo>
                  <a:pt x="47" y="28"/>
                  <a:pt x="47" y="27"/>
                  <a:pt x="48" y="27"/>
                </a:cubicBezTo>
                <a:cubicBezTo>
                  <a:pt x="48" y="25"/>
                  <a:pt x="49" y="24"/>
                  <a:pt x="49" y="23"/>
                </a:cubicBezTo>
                <a:cubicBezTo>
                  <a:pt x="50" y="24"/>
                  <a:pt x="52" y="24"/>
                  <a:pt x="53" y="24"/>
                </a:cubicBezTo>
                <a:close/>
                <a:moveTo>
                  <a:pt x="75" y="15"/>
                </a:moveTo>
                <a:cubicBezTo>
                  <a:pt x="74" y="15"/>
                  <a:pt x="73" y="15"/>
                  <a:pt x="73" y="15"/>
                </a:cubicBezTo>
                <a:cubicBezTo>
                  <a:pt x="73" y="15"/>
                  <a:pt x="73" y="15"/>
                  <a:pt x="73" y="15"/>
                </a:cubicBezTo>
                <a:cubicBezTo>
                  <a:pt x="74" y="14"/>
                  <a:pt x="74" y="14"/>
                  <a:pt x="75" y="14"/>
                </a:cubicBezTo>
                <a:cubicBezTo>
                  <a:pt x="75" y="14"/>
                  <a:pt x="75" y="15"/>
                  <a:pt x="75" y="15"/>
                </a:cubicBezTo>
                <a:close/>
                <a:moveTo>
                  <a:pt x="84" y="12"/>
                </a:moveTo>
                <a:cubicBezTo>
                  <a:pt x="83" y="12"/>
                  <a:pt x="83" y="12"/>
                  <a:pt x="83" y="12"/>
                </a:cubicBezTo>
                <a:cubicBezTo>
                  <a:pt x="83" y="12"/>
                  <a:pt x="83" y="12"/>
                  <a:pt x="83" y="12"/>
                </a:cubicBezTo>
                <a:cubicBezTo>
                  <a:pt x="82" y="12"/>
                  <a:pt x="82" y="12"/>
                  <a:pt x="81" y="12"/>
                </a:cubicBezTo>
                <a:cubicBezTo>
                  <a:pt x="80" y="12"/>
                  <a:pt x="80" y="12"/>
                  <a:pt x="79" y="12"/>
                </a:cubicBezTo>
                <a:cubicBezTo>
                  <a:pt x="78" y="12"/>
                  <a:pt x="77" y="13"/>
                  <a:pt x="76" y="12"/>
                </a:cubicBezTo>
                <a:cubicBezTo>
                  <a:pt x="76" y="12"/>
                  <a:pt x="76" y="12"/>
                  <a:pt x="76" y="12"/>
                </a:cubicBezTo>
                <a:cubicBezTo>
                  <a:pt x="76" y="11"/>
                  <a:pt x="76" y="11"/>
                  <a:pt x="76" y="10"/>
                </a:cubicBezTo>
                <a:cubicBezTo>
                  <a:pt x="77" y="9"/>
                  <a:pt x="79" y="9"/>
                  <a:pt x="81" y="9"/>
                </a:cubicBezTo>
                <a:cubicBezTo>
                  <a:pt x="81" y="9"/>
                  <a:pt x="83" y="9"/>
                  <a:pt x="83" y="9"/>
                </a:cubicBezTo>
                <a:cubicBezTo>
                  <a:pt x="84" y="10"/>
                  <a:pt x="84" y="11"/>
                  <a:pt x="84" y="12"/>
                </a:cubicBezTo>
                <a:close/>
                <a:moveTo>
                  <a:pt x="76" y="14"/>
                </a:moveTo>
                <a:cubicBezTo>
                  <a:pt x="76" y="14"/>
                  <a:pt x="77" y="14"/>
                  <a:pt x="77" y="14"/>
                </a:cubicBezTo>
                <a:cubicBezTo>
                  <a:pt x="77" y="13"/>
                  <a:pt x="79" y="13"/>
                  <a:pt x="79" y="13"/>
                </a:cubicBezTo>
                <a:cubicBezTo>
                  <a:pt x="80" y="13"/>
                  <a:pt x="81" y="13"/>
                  <a:pt x="81" y="13"/>
                </a:cubicBezTo>
                <a:cubicBezTo>
                  <a:pt x="82" y="13"/>
                  <a:pt x="83" y="13"/>
                  <a:pt x="83" y="13"/>
                </a:cubicBezTo>
                <a:cubicBezTo>
                  <a:pt x="83" y="13"/>
                  <a:pt x="83" y="13"/>
                  <a:pt x="84" y="14"/>
                </a:cubicBezTo>
                <a:cubicBezTo>
                  <a:pt x="84" y="14"/>
                  <a:pt x="85" y="15"/>
                  <a:pt x="85" y="16"/>
                </a:cubicBezTo>
                <a:cubicBezTo>
                  <a:pt x="85" y="17"/>
                  <a:pt x="85" y="18"/>
                  <a:pt x="84" y="18"/>
                </a:cubicBezTo>
                <a:cubicBezTo>
                  <a:pt x="83" y="19"/>
                  <a:pt x="82" y="19"/>
                  <a:pt x="80" y="19"/>
                </a:cubicBezTo>
                <a:cubicBezTo>
                  <a:pt x="80" y="19"/>
                  <a:pt x="80" y="19"/>
                  <a:pt x="80" y="20"/>
                </a:cubicBezTo>
                <a:cubicBezTo>
                  <a:pt x="81" y="20"/>
                  <a:pt x="82" y="20"/>
                  <a:pt x="83" y="20"/>
                </a:cubicBezTo>
                <a:cubicBezTo>
                  <a:pt x="83" y="20"/>
                  <a:pt x="82" y="21"/>
                  <a:pt x="82" y="21"/>
                </a:cubicBezTo>
                <a:cubicBezTo>
                  <a:pt x="77" y="23"/>
                  <a:pt x="74" y="18"/>
                  <a:pt x="76" y="14"/>
                </a:cubicBezTo>
                <a:close/>
                <a:moveTo>
                  <a:pt x="82" y="23"/>
                </a:moveTo>
                <a:cubicBezTo>
                  <a:pt x="82" y="23"/>
                  <a:pt x="82" y="23"/>
                  <a:pt x="82" y="23"/>
                </a:cubicBezTo>
                <a:cubicBezTo>
                  <a:pt x="82" y="23"/>
                  <a:pt x="83" y="23"/>
                  <a:pt x="83" y="23"/>
                </a:cubicBezTo>
                <a:cubicBezTo>
                  <a:pt x="83" y="23"/>
                  <a:pt x="84" y="25"/>
                  <a:pt x="84" y="25"/>
                </a:cubicBezTo>
                <a:cubicBezTo>
                  <a:pt x="84" y="26"/>
                  <a:pt x="84" y="27"/>
                  <a:pt x="84" y="28"/>
                </a:cubicBezTo>
                <a:cubicBezTo>
                  <a:pt x="82" y="28"/>
                  <a:pt x="80" y="28"/>
                  <a:pt x="78" y="28"/>
                </a:cubicBezTo>
                <a:cubicBezTo>
                  <a:pt x="78" y="26"/>
                  <a:pt x="78" y="24"/>
                  <a:pt x="79" y="23"/>
                </a:cubicBezTo>
                <a:cubicBezTo>
                  <a:pt x="80" y="23"/>
                  <a:pt x="81" y="23"/>
                  <a:pt x="82" y="23"/>
                </a:cubicBezTo>
                <a:close/>
                <a:moveTo>
                  <a:pt x="112" y="23"/>
                </a:moveTo>
                <a:cubicBezTo>
                  <a:pt x="112" y="23"/>
                  <a:pt x="112" y="22"/>
                  <a:pt x="112" y="22"/>
                </a:cubicBezTo>
                <a:cubicBezTo>
                  <a:pt x="112" y="22"/>
                  <a:pt x="113" y="23"/>
                  <a:pt x="113" y="23"/>
                </a:cubicBezTo>
                <a:cubicBezTo>
                  <a:pt x="113" y="24"/>
                  <a:pt x="114" y="25"/>
                  <a:pt x="114" y="25"/>
                </a:cubicBezTo>
                <a:cubicBezTo>
                  <a:pt x="115" y="26"/>
                  <a:pt x="115" y="27"/>
                  <a:pt x="116" y="28"/>
                </a:cubicBezTo>
                <a:cubicBezTo>
                  <a:pt x="115" y="28"/>
                  <a:pt x="114" y="28"/>
                  <a:pt x="113" y="28"/>
                </a:cubicBezTo>
                <a:cubicBezTo>
                  <a:pt x="113" y="26"/>
                  <a:pt x="112" y="25"/>
                  <a:pt x="112" y="23"/>
                </a:cubicBezTo>
                <a:close/>
                <a:moveTo>
                  <a:pt x="107" y="19"/>
                </a:moveTo>
                <a:cubicBezTo>
                  <a:pt x="105" y="19"/>
                  <a:pt x="105" y="17"/>
                  <a:pt x="104" y="15"/>
                </a:cubicBezTo>
                <a:cubicBezTo>
                  <a:pt x="104" y="13"/>
                  <a:pt x="106" y="12"/>
                  <a:pt x="108" y="12"/>
                </a:cubicBezTo>
                <a:cubicBezTo>
                  <a:pt x="110" y="12"/>
                  <a:pt x="111" y="14"/>
                  <a:pt x="111" y="16"/>
                </a:cubicBezTo>
                <a:cubicBezTo>
                  <a:pt x="111" y="18"/>
                  <a:pt x="109" y="19"/>
                  <a:pt x="107" y="19"/>
                </a:cubicBezTo>
                <a:close/>
                <a:moveTo>
                  <a:pt x="105" y="19"/>
                </a:moveTo>
                <a:cubicBezTo>
                  <a:pt x="105" y="19"/>
                  <a:pt x="105" y="19"/>
                  <a:pt x="105" y="19"/>
                </a:cubicBezTo>
                <a:cubicBezTo>
                  <a:pt x="105" y="19"/>
                  <a:pt x="105" y="19"/>
                  <a:pt x="105" y="19"/>
                </a:cubicBezTo>
                <a:cubicBezTo>
                  <a:pt x="105" y="19"/>
                  <a:pt x="105" y="19"/>
                  <a:pt x="105" y="19"/>
                </a:cubicBezTo>
                <a:close/>
                <a:moveTo>
                  <a:pt x="105" y="28"/>
                </a:moveTo>
                <a:cubicBezTo>
                  <a:pt x="104" y="26"/>
                  <a:pt x="105" y="25"/>
                  <a:pt x="105" y="24"/>
                </a:cubicBezTo>
                <a:cubicBezTo>
                  <a:pt x="105" y="22"/>
                  <a:pt x="105" y="21"/>
                  <a:pt x="105" y="19"/>
                </a:cubicBezTo>
                <a:cubicBezTo>
                  <a:pt x="106" y="20"/>
                  <a:pt x="107" y="20"/>
                  <a:pt x="107" y="20"/>
                </a:cubicBezTo>
                <a:cubicBezTo>
                  <a:pt x="108" y="20"/>
                  <a:pt x="109" y="20"/>
                  <a:pt x="110" y="19"/>
                </a:cubicBezTo>
                <a:cubicBezTo>
                  <a:pt x="110" y="21"/>
                  <a:pt x="110" y="22"/>
                  <a:pt x="111" y="24"/>
                </a:cubicBezTo>
                <a:cubicBezTo>
                  <a:pt x="111" y="25"/>
                  <a:pt x="111" y="26"/>
                  <a:pt x="112" y="28"/>
                </a:cubicBezTo>
                <a:cubicBezTo>
                  <a:pt x="109" y="28"/>
                  <a:pt x="107" y="28"/>
                  <a:pt x="105" y="28"/>
                </a:cubicBezTo>
                <a:close/>
                <a:moveTo>
                  <a:pt x="129" y="13"/>
                </a:moveTo>
                <a:cubicBezTo>
                  <a:pt x="130" y="11"/>
                  <a:pt x="134" y="11"/>
                  <a:pt x="136" y="14"/>
                </a:cubicBezTo>
                <a:cubicBezTo>
                  <a:pt x="136" y="14"/>
                  <a:pt x="136" y="15"/>
                  <a:pt x="136" y="16"/>
                </a:cubicBezTo>
                <a:cubicBezTo>
                  <a:pt x="136" y="16"/>
                  <a:pt x="136" y="17"/>
                  <a:pt x="136" y="17"/>
                </a:cubicBezTo>
                <a:cubicBezTo>
                  <a:pt x="135" y="16"/>
                  <a:pt x="134" y="16"/>
                  <a:pt x="133" y="16"/>
                </a:cubicBezTo>
                <a:cubicBezTo>
                  <a:pt x="132" y="16"/>
                  <a:pt x="132" y="17"/>
                  <a:pt x="133" y="17"/>
                </a:cubicBezTo>
                <a:cubicBezTo>
                  <a:pt x="133" y="17"/>
                  <a:pt x="134" y="18"/>
                  <a:pt x="135" y="18"/>
                </a:cubicBezTo>
                <a:cubicBezTo>
                  <a:pt x="135" y="18"/>
                  <a:pt x="134" y="18"/>
                  <a:pt x="133" y="19"/>
                </a:cubicBezTo>
                <a:cubicBezTo>
                  <a:pt x="133" y="19"/>
                  <a:pt x="132" y="18"/>
                  <a:pt x="131" y="18"/>
                </a:cubicBezTo>
                <a:cubicBezTo>
                  <a:pt x="130" y="18"/>
                  <a:pt x="129" y="18"/>
                  <a:pt x="129" y="18"/>
                </a:cubicBezTo>
                <a:cubicBezTo>
                  <a:pt x="129" y="18"/>
                  <a:pt x="129" y="18"/>
                  <a:pt x="128" y="18"/>
                </a:cubicBezTo>
                <a:cubicBezTo>
                  <a:pt x="127" y="16"/>
                  <a:pt x="127" y="14"/>
                  <a:pt x="129" y="13"/>
                </a:cubicBezTo>
                <a:close/>
                <a:moveTo>
                  <a:pt x="128" y="19"/>
                </a:moveTo>
                <a:cubicBezTo>
                  <a:pt x="129" y="19"/>
                  <a:pt x="130" y="20"/>
                  <a:pt x="131" y="20"/>
                </a:cubicBezTo>
                <a:cubicBezTo>
                  <a:pt x="130" y="21"/>
                  <a:pt x="130" y="22"/>
                  <a:pt x="129" y="24"/>
                </a:cubicBezTo>
                <a:cubicBezTo>
                  <a:pt x="129" y="25"/>
                  <a:pt x="129" y="26"/>
                  <a:pt x="129" y="28"/>
                </a:cubicBezTo>
                <a:cubicBezTo>
                  <a:pt x="129" y="28"/>
                  <a:pt x="130" y="28"/>
                  <a:pt x="130" y="28"/>
                </a:cubicBezTo>
                <a:cubicBezTo>
                  <a:pt x="130" y="27"/>
                  <a:pt x="130" y="25"/>
                  <a:pt x="130" y="24"/>
                </a:cubicBezTo>
                <a:cubicBezTo>
                  <a:pt x="131" y="23"/>
                  <a:pt x="131" y="21"/>
                  <a:pt x="131" y="20"/>
                </a:cubicBezTo>
                <a:cubicBezTo>
                  <a:pt x="132" y="20"/>
                  <a:pt x="133" y="20"/>
                  <a:pt x="133" y="20"/>
                </a:cubicBezTo>
                <a:cubicBezTo>
                  <a:pt x="134" y="20"/>
                  <a:pt x="134" y="20"/>
                  <a:pt x="134" y="20"/>
                </a:cubicBezTo>
                <a:cubicBezTo>
                  <a:pt x="135" y="21"/>
                  <a:pt x="135" y="23"/>
                  <a:pt x="135" y="25"/>
                </a:cubicBezTo>
                <a:cubicBezTo>
                  <a:pt x="135" y="26"/>
                  <a:pt x="135" y="27"/>
                  <a:pt x="135" y="28"/>
                </a:cubicBezTo>
                <a:cubicBezTo>
                  <a:pt x="132" y="28"/>
                  <a:pt x="129" y="28"/>
                  <a:pt x="125" y="28"/>
                </a:cubicBezTo>
                <a:cubicBezTo>
                  <a:pt x="126" y="27"/>
                  <a:pt x="126" y="26"/>
                  <a:pt x="126" y="25"/>
                </a:cubicBezTo>
                <a:cubicBezTo>
                  <a:pt x="126" y="23"/>
                  <a:pt x="127" y="21"/>
                  <a:pt x="128" y="19"/>
                </a:cubicBezTo>
                <a:close/>
                <a:moveTo>
                  <a:pt x="138" y="4"/>
                </a:moveTo>
                <a:cubicBezTo>
                  <a:pt x="144" y="10"/>
                  <a:pt x="142" y="20"/>
                  <a:pt x="143" y="29"/>
                </a:cubicBezTo>
                <a:cubicBezTo>
                  <a:pt x="141" y="29"/>
                  <a:pt x="139" y="29"/>
                  <a:pt x="137" y="28"/>
                </a:cubicBezTo>
                <a:cubicBezTo>
                  <a:pt x="137" y="26"/>
                  <a:pt x="136" y="24"/>
                  <a:pt x="136" y="22"/>
                </a:cubicBezTo>
                <a:cubicBezTo>
                  <a:pt x="135" y="21"/>
                  <a:pt x="135" y="20"/>
                  <a:pt x="134" y="20"/>
                </a:cubicBezTo>
                <a:cubicBezTo>
                  <a:pt x="137" y="19"/>
                  <a:pt x="138" y="15"/>
                  <a:pt x="137" y="13"/>
                </a:cubicBezTo>
                <a:cubicBezTo>
                  <a:pt x="137" y="12"/>
                  <a:pt x="137" y="12"/>
                  <a:pt x="137" y="12"/>
                </a:cubicBezTo>
                <a:cubicBezTo>
                  <a:pt x="137" y="11"/>
                  <a:pt x="136" y="11"/>
                  <a:pt x="136" y="12"/>
                </a:cubicBezTo>
                <a:cubicBezTo>
                  <a:pt x="136" y="12"/>
                  <a:pt x="136" y="12"/>
                  <a:pt x="136" y="12"/>
                </a:cubicBezTo>
                <a:cubicBezTo>
                  <a:pt x="136" y="12"/>
                  <a:pt x="136" y="12"/>
                  <a:pt x="136" y="12"/>
                </a:cubicBezTo>
                <a:cubicBezTo>
                  <a:pt x="136" y="11"/>
                  <a:pt x="136" y="11"/>
                  <a:pt x="136" y="10"/>
                </a:cubicBezTo>
                <a:cubicBezTo>
                  <a:pt x="136" y="10"/>
                  <a:pt x="136" y="10"/>
                  <a:pt x="136" y="10"/>
                </a:cubicBezTo>
                <a:cubicBezTo>
                  <a:pt x="136" y="11"/>
                  <a:pt x="135" y="11"/>
                  <a:pt x="135" y="11"/>
                </a:cubicBezTo>
                <a:cubicBezTo>
                  <a:pt x="135" y="11"/>
                  <a:pt x="135" y="11"/>
                  <a:pt x="135" y="11"/>
                </a:cubicBezTo>
                <a:cubicBezTo>
                  <a:pt x="135" y="10"/>
                  <a:pt x="135" y="10"/>
                  <a:pt x="135" y="10"/>
                </a:cubicBezTo>
                <a:cubicBezTo>
                  <a:pt x="135" y="9"/>
                  <a:pt x="134" y="9"/>
                  <a:pt x="134" y="10"/>
                </a:cubicBezTo>
                <a:cubicBezTo>
                  <a:pt x="134" y="10"/>
                  <a:pt x="134" y="10"/>
                  <a:pt x="134" y="11"/>
                </a:cubicBezTo>
                <a:cubicBezTo>
                  <a:pt x="134" y="10"/>
                  <a:pt x="133" y="10"/>
                  <a:pt x="133" y="10"/>
                </a:cubicBezTo>
                <a:cubicBezTo>
                  <a:pt x="133" y="10"/>
                  <a:pt x="133" y="10"/>
                  <a:pt x="133" y="9"/>
                </a:cubicBezTo>
                <a:cubicBezTo>
                  <a:pt x="133" y="9"/>
                  <a:pt x="132" y="9"/>
                  <a:pt x="132" y="9"/>
                </a:cubicBezTo>
                <a:cubicBezTo>
                  <a:pt x="132" y="10"/>
                  <a:pt x="132" y="10"/>
                  <a:pt x="132" y="10"/>
                </a:cubicBezTo>
                <a:cubicBezTo>
                  <a:pt x="132" y="10"/>
                  <a:pt x="132" y="10"/>
                  <a:pt x="132" y="10"/>
                </a:cubicBezTo>
                <a:cubicBezTo>
                  <a:pt x="132" y="10"/>
                  <a:pt x="132" y="10"/>
                  <a:pt x="132" y="9"/>
                </a:cubicBezTo>
                <a:cubicBezTo>
                  <a:pt x="132" y="9"/>
                  <a:pt x="131" y="9"/>
                  <a:pt x="131" y="9"/>
                </a:cubicBezTo>
                <a:cubicBezTo>
                  <a:pt x="131" y="10"/>
                  <a:pt x="131" y="10"/>
                  <a:pt x="131" y="10"/>
                </a:cubicBezTo>
                <a:cubicBezTo>
                  <a:pt x="131" y="10"/>
                  <a:pt x="131" y="10"/>
                  <a:pt x="130" y="11"/>
                </a:cubicBezTo>
                <a:cubicBezTo>
                  <a:pt x="130" y="10"/>
                  <a:pt x="130" y="10"/>
                  <a:pt x="130" y="9"/>
                </a:cubicBezTo>
                <a:cubicBezTo>
                  <a:pt x="130" y="9"/>
                  <a:pt x="130" y="9"/>
                  <a:pt x="130" y="9"/>
                </a:cubicBezTo>
                <a:cubicBezTo>
                  <a:pt x="130" y="10"/>
                  <a:pt x="130" y="10"/>
                  <a:pt x="130" y="11"/>
                </a:cubicBezTo>
                <a:cubicBezTo>
                  <a:pt x="129" y="11"/>
                  <a:pt x="129" y="11"/>
                  <a:pt x="129" y="11"/>
                </a:cubicBezTo>
                <a:cubicBezTo>
                  <a:pt x="129" y="11"/>
                  <a:pt x="129" y="10"/>
                  <a:pt x="129" y="10"/>
                </a:cubicBezTo>
                <a:cubicBezTo>
                  <a:pt x="129" y="10"/>
                  <a:pt x="129" y="10"/>
                  <a:pt x="129" y="10"/>
                </a:cubicBezTo>
                <a:cubicBezTo>
                  <a:pt x="129" y="10"/>
                  <a:pt x="128" y="11"/>
                  <a:pt x="129" y="11"/>
                </a:cubicBezTo>
                <a:cubicBezTo>
                  <a:pt x="126" y="13"/>
                  <a:pt x="126" y="16"/>
                  <a:pt x="128" y="18"/>
                </a:cubicBezTo>
                <a:cubicBezTo>
                  <a:pt x="128" y="18"/>
                  <a:pt x="128" y="18"/>
                  <a:pt x="128" y="18"/>
                </a:cubicBezTo>
                <a:cubicBezTo>
                  <a:pt x="126" y="19"/>
                  <a:pt x="125" y="21"/>
                  <a:pt x="125" y="23"/>
                </a:cubicBezTo>
                <a:cubicBezTo>
                  <a:pt x="125" y="24"/>
                  <a:pt x="124" y="27"/>
                  <a:pt x="124" y="28"/>
                </a:cubicBezTo>
                <a:cubicBezTo>
                  <a:pt x="123" y="28"/>
                  <a:pt x="121" y="28"/>
                  <a:pt x="120" y="28"/>
                </a:cubicBezTo>
                <a:cubicBezTo>
                  <a:pt x="121" y="20"/>
                  <a:pt x="120" y="11"/>
                  <a:pt x="120" y="3"/>
                </a:cubicBezTo>
                <a:cubicBezTo>
                  <a:pt x="119" y="2"/>
                  <a:pt x="119" y="2"/>
                  <a:pt x="119" y="3"/>
                </a:cubicBezTo>
                <a:cubicBezTo>
                  <a:pt x="119" y="11"/>
                  <a:pt x="118" y="20"/>
                  <a:pt x="119" y="28"/>
                </a:cubicBezTo>
                <a:cubicBezTo>
                  <a:pt x="118" y="28"/>
                  <a:pt x="118" y="28"/>
                  <a:pt x="117" y="28"/>
                </a:cubicBezTo>
                <a:cubicBezTo>
                  <a:pt x="117" y="27"/>
                  <a:pt x="116" y="26"/>
                  <a:pt x="115" y="25"/>
                </a:cubicBezTo>
                <a:cubicBezTo>
                  <a:pt x="115" y="24"/>
                  <a:pt x="114" y="23"/>
                  <a:pt x="114" y="23"/>
                </a:cubicBezTo>
                <a:cubicBezTo>
                  <a:pt x="113" y="22"/>
                  <a:pt x="112" y="21"/>
                  <a:pt x="112" y="20"/>
                </a:cubicBezTo>
                <a:cubicBezTo>
                  <a:pt x="112" y="20"/>
                  <a:pt x="111" y="20"/>
                  <a:pt x="111" y="20"/>
                </a:cubicBezTo>
                <a:cubicBezTo>
                  <a:pt x="111" y="20"/>
                  <a:pt x="111" y="19"/>
                  <a:pt x="111" y="19"/>
                </a:cubicBezTo>
                <a:cubicBezTo>
                  <a:pt x="112" y="18"/>
                  <a:pt x="113" y="17"/>
                  <a:pt x="112" y="15"/>
                </a:cubicBezTo>
                <a:cubicBezTo>
                  <a:pt x="112" y="13"/>
                  <a:pt x="110" y="10"/>
                  <a:pt x="107" y="11"/>
                </a:cubicBezTo>
                <a:cubicBezTo>
                  <a:pt x="105" y="11"/>
                  <a:pt x="104" y="12"/>
                  <a:pt x="103" y="14"/>
                </a:cubicBezTo>
                <a:cubicBezTo>
                  <a:pt x="103" y="13"/>
                  <a:pt x="102" y="11"/>
                  <a:pt x="102" y="10"/>
                </a:cubicBezTo>
                <a:cubicBezTo>
                  <a:pt x="103" y="10"/>
                  <a:pt x="103" y="9"/>
                  <a:pt x="104" y="8"/>
                </a:cubicBezTo>
                <a:cubicBezTo>
                  <a:pt x="104" y="7"/>
                  <a:pt x="103" y="7"/>
                  <a:pt x="103" y="6"/>
                </a:cubicBezTo>
                <a:cubicBezTo>
                  <a:pt x="102" y="6"/>
                  <a:pt x="102" y="5"/>
                  <a:pt x="101" y="6"/>
                </a:cubicBezTo>
                <a:cubicBezTo>
                  <a:pt x="101" y="5"/>
                  <a:pt x="101" y="5"/>
                  <a:pt x="100" y="5"/>
                </a:cubicBezTo>
                <a:cubicBezTo>
                  <a:pt x="99" y="5"/>
                  <a:pt x="99" y="6"/>
                  <a:pt x="99" y="6"/>
                </a:cubicBezTo>
                <a:cubicBezTo>
                  <a:pt x="98" y="6"/>
                  <a:pt x="98" y="7"/>
                  <a:pt x="98" y="8"/>
                </a:cubicBezTo>
                <a:cubicBezTo>
                  <a:pt x="98" y="9"/>
                  <a:pt x="99" y="10"/>
                  <a:pt x="101" y="10"/>
                </a:cubicBezTo>
                <a:cubicBezTo>
                  <a:pt x="101" y="10"/>
                  <a:pt x="101" y="10"/>
                  <a:pt x="101" y="10"/>
                </a:cubicBezTo>
                <a:cubicBezTo>
                  <a:pt x="101" y="10"/>
                  <a:pt x="101" y="10"/>
                  <a:pt x="101" y="10"/>
                </a:cubicBezTo>
                <a:cubicBezTo>
                  <a:pt x="102" y="12"/>
                  <a:pt x="102" y="13"/>
                  <a:pt x="103" y="15"/>
                </a:cubicBezTo>
                <a:cubicBezTo>
                  <a:pt x="103" y="15"/>
                  <a:pt x="103" y="15"/>
                  <a:pt x="103" y="15"/>
                </a:cubicBezTo>
                <a:cubicBezTo>
                  <a:pt x="103" y="16"/>
                  <a:pt x="103" y="17"/>
                  <a:pt x="103" y="18"/>
                </a:cubicBezTo>
                <a:cubicBezTo>
                  <a:pt x="103" y="18"/>
                  <a:pt x="104" y="19"/>
                  <a:pt x="104" y="19"/>
                </a:cubicBezTo>
                <a:cubicBezTo>
                  <a:pt x="104" y="20"/>
                  <a:pt x="104" y="20"/>
                  <a:pt x="104" y="20"/>
                </a:cubicBezTo>
                <a:cubicBezTo>
                  <a:pt x="104" y="20"/>
                  <a:pt x="104" y="21"/>
                  <a:pt x="104" y="22"/>
                </a:cubicBezTo>
                <a:cubicBezTo>
                  <a:pt x="103" y="24"/>
                  <a:pt x="103" y="26"/>
                  <a:pt x="103" y="28"/>
                </a:cubicBezTo>
                <a:cubicBezTo>
                  <a:pt x="101" y="28"/>
                  <a:pt x="99" y="28"/>
                  <a:pt x="97" y="28"/>
                </a:cubicBezTo>
                <a:cubicBezTo>
                  <a:pt x="98" y="19"/>
                  <a:pt x="98" y="11"/>
                  <a:pt x="97" y="3"/>
                </a:cubicBezTo>
                <a:cubicBezTo>
                  <a:pt x="104" y="2"/>
                  <a:pt x="111" y="2"/>
                  <a:pt x="118" y="2"/>
                </a:cubicBezTo>
                <a:cubicBezTo>
                  <a:pt x="124" y="2"/>
                  <a:pt x="132" y="0"/>
                  <a:pt x="138" y="4"/>
                </a:cubicBezTo>
                <a:close/>
                <a:moveTo>
                  <a:pt x="99" y="8"/>
                </a:moveTo>
                <a:cubicBezTo>
                  <a:pt x="99" y="8"/>
                  <a:pt x="100" y="8"/>
                  <a:pt x="100" y="7"/>
                </a:cubicBezTo>
                <a:cubicBezTo>
                  <a:pt x="100" y="7"/>
                  <a:pt x="100" y="7"/>
                  <a:pt x="100" y="6"/>
                </a:cubicBezTo>
                <a:cubicBezTo>
                  <a:pt x="100" y="7"/>
                  <a:pt x="101" y="8"/>
                  <a:pt x="101" y="7"/>
                </a:cubicBezTo>
                <a:cubicBezTo>
                  <a:pt x="101" y="7"/>
                  <a:pt x="101" y="7"/>
                  <a:pt x="101" y="7"/>
                </a:cubicBezTo>
                <a:cubicBezTo>
                  <a:pt x="101" y="8"/>
                  <a:pt x="102" y="8"/>
                  <a:pt x="103" y="8"/>
                </a:cubicBezTo>
                <a:cubicBezTo>
                  <a:pt x="102" y="8"/>
                  <a:pt x="101" y="9"/>
                  <a:pt x="101" y="9"/>
                </a:cubicBezTo>
                <a:cubicBezTo>
                  <a:pt x="101" y="9"/>
                  <a:pt x="101" y="9"/>
                  <a:pt x="101" y="9"/>
                </a:cubicBezTo>
                <a:cubicBezTo>
                  <a:pt x="100" y="9"/>
                  <a:pt x="99" y="9"/>
                  <a:pt x="99" y="8"/>
                </a:cubicBezTo>
                <a:close/>
                <a:moveTo>
                  <a:pt x="96" y="3"/>
                </a:moveTo>
                <a:cubicBezTo>
                  <a:pt x="96" y="11"/>
                  <a:pt x="96" y="19"/>
                  <a:pt x="96" y="28"/>
                </a:cubicBezTo>
                <a:cubicBezTo>
                  <a:pt x="93" y="28"/>
                  <a:pt x="89" y="28"/>
                  <a:pt x="86" y="28"/>
                </a:cubicBezTo>
                <a:cubicBezTo>
                  <a:pt x="86" y="27"/>
                  <a:pt x="86" y="26"/>
                  <a:pt x="85" y="25"/>
                </a:cubicBezTo>
                <a:cubicBezTo>
                  <a:pt x="85" y="24"/>
                  <a:pt x="85" y="24"/>
                  <a:pt x="85" y="23"/>
                </a:cubicBezTo>
                <a:cubicBezTo>
                  <a:pt x="85" y="23"/>
                  <a:pt x="84" y="22"/>
                  <a:pt x="84" y="22"/>
                </a:cubicBezTo>
                <a:cubicBezTo>
                  <a:pt x="84" y="22"/>
                  <a:pt x="84" y="22"/>
                  <a:pt x="84" y="22"/>
                </a:cubicBezTo>
                <a:cubicBezTo>
                  <a:pt x="85" y="21"/>
                  <a:pt x="87" y="19"/>
                  <a:pt x="87" y="17"/>
                </a:cubicBezTo>
                <a:cubicBezTo>
                  <a:pt x="87" y="16"/>
                  <a:pt x="86" y="14"/>
                  <a:pt x="86" y="13"/>
                </a:cubicBezTo>
                <a:cubicBezTo>
                  <a:pt x="86" y="13"/>
                  <a:pt x="86" y="13"/>
                  <a:pt x="85" y="12"/>
                </a:cubicBezTo>
                <a:cubicBezTo>
                  <a:pt x="85" y="12"/>
                  <a:pt x="85" y="12"/>
                  <a:pt x="85" y="12"/>
                </a:cubicBezTo>
                <a:cubicBezTo>
                  <a:pt x="85" y="12"/>
                  <a:pt x="85" y="12"/>
                  <a:pt x="85" y="12"/>
                </a:cubicBezTo>
                <a:cubicBezTo>
                  <a:pt x="85" y="11"/>
                  <a:pt x="85" y="10"/>
                  <a:pt x="85" y="9"/>
                </a:cubicBezTo>
                <a:cubicBezTo>
                  <a:pt x="84" y="8"/>
                  <a:pt x="84" y="8"/>
                  <a:pt x="83" y="8"/>
                </a:cubicBezTo>
                <a:cubicBezTo>
                  <a:pt x="80" y="7"/>
                  <a:pt x="77" y="8"/>
                  <a:pt x="75" y="8"/>
                </a:cubicBezTo>
                <a:cubicBezTo>
                  <a:pt x="75" y="9"/>
                  <a:pt x="74" y="9"/>
                  <a:pt x="74" y="9"/>
                </a:cubicBezTo>
                <a:cubicBezTo>
                  <a:pt x="74" y="10"/>
                  <a:pt x="75" y="11"/>
                  <a:pt x="75" y="12"/>
                </a:cubicBezTo>
                <a:cubicBezTo>
                  <a:pt x="74" y="13"/>
                  <a:pt x="73" y="13"/>
                  <a:pt x="72" y="14"/>
                </a:cubicBezTo>
                <a:cubicBezTo>
                  <a:pt x="71" y="14"/>
                  <a:pt x="69" y="15"/>
                  <a:pt x="69" y="16"/>
                </a:cubicBezTo>
                <a:cubicBezTo>
                  <a:pt x="70" y="16"/>
                  <a:pt x="70" y="16"/>
                  <a:pt x="70" y="16"/>
                </a:cubicBezTo>
                <a:cubicBezTo>
                  <a:pt x="70" y="16"/>
                  <a:pt x="70" y="16"/>
                  <a:pt x="70" y="16"/>
                </a:cubicBezTo>
                <a:cubicBezTo>
                  <a:pt x="71" y="16"/>
                  <a:pt x="72" y="16"/>
                  <a:pt x="73" y="16"/>
                </a:cubicBezTo>
                <a:cubicBezTo>
                  <a:pt x="73" y="17"/>
                  <a:pt x="74" y="17"/>
                  <a:pt x="74" y="17"/>
                </a:cubicBezTo>
                <a:cubicBezTo>
                  <a:pt x="74" y="19"/>
                  <a:pt x="76" y="22"/>
                  <a:pt x="78" y="22"/>
                </a:cubicBezTo>
                <a:cubicBezTo>
                  <a:pt x="77" y="24"/>
                  <a:pt x="77" y="26"/>
                  <a:pt x="77" y="28"/>
                </a:cubicBezTo>
                <a:cubicBezTo>
                  <a:pt x="74" y="28"/>
                  <a:pt x="71" y="28"/>
                  <a:pt x="68" y="28"/>
                </a:cubicBezTo>
                <a:cubicBezTo>
                  <a:pt x="69" y="20"/>
                  <a:pt x="67" y="11"/>
                  <a:pt x="69" y="3"/>
                </a:cubicBezTo>
                <a:cubicBezTo>
                  <a:pt x="72" y="3"/>
                  <a:pt x="75" y="3"/>
                  <a:pt x="78" y="3"/>
                </a:cubicBezTo>
                <a:cubicBezTo>
                  <a:pt x="84" y="3"/>
                  <a:pt x="90" y="3"/>
                  <a:pt x="96" y="3"/>
                </a:cubicBezTo>
                <a:close/>
                <a:moveTo>
                  <a:pt x="35" y="5"/>
                </a:moveTo>
                <a:cubicBezTo>
                  <a:pt x="35" y="5"/>
                  <a:pt x="35" y="5"/>
                  <a:pt x="35" y="5"/>
                </a:cubicBezTo>
                <a:cubicBezTo>
                  <a:pt x="35" y="13"/>
                  <a:pt x="34" y="21"/>
                  <a:pt x="34" y="29"/>
                </a:cubicBezTo>
                <a:cubicBezTo>
                  <a:pt x="34" y="29"/>
                  <a:pt x="34" y="29"/>
                  <a:pt x="35" y="29"/>
                </a:cubicBezTo>
                <a:cubicBezTo>
                  <a:pt x="30" y="29"/>
                  <a:pt x="26" y="30"/>
                  <a:pt x="21" y="30"/>
                </a:cubicBezTo>
                <a:cubicBezTo>
                  <a:pt x="21" y="30"/>
                  <a:pt x="21" y="29"/>
                  <a:pt x="21" y="29"/>
                </a:cubicBezTo>
                <a:cubicBezTo>
                  <a:pt x="21" y="28"/>
                  <a:pt x="21" y="28"/>
                  <a:pt x="21" y="28"/>
                </a:cubicBezTo>
                <a:cubicBezTo>
                  <a:pt x="22" y="26"/>
                  <a:pt x="25" y="24"/>
                  <a:pt x="27" y="24"/>
                </a:cubicBezTo>
                <a:cubicBezTo>
                  <a:pt x="27" y="24"/>
                  <a:pt x="27" y="23"/>
                  <a:pt x="27" y="23"/>
                </a:cubicBezTo>
                <a:cubicBezTo>
                  <a:pt x="28" y="24"/>
                  <a:pt x="31" y="23"/>
                  <a:pt x="31" y="22"/>
                </a:cubicBezTo>
                <a:cubicBezTo>
                  <a:pt x="32" y="20"/>
                  <a:pt x="30" y="19"/>
                  <a:pt x="28" y="19"/>
                </a:cubicBezTo>
                <a:cubicBezTo>
                  <a:pt x="28" y="18"/>
                  <a:pt x="28" y="18"/>
                  <a:pt x="28" y="17"/>
                </a:cubicBezTo>
                <a:cubicBezTo>
                  <a:pt x="28" y="17"/>
                  <a:pt x="28" y="16"/>
                  <a:pt x="28" y="16"/>
                </a:cubicBezTo>
                <a:cubicBezTo>
                  <a:pt x="26" y="17"/>
                  <a:pt x="26" y="18"/>
                  <a:pt x="26" y="19"/>
                </a:cubicBezTo>
                <a:cubicBezTo>
                  <a:pt x="26" y="18"/>
                  <a:pt x="25" y="17"/>
                  <a:pt x="25" y="17"/>
                </a:cubicBezTo>
                <a:cubicBezTo>
                  <a:pt x="23" y="14"/>
                  <a:pt x="19" y="13"/>
                  <a:pt x="16" y="14"/>
                </a:cubicBezTo>
                <a:cubicBezTo>
                  <a:pt x="13" y="16"/>
                  <a:pt x="12" y="20"/>
                  <a:pt x="14" y="23"/>
                </a:cubicBezTo>
                <a:cubicBezTo>
                  <a:pt x="14" y="23"/>
                  <a:pt x="14" y="23"/>
                  <a:pt x="14" y="23"/>
                </a:cubicBezTo>
                <a:cubicBezTo>
                  <a:pt x="15" y="24"/>
                  <a:pt x="15" y="24"/>
                  <a:pt x="16" y="25"/>
                </a:cubicBezTo>
                <a:cubicBezTo>
                  <a:pt x="16" y="25"/>
                  <a:pt x="15" y="25"/>
                  <a:pt x="15" y="25"/>
                </a:cubicBezTo>
                <a:cubicBezTo>
                  <a:pt x="15" y="25"/>
                  <a:pt x="15" y="26"/>
                  <a:pt x="15" y="27"/>
                </a:cubicBezTo>
                <a:cubicBezTo>
                  <a:pt x="14" y="25"/>
                  <a:pt x="14" y="24"/>
                  <a:pt x="13" y="23"/>
                </a:cubicBezTo>
                <a:cubicBezTo>
                  <a:pt x="12" y="22"/>
                  <a:pt x="12" y="21"/>
                  <a:pt x="11" y="20"/>
                </a:cubicBezTo>
                <a:cubicBezTo>
                  <a:pt x="11" y="20"/>
                  <a:pt x="11" y="20"/>
                  <a:pt x="11" y="20"/>
                </a:cubicBezTo>
                <a:cubicBezTo>
                  <a:pt x="13" y="19"/>
                  <a:pt x="13" y="15"/>
                  <a:pt x="11" y="14"/>
                </a:cubicBezTo>
                <a:cubicBezTo>
                  <a:pt x="10" y="13"/>
                  <a:pt x="9" y="14"/>
                  <a:pt x="8" y="15"/>
                </a:cubicBezTo>
                <a:cubicBezTo>
                  <a:pt x="9" y="12"/>
                  <a:pt x="10" y="9"/>
                  <a:pt x="12" y="7"/>
                </a:cubicBezTo>
                <a:cubicBezTo>
                  <a:pt x="13" y="6"/>
                  <a:pt x="14" y="6"/>
                  <a:pt x="15" y="6"/>
                </a:cubicBezTo>
                <a:cubicBezTo>
                  <a:pt x="20" y="4"/>
                  <a:pt x="29" y="5"/>
                  <a:pt x="35" y="5"/>
                </a:cubicBezTo>
                <a:close/>
                <a:moveTo>
                  <a:pt x="1" y="32"/>
                </a:moveTo>
                <a:cubicBezTo>
                  <a:pt x="3" y="24"/>
                  <a:pt x="3" y="15"/>
                  <a:pt x="9" y="9"/>
                </a:cubicBezTo>
                <a:cubicBezTo>
                  <a:pt x="8" y="11"/>
                  <a:pt x="8" y="12"/>
                  <a:pt x="7" y="14"/>
                </a:cubicBezTo>
                <a:cubicBezTo>
                  <a:pt x="7" y="15"/>
                  <a:pt x="7" y="15"/>
                  <a:pt x="7" y="16"/>
                </a:cubicBezTo>
                <a:cubicBezTo>
                  <a:pt x="6" y="17"/>
                  <a:pt x="5" y="18"/>
                  <a:pt x="6" y="19"/>
                </a:cubicBezTo>
                <a:cubicBezTo>
                  <a:pt x="5" y="23"/>
                  <a:pt x="5" y="28"/>
                  <a:pt x="6" y="32"/>
                </a:cubicBezTo>
                <a:cubicBezTo>
                  <a:pt x="4" y="32"/>
                  <a:pt x="3" y="32"/>
                  <a:pt x="1" y="32"/>
                </a:cubicBezTo>
                <a:cubicBezTo>
                  <a:pt x="1" y="32"/>
                  <a:pt x="1" y="32"/>
                  <a:pt x="1" y="32"/>
                </a:cubicBezTo>
                <a:close/>
              </a:path>
            </a:pathLst>
          </a:custGeom>
          <a:solidFill>
            <a:srgbClr val="FFFFFF">
              <a:alpha val="100000"/>
            </a:srgbClr>
          </a:solidFill>
          <a:ln w="9525">
            <a:noFill/>
          </a:ln>
        </p:spPr>
        <p:txBody>
          <a:bodyPr/>
          <a:lstStyle/>
          <a:p>
            <a:endParaRPr lang="zh-CN" altLang="en-US"/>
          </a:p>
        </p:txBody>
      </p:sp>
      <p:sp>
        <p:nvSpPr>
          <p:cNvPr id="24593" name="Freeform 138"/>
          <p:cNvSpPr>
            <a:spLocks noEditPoints="1"/>
          </p:cNvSpPr>
          <p:nvPr/>
        </p:nvSpPr>
        <p:spPr>
          <a:xfrm>
            <a:off x="8904288" y="4043363"/>
            <a:ext cx="1049337" cy="76200"/>
          </a:xfrm>
          <a:custGeom>
            <a:avLst/>
            <a:gdLst>
              <a:gd name="txL" fmla="*/ 0 w 136"/>
              <a:gd name="txT" fmla="*/ 0 h 10"/>
              <a:gd name="txR" fmla="*/ 136 w 136"/>
              <a:gd name="txB" fmla="*/ 10 h 10"/>
            </a:gdLst>
            <a:ahLst/>
            <a:cxnLst>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36" h="10">
                <a:moveTo>
                  <a:pt x="0" y="3"/>
                </a:moveTo>
                <a:cubicBezTo>
                  <a:pt x="11" y="3"/>
                  <a:pt x="22" y="4"/>
                  <a:pt x="33" y="4"/>
                </a:cubicBezTo>
                <a:cubicBezTo>
                  <a:pt x="33" y="5"/>
                  <a:pt x="33" y="5"/>
                  <a:pt x="33" y="6"/>
                </a:cubicBezTo>
                <a:cubicBezTo>
                  <a:pt x="23" y="6"/>
                  <a:pt x="13" y="6"/>
                  <a:pt x="3" y="7"/>
                </a:cubicBezTo>
                <a:cubicBezTo>
                  <a:pt x="3" y="7"/>
                  <a:pt x="3" y="7"/>
                  <a:pt x="3" y="7"/>
                </a:cubicBezTo>
                <a:cubicBezTo>
                  <a:pt x="47" y="8"/>
                  <a:pt x="92" y="10"/>
                  <a:pt x="136" y="7"/>
                </a:cubicBezTo>
                <a:cubicBezTo>
                  <a:pt x="136" y="7"/>
                  <a:pt x="136" y="7"/>
                  <a:pt x="136" y="7"/>
                </a:cubicBezTo>
                <a:cubicBezTo>
                  <a:pt x="118" y="6"/>
                  <a:pt x="100" y="5"/>
                  <a:pt x="82" y="5"/>
                </a:cubicBezTo>
                <a:cubicBezTo>
                  <a:pt x="82" y="5"/>
                  <a:pt x="82" y="5"/>
                  <a:pt x="82" y="5"/>
                </a:cubicBezTo>
                <a:cubicBezTo>
                  <a:pt x="82" y="5"/>
                  <a:pt x="82" y="5"/>
                  <a:pt x="82" y="4"/>
                </a:cubicBezTo>
                <a:cubicBezTo>
                  <a:pt x="96" y="4"/>
                  <a:pt x="109" y="4"/>
                  <a:pt x="123" y="4"/>
                </a:cubicBezTo>
                <a:cubicBezTo>
                  <a:pt x="122" y="4"/>
                  <a:pt x="122" y="4"/>
                  <a:pt x="121" y="5"/>
                </a:cubicBezTo>
                <a:cubicBezTo>
                  <a:pt x="121" y="5"/>
                  <a:pt x="121" y="5"/>
                  <a:pt x="121" y="5"/>
                </a:cubicBezTo>
                <a:cubicBezTo>
                  <a:pt x="123" y="6"/>
                  <a:pt x="125" y="6"/>
                  <a:pt x="125" y="4"/>
                </a:cubicBezTo>
                <a:cubicBezTo>
                  <a:pt x="126" y="4"/>
                  <a:pt x="125" y="4"/>
                  <a:pt x="125" y="4"/>
                </a:cubicBezTo>
                <a:cubicBezTo>
                  <a:pt x="126" y="4"/>
                  <a:pt x="126" y="4"/>
                  <a:pt x="126" y="4"/>
                </a:cubicBezTo>
                <a:cubicBezTo>
                  <a:pt x="127" y="4"/>
                  <a:pt x="127" y="4"/>
                  <a:pt x="127" y="3"/>
                </a:cubicBezTo>
                <a:cubicBezTo>
                  <a:pt x="126" y="3"/>
                  <a:pt x="126" y="3"/>
                  <a:pt x="126" y="3"/>
                </a:cubicBezTo>
                <a:cubicBezTo>
                  <a:pt x="129" y="3"/>
                  <a:pt x="132" y="3"/>
                  <a:pt x="135" y="3"/>
                </a:cubicBezTo>
                <a:cubicBezTo>
                  <a:pt x="135" y="3"/>
                  <a:pt x="135" y="2"/>
                  <a:pt x="135" y="2"/>
                </a:cubicBezTo>
                <a:cubicBezTo>
                  <a:pt x="90" y="0"/>
                  <a:pt x="45" y="1"/>
                  <a:pt x="0" y="2"/>
                </a:cubicBezTo>
                <a:cubicBezTo>
                  <a:pt x="0" y="2"/>
                  <a:pt x="0" y="3"/>
                  <a:pt x="0" y="3"/>
                </a:cubicBezTo>
                <a:close/>
                <a:moveTo>
                  <a:pt x="122" y="5"/>
                </a:moveTo>
                <a:cubicBezTo>
                  <a:pt x="123" y="4"/>
                  <a:pt x="124" y="4"/>
                  <a:pt x="125" y="4"/>
                </a:cubicBezTo>
                <a:cubicBezTo>
                  <a:pt x="124" y="4"/>
                  <a:pt x="123" y="5"/>
                  <a:pt x="122" y="5"/>
                </a:cubicBezTo>
                <a:close/>
                <a:moveTo>
                  <a:pt x="34" y="6"/>
                </a:moveTo>
                <a:cubicBezTo>
                  <a:pt x="34" y="5"/>
                  <a:pt x="34" y="4"/>
                  <a:pt x="34" y="4"/>
                </a:cubicBezTo>
                <a:cubicBezTo>
                  <a:pt x="35" y="4"/>
                  <a:pt x="36" y="4"/>
                  <a:pt x="37" y="4"/>
                </a:cubicBezTo>
                <a:cubicBezTo>
                  <a:pt x="37" y="4"/>
                  <a:pt x="37" y="4"/>
                  <a:pt x="38" y="4"/>
                </a:cubicBezTo>
                <a:cubicBezTo>
                  <a:pt x="38" y="4"/>
                  <a:pt x="37" y="4"/>
                  <a:pt x="38" y="5"/>
                </a:cubicBezTo>
                <a:cubicBezTo>
                  <a:pt x="38" y="5"/>
                  <a:pt x="38" y="5"/>
                  <a:pt x="38" y="5"/>
                </a:cubicBezTo>
                <a:cubicBezTo>
                  <a:pt x="38" y="5"/>
                  <a:pt x="38" y="5"/>
                  <a:pt x="38" y="5"/>
                </a:cubicBezTo>
                <a:cubicBezTo>
                  <a:pt x="38" y="5"/>
                  <a:pt x="38" y="5"/>
                  <a:pt x="38" y="6"/>
                </a:cubicBezTo>
                <a:cubicBezTo>
                  <a:pt x="38" y="6"/>
                  <a:pt x="38" y="6"/>
                  <a:pt x="37" y="6"/>
                </a:cubicBezTo>
                <a:cubicBezTo>
                  <a:pt x="37" y="6"/>
                  <a:pt x="36" y="6"/>
                  <a:pt x="35" y="6"/>
                </a:cubicBezTo>
                <a:cubicBezTo>
                  <a:pt x="35" y="6"/>
                  <a:pt x="35" y="6"/>
                  <a:pt x="34" y="6"/>
                </a:cubicBezTo>
                <a:close/>
                <a:moveTo>
                  <a:pt x="81" y="5"/>
                </a:moveTo>
                <a:cubicBezTo>
                  <a:pt x="81" y="5"/>
                  <a:pt x="81" y="5"/>
                  <a:pt x="81" y="5"/>
                </a:cubicBezTo>
                <a:cubicBezTo>
                  <a:pt x="80" y="5"/>
                  <a:pt x="79" y="5"/>
                  <a:pt x="78" y="5"/>
                </a:cubicBezTo>
                <a:cubicBezTo>
                  <a:pt x="78" y="5"/>
                  <a:pt x="78" y="5"/>
                  <a:pt x="78" y="5"/>
                </a:cubicBezTo>
                <a:cubicBezTo>
                  <a:pt x="79" y="5"/>
                  <a:pt x="79" y="5"/>
                  <a:pt x="79" y="5"/>
                </a:cubicBezTo>
                <a:cubicBezTo>
                  <a:pt x="79" y="4"/>
                  <a:pt x="79" y="4"/>
                  <a:pt x="79" y="4"/>
                </a:cubicBezTo>
                <a:cubicBezTo>
                  <a:pt x="79" y="5"/>
                  <a:pt x="79" y="5"/>
                  <a:pt x="79" y="5"/>
                </a:cubicBezTo>
                <a:cubicBezTo>
                  <a:pt x="79" y="5"/>
                  <a:pt x="80" y="5"/>
                  <a:pt x="80" y="4"/>
                </a:cubicBezTo>
                <a:cubicBezTo>
                  <a:pt x="80" y="4"/>
                  <a:pt x="80" y="4"/>
                  <a:pt x="81" y="4"/>
                </a:cubicBezTo>
                <a:cubicBezTo>
                  <a:pt x="81" y="5"/>
                  <a:pt x="81" y="5"/>
                  <a:pt x="81" y="5"/>
                </a:cubicBezTo>
                <a:close/>
                <a:moveTo>
                  <a:pt x="78" y="5"/>
                </a:moveTo>
                <a:cubicBezTo>
                  <a:pt x="78" y="5"/>
                  <a:pt x="77" y="5"/>
                  <a:pt x="77" y="5"/>
                </a:cubicBezTo>
                <a:cubicBezTo>
                  <a:pt x="65" y="5"/>
                  <a:pt x="52" y="6"/>
                  <a:pt x="39" y="6"/>
                </a:cubicBezTo>
                <a:cubicBezTo>
                  <a:pt x="40" y="5"/>
                  <a:pt x="40" y="5"/>
                  <a:pt x="39" y="4"/>
                </a:cubicBezTo>
                <a:cubicBezTo>
                  <a:pt x="52" y="4"/>
                  <a:pt x="65" y="5"/>
                  <a:pt x="78" y="5"/>
                </a:cubicBezTo>
                <a:close/>
              </a:path>
            </a:pathLst>
          </a:custGeom>
          <a:solidFill>
            <a:srgbClr val="FFFFFF">
              <a:alpha val="100000"/>
            </a:srgbClr>
          </a:solidFill>
          <a:ln w="9525">
            <a:noFill/>
          </a:ln>
        </p:spPr>
        <p:txBody>
          <a:bodyPr/>
          <a:lstStyle/>
          <a:p>
            <a:endParaRPr lang="zh-CN" altLang="en-US"/>
          </a:p>
        </p:txBody>
      </p:sp>
      <p:sp>
        <p:nvSpPr>
          <p:cNvPr id="24594" name="Freeform 139"/>
          <p:cNvSpPr/>
          <p:nvPr/>
        </p:nvSpPr>
        <p:spPr>
          <a:xfrm>
            <a:off x="8920163" y="4135438"/>
            <a:ext cx="554037" cy="261937"/>
          </a:xfrm>
          <a:custGeom>
            <a:avLst/>
            <a:gdLst>
              <a:gd name="txL" fmla="*/ 0 w 72"/>
              <a:gd name="txT" fmla="*/ 0 h 34"/>
              <a:gd name="txR" fmla="*/ 72 w 72"/>
              <a:gd name="txB" fmla="*/ 34 h 34"/>
            </a:gdLst>
            <a:ahLst/>
            <a:cxnLst>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Lst>
            <a:rect l="txL" t="txT" r="txR" b="txB"/>
            <a:pathLst>
              <a:path w="72" h="34">
                <a:moveTo>
                  <a:pt x="1" y="22"/>
                </a:moveTo>
                <a:cubicBezTo>
                  <a:pt x="7" y="8"/>
                  <a:pt x="25" y="1"/>
                  <a:pt x="40" y="3"/>
                </a:cubicBezTo>
                <a:cubicBezTo>
                  <a:pt x="57" y="5"/>
                  <a:pt x="67" y="18"/>
                  <a:pt x="70" y="33"/>
                </a:cubicBezTo>
                <a:cubicBezTo>
                  <a:pt x="71" y="34"/>
                  <a:pt x="72" y="34"/>
                  <a:pt x="72" y="33"/>
                </a:cubicBezTo>
                <a:cubicBezTo>
                  <a:pt x="69" y="17"/>
                  <a:pt x="58" y="4"/>
                  <a:pt x="40" y="2"/>
                </a:cubicBezTo>
                <a:cubicBezTo>
                  <a:pt x="25" y="0"/>
                  <a:pt x="6" y="7"/>
                  <a:pt x="0" y="22"/>
                </a:cubicBezTo>
                <a:cubicBezTo>
                  <a:pt x="0" y="22"/>
                  <a:pt x="1" y="23"/>
                  <a:pt x="1" y="22"/>
                </a:cubicBezTo>
                <a:close/>
              </a:path>
            </a:pathLst>
          </a:custGeom>
          <a:solidFill>
            <a:srgbClr val="FFFFFF">
              <a:alpha val="100000"/>
            </a:srgbClr>
          </a:solidFill>
          <a:ln w="9525">
            <a:noFill/>
          </a:ln>
        </p:spPr>
        <p:txBody>
          <a:bodyPr/>
          <a:lstStyle/>
          <a:p>
            <a:endParaRPr lang="zh-CN" altLang="en-US"/>
          </a:p>
        </p:txBody>
      </p:sp>
      <p:sp>
        <p:nvSpPr>
          <p:cNvPr id="24595" name="Freeform 140"/>
          <p:cNvSpPr/>
          <p:nvPr/>
        </p:nvSpPr>
        <p:spPr>
          <a:xfrm>
            <a:off x="10283825" y="4089400"/>
            <a:ext cx="401638" cy="254000"/>
          </a:xfrm>
          <a:custGeom>
            <a:avLst/>
            <a:gdLst>
              <a:gd name="txL" fmla="*/ 0 w 52"/>
              <a:gd name="txT" fmla="*/ 0 h 33"/>
              <a:gd name="txR" fmla="*/ 52 w 52"/>
              <a:gd name="txB" fmla="*/ 33 h 33"/>
            </a:gdLst>
            <a:ahLst/>
            <a:cxnLst>
              <a:cxn ang="0">
                <a:pos x="2147483646" y="2147483646"/>
              </a:cxn>
              <a:cxn ang="0">
                <a:pos x="2147483646" y="2147483646"/>
              </a:cxn>
              <a:cxn ang="0">
                <a:pos x="2147483646" y="2147483646"/>
              </a:cxn>
              <a:cxn ang="0">
                <a:pos x="0" y="2147483646"/>
              </a:cxn>
              <a:cxn ang="0">
                <a:pos x="2147483646" y="2147483646"/>
              </a:cxn>
              <a:cxn ang="0">
                <a:pos x="2147483646" y="2147483646"/>
              </a:cxn>
            </a:cxnLst>
            <a:rect l="txL" t="txT" r="txR" b="txB"/>
            <a:pathLst>
              <a:path w="52" h="33">
                <a:moveTo>
                  <a:pt x="51" y="26"/>
                </a:moveTo>
                <a:cubicBezTo>
                  <a:pt x="51" y="27"/>
                  <a:pt x="52" y="26"/>
                  <a:pt x="52" y="26"/>
                </a:cubicBezTo>
                <a:cubicBezTo>
                  <a:pt x="50" y="12"/>
                  <a:pt x="33" y="5"/>
                  <a:pt x="20" y="8"/>
                </a:cubicBezTo>
                <a:cubicBezTo>
                  <a:pt x="8" y="11"/>
                  <a:pt x="0" y="21"/>
                  <a:pt x="0" y="33"/>
                </a:cubicBezTo>
                <a:cubicBezTo>
                  <a:pt x="0" y="33"/>
                  <a:pt x="1" y="33"/>
                  <a:pt x="1" y="33"/>
                </a:cubicBezTo>
                <a:cubicBezTo>
                  <a:pt x="2" y="6"/>
                  <a:pt x="42" y="0"/>
                  <a:pt x="51" y="26"/>
                </a:cubicBezTo>
                <a:close/>
              </a:path>
            </a:pathLst>
          </a:custGeom>
          <a:solidFill>
            <a:srgbClr val="FFFFFF">
              <a:alpha val="100000"/>
            </a:srgbClr>
          </a:solidFill>
          <a:ln w="9525">
            <a:noFill/>
          </a:ln>
        </p:spPr>
        <p:txBody>
          <a:bodyPr/>
          <a:lstStyle/>
          <a:p>
            <a:endParaRPr lang="zh-CN" altLang="en-US"/>
          </a:p>
        </p:txBody>
      </p:sp>
      <p:sp>
        <p:nvSpPr>
          <p:cNvPr id="24596" name="Freeform 141"/>
          <p:cNvSpPr/>
          <p:nvPr/>
        </p:nvSpPr>
        <p:spPr>
          <a:xfrm>
            <a:off x="9058275" y="3841750"/>
            <a:ext cx="7938" cy="7938"/>
          </a:xfrm>
          <a:custGeom>
            <a:avLst/>
            <a:gdLst>
              <a:gd name="txL" fmla="*/ 0 w 1"/>
              <a:gd name="txT" fmla="*/ 0 h 1"/>
              <a:gd name="txR" fmla="*/ 1 w 1"/>
              <a:gd name="txB" fmla="*/ 1 h 1"/>
            </a:gdLst>
            <a:ahLst/>
            <a:cxnLst>
              <a:cxn ang="0">
                <a:pos x="2147483646" y="2147483646"/>
              </a:cxn>
              <a:cxn ang="0">
                <a:pos x="2147483646" y="0"/>
              </a:cxn>
              <a:cxn ang="0">
                <a:pos x="2147483646" y="2147483646"/>
              </a:cxn>
            </a:cxnLst>
            <a:rect l="txL" t="txT" r="txR" b="txB"/>
            <a:pathLst>
              <a:path w="1" h="1">
                <a:moveTo>
                  <a:pt x="1" y="1"/>
                </a:moveTo>
                <a:cubicBezTo>
                  <a:pt x="1" y="1"/>
                  <a:pt x="1" y="0"/>
                  <a:pt x="1" y="0"/>
                </a:cubicBezTo>
                <a:cubicBezTo>
                  <a:pt x="0" y="0"/>
                  <a:pt x="0" y="1"/>
                  <a:pt x="1" y="1"/>
                </a:cubicBezTo>
                <a:close/>
              </a:path>
            </a:pathLst>
          </a:custGeom>
          <a:solidFill>
            <a:srgbClr val="FFFFFF">
              <a:alpha val="100000"/>
            </a:srgbClr>
          </a:solidFill>
          <a:ln w="9525">
            <a:noFill/>
          </a:ln>
        </p:spPr>
        <p:txBody>
          <a:bodyPr/>
          <a:lstStyle/>
          <a:p>
            <a:endParaRPr lang="zh-CN" altLang="en-US"/>
          </a:p>
        </p:txBody>
      </p:sp>
      <p:sp>
        <p:nvSpPr>
          <p:cNvPr id="24597" name="Freeform 142"/>
          <p:cNvSpPr/>
          <p:nvPr/>
        </p:nvSpPr>
        <p:spPr>
          <a:xfrm>
            <a:off x="9312275" y="3827463"/>
            <a:ext cx="15875" cy="7937"/>
          </a:xfrm>
          <a:custGeom>
            <a:avLst/>
            <a:gdLst>
              <a:gd name="txL" fmla="*/ 0 w 2"/>
              <a:gd name="txT" fmla="*/ 0 h 1"/>
              <a:gd name="txR" fmla="*/ 2 w 2"/>
              <a:gd name="txB" fmla="*/ 1 h 1"/>
            </a:gdLst>
            <a:ahLst/>
            <a:cxnLst>
              <a:cxn ang="0">
                <a:pos x="2147483646" y="2147483646"/>
              </a:cxn>
              <a:cxn ang="0">
                <a:pos x="2147483646" y="0"/>
              </a:cxn>
              <a:cxn ang="0">
                <a:pos x="2147483646" y="2147483646"/>
              </a:cxn>
            </a:cxnLst>
            <a:rect l="txL" t="txT" r="txR" b="txB"/>
            <a:pathLst>
              <a:path w="2" h="1">
                <a:moveTo>
                  <a:pt x="1" y="1"/>
                </a:moveTo>
                <a:cubicBezTo>
                  <a:pt x="2" y="1"/>
                  <a:pt x="2" y="0"/>
                  <a:pt x="1" y="0"/>
                </a:cubicBezTo>
                <a:cubicBezTo>
                  <a:pt x="0" y="0"/>
                  <a:pt x="0" y="1"/>
                  <a:pt x="1" y="1"/>
                </a:cubicBezTo>
                <a:close/>
              </a:path>
            </a:pathLst>
          </a:custGeom>
          <a:solidFill>
            <a:srgbClr val="FFFFFF">
              <a:alpha val="100000"/>
            </a:srgbClr>
          </a:solidFill>
          <a:ln w="9525">
            <a:noFill/>
          </a:ln>
        </p:spPr>
        <p:txBody>
          <a:bodyPr/>
          <a:lstStyle/>
          <a:p>
            <a:endParaRPr lang="zh-CN" altLang="en-US"/>
          </a:p>
        </p:txBody>
      </p:sp>
      <p:sp>
        <p:nvSpPr>
          <p:cNvPr id="24598" name="Freeform 143"/>
          <p:cNvSpPr/>
          <p:nvPr/>
        </p:nvSpPr>
        <p:spPr>
          <a:xfrm>
            <a:off x="9274175" y="3841750"/>
            <a:ext cx="53975" cy="31750"/>
          </a:xfrm>
          <a:custGeom>
            <a:avLst/>
            <a:gdLst>
              <a:gd name="txL" fmla="*/ 0 w 7"/>
              <a:gd name="txT" fmla="*/ 0 h 4"/>
              <a:gd name="txR" fmla="*/ 7 w 7"/>
              <a:gd name="txB" fmla="*/ 4 h 4"/>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7" h="4">
                <a:moveTo>
                  <a:pt x="1" y="2"/>
                </a:moveTo>
                <a:cubicBezTo>
                  <a:pt x="3" y="3"/>
                  <a:pt x="6" y="4"/>
                  <a:pt x="7" y="1"/>
                </a:cubicBezTo>
                <a:cubicBezTo>
                  <a:pt x="7" y="1"/>
                  <a:pt x="7" y="1"/>
                  <a:pt x="6" y="1"/>
                </a:cubicBezTo>
                <a:cubicBezTo>
                  <a:pt x="6" y="1"/>
                  <a:pt x="6" y="1"/>
                  <a:pt x="5" y="2"/>
                </a:cubicBezTo>
                <a:cubicBezTo>
                  <a:pt x="4" y="2"/>
                  <a:pt x="3" y="2"/>
                  <a:pt x="2" y="1"/>
                </a:cubicBezTo>
                <a:cubicBezTo>
                  <a:pt x="1" y="0"/>
                  <a:pt x="0" y="2"/>
                  <a:pt x="1" y="2"/>
                </a:cubicBezTo>
                <a:close/>
              </a:path>
            </a:pathLst>
          </a:custGeom>
          <a:solidFill>
            <a:srgbClr val="FFFFFF">
              <a:alpha val="100000"/>
            </a:srgbClr>
          </a:solidFill>
          <a:ln w="9525">
            <a:noFill/>
          </a:ln>
        </p:spPr>
        <p:txBody>
          <a:bodyPr/>
          <a:lstStyle/>
          <a:p>
            <a:endParaRPr lang="zh-CN" altLang="en-US"/>
          </a:p>
        </p:txBody>
      </p:sp>
      <p:sp>
        <p:nvSpPr>
          <p:cNvPr id="24599" name="Freeform 144"/>
          <p:cNvSpPr/>
          <p:nvPr/>
        </p:nvSpPr>
        <p:spPr>
          <a:xfrm>
            <a:off x="9513888" y="3819525"/>
            <a:ext cx="22225" cy="7938"/>
          </a:xfrm>
          <a:custGeom>
            <a:avLst/>
            <a:gdLst>
              <a:gd name="txL" fmla="*/ 0 w 3"/>
              <a:gd name="txT" fmla="*/ 0 h 1"/>
              <a:gd name="txR" fmla="*/ 3 w 3"/>
              <a:gd name="txB" fmla="*/ 1 h 1"/>
            </a:gdLst>
            <a:ahLst/>
            <a:cxnLst>
              <a:cxn ang="0">
                <a:pos x="2147483646" y="2147483646"/>
              </a:cxn>
              <a:cxn ang="0">
                <a:pos x="2147483646" y="0"/>
              </a:cxn>
              <a:cxn ang="0">
                <a:pos x="2147483646" y="2147483646"/>
              </a:cxn>
            </a:cxnLst>
            <a:rect l="txL" t="txT" r="txR" b="txB"/>
            <a:pathLst>
              <a:path w="3" h="1">
                <a:moveTo>
                  <a:pt x="1" y="1"/>
                </a:moveTo>
                <a:cubicBezTo>
                  <a:pt x="3" y="1"/>
                  <a:pt x="3" y="0"/>
                  <a:pt x="2" y="0"/>
                </a:cubicBezTo>
                <a:cubicBezTo>
                  <a:pt x="1" y="0"/>
                  <a:pt x="0" y="1"/>
                  <a:pt x="1" y="1"/>
                </a:cubicBezTo>
                <a:close/>
              </a:path>
            </a:pathLst>
          </a:custGeom>
          <a:solidFill>
            <a:srgbClr val="FFFFFF">
              <a:alpha val="100000"/>
            </a:srgbClr>
          </a:solidFill>
          <a:ln w="9525">
            <a:noFill/>
          </a:ln>
        </p:spPr>
        <p:txBody>
          <a:bodyPr/>
          <a:lstStyle/>
          <a:p>
            <a:endParaRPr lang="zh-CN" altLang="en-US"/>
          </a:p>
        </p:txBody>
      </p:sp>
      <p:sp>
        <p:nvSpPr>
          <p:cNvPr id="24600" name="Freeform 145"/>
          <p:cNvSpPr/>
          <p:nvPr/>
        </p:nvSpPr>
        <p:spPr>
          <a:xfrm>
            <a:off x="9544050" y="3827463"/>
            <a:ext cx="15875" cy="14287"/>
          </a:xfrm>
          <a:custGeom>
            <a:avLst/>
            <a:gdLst>
              <a:gd name="txL" fmla="*/ 0 w 2"/>
              <a:gd name="txT" fmla="*/ 0 h 2"/>
              <a:gd name="txR" fmla="*/ 2 w 2"/>
              <a:gd name="txB" fmla="*/ 2 h 2"/>
            </a:gdLst>
            <a:ahLst/>
            <a:cxnLst>
              <a:cxn ang="0">
                <a:pos x="2147483646" y="2147483646"/>
              </a:cxn>
              <a:cxn ang="0">
                <a:pos x="2147483646" y="2147483646"/>
              </a:cxn>
              <a:cxn ang="0">
                <a:pos x="2147483646" y="2147483646"/>
              </a:cxn>
              <a:cxn ang="0">
                <a:pos x="2147483646" y="2147483646"/>
              </a:cxn>
              <a:cxn ang="0">
                <a:pos x="2147483646" y="2147483646"/>
              </a:cxn>
            </a:cxnLst>
            <a:rect l="txL" t="txT" r="txR" b="txB"/>
            <a:pathLst>
              <a:path w="2" h="2">
                <a:moveTo>
                  <a:pt x="1" y="1"/>
                </a:moveTo>
                <a:cubicBezTo>
                  <a:pt x="1" y="2"/>
                  <a:pt x="1" y="2"/>
                  <a:pt x="1" y="2"/>
                </a:cubicBezTo>
                <a:cubicBezTo>
                  <a:pt x="1" y="2"/>
                  <a:pt x="2" y="2"/>
                  <a:pt x="2" y="1"/>
                </a:cubicBezTo>
                <a:cubicBezTo>
                  <a:pt x="2" y="1"/>
                  <a:pt x="2" y="1"/>
                  <a:pt x="2" y="1"/>
                </a:cubicBezTo>
                <a:cubicBezTo>
                  <a:pt x="2" y="0"/>
                  <a:pt x="0" y="1"/>
                  <a:pt x="1" y="1"/>
                </a:cubicBezTo>
                <a:close/>
              </a:path>
            </a:pathLst>
          </a:custGeom>
          <a:solidFill>
            <a:srgbClr val="FFFFFF">
              <a:alpha val="100000"/>
            </a:srgbClr>
          </a:solidFill>
          <a:ln w="9525">
            <a:noFill/>
          </a:ln>
        </p:spPr>
        <p:txBody>
          <a:bodyPr/>
          <a:lstStyle/>
          <a:p>
            <a:endParaRPr lang="zh-CN" altLang="en-US"/>
          </a:p>
        </p:txBody>
      </p:sp>
      <p:sp>
        <p:nvSpPr>
          <p:cNvPr id="24601" name="Freeform 146"/>
          <p:cNvSpPr/>
          <p:nvPr/>
        </p:nvSpPr>
        <p:spPr>
          <a:xfrm>
            <a:off x="9282113" y="3827463"/>
            <a:ext cx="15875" cy="7937"/>
          </a:xfrm>
          <a:custGeom>
            <a:avLst/>
            <a:gdLst>
              <a:gd name="txL" fmla="*/ 0 w 2"/>
              <a:gd name="txT" fmla="*/ 0 h 1"/>
              <a:gd name="txR" fmla="*/ 2 w 2"/>
              <a:gd name="txB" fmla="*/ 1 h 1"/>
            </a:gdLst>
            <a:ahLst/>
            <a:cxnLst>
              <a:cxn ang="0">
                <a:pos x="2147483646" y="2147483646"/>
              </a:cxn>
              <a:cxn ang="0">
                <a:pos x="2147483646" y="0"/>
              </a:cxn>
              <a:cxn ang="0">
                <a:pos x="2147483646" y="2147483646"/>
              </a:cxn>
            </a:cxnLst>
            <a:rect l="txL" t="txT" r="txR" b="txB"/>
            <a:pathLst>
              <a:path w="2" h="1">
                <a:moveTo>
                  <a:pt x="1" y="1"/>
                </a:moveTo>
                <a:cubicBezTo>
                  <a:pt x="2" y="1"/>
                  <a:pt x="2" y="0"/>
                  <a:pt x="1" y="0"/>
                </a:cubicBezTo>
                <a:cubicBezTo>
                  <a:pt x="0" y="0"/>
                  <a:pt x="0" y="1"/>
                  <a:pt x="1" y="1"/>
                </a:cubicBezTo>
                <a:close/>
              </a:path>
            </a:pathLst>
          </a:custGeom>
          <a:solidFill>
            <a:srgbClr val="FFFFFF">
              <a:alpha val="100000"/>
            </a:srgbClr>
          </a:solidFill>
          <a:ln w="9525">
            <a:noFill/>
          </a:ln>
        </p:spPr>
        <p:txBody>
          <a:bodyPr/>
          <a:lstStyle/>
          <a:p>
            <a:endParaRPr lang="zh-CN" altLang="en-US"/>
          </a:p>
        </p:txBody>
      </p:sp>
      <p:sp>
        <p:nvSpPr>
          <p:cNvPr id="24602" name="Freeform 147"/>
          <p:cNvSpPr/>
          <p:nvPr/>
        </p:nvSpPr>
        <p:spPr>
          <a:xfrm>
            <a:off x="9090025" y="3841750"/>
            <a:ext cx="6350" cy="7938"/>
          </a:xfrm>
          <a:custGeom>
            <a:avLst/>
            <a:gdLst>
              <a:gd name="txL" fmla="*/ 0 w 1"/>
              <a:gd name="txT" fmla="*/ 0 h 1"/>
              <a:gd name="txR" fmla="*/ 1 w 1"/>
              <a:gd name="txB" fmla="*/ 1 h 1"/>
            </a:gdLst>
            <a:ahLst/>
            <a:cxnLst>
              <a:cxn ang="0">
                <a:pos x="0" y="2147483646"/>
              </a:cxn>
              <a:cxn ang="0">
                <a:pos x="0" y="0"/>
              </a:cxn>
              <a:cxn ang="0">
                <a:pos x="0" y="2147483646"/>
              </a:cxn>
            </a:cxnLst>
            <a:rect l="txL" t="txT" r="txR" b="txB"/>
            <a:pathLst>
              <a:path w="1" h="1">
                <a:moveTo>
                  <a:pt x="0" y="1"/>
                </a:moveTo>
                <a:cubicBezTo>
                  <a:pt x="1" y="1"/>
                  <a:pt x="1" y="0"/>
                  <a:pt x="0" y="0"/>
                </a:cubicBezTo>
                <a:cubicBezTo>
                  <a:pt x="0" y="0"/>
                  <a:pt x="0" y="1"/>
                  <a:pt x="0" y="1"/>
                </a:cubicBezTo>
                <a:close/>
              </a:path>
            </a:pathLst>
          </a:custGeom>
          <a:solidFill>
            <a:srgbClr val="FFFFFF">
              <a:alpha val="100000"/>
            </a:srgbClr>
          </a:solidFill>
          <a:ln w="9525">
            <a:noFill/>
          </a:ln>
        </p:spPr>
        <p:txBody>
          <a:bodyPr/>
          <a:lstStyle/>
          <a:p>
            <a:endParaRPr lang="zh-CN" altLang="en-US"/>
          </a:p>
        </p:txBody>
      </p:sp>
      <p:sp>
        <p:nvSpPr>
          <p:cNvPr id="24603" name="Freeform 148"/>
          <p:cNvSpPr/>
          <p:nvPr/>
        </p:nvSpPr>
        <p:spPr>
          <a:xfrm>
            <a:off x="9721850" y="3811588"/>
            <a:ext cx="7938" cy="15875"/>
          </a:xfrm>
          <a:custGeom>
            <a:avLst/>
            <a:gdLst>
              <a:gd name="txL" fmla="*/ 0 w 1"/>
              <a:gd name="txT" fmla="*/ 0 h 2"/>
              <a:gd name="txR" fmla="*/ 1 w 1"/>
              <a:gd name="txB" fmla="*/ 2 h 2"/>
            </a:gdLst>
            <a:ahLst/>
            <a:cxnLst>
              <a:cxn ang="0">
                <a:pos x="2147483646" y="2147483646"/>
              </a:cxn>
              <a:cxn ang="0">
                <a:pos x="2147483646" y="2147483646"/>
              </a:cxn>
              <a:cxn ang="0">
                <a:pos x="2147483646" y="0"/>
              </a:cxn>
              <a:cxn ang="0">
                <a:pos x="2147483646" y="0"/>
              </a:cxn>
              <a:cxn ang="0">
                <a:pos x="2147483646" y="2147483646"/>
              </a:cxn>
            </a:cxnLst>
            <a:rect l="txL" t="txT" r="txR" b="txB"/>
            <a:pathLst>
              <a:path w="1" h="2">
                <a:moveTo>
                  <a:pt x="1" y="1"/>
                </a:moveTo>
                <a:cubicBezTo>
                  <a:pt x="1" y="1"/>
                  <a:pt x="1" y="1"/>
                  <a:pt x="1" y="1"/>
                </a:cubicBezTo>
                <a:cubicBezTo>
                  <a:pt x="1" y="1"/>
                  <a:pt x="1" y="0"/>
                  <a:pt x="1" y="0"/>
                </a:cubicBezTo>
                <a:cubicBezTo>
                  <a:pt x="1" y="0"/>
                  <a:pt x="1" y="0"/>
                  <a:pt x="1" y="0"/>
                </a:cubicBezTo>
                <a:cubicBezTo>
                  <a:pt x="0" y="1"/>
                  <a:pt x="1" y="2"/>
                  <a:pt x="1" y="1"/>
                </a:cubicBezTo>
                <a:close/>
              </a:path>
            </a:pathLst>
          </a:custGeom>
          <a:solidFill>
            <a:srgbClr val="FFFFFF">
              <a:alpha val="100000"/>
            </a:srgbClr>
          </a:solidFill>
          <a:ln w="9525">
            <a:noFill/>
          </a:ln>
        </p:spPr>
        <p:txBody>
          <a:bodyPr/>
          <a:lstStyle/>
          <a:p>
            <a:endParaRPr lang="zh-CN" altLang="en-US"/>
          </a:p>
        </p:txBody>
      </p:sp>
      <p:sp>
        <p:nvSpPr>
          <p:cNvPr id="24604" name="Freeform 149"/>
          <p:cNvSpPr/>
          <p:nvPr/>
        </p:nvSpPr>
        <p:spPr>
          <a:xfrm>
            <a:off x="9744075" y="3811588"/>
            <a:ext cx="7938" cy="7937"/>
          </a:xfrm>
          <a:custGeom>
            <a:avLst/>
            <a:gdLst>
              <a:gd name="txL" fmla="*/ 0 w 1"/>
              <a:gd name="txT" fmla="*/ 0 h 1"/>
              <a:gd name="txR" fmla="*/ 1 w 1"/>
              <a:gd name="txB" fmla="*/ 1 h 1"/>
            </a:gdLst>
            <a:ahLst/>
            <a:cxnLst>
              <a:cxn ang="0">
                <a:pos x="0" y="2147483646"/>
              </a:cxn>
              <a:cxn ang="0">
                <a:pos x="0" y="0"/>
              </a:cxn>
              <a:cxn ang="0">
                <a:pos x="0" y="2147483646"/>
              </a:cxn>
            </a:cxnLst>
            <a:rect l="txL" t="txT" r="txR" b="txB"/>
            <a:pathLst>
              <a:path w="1" h="1">
                <a:moveTo>
                  <a:pt x="0" y="1"/>
                </a:moveTo>
                <a:cubicBezTo>
                  <a:pt x="1" y="1"/>
                  <a:pt x="1" y="0"/>
                  <a:pt x="0" y="0"/>
                </a:cubicBezTo>
                <a:cubicBezTo>
                  <a:pt x="0" y="0"/>
                  <a:pt x="0" y="1"/>
                  <a:pt x="0" y="1"/>
                </a:cubicBezTo>
                <a:close/>
              </a:path>
            </a:pathLst>
          </a:custGeom>
          <a:solidFill>
            <a:srgbClr val="FFFFFF">
              <a:alpha val="100000"/>
            </a:srgbClr>
          </a:solidFill>
          <a:ln w="9525">
            <a:noFill/>
          </a:ln>
        </p:spPr>
        <p:txBody>
          <a:bodyPr/>
          <a:lstStyle/>
          <a:p>
            <a:endParaRPr lang="zh-CN" altLang="en-US"/>
          </a:p>
        </p:txBody>
      </p:sp>
      <p:sp>
        <p:nvSpPr>
          <p:cNvPr id="24605" name="Freeform 150"/>
          <p:cNvSpPr/>
          <p:nvPr/>
        </p:nvSpPr>
        <p:spPr>
          <a:xfrm>
            <a:off x="9721850" y="3827463"/>
            <a:ext cx="38100" cy="22225"/>
          </a:xfrm>
          <a:custGeom>
            <a:avLst/>
            <a:gdLst>
              <a:gd name="txL" fmla="*/ 0 w 5"/>
              <a:gd name="txT" fmla="*/ 0 h 3"/>
              <a:gd name="txR" fmla="*/ 5 w 5"/>
              <a:gd name="txB" fmla="*/ 3 h 3"/>
            </a:gdLst>
            <a:ahLst/>
            <a:cxnLst>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Lst>
            <a:rect l="txL" t="txT" r="txR" b="txB"/>
            <a:pathLst>
              <a:path w="5" h="3">
                <a:moveTo>
                  <a:pt x="4" y="1"/>
                </a:moveTo>
                <a:cubicBezTo>
                  <a:pt x="3" y="2"/>
                  <a:pt x="2" y="2"/>
                  <a:pt x="1" y="1"/>
                </a:cubicBezTo>
                <a:cubicBezTo>
                  <a:pt x="1" y="0"/>
                  <a:pt x="0" y="1"/>
                  <a:pt x="0" y="1"/>
                </a:cubicBezTo>
                <a:cubicBezTo>
                  <a:pt x="1" y="3"/>
                  <a:pt x="3" y="3"/>
                  <a:pt x="4" y="3"/>
                </a:cubicBezTo>
                <a:cubicBezTo>
                  <a:pt x="4" y="2"/>
                  <a:pt x="5" y="2"/>
                  <a:pt x="4" y="2"/>
                </a:cubicBezTo>
                <a:cubicBezTo>
                  <a:pt x="4" y="2"/>
                  <a:pt x="4" y="1"/>
                  <a:pt x="4" y="1"/>
                </a:cubicBezTo>
                <a:cubicBezTo>
                  <a:pt x="4" y="1"/>
                  <a:pt x="4" y="1"/>
                  <a:pt x="4" y="1"/>
                </a:cubicBezTo>
                <a:close/>
              </a:path>
            </a:pathLst>
          </a:custGeom>
          <a:solidFill>
            <a:srgbClr val="FFFFFF">
              <a:alpha val="100000"/>
            </a:srgbClr>
          </a:solidFill>
          <a:ln w="9525">
            <a:noFill/>
          </a:ln>
        </p:spPr>
        <p:txBody>
          <a:bodyPr/>
          <a:lstStyle/>
          <a:p>
            <a:endParaRPr lang="zh-CN" altLang="en-US"/>
          </a:p>
        </p:txBody>
      </p:sp>
      <p:sp>
        <p:nvSpPr>
          <p:cNvPr id="24606" name="Freeform 151"/>
          <p:cNvSpPr/>
          <p:nvPr/>
        </p:nvSpPr>
        <p:spPr>
          <a:xfrm>
            <a:off x="9945688" y="3811588"/>
            <a:ext cx="7937" cy="7937"/>
          </a:xfrm>
          <a:custGeom>
            <a:avLst/>
            <a:gdLst>
              <a:gd name="txL" fmla="*/ 0 w 1"/>
              <a:gd name="txT" fmla="*/ 0 h 1"/>
              <a:gd name="txR" fmla="*/ 1 w 1"/>
              <a:gd name="txB" fmla="*/ 1 h 1"/>
            </a:gdLst>
            <a:ahLst/>
            <a:cxnLst>
              <a:cxn ang="0">
                <a:pos x="2147483646" y="2147483646"/>
              </a:cxn>
              <a:cxn ang="0">
                <a:pos x="0" y="2147483646"/>
              </a:cxn>
              <a:cxn ang="0">
                <a:pos x="0" y="0"/>
              </a:cxn>
              <a:cxn ang="0">
                <a:pos x="0" y="2147483646"/>
              </a:cxn>
              <a:cxn ang="0">
                <a:pos x="2147483646" y="2147483646"/>
              </a:cxn>
            </a:cxnLst>
            <a:rect l="txL" t="txT" r="txR" b="txB"/>
            <a:pathLst>
              <a:path w="1" h="1">
                <a:moveTo>
                  <a:pt x="1" y="1"/>
                </a:moveTo>
                <a:cubicBezTo>
                  <a:pt x="1" y="1"/>
                  <a:pt x="0" y="1"/>
                  <a:pt x="0" y="1"/>
                </a:cubicBezTo>
                <a:cubicBezTo>
                  <a:pt x="0" y="0"/>
                  <a:pt x="0" y="0"/>
                  <a:pt x="0" y="0"/>
                </a:cubicBezTo>
                <a:cubicBezTo>
                  <a:pt x="0" y="1"/>
                  <a:pt x="0" y="1"/>
                  <a:pt x="0" y="1"/>
                </a:cubicBezTo>
                <a:cubicBezTo>
                  <a:pt x="0" y="1"/>
                  <a:pt x="1" y="1"/>
                  <a:pt x="1" y="1"/>
                </a:cubicBezTo>
                <a:close/>
              </a:path>
            </a:pathLst>
          </a:custGeom>
          <a:solidFill>
            <a:srgbClr val="FFFFFF">
              <a:alpha val="100000"/>
            </a:srgbClr>
          </a:solidFill>
          <a:ln w="9525">
            <a:noFill/>
          </a:ln>
        </p:spPr>
        <p:txBody>
          <a:bodyPr/>
          <a:lstStyle/>
          <a:p>
            <a:endParaRPr lang="zh-CN" altLang="en-US"/>
          </a:p>
        </p:txBody>
      </p:sp>
      <p:sp>
        <p:nvSpPr>
          <p:cNvPr id="24607" name="Freeform 152"/>
          <p:cNvSpPr/>
          <p:nvPr/>
        </p:nvSpPr>
        <p:spPr>
          <a:xfrm>
            <a:off x="9544050" y="3803650"/>
            <a:ext cx="23813" cy="23813"/>
          </a:xfrm>
          <a:custGeom>
            <a:avLst/>
            <a:gdLst>
              <a:gd name="txL" fmla="*/ 0 w 3"/>
              <a:gd name="txT" fmla="*/ 0 h 3"/>
              <a:gd name="txR" fmla="*/ 3 w 3"/>
              <a:gd name="txB" fmla="*/ 3 h 3"/>
            </a:gdLst>
            <a:ahLst/>
            <a:cxnLst>
              <a:cxn ang="0">
                <a:pos x="2147483646" y="2147483646"/>
              </a:cxn>
              <a:cxn ang="0">
                <a:pos x="2147483646" y="2147483646"/>
              </a:cxn>
              <a:cxn ang="0">
                <a:pos x="0" y="2147483646"/>
              </a:cxn>
              <a:cxn ang="0">
                <a:pos x="0" y="2147483646"/>
              </a:cxn>
              <a:cxn ang="0">
                <a:pos x="2147483646" y="2147483646"/>
              </a:cxn>
            </a:cxnLst>
            <a:rect l="txL" t="txT" r="txR" b="txB"/>
            <a:pathLst>
              <a:path w="3" h="3">
                <a:moveTo>
                  <a:pt x="1" y="3"/>
                </a:moveTo>
                <a:cubicBezTo>
                  <a:pt x="1" y="3"/>
                  <a:pt x="1" y="2"/>
                  <a:pt x="1" y="2"/>
                </a:cubicBezTo>
                <a:cubicBezTo>
                  <a:pt x="3" y="2"/>
                  <a:pt x="0" y="0"/>
                  <a:pt x="0" y="1"/>
                </a:cubicBezTo>
                <a:cubicBezTo>
                  <a:pt x="0" y="1"/>
                  <a:pt x="0" y="1"/>
                  <a:pt x="0" y="2"/>
                </a:cubicBezTo>
                <a:cubicBezTo>
                  <a:pt x="0" y="2"/>
                  <a:pt x="0" y="3"/>
                  <a:pt x="1" y="3"/>
                </a:cubicBezTo>
                <a:close/>
              </a:path>
            </a:pathLst>
          </a:custGeom>
          <a:solidFill>
            <a:srgbClr val="FFFFFF">
              <a:alpha val="100000"/>
            </a:srgbClr>
          </a:solidFill>
          <a:ln w="9525">
            <a:noFill/>
          </a:ln>
        </p:spPr>
        <p:txBody>
          <a:bodyPr/>
          <a:lstStyle/>
          <a:p>
            <a:endParaRPr lang="zh-CN" altLang="en-US"/>
          </a:p>
        </p:txBody>
      </p:sp>
      <p:sp>
        <p:nvSpPr>
          <p:cNvPr id="24608" name="Freeform 153"/>
          <p:cNvSpPr>
            <a:spLocks noEditPoints="1"/>
          </p:cNvSpPr>
          <p:nvPr/>
        </p:nvSpPr>
        <p:spPr>
          <a:xfrm>
            <a:off x="9004300" y="4221163"/>
            <a:ext cx="315913" cy="323850"/>
          </a:xfrm>
          <a:custGeom>
            <a:avLst/>
            <a:gdLst>
              <a:gd name="txL" fmla="*/ 0 w 41"/>
              <a:gd name="txT" fmla="*/ 0 h 42"/>
              <a:gd name="txR" fmla="*/ 41 w 41"/>
              <a:gd name="txB" fmla="*/ 42 h 42"/>
            </a:gdLst>
            <a:ahLst/>
            <a:cxnLst>
              <a:cxn ang="0">
                <a:pos x="2147483646" y="0"/>
              </a:cxn>
              <a:cxn ang="0">
                <a:pos x="0"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Lst>
            <a:rect l="txL" t="txT" r="txR" b="txB"/>
            <a:pathLst>
              <a:path w="41" h="42">
                <a:moveTo>
                  <a:pt x="22" y="0"/>
                </a:moveTo>
                <a:cubicBezTo>
                  <a:pt x="10" y="0"/>
                  <a:pt x="0" y="8"/>
                  <a:pt x="0" y="21"/>
                </a:cubicBezTo>
                <a:cubicBezTo>
                  <a:pt x="0" y="32"/>
                  <a:pt x="8" y="40"/>
                  <a:pt x="19" y="41"/>
                </a:cubicBezTo>
                <a:cubicBezTo>
                  <a:pt x="33" y="42"/>
                  <a:pt x="41" y="32"/>
                  <a:pt x="41" y="20"/>
                </a:cubicBezTo>
                <a:cubicBezTo>
                  <a:pt x="41" y="9"/>
                  <a:pt x="34" y="0"/>
                  <a:pt x="22" y="0"/>
                </a:cubicBezTo>
                <a:close/>
                <a:moveTo>
                  <a:pt x="21" y="39"/>
                </a:moveTo>
                <a:cubicBezTo>
                  <a:pt x="10" y="39"/>
                  <a:pt x="1" y="31"/>
                  <a:pt x="2" y="21"/>
                </a:cubicBezTo>
                <a:cubicBezTo>
                  <a:pt x="2" y="10"/>
                  <a:pt x="9" y="3"/>
                  <a:pt x="20" y="2"/>
                </a:cubicBezTo>
                <a:cubicBezTo>
                  <a:pt x="31" y="1"/>
                  <a:pt x="39" y="9"/>
                  <a:pt x="39" y="20"/>
                </a:cubicBezTo>
                <a:cubicBezTo>
                  <a:pt x="39" y="31"/>
                  <a:pt x="32" y="40"/>
                  <a:pt x="21" y="39"/>
                </a:cubicBezTo>
                <a:close/>
              </a:path>
            </a:pathLst>
          </a:custGeom>
          <a:solidFill>
            <a:srgbClr val="FFFFFF">
              <a:alpha val="100000"/>
            </a:srgbClr>
          </a:solidFill>
          <a:ln w="9525">
            <a:noFill/>
          </a:ln>
        </p:spPr>
        <p:txBody>
          <a:bodyPr/>
          <a:lstStyle/>
          <a:p>
            <a:endParaRPr lang="zh-CN" altLang="en-US"/>
          </a:p>
        </p:txBody>
      </p:sp>
      <p:sp>
        <p:nvSpPr>
          <p:cNvPr id="24609" name="Freeform 154"/>
          <p:cNvSpPr>
            <a:spLocks noEditPoints="1"/>
          </p:cNvSpPr>
          <p:nvPr/>
        </p:nvSpPr>
        <p:spPr>
          <a:xfrm>
            <a:off x="9050338" y="4267200"/>
            <a:ext cx="223837" cy="223838"/>
          </a:xfrm>
          <a:custGeom>
            <a:avLst/>
            <a:gdLst>
              <a:gd name="txL" fmla="*/ 0 w 29"/>
              <a:gd name="txT" fmla="*/ 0 h 29"/>
              <a:gd name="txR" fmla="*/ 29 w 29"/>
              <a:gd name="txB" fmla="*/ 29 h 29"/>
            </a:gdLst>
            <a:ahLst/>
            <a:cxnLst>
              <a:cxn ang="0">
                <a:pos x="2147483646" y="0"/>
              </a:cxn>
              <a:cxn ang="0">
                <a:pos x="0"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Lst>
            <a:rect l="txL" t="txT" r="txR" b="txB"/>
            <a:pathLst>
              <a:path w="29" h="29">
                <a:moveTo>
                  <a:pt x="16" y="0"/>
                </a:moveTo>
                <a:cubicBezTo>
                  <a:pt x="7" y="1"/>
                  <a:pt x="0" y="6"/>
                  <a:pt x="0" y="15"/>
                </a:cubicBezTo>
                <a:cubicBezTo>
                  <a:pt x="0" y="22"/>
                  <a:pt x="6" y="28"/>
                  <a:pt x="14" y="29"/>
                </a:cubicBezTo>
                <a:cubicBezTo>
                  <a:pt x="23" y="29"/>
                  <a:pt x="28" y="23"/>
                  <a:pt x="29" y="14"/>
                </a:cubicBezTo>
                <a:cubicBezTo>
                  <a:pt x="28" y="7"/>
                  <a:pt x="23" y="0"/>
                  <a:pt x="16" y="0"/>
                </a:cubicBezTo>
                <a:close/>
                <a:moveTo>
                  <a:pt x="15" y="27"/>
                </a:moveTo>
                <a:cubicBezTo>
                  <a:pt x="7" y="27"/>
                  <a:pt x="2" y="22"/>
                  <a:pt x="2" y="15"/>
                </a:cubicBezTo>
                <a:cubicBezTo>
                  <a:pt x="2" y="8"/>
                  <a:pt x="7" y="3"/>
                  <a:pt x="14" y="2"/>
                </a:cubicBezTo>
                <a:cubicBezTo>
                  <a:pt x="22" y="2"/>
                  <a:pt x="27" y="7"/>
                  <a:pt x="27" y="14"/>
                </a:cubicBezTo>
                <a:cubicBezTo>
                  <a:pt x="27" y="21"/>
                  <a:pt x="22" y="27"/>
                  <a:pt x="15" y="27"/>
                </a:cubicBezTo>
                <a:close/>
              </a:path>
            </a:pathLst>
          </a:custGeom>
          <a:solidFill>
            <a:srgbClr val="FFFFFF">
              <a:alpha val="100000"/>
            </a:srgbClr>
          </a:solidFill>
          <a:ln w="9525">
            <a:noFill/>
          </a:ln>
        </p:spPr>
        <p:txBody>
          <a:bodyPr/>
          <a:lstStyle/>
          <a:p>
            <a:endParaRPr lang="zh-CN" altLang="en-US"/>
          </a:p>
        </p:txBody>
      </p:sp>
      <p:sp>
        <p:nvSpPr>
          <p:cNvPr id="24610" name="Freeform 155"/>
          <p:cNvSpPr>
            <a:spLocks noEditPoints="1"/>
          </p:cNvSpPr>
          <p:nvPr/>
        </p:nvSpPr>
        <p:spPr>
          <a:xfrm>
            <a:off x="10377488" y="4267200"/>
            <a:ext cx="223837" cy="231775"/>
          </a:xfrm>
          <a:custGeom>
            <a:avLst/>
            <a:gdLst>
              <a:gd name="txL" fmla="*/ 0 w 29"/>
              <a:gd name="txT" fmla="*/ 0 h 30"/>
              <a:gd name="txR" fmla="*/ 29 w 29"/>
              <a:gd name="txB" fmla="*/ 30 h 30"/>
            </a:gdLst>
            <a:ahLst/>
            <a:cxnLst>
              <a:cxn ang="0">
                <a:pos x="2147483646" y="0"/>
              </a:cxn>
              <a:cxn ang="0">
                <a:pos x="0"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Lst>
            <a:rect l="txL" t="txT" r="txR" b="txB"/>
            <a:pathLst>
              <a:path w="29" h="30">
                <a:moveTo>
                  <a:pt x="16" y="0"/>
                </a:moveTo>
                <a:cubicBezTo>
                  <a:pt x="7" y="0"/>
                  <a:pt x="0" y="6"/>
                  <a:pt x="0" y="15"/>
                </a:cubicBezTo>
                <a:cubicBezTo>
                  <a:pt x="0" y="22"/>
                  <a:pt x="6" y="29"/>
                  <a:pt x="14" y="29"/>
                </a:cubicBezTo>
                <a:cubicBezTo>
                  <a:pt x="23" y="30"/>
                  <a:pt x="29" y="23"/>
                  <a:pt x="29" y="14"/>
                </a:cubicBezTo>
                <a:cubicBezTo>
                  <a:pt x="29" y="7"/>
                  <a:pt x="24" y="0"/>
                  <a:pt x="16" y="0"/>
                </a:cubicBezTo>
                <a:close/>
                <a:moveTo>
                  <a:pt x="15" y="28"/>
                </a:moveTo>
                <a:cubicBezTo>
                  <a:pt x="7" y="27"/>
                  <a:pt x="1" y="22"/>
                  <a:pt x="1" y="15"/>
                </a:cubicBezTo>
                <a:cubicBezTo>
                  <a:pt x="2" y="7"/>
                  <a:pt x="7" y="3"/>
                  <a:pt x="14" y="2"/>
                </a:cubicBezTo>
                <a:cubicBezTo>
                  <a:pt x="22" y="1"/>
                  <a:pt x="27" y="7"/>
                  <a:pt x="27" y="14"/>
                </a:cubicBezTo>
                <a:cubicBezTo>
                  <a:pt x="27" y="22"/>
                  <a:pt x="23" y="28"/>
                  <a:pt x="15" y="28"/>
                </a:cubicBezTo>
                <a:close/>
              </a:path>
            </a:pathLst>
          </a:custGeom>
          <a:solidFill>
            <a:srgbClr val="FFFFFF">
              <a:alpha val="100000"/>
            </a:srgbClr>
          </a:solidFill>
          <a:ln w="9525">
            <a:noFill/>
          </a:ln>
        </p:spPr>
        <p:txBody>
          <a:bodyPr/>
          <a:lstStyle/>
          <a:p>
            <a:endParaRPr lang="zh-CN" altLang="en-US"/>
          </a:p>
        </p:txBody>
      </p:sp>
      <p:sp>
        <p:nvSpPr>
          <p:cNvPr id="24611" name="Freeform 157"/>
          <p:cNvSpPr/>
          <p:nvPr/>
        </p:nvSpPr>
        <p:spPr>
          <a:xfrm>
            <a:off x="2287588" y="-346075"/>
            <a:ext cx="193675" cy="895350"/>
          </a:xfrm>
          <a:custGeom>
            <a:avLst/>
            <a:gdLst>
              <a:gd name="txL" fmla="*/ 0 w 25"/>
              <a:gd name="txT" fmla="*/ 0 h 116"/>
              <a:gd name="txR" fmla="*/ 25 w 25"/>
              <a:gd name="txB" fmla="*/ 116 h 116"/>
            </a:gdLst>
            <a:ahLst/>
            <a:cxnLst>
              <a:cxn ang="0">
                <a:pos x="2147483646" y="0"/>
              </a:cxn>
              <a:cxn ang="0">
                <a:pos x="0" y="2147483646"/>
              </a:cxn>
              <a:cxn ang="0">
                <a:pos x="2147483646" y="2147483646"/>
              </a:cxn>
              <a:cxn ang="0">
                <a:pos x="2147483646" y="0"/>
              </a:cxn>
              <a:cxn ang="0">
                <a:pos x="2147483646" y="0"/>
              </a:cxn>
            </a:cxnLst>
            <a:rect l="txL" t="txT" r="txR" b="txB"/>
            <a:pathLst>
              <a:path w="25" h="116">
                <a:moveTo>
                  <a:pt x="24" y="0"/>
                </a:moveTo>
                <a:cubicBezTo>
                  <a:pt x="15" y="38"/>
                  <a:pt x="7" y="77"/>
                  <a:pt x="0" y="115"/>
                </a:cubicBezTo>
                <a:cubicBezTo>
                  <a:pt x="0" y="116"/>
                  <a:pt x="1" y="116"/>
                  <a:pt x="1" y="115"/>
                </a:cubicBezTo>
                <a:cubicBezTo>
                  <a:pt x="10" y="77"/>
                  <a:pt x="18" y="39"/>
                  <a:pt x="25" y="0"/>
                </a:cubicBezTo>
                <a:cubicBezTo>
                  <a:pt x="25" y="0"/>
                  <a:pt x="24" y="0"/>
                  <a:pt x="24" y="0"/>
                </a:cubicBezTo>
                <a:close/>
              </a:path>
            </a:pathLst>
          </a:custGeom>
          <a:solidFill>
            <a:srgbClr val="FFFFFF">
              <a:alpha val="100000"/>
            </a:srgbClr>
          </a:solidFill>
          <a:ln w="9525">
            <a:noFill/>
          </a:ln>
        </p:spPr>
        <p:txBody>
          <a:bodyPr/>
          <a:lstStyle/>
          <a:p>
            <a:endParaRPr lang="zh-CN" altLang="en-US"/>
          </a:p>
        </p:txBody>
      </p:sp>
      <p:sp>
        <p:nvSpPr>
          <p:cNvPr id="24612" name="Freeform 158"/>
          <p:cNvSpPr/>
          <p:nvPr/>
        </p:nvSpPr>
        <p:spPr>
          <a:xfrm>
            <a:off x="3629025" y="-354012"/>
            <a:ext cx="215900" cy="941387"/>
          </a:xfrm>
          <a:custGeom>
            <a:avLst/>
            <a:gdLst>
              <a:gd name="txL" fmla="*/ 0 w 28"/>
              <a:gd name="txT" fmla="*/ 0 h 122"/>
              <a:gd name="txR" fmla="*/ 28 w 28"/>
              <a:gd name="txB" fmla="*/ 122 h 122"/>
            </a:gdLst>
            <a:ahLst/>
            <a:cxnLst>
              <a:cxn ang="0">
                <a:pos x="2147483646" y="0"/>
              </a:cxn>
              <a:cxn ang="0">
                <a:pos x="2147483646" y="2147483646"/>
              </a:cxn>
              <a:cxn ang="0">
                <a:pos x="2147483646" y="2147483646"/>
              </a:cxn>
              <a:cxn ang="0">
                <a:pos x="2147483646" y="2147483646"/>
              </a:cxn>
              <a:cxn ang="0">
                <a:pos x="0" y="2147483646"/>
              </a:cxn>
              <a:cxn ang="0">
                <a:pos x="0" y="2147483646"/>
              </a:cxn>
              <a:cxn ang="0">
                <a:pos x="2147483646" y="2147483646"/>
              </a:cxn>
              <a:cxn ang="0">
                <a:pos x="2147483646" y="0"/>
              </a:cxn>
              <a:cxn ang="0">
                <a:pos x="2147483646" y="0"/>
              </a:cxn>
            </a:cxnLst>
            <a:rect l="txL" t="txT" r="txR" b="txB"/>
            <a:pathLst>
              <a:path w="28" h="122">
                <a:moveTo>
                  <a:pt x="27" y="0"/>
                </a:moveTo>
                <a:cubicBezTo>
                  <a:pt x="21" y="20"/>
                  <a:pt x="16" y="40"/>
                  <a:pt x="11" y="60"/>
                </a:cubicBezTo>
                <a:cubicBezTo>
                  <a:pt x="9" y="70"/>
                  <a:pt x="7" y="79"/>
                  <a:pt x="5" y="89"/>
                </a:cubicBezTo>
                <a:cubicBezTo>
                  <a:pt x="3" y="98"/>
                  <a:pt x="0" y="108"/>
                  <a:pt x="1" y="117"/>
                </a:cubicBezTo>
                <a:cubicBezTo>
                  <a:pt x="1" y="116"/>
                  <a:pt x="0" y="116"/>
                  <a:pt x="0" y="117"/>
                </a:cubicBezTo>
                <a:cubicBezTo>
                  <a:pt x="0" y="118"/>
                  <a:pt x="0" y="120"/>
                  <a:pt x="0" y="121"/>
                </a:cubicBezTo>
                <a:cubicBezTo>
                  <a:pt x="0" y="122"/>
                  <a:pt x="1" y="122"/>
                  <a:pt x="1" y="122"/>
                </a:cubicBezTo>
                <a:cubicBezTo>
                  <a:pt x="7" y="81"/>
                  <a:pt x="16" y="40"/>
                  <a:pt x="28" y="0"/>
                </a:cubicBezTo>
                <a:cubicBezTo>
                  <a:pt x="28" y="0"/>
                  <a:pt x="27" y="0"/>
                  <a:pt x="27" y="0"/>
                </a:cubicBezTo>
                <a:close/>
              </a:path>
            </a:pathLst>
          </a:custGeom>
          <a:solidFill>
            <a:srgbClr val="FFFFFF">
              <a:alpha val="100000"/>
            </a:srgbClr>
          </a:solidFill>
          <a:ln w="9525">
            <a:noFill/>
          </a:ln>
        </p:spPr>
        <p:txBody>
          <a:bodyPr/>
          <a:lstStyle/>
          <a:p>
            <a:endParaRPr lang="zh-CN" altLang="en-US"/>
          </a:p>
        </p:txBody>
      </p:sp>
      <p:sp>
        <p:nvSpPr>
          <p:cNvPr id="24613" name="Freeform 159"/>
          <p:cNvSpPr/>
          <p:nvPr/>
        </p:nvSpPr>
        <p:spPr>
          <a:xfrm>
            <a:off x="2311400" y="517525"/>
            <a:ext cx="1241425" cy="31750"/>
          </a:xfrm>
          <a:custGeom>
            <a:avLst/>
            <a:gdLst>
              <a:gd name="txL" fmla="*/ 0 w 161"/>
              <a:gd name="txT" fmla="*/ 0 h 4"/>
              <a:gd name="txR" fmla="*/ 161 w 161"/>
              <a:gd name="txB" fmla="*/ 4 h 4"/>
            </a:gdLst>
            <a:ahLst/>
            <a:cxnLst>
              <a:cxn ang="0">
                <a:pos x="0" y="2147483646"/>
              </a:cxn>
              <a:cxn ang="0">
                <a:pos x="2147483646" y="2147483646"/>
              </a:cxn>
              <a:cxn ang="0">
                <a:pos x="2147483646" y="2147483646"/>
              </a:cxn>
              <a:cxn ang="0">
                <a:pos x="0" y="2147483646"/>
              </a:cxn>
              <a:cxn ang="0">
                <a:pos x="0" y="2147483646"/>
              </a:cxn>
            </a:cxnLst>
            <a:rect l="txL" t="txT" r="txR" b="txB"/>
            <a:pathLst>
              <a:path w="161" h="4">
                <a:moveTo>
                  <a:pt x="0" y="2"/>
                </a:moveTo>
                <a:cubicBezTo>
                  <a:pt x="54" y="4"/>
                  <a:pt x="107" y="3"/>
                  <a:pt x="161" y="2"/>
                </a:cubicBezTo>
                <a:cubicBezTo>
                  <a:pt x="161" y="2"/>
                  <a:pt x="161" y="2"/>
                  <a:pt x="161" y="2"/>
                </a:cubicBezTo>
                <a:cubicBezTo>
                  <a:pt x="107" y="1"/>
                  <a:pt x="54" y="0"/>
                  <a:pt x="0" y="2"/>
                </a:cubicBezTo>
                <a:cubicBezTo>
                  <a:pt x="0" y="2"/>
                  <a:pt x="0" y="2"/>
                  <a:pt x="0" y="2"/>
                </a:cubicBezTo>
                <a:close/>
              </a:path>
            </a:pathLst>
          </a:custGeom>
          <a:solidFill>
            <a:srgbClr val="FFFFFF">
              <a:alpha val="100000"/>
            </a:srgbClr>
          </a:solidFill>
          <a:ln w="9525">
            <a:noFill/>
          </a:ln>
        </p:spPr>
        <p:txBody>
          <a:bodyPr/>
          <a:lstStyle/>
          <a:p>
            <a:endParaRPr lang="zh-CN" altLang="en-US"/>
          </a:p>
        </p:txBody>
      </p:sp>
      <p:sp>
        <p:nvSpPr>
          <p:cNvPr id="24614" name="Freeform 160"/>
          <p:cNvSpPr/>
          <p:nvPr/>
        </p:nvSpPr>
        <p:spPr>
          <a:xfrm>
            <a:off x="1655763" y="541338"/>
            <a:ext cx="639762" cy="300037"/>
          </a:xfrm>
          <a:custGeom>
            <a:avLst/>
            <a:gdLst>
              <a:gd name="txL" fmla="*/ 0 w 83"/>
              <a:gd name="txT" fmla="*/ 0 h 39"/>
              <a:gd name="txR" fmla="*/ 83 w 83"/>
              <a:gd name="txB" fmla="*/ 39 h 39"/>
            </a:gdLst>
            <a:ahLst/>
            <a:cxnLst>
              <a:cxn ang="0">
                <a:pos x="2147483646" y="0"/>
              </a:cxn>
              <a:cxn ang="0">
                <a:pos x="2147483646" y="2147483646"/>
              </a:cxn>
              <a:cxn ang="0">
                <a:pos x="2147483646" y="2147483646"/>
              </a:cxn>
              <a:cxn ang="0">
                <a:pos x="2147483646" y="2147483646"/>
              </a:cxn>
              <a:cxn ang="0">
                <a:pos x="2147483646" y="0"/>
              </a:cxn>
            </a:cxnLst>
            <a:rect l="txL" t="txT" r="txR" b="txB"/>
            <a:pathLst>
              <a:path w="83" h="39">
                <a:moveTo>
                  <a:pt x="82" y="0"/>
                </a:moveTo>
                <a:cubicBezTo>
                  <a:pt x="54" y="12"/>
                  <a:pt x="27" y="24"/>
                  <a:pt x="1" y="38"/>
                </a:cubicBezTo>
                <a:cubicBezTo>
                  <a:pt x="0" y="38"/>
                  <a:pt x="0" y="39"/>
                  <a:pt x="1" y="39"/>
                </a:cubicBezTo>
                <a:cubicBezTo>
                  <a:pt x="28" y="26"/>
                  <a:pt x="55" y="13"/>
                  <a:pt x="82" y="1"/>
                </a:cubicBezTo>
                <a:cubicBezTo>
                  <a:pt x="83" y="0"/>
                  <a:pt x="82" y="0"/>
                  <a:pt x="82" y="0"/>
                </a:cubicBezTo>
                <a:close/>
              </a:path>
            </a:pathLst>
          </a:custGeom>
          <a:solidFill>
            <a:srgbClr val="FFFFFF">
              <a:alpha val="100000"/>
            </a:srgbClr>
          </a:solidFill>
          <a:ln w="9525">
            <a:noFill/>
          </a:ln>
        </p:spPr>
        <p:txBody>
          <a:bodyPr/>
          <a:lstStyle/>
          <a:p>
            <a:endParaRPr lang="zh-CN" altLang="en-US"/>
          </a:p>
        </p:txBody>
      </p:sp>
      <p:sp>
        <p:nvSpPr>
          <p:cNvPr id="24615" name="Freeform 161"/>
          <p:cNvSpPr/>
          <p:nvPr/>
        </p:nvSpPr>
        <p:spPr>
          <a:xfrm>
            <a:off x="1639888" y="841375"/>
            <a:ext cx="23812" cy="147638"/>
          </a:xfrm>
          <a:custGeom>
            <a:avLst/>
            <a:gdLst>
              <a:gd name="txL" fmla="*/ 0 w 3"/>
              <a:gd name="txT" fmla="*/ 0 h 19"/>
              <a:gd name="txR" fmla="*/ 3 w 3"/>
              <a:gd name="txB" fmla="*/ 19 h 19"/>
            </a:gdLst>
            <a:ahLst/>
            <a:cxnLst>
              <a:cxn ang="0">
                <a:pos x="2147483646" y="0"/>
              </a:cxn>
              <a:cxn ang="0">
                <a:pos x="2147483646" y="2147483646"/>
              </a:cxn>
              <a:cxn ang="0">
                <a:pos x="2147483646" y="2147483646"/>
              </a:cxn>
              <a:cxn ang="0">
                <a:pos x="2147483646" y="0"/>
              </a:cxn>
              <a:cxn ang="0">
                <a:pos x="2147483646" y="0"/>
              </a:cxn>
            </a:cxnLst>
            <a:rect l="txL" t="txT" r="txR" b="txB"/>
            <a:pathLst>
              <a:path w="3" h="19">
                <a:moveTo>
                  <a:pt x="2" y="0"/>
                </a:moveTo>
                <a:cubicBezTo>
                  <a:pt x="0" y="6"/>
                  <a:pt x="1" y="13"/>
                  <a:pt x="1" y="19"/>
                </a:cubicBezTo>
                <a:cubicBezTo>
                  <a:pt x="1" y="19"/>
                  <a:pt x="2" y="19"/>
                  <a:pt x="2" y="19"/>
                </a:cubicBezTo>
                <a:cubicBezTo>
                  <a:pt x="2" y="13"/>
                  <a:pt x="3" y="6"/>
                  <a:pt x="2" y="0"/>
                </a:cubicBezTo>
                <a:cubicBezTo>
                  <a:pt x="2" y="0"/>
                  <a:pt x="2" y="0"/>
                  <a:pt x="2" y="0"/>
                </a:cubicBezTo>
                <a:close/>
              </a:path>
            </a:pathLst>
          </a:custGeom>
          <a:solidFill>
            <a:srgbClr val="FFFFFF">
              <a:alpha val="100000"/>
            </a:srgbClr>
          </a:solidFill>
          <a:ln w="9525">
            <a:noFill/>
          </a:ln>
        </p:spPr>
        <p:txBody>
          <a:bodyPr/>
          <a:lstStyle/>
          <a:p>
            <a:endParaRPr lang="zh-CN" altLang="en-US"/>
          </a:p>
        </p:txBody>
      </p:sp>
      <p:sp>
        <p:nvSpPr>
          <p:cNvPr id="24616" name="Freeform 162"/>
          <p:cNvSpPr/>
          <p:nvPr/>
        </p:nvSpPr>
        <p:spPr>
          <a:xfrm>
            <a:off x="1655763" y="965200"/>
            <a:ext cx="1395412" cy="30163"/>
          </a:xfrm>
          <a:custGeom>
            <a:avLst/>
            <a:gdLst>
              <a:gd name="txL" fmla="*/ 0 w 181"/>
              <a:gd name="txT" fmla="*/ 0 h 4"/>
              <a:gd name="txR" fmla="*/ 181 w 181"/>
              <a:gd name="txB" fmla="*/ 4 h 4"/>
            </a:gdLst>
            <a:ahLst/>
            <a:cxnLst>
              <a:cxn ang="0">
                <a:pos x="0" y="2147483646"/>
              </a:cxn>
              <a:cxn ang="0">
                <a:pos x="2147483646" y="2147483646"/>
              </a:cxn>
              <a:cxn ang="0">
                <a:pos x="2147483646" y="2147483646"/>
              </a:cxn>
              <a:cxn ang="0">
                <a:pos x="0" y="2147483646"/>
              </a:cxn>
              <a:cxn ang="0">
                <a:pos x="0" y="2147483646"/>
              </a:cxn>
            </a:cxnLst>
            <a:rect l="txL" t="txT" r="txR" b="txB"/>
            <a:pathLst>
              <a:path w="181" h="4">
                <a:moveTo>
                  <a:pt x="0" y="3"/>
                </a:moveTo>
                <a:cubicBezTo>
                  <a:pt x="60" y="4"/>
                  <a:pt x="121" y="4"/>
                  <a:pt x="181" y="3"/>
                </a:cubicBezTo>
                <a:cubicBezTo>
                  <a:pt x="181" y="3"/>
                  <a:pt x="181" y="2"/>
                  <a:pt x="181" y="2"/>
                </a:cubicBezTo>
                <a:cubicBezTo>
                  <a:pt x="121" y="0"/>
                  <a:pt x="60" y="1"/>
                  <a:pt x="0" y="2"/>
                </a:cubicBezTo>
                <a:cubicBezTo>
                  <a:pt x="0" y="2"/>
                  <a:pt x="0" y="3"/>
                  <a:pt x="0" y="3"/>
                </a:cubicBezTo>
                <a:close/>
              </a:path>
            </a:pathLst>
          </a:custGeom>
          <a:solidFill>
            <a:srgbClr val="FFFFFF">
              <a:alpha val="100000"/>
            </a:srgbClr>
          </a:solidFill>
          <a:ln w="9525">
            <a:noFill/>
          </a:ln>
        </p:spPr>
        <p:txBody>
          <a:bodyPr/>
          <a:lstStyle/>
          <a:p>
            <a:endParaRPr lang="zh-CN" altLang="en-US"/>
          </a:p>
        </p:txBody>
      </p:sp>
      <p:sp>
        <p:nvSpPr>
          <p:cNvPr id="24617" name="Freeform 163"/>
          <p:cNvSpPr/>
          <p:nvPr/>
        </p:nvSpPr>
        <p:spPr>
          <a:xfrm>
            <a:off x="3051175" y="579438"/>
            <a:ext cx="585788" cy="409575"/>
          </a:xfrm>
          <a:custGeom>
            <a:avLst/>
            <a:gdLst>
              <a:gd name="txL" fmla="*/ 0 w 76"/>
              <a:gd name="txT" fmla="*/ 0 h 53"/>
              <a:gd name="txR" fmla="*/ 76 w 76"/>
              <a:gd name="txB" fmla="*/ 53 h 53"/>
            </a:gdLst>
            <a:ahLst/>
            <a:cxnLst>
              <a:cxn ang="0">
                <a:pos x="2147483646" y="0"/>
              </a:cxn>
              <a:cxn ang="0">
                <a:pos x="2147483646" y="2147483646"/>
              </a:cxn>
              <a:cxn ang="0">
                <a:pos x="2147483646" y="2147483646"/>
              </a:cxn>
              <a:cxn ang="0">
                <a:pos x="2147483646" y="0"/>
              </a:cxn>
              <a:cxn ang="0">
                <a:pos x="2147483646" y="0"/>
              </a:cxn>
            </a:cxnLst>
            <a:rect l="txL" t="txT" r="txR" b="txB"/>
            <a:pathLst>
              <a:path w="76" h="53">
                <a:moveTo>
                  <a:pt x="76" y="0"/>
                </a:moveTo>
                <a:cubicBezTo>
                  <a:pt x="51" y="18"/>
                  <a:pt x="26" y="35"/>
                  <a:pt x="1" y="52"/>
                </a:cubicBezTo>
                <a:cubicBezTo>
                  <a:pt x="0" y="52"/>
                  <a:pt x="1" y="53"/>
                  <a:pt x="1" y="52"/>
                </a:cubicBezTo>
                <a:cubicBezTo>
                  <a:pt x="27" y="37"/>
                  <a:pt x="52" y="19"/>
                  <a:pt x="76" y="0"/>
                </a:cubicBezTo>
                <a:cubicBezTo>
                  <a:pt x="76" y="0"/>
                  <a:pt x="76" y="0"/>
                  <a:pt x="76" y="0"/>
                </a:cubicBezTo>
                <a:close/>
              </a:path>
            </a:pathLst>
          </a:custGeom>
          <a:solidFill>
            <a:srgbClr val="FFFFFF">
              <a:alpha val="100000"/>
            </a:srgbClr>
          </a:solidFill>
          <a:ln w="9525">
            <a:noFill/>
          </a:ln>
        </p:spPr>
        <p:txBody>
          <a:bodyPr/>
          <a:lstStyle/>
          <a:p>
            <a:endParaRPr lang="zh-CN" altLang="en-US"/>
          </a:p>
        </p:txBody>
      </p:sp>
      <p:sp>
        <p:nvSpPr>
          <p:cNvPr id="24618" name="Freeform 164"/>
          <p:cNvSpPr/>
          <p:nvPr/>
        </p:nvSpPr>
        <p:spPr>
          <a:xfrm>
            <a:off x="3059113" y="525463"/>
            <a:ext cx="508000" cy="331787"/>
          </a:xfrm>
          <a:custGeom>
            <a:avLst/>
            <a:gdLst>
              <a:gd name="txL" fmla="*/ 0 w 66"/>
              <a:gd name="txT" fmla="*/ 0 h 43"/>
              <a:gd name="txR" fmla="*/ 66 w 66"/>
              <a:gd name="txB" fmla="*/ 43 h 43"/>
            </a:gdLst>
            <a:ahLst/>
            <a:cxnLst>
              <a:cxn ang="0">
                <a:pos x="0" y="2147483646"/>
              </a:cxn>
              <a:cxn ang="0">
                <a:pos x="2147483646" y="2147483646"/>
              </a:cxn>
              <a:cxn ang="0">
                <a:pos x="2147483646" y="2147483646"/>
              </a:cxn>
              <a:cxn ang="0">
                <a:pos x="0" y="2147483646"/>
              </a:cxn>
              <a:cxn ang="0">
                <a:pos x="0" y="2147483646"/>
              </a:cxn>
            </a:cxnLst>
            <a:rect l="txL" t="txT" r="txR" b="txB"/>
            <a:pathLst>
              <a:path w="66" h="43">
                <a:moveTo>
                  <a:pt x="0" y="43"/>
                </a:moveTo>
                <a:cubicBezTo>
                  <a:pt x="23" y="31"/>
                  <a:pt x="44" y="16"/>
                  <a:pt x="65" y="1"/>
                </a:cubicBezTo>
                <a:cubicBezTo>
                  <a:pt x="66" y="1"/>
                  <a:pt x="65" y="0"/>
                  <a:pt x="65" y="1"/>
                </a:cubicBezTo>
                <a:cubicBezTo>
                  <a:pt x="44" y="16"/>
                  <a:pt x="22" y="30"/>
                  <a:pt x="0" y="43"/>
                </a:cubicBezTo>
                <a:cubicBezTo>
                  <a:pt x="0" y="43"/>
                  <a:pt x="0" y="43"/>
                  <a:pt x="0" y="43"/>
                </a:cubicBezTo>
                <a:close/>
              </a:path>
            </a:pathLst>
          </a:custGeom>
          <a:solidFill>
            <a:srgbClr val="FFFFFF">
              <a:alpha val="100000"/>
            </a:srgbClr>
          </a:solidFill>
          <a:ln w="9525">
            <a:noFill/>
          </a:ln>
        </p:spPr>
        <p:txBody>
          <a:bodyPr/>
          <a:lstStyle/>
          <a:p>
            <a:endParaRPr lang="zh-CN" altLang="en-US"/>
          </a:p>
        </p:txBody>
      </p:sp>
      <p:sp>
        <p:nvSpPr>
          <p:cNvPr id="24619" name="Freeform 165"/>
          <p:cNvSpPr/>
          <p:nvPr/>
        </p:nvSpPr>
        <p:spPr>
          <a:xfrm>
            <a:off x="1677988" y="849313"/>
            <a:ext cx="1365250" cy="23812"/>
          </a:xfrm>
          <a:custGeom>
            <a:avLst/>
            <a:gdLst>
              <a:gd name="txL" fmla="*/ 0 w 177"/>
              <a:gd name="txT" fmla="*/ 0 h 3"/>
              <a:gd name="txR" fmla="*/ 177 w 177"/>
              <a:gd name="txB" fmla="*/ 3 h 3"/>
            </a:gdLst>
            <a:ahLst/>
            <a:cxnLst>
              <a:cxn ang="0">
                <a:pos x="0" y="2147483646"/>
              </a:cxn>
              <a:cxn ang="0">
                <a:pos x="2147483646" y="2147483646"/>
              </a:cxn>
              <a:cxn ang="0">
                <a:pos x="2147483646" y="2147483646"/>
              </a:cxn>
              <a:cxn ang="0">
                <a:pos x="0" y="2147483646"/>
              </a:cxn>
              <a:cxn ang="0">
                <a:pos x="0" y="2147483646"/>
              </a:cxn>
            </a:cxnLst>
            <a:rect l="txL" t="txT" r="txR" b="txB"/>
            <a:pathLst>
              <a:path w="177" h="3">
                <a:moveTo>
                  <a:pt x="0" y="2"/>
                </a:moveTo>
                <a:cubicBezTo>
                  <a:pt x="59" y="3"/>
                  <a:pt x="118" y="3"/>
                  <a:pt x="177" y="2"/>
                </a:cubicBezTo>
                <a:cubicBezTo>
                  <a:pt x="177" y="2"/>
                  <a:pt x="177" y="1"/>
                  <a:pt x="177" y="1"/>
                </a:cubicBezTo>
                <a:cubicBezTo>
                  <a:pt x="118" y="0"/>
                  <a:pt x="59" y="0"/>
                  <a:pt x="0" y="1"/>
                </a:cubicBezTo>
                <a:cubicBezTo>
                  <a:pt x="0" y="1"/>
                  <a:pt x="0" y="2"/>
                  <a:pt x="0" y="2"/>
                </a:cubicBezTo>
                <a:close/>
              </a:path>
            </a:pathLst>
          </a:custGeom>
          <a:solidFill>
            <a:srgbClr val="FFFFFF">
              <a:alpha val="100000"/>
            </a:srgbClr>
          </a:solidFill>
          <a:ln w="9525">
            <a:noFill/>
          </a:ln>
        </p:spPr>
        <p:txBody>
          <a:bodyPr/>
          <a:lstStyle/>
          <a:p>
            <a:endParaRPr lang="zh-CN" altLang="en-US"/>
          </a:p>
        </p:txBody>
      </p:sp>
      <p:sp>
        <p:nvSpPr>
          <p:cNvPr id="24620" name="Freeform 166"/>
          <p:cNvSpPr/>
          <p:nvPr/>
        </p:nvSpPr>
        <p:spPr>
          <a:xfrm>
            <a:off x="2033588" y="571500"/>
            <a:ext cx="300037" cy="153988"/>
          </a:xfrm>
          <a:custGeom>
            <a:avLst/>
            <a:gdLst>
              <a:gd name="txL" fmla="*/ 0 w 39"/>
              <a:gd name="txT" fmla="*/ 0 h 20"/>
              <a:gd name="txR" fmla="*/ 39 w 39"/>
              <a:gd name="txB" fmla="*/ 20 h 20"/>
            </a:gdLst>
            <a:ahLst/>
            <a:cxnLst>
              <a:cxn ang="0">
                <a:pos x="2147483646" y="2147483646"/>
              </a:cxn>
              <a:cxn ang="0">
                <a:pos x="2147483646" y="2147483646"/>
              </a:cxn>
              <a:cxn ang="0">
                <a:pos x="2147483646" y="0"/>
              </a:cxn>
              <a:cxn ang="0">
                <a:pos x="2147483646" y="2147483646"/>
              </a:cxn>
              <a:cxn ang="0">
                <a:pos x="2147483646" y="2147483646"/>
              </a:cxn>
            </a:cxnLst>
            <a:rect l="txL" t="txT" r="txR" b="txB"/>
            <a:pathLst>
              <a:path w="39" h="20">
                <a:moveTo>
                  <a:pt x="2" y="19"/>
                </a:moveTo>
                <a:cubicBezTo>
                  <a:pt x="14" y="13"/>
                  <a:pt x="26" y="8"/>
                  <a:pt x="38" y="2"/>
                </a:cubicBezTo>
                <a:cubicBezTo>
                  <a:pt x="39" y="1"/>
                  <a:pt x="38" y="0"/>
                  <a:pt x="37" y="0"/>
                </a:cubicBezTo>
                <a:cubicBezTo>
                  <a:pt x="25" y="6"/>
                  <a:pt x="13" y="12"/>
                  <a:pt x="1" y="18"/>
                </a:cubicBezTo>
                <a:cubicBezTo>
                  <a:pt x="0" y="18"/>
                  <a:pt x="1" y="20"/>
                  <a:pt x="2" y="19"/>
                </a:cubicBezTo>
                <a:close/>
              </a:path>
            </a:pathLst>
          </a:custGeom>
          <a:solidFill>
            <a:srgbClr val="FFFFFF">
              <a:alpha val="100000"/>
            </a:srgbClr>
          </a:solidFill>
          <a:ln w="9525">
            <a:noFill/>
          </a:ln>
        </p:spPr>
        <p:txBody>
          <a:bodyPr/>
          <a:lstStyle/>
          <a:p>
            <a:endParaRPr lang="zh-CN" altLang="en-US"/>
          </a:p>
        </p:txBody>
      </p:sp>
      <p:sp>
        <p:nvSpPr>
          <p:cNvPr id="24621" name="Freeform 167"/>
          <p:cNvSpPr/>
          <p:nvPr/>
        </p:nvSpPr>
        <p:spPr>
          <a:xfrm>
            <a:off x="2117725" y="571500"/>
            <a:ext cx="301625" cy="153988"/>
          </a:xfrm>
          <a:custGeom>
            <a:avLst/>
            <a:gdLst>
              <a:gd name="txL" fmla="*/ 0 w 39"/>
              <a:gd name="txT" fmla="*/ 0 h 20"/>
              <a:gd name="txR" fmla="*/ 39 w 39"/>
              <a:gd name="txB" fmla="*/ 20 h 20"/>
            </a:gdLst>
            <a:ahLst/>
            <a:cxnLst>
              <a:cxn ang="0">
                <a:pos x="2147483646" y="2147483646"/>
              </a:cxn>
              <a:cxn ang="0">
                <a:pos x="2147483646" y="2147483646"/>
              </a:cxn>
              <a:cxn ang="0">
                <a:pos x="2147483646" y="0"/>
              </a:cxn>
              <a:cxn ang="0">
                <a:pos x="2147483646" y="2147483646"/>
              </a:cxn>
              <a:cxn ang="0">
                <a:pos x="2147483646" y="2147483646"/>
              </a:cxn>
            </a:cxnLst>
            <a:rect l="txL" t="txT" r="txR" b="txB"/>
            <a:pathLst>
              <a:path w="39" h="20">
                <a:moveTo>
                  <a:pt x="2" y="19"/>
                </a:moveTo>
                <a:cubicBezTo>
                  <a:pt x="14" y="13"/>
                  <a:pt x="26" y="8"/>
                  <a:pt x="38" y="2"/>
                </a:cubicBezTo>
                <a:cubicBezTo>
                  <a:pt x="39" y="1"/>
                  <a:pt x="38" y="0"/>
                  <a:pt x="37" y="0"/>
                </a:cubicBezTo>
                <a:cubicBezTo>
                  <a:pt x="25" y="6"/>
                  <a:pt x="13" y="12"/>
                  <a:pt x="1" y="18"/>
                </a:cubicBezTo>
                <a:cubicBezTo>
                  <a:pt x="0" y="18"/>
                  <a:pt x="1" y="20"/>
                  <a:pt x="2" y="19"/>
                </a:cubicBezTo>
                <a:close/>
              </a:path>
            </a:pathLst>
          </a:custGeom>
          <a:solidFill>
            <a:srgbClr val="FFFFFF">
              <a:alpha val="100000"/>
            </a:srgbClr>
          </a:solidFill>
          <a:ln w="9525">
            <a:noFill/>
          </a:ln>
        </p:spPr>
        <p:txBody>
          <a:bodyPr/>
          <a:lstStyle/>
          <a:p>
            <a:endParaRPr lang="zh-CN" altLang="en-US"/>
          </a:p>
        </p:txBody>
      </p:sp>
      <p:sp>
        <p:nvSpPr>
          <p:cNvPr id="24622" name="Freeform 168"/>
          <p:cNvSpPr/>
          <p:nvPr/>
        </p:nvSpPr>
        <p:spPr>
          <a:xfrm>
            <a:off x="2211388" y="571500"/>
            <a:ext cx="300037" cy="153988"/>
          </a:xfrm>
          <a:custGeom>
            <a:avLst/>
            <a:gdLst>
              <a:gd name="txL" fmla="*/ 0 w 39"/>
              <a:gd name="txT" fmla="*/ 0 h 20"/>
              <a:gd name="txR" fmla="*/ 39 w 39"/>
              <a:gd name="txB" fmla="*/ 20 h 20"/>
            </a:gdLst>
            <a:ahLst/>
            <a:cxnLst>
              <a:cxn ang="0">
                <a:pos x="2147483646" y="2147483646"/>
              </a:cxn>
              <a:cxn ang="0">
                <a:pos x="2147483646" y="2147483646"/>
              </a:cxn>
              <a:cxn ang="0">
                <a:pos x="2147483646" y="0"/>
              </a:cxn>
              <a:cxn ang="0">
                <a:pos x="2147483646" y="2147483646"/>
              </a:cxn>
              <a:cxn ang="0">
                <a:pos x="2147483646" y="2147483646"/>
              </a:cxn>
            </a:cxnLst>
            <a:rect l="txL" t="txT" r="txR" b="txB"/>
            <a:pathLst>
              <a:path w="39" h="20">
                <a:moveTo>
                  <a:pt x="2" y="19"/>
                </a:moveTo>
                <a:cubicBezTo>
                  <a:pt x="14" y="13"/>
                  <a:pt x="26" y="8"/>
                  <a:pt x="38" y="2"/>
                </a:cubicBezTo>
                <a:cubicBezTo>
                  <a:pt x="39" y="1"/>
                  <a:pt x="38" y="0"/>
                  <a:pt x="37" y="0"/>
                </a:cubicBezTo>
                <a:cubicBezTo>
                  <a:pt x="25" y="6"/>
                  <a:pt x="13" y="12"/>
                  <a:pt x="1" y="18"/>
                </a:cubicBezTo>
                <a:cubicBezTo>
                  <a:pt x="0" y="18"/>
                  <a:pt x="1" y="20"/>
                  <a:pt x="2" y="19"/>
                </a:cubicBezTo>
                <a:close/>
              </a:path>
            </a:pathLst>
          </a:custGeom>
          <a:solidFill>
            <a:srgbClr val="FFFFFF">
              <a:alpha val="100000"/>
            </a:srgbClr>
          </a:solidFill>
          <a:ln w="9525">
            <a:noFill/>
          </a:ln>
        </p:spPr>
        <p:txBody>
          <a:bodyPr/>
          <a:lstStyle/>
          <a:p>
            <a:endParaRPr lang="zh-CN" altLang="en-US"/>
          </a:p>
        </p:txBody>
      </p:sp>
      <p:sp>
        <p:nvSpPr>
          <p:cNvPr id="24623" name="Freeform 169"/>
          <p:cNvSpPr/>
          <p:nvPr/>
        </p:nvSpPr>
        <p:spPr>
          <a:xfrm>
            <a:off x="2295525" y="571500"/>
            <a:ext cx="300038" cy="153988"/>
          </a:xfrm>
          <a:custGeom>
            <a:avLst/>
            <a:gdLst>
              <a:gd name="txL" fmla="*/ 0 w 39"/>
              <a:gd name="txT" fmla="*/ 0 h 20"/>
              <a:gd name="txR" fmla="*/ 39 w 39"/>
              <a:gd name="txB" fmla="*/ 20 h 20"/>
            </a:gdLst>
            <a:ahLst/>
            <a:cxnLst>
              <a:cxn ang="0">
                <a:pos x="2147483646" y="2147483646"/>
              </a:cxn>
              <a:cxn ang="0">
                <a:pos x="2147483646" y="2147483646"/>
              </a:cxn>
              <a:cxn ang="0">
                <a:pos x="2147483646" y="0"/>
              </a:cxn>
              <a:cxn ang="0">
                <a:pos x="2147483646" y="2147483646"/>
              </a:cxn>
              <a:cxn ang="0">
                <a:pos x="2147483646" y="2147483646"/>
              </a:cxn>
            </a:cxnLst>
            <a:rect l="txL" t="txT" r="txR" b="txB"/>
            <a:pathLst>
              <a:path w="39" h="20">
                <a:moveTo>
                  <a:pt x="2" y="19"/>
                </a:moveTo>
                <a:cubicBezTo>
                  <a:pt x="14" y="13"/>
                  <a:pt x="26" y="8"/>
                  <a:pt x="38" y="2"/>
                </a:cubicBezTo>
                <a:cubicBezTo>
                  <a:pt x="39" y="1"/>
                  <a:pt x="38" y="0"/>
                  <a:pt x="37" y="0"/>
                </a:cubicBezTo>
                <a:cubicBezTo>
                  <a:pt x="25" y="6"/>
                  <a:pt x="13" y="12"/>
                  <a:pt x="1" y="18"/>
                </a:cubicBezTo>
                <a:cubicBezTo>
                  <a:pt x="0" y="18"/>
                  <a:pt x="1" y="20"/>
                  <a:pt x="2" y="19"/>
                </a:cubicBezTo>
                <a:close/>
              </a:path>
            </a:pathLst>
          </a:custGeom>
          <a:solidFill>
            <a:srgbClr val="FFFFFF">
              <a:alpha val="100000"/>
            </a:srgbClr>
          </a:solidFill>
          <a:ln w="9525">
            <a:noFill/>
          </a:ln>
        </p:spPr>
        <p:txBody>
          <a:bodyPr/>
          <a:lstStyle/>
          <a:p>
            <a:endParaRPr lang="zh-CN" altLang="en-US"/>
          </a:p>
        </p:txBody>
      </p:sp>
      <p:sp>
        <p:nvSpPr>
          <p:cNvPr id="24624" name="Freeform 170"/>
          <p:cNvSpPr/>
          <p:nvPr/>
        </p:nvSpPr>
        <p:spPr>
          <a:xfrm>
            <a:off x="2387600" y="571500"/>
            <a:ext cx="293688" cy="153988"/>
          </a:xfrm>
          <a:custGeom>
            <a:avLst/>
            <a:gdLst>
              <a:gd name="txL" fmla="*/ 0 w 38"/>
              <a:gd name="txT" fmla="*/ 0 h 20"/>
              <a:gd name="txR" fmla="*/ 38 w 38"/>
              <a:gd name="txB" fmla="*/ 20 h 20"/>
            </a:gdLst>
            <a:ahLst/>
            <a:cxnLst>
              <a:cxn ang="0">
                <a:pos x="2147483646" y="2147483646"/>
              </a:cxn>
              <a:cxn ang="0">
                <a:pos x="2147483646" y="2147483646"/>
              </a:cxn>
              <a:cxn ang="0">
                <a:pos x="2147483646" y="0"/>
              </a:cxn>
              <a:cxn ang="0">
                <a:pos x="2147483646" y="2147483646"/>
              </a:cxn>
              <a:cxn ang="0">
                <a:pos x="2147483646" y="2147483646"/>
              </a:cxn>
            </a:cxnLst>
            <a:rect l="txL" t="txT" r="txR" b="txB"/>
            <a:pathLst>
              <a:path w="38" h="20">
                <a:moveTo>
                  <a:pt x="2" y="19"/>
                </a:moveTo>
                <a:cubicBezTo>
                  <a:pt x="14" y="13"/>
                  <a:pt x="26" y="8"/>
                  <a:pt x="37" y="2"/>
                </a:cubicBezTo>
                <a:cubicBezTo>
                  <a:pt x="38" y="1"/>
                  <a:pt x="38" y="0"/>
                  <a:pt x="37" y="0"/>
                </a:cubicBezTo>
                <a:cubicBezTo>
                  <a:pt x="25" y="6"/>
                  <a:pt x="13" y="12"/>
                  <a:pt x="1" y="18"/>
                </a:cubicBezTo>
                <a:cubicBezTo>
                  <a:pt x="0" y="18"/>
                  <a:pt x="1" y="20"/>
                  <a:pt x="2" y="19"/>
                </a:cubicBezTo>
                <a:close/>
              </a:path>
            </a:pathLst>
          </a:custGeom>
          <a:solidFill>
            <a:srgbClr val="FFFFFF">
              <a:alpha val="100000"/>
            </a:srgbClr>
          </a:solidFill>
          <a:ln w="9525">
            <a:noFill/>
          </a:ln>
        </p:spPr>
        <p:txBody>
          <a:bodyPr/>
          <a:lstStyle/>
          <a:p>
            <a:endParaRPr lang="zh-CN" altLang="en-US"/>
          </a:p>
        </p:txBody>
      </p:sp>
      <p:sp>
        <p:nvSpPr>
          <p:cNvPr id="24625" name="Freeform 171"/>
          <p:cNvSpPr/>
          <p:nvPr/>
        </p:nvSpPr>
        <p:spPr>
          <a:xfrm>
            <a:off x="2473325" y="571500"/>
            <a:ext cx="300038" cy="153988"/>
          </a:xfrm>
          <a:custGeom>
            <a:avLst/>
            <a:gdLst>
              <a:gd name="txL" fmla="*/ 0 w 39"/>
              <a:gd name="txT" fmla="*/ 0 h 20"/>
              <a:gd name="txR" fmla="*/ 39 w 39"/>
              <a:gd name="txB" fmla="*/ 20 h 20"/>
            </a:gdLst>
            <a:ahLst/>
            <a:cxnLst>
              <a:cxn ang="0">
                <a:pos x="2147483646" y="2147483646"/>
              </a:cxn>
              <a:cxn ang="0">
                <a:pos x="2147483646" y="2147483646"/>
              </a:cxn>
              <a:cxn ang="0">
                <a:pos x="2147483646" y="0"/>
              </a:cxn>
              <a:cxn ang="0">
                <a:pos x="2147483646" y="2147483646"/>
              </a:cxn>
              <a:cxn ang="0">
                <a:pos x="2147483646" y="2147483646"/>
              </a:cxn>
            </a:cxnLst>
            <a:rect l="txL" t="txT" r="txR" b="txB"/>
            <a:pathLst>
              <a:path w="39" h="20">
                <a:moveTo>
                  <a:pt x="2" y="19"/>
                </a:moveTo>
                <a:cubicBezTo>
                  <a:pt x="14" y="13"/>
                  <a:pt x="26" y="8"/>
                  <a:pt x="38" y="2"/>
                </a:cubicBezTo>
                <a:cubicBezTo>
                  <a:pt x="39" y="1"/>
                  <a:pt x="38" y="0"/>
                  <a:pt x="37" y="0"/>
                </a:cubicBezTo>
                <a:cubicBezTo>
                  <a:pt x="25" y="6"/>
                  <a:pt x="13" y="12"/>
                  <a:pt x="1" y="18"/>
                </a:cubicBezTo>
                <a:cubicBezTo>
                  <a:pt x="0" y="18"/>
                  <a:pt x="1" y="20"/>
                  <a:pt x="2" y="19"/>
                </a:cubicBezTo>
                <a:close/>
              </a:path>
            </a:pathLst>
          </a:custGeom>
          <a:solidFill>
            <a:srgbClr val="FFFFFF">
              <a:alpha val="100000"/>
            </a:srgbClr>
          </a:solidFill>
          <a:ln w="9525">
            <a:noFill/>
          </a:ln>
        </p:spPr>
        <p:txBody>
          <a:bodyPr/>
          <a:lstStyle/>
          <a:p>
            <a:endParaRPr lang="zh-CN" altLang="en-US"/>
          </a:p>
        </p:txBody>
      </p:sp>
      <p:sp>
        <p:nvSpPr>
          <p:cNvPr id="24626" name="Freeform 172"/>
          <p:cNvSpPr/>
          <p:nvPr/>
        </p:nvSpPr>
        <p:spPr>
          <a:xfrm>
            <a:off x="2565400" y="571500"/>
            <a:ext cx="293688" cy="153988"/>
          </a:xfrm>
          <a:custGeom>
            <a:avLst/>
            <a:gdLst>
              <a:gd name="txL" fmla="*/ 0 w 38"/>
              <a:gd name="txT" fmla="*/ 0 h 20"/>
              <a:gd name="txR" fmla="*/ 38 w 38"/>
              <a:gd name="txB" fmla="*/ 20 h 20"/>
            </a:gdLst>
            <a:ahLst/>
            <a:cxnLst>
              <a:cxn ang="0">
                <a:pos x="2147483646" y="2147483646"/>
              </a:cxn>
              <a:cxn ang="0">
                <a:pos x="2147483646" y="2147483646"/>
              </a:cxn>
              <a:cxn ang="0">
                <a:pos x="2147483646" y="0"/>
              </a:cxn>
              <a:cxn ang="0">
                <a:pos x="2147483646" y="2147483646"/>
              </a:cxn>
              <a:cxn ang="0">
                <a:pos x="2147483646" y="2147483646"/>
              </a:cxn>
            </a:cxnLst>
            <a:rect l="txL" t="txT" r="txR" b="txB"/>
            <a:pathLst>
              <a:path w="38" h="20">
                <a:moveTo>
                  <a:pt x="1" y="19"/>
                </a:moveTo>
                <a:cubicBezTo>
                  <a:pt x="13" y="13"/>
                  <a:pt x="25" y="8"/>
                  <a:pt x="37" y="2"/>
                </a:cubicBezTo>
                <a:cubicBezTo>
                  <a:pt x="38" y="1"/>
                  <a:pt x="38" y="0"/>
                  <a:pt x="37" y="0"/>
                </a:cubicBezTo>
                <a:cubicBezTo>
                  <a:pt x="25" y="6"/>
                  <a:pt x="13" y="12"/>
                  <a:pt x="1" y="18"/>
                </a:cubicBezTo>
                <a:cubicBezTo>
                  <a:pt x="0" y="18"/>
                  <a:pt x="0" y="20"/>
                  <a:pt x="1" y="19"/>
                </a:cubicBezTo>
                <a:close/>
              </a:path>
            </a:pathLst>
          </a:custGeom>
          <a:solidFill>
            <a:srgbClr val="FFFFFF">
              <a:alpha val="100000"/>
            </a:srgbClr>
          </a:solidFill>
          <a:ln w="9525">
            <a:noFill/>
          </a:ln>
        </p:spPr>
        <p:txBody>
          <a:bodyPr/>
          <a:lstStyle/>
          <a:p>
            <a:endParaRPr lang="zh-CN" altLang="en-US"/>
          </a:p>
        </p:txBody>
      </p:sp>
      <p:sp>
        <p:nvSpPr>
          <p:cNvPr id="24627" name="Freeform 173"/>
          <p:cNvSpPr/>
          <p:nvPr/>
        </p:nvSpPr>
        <p:spPr>
          <a:xfrm>
            <a:off x="2649538" y="571500"/>
            <a:ext cx="301625" cy="153988"/>
          </a:xfrm>
          <a:custGeom>
            <a:avLst/>
            <a:gdLst>
              <a:gd name="txL" fmla="*/ 0 w 39"/>
              <a:gd name="txT" fmla="*/ 0 h 20"/>
              <a:gd name="txR" fmla="*/ 39 w 39"/>
              <a:gd name="txB" fmla="*/ 20 h 20"/>
            </a:gdLst>
            <a:ahLst/>
            <a:cxnLst>
              <a:cxn ang="0">
                <a:pos x="2147483646" y="2147483646"/>
              </a:cxn>
              <a:cxn ang="0">
                <a:pos x="2147483646" y="2147483646"/>
              </a:cxn>
              <a:cxn ang="0">
                <a:pos x="2147483646" y="0"/>
              </a:cxn>
              <a:cxn ang="0">
                <a:pos x="2147483646" y="2147483646"/>
              </a:cxn>
              <a:cxn ang="0">
                <a:pos x="2147483646" y="2147483646"/>
              </a:cxn>
            </a:cxnLst>
            <a:rect l="txL" t="txT" r="txR" b="txB"/>
            <a:pathLst>
              <a:path w="39" h="20">
                <a:moveTo>
                  <a:pt x="2" y="19"/>
                </a:moveTo>
                <a:cubicBezTo>
                  <a:pt x="14" y="13"/>
                  <a:pt x="26" y="8"/>
                  <a:pt x="38" y="2"/>
                </a:cubicBezTo>
                <a:cubicBezTo>
                  <a:pt x="39" y="1"/>
                  <a:pt x="38" y="0"/>
                  <a:pt x="37" y="0"/>
                </a:cubicBezTo>
                <a:cubicBezTo>
                  <a:pt x="25" y="6"/>
                  <a:pt x="13" y="12"/>
                  <a:pt x="1" y="18"/>
                </a:cubicBezTo>
                <a:cubicBezTo>
                  <a:pt x="0" y="18"/>
                  <a:pt x="1" y="20"/>
                  <a:pt x="2" y="19"/>
                </a:cubicBezTo>
                <a:close/>
              </a:path>
            </a:pathLst>
          </a:custGeom>
          <a:solidFill>
            <a:srgbClr val="FFFFFF">
              <a:alpha val="100000"/>
            </a:srgbClr>
          </a:solidFill>
          <a:ln w="9525">
            <a:noFill/>
          </a:ln>
        </p:spPr>
        <p:txBody>
          <a:bodyPr/>
          <a:lstStyle/>
          <a:p>
            <a:endParaRPr lang="zh-CN" altLang="en-US"/>
          </a:p>
        </p:txBody>
      </p:sp>
      <p:sp>
        <p:nvSpPr>
          <p:cNvPr id="24628" name="Freeform 174"/>
          <p:cNvSpPr/>
          <p:nvPr/>
        </p:nvSpPr>
        <p:spPr>
          <a:xfrm>
            <a:off x="2743200" y="571500"/>
            <a:ext cx="292100" cy="153988"/>
          </a:xfrm>
          <a:custGeom>
            <a:avLst/>
            <a:gdLst>
              <a:gd name="txL" fmla="*/ 0 w 38"/>
              <a:gd name="txT" fmla="*/ 0 h 20"/>
              <a:gd name="txR" fmla="*/ 38 w 38"/>
              <a:gd name="txB" fmla="*/ 20 h 20"/>
            </a:gdLst>
            <a:ahLst/>
            <a:cxnLst>
              <a:cxn ang="0">
                <a:pos x="2147483646" y="2147483646"/>
              </a:cxn>
              <a:cxn ang="0">
                <a:pos x="2147483646" y="2147483646"/>
              </a:cxn>
              <a:cxn ang="0">
                <a:pos x="2147483646" y="0"/>
              </a:cxn>
              <a:cxn ang="0">
                <a:pos x="2147483646" y="2147483646"/>
              </a:cxn>
              <a:cxn ang="0">
                <a:pos x="2147483646" y="2147483646"/>
              </a:cxn>
            </a:cxnLst>
            <a:rect l="txL" t="txT" r="txR" b="txB"/>
            <a:pathLst>
              <a:path w="38" h="20">
                <a:moveTo>
                  <a:pt x="1" y="19"/>
                </a:moveTo>
                <a:cubicBezTo>
                  <a:pt x="13" y="13"/>
                  <a:pt x="25" y="8"/>
                  <a:pt x="37" y="2"/>
                </a:cubicBezTo>
                <a:cubicBezTo>
                  <a:pt x="38" y="1"/>
                  <a:pt x="37" y="0"/>
                  <a:pt x="36" y="0"/>
                </a:cubicBezTo>
                <a:cubicBezTo>
                  <a:pt x="25" y="6"/>
                  <a:pt x="13" y="12"/>
                  <a:pt x="1" y="18"/>
                </a:cubicBezTo>
                <a:cubicBezTo>
                  <a:pt x="0" y="18"/>
                  <a:pt x="0" y="20"/>
                  <a:pt x="1" y="19"/>
                </a:cubicBezTo>
                <a:close/>
              </a:path>
            </a:pathLst>
          </a:custGeom>
          <a:solidFill>
            <a:srgbClr val="FFFFFF">
              <a:alpha val="100000"/>
            </a:srgbClr>
          </a:solidFill>
          <a:ln w="9525">
            <a:noFill/>
          </a:ln>
        </p:spPr>
        <p:txBody>
          <a:bodyPr/>
          <a:lstStyle/>
          <a:p>
            <a:endParaRPr lang="zh-CN" altLang="en-US"/>
          </a:p>
        </p:txBody>
      </p:sp>
      <p:sp>
        <p:nvSpPr>
          <p:cNvPr id="24629" name="Freeform 175"/>
          <p:cNvSpPr/>
          <p:nvPr/>
        </p:nvSpPr>
        <p:spPr>
          <a:xfrm>
            <a:off x="2827338" y="571500"/>
            <a:ext cx="301625" cy="153988"/>
          </a:xfrm>
          <a:custGeom>
            <a:avLst/>
            <a:gdLst>
              <a:gd name="txL" fmla="*/ 0 w 39"/>
              <a:gd name="txT" fmla="*/ 0 h 20"/>
              <a:gd name="txR" fmla="*/ 39 w 39"/>
              <a:gd name="txB" fmla="*/ 20 h 20"/>
            </a:gdLst>
            <a:ahLst/>
            <a:cxnLst>
              <a:cxn ang="0">
                <a:pos x="2147483646" y="2147483646"/>
              </a:cxn>
              <a:cxn ang="0">
                <a:pos x="2147483646" y="2147483646"/>
              </a:cxn>
              <a:cxn ang="0">
                <a:pos x="2147483646" y="0"/>
              </a:cxn>
              <a:cxn ang="0">
                <a:pos x="2147483646" y="2147483646"/>
              </a:cxn>
              <a:cxn ang="0">
                <a:pos x="2147483646" y="2147483646"/>
              </a:cxn>
            </a:cxnLst>
            <a:rect l="txL" t="txT" r="txR" b="txB"/>
            <a:pathLst>
              <a:path w="39" h="20">
                <a:moveTo>
                  <a:pt x="2" y="19"/>
                </a:moveTo>
                <a:cubicBezTo>
                  <a:pt x="14" y="13"/>
                  <a:pt x="26" y="8"/>
                  <a:pt x="38" y="2"/>
                </a:cubicBezTo>
                <a:cubicBezTo>
                  <a:pt x="39" y="1"/>
                  <a:pt x="38" y="0"/>
                  <a:pt x="37" y="0"/>
                </a:cubicBezTo>
                <a:cubicBezTo>
                  <a:pt x="25" y="6"/>
                  <a:pt x="13" y="12"/>
                  <a:pt x="1" y="18"/>
                </a:cubicBezTo>
                <a:cubicBezTo>
                  <a:pt x="0" y="18"/>
                  <a:pt x="1" y="20"/>
                  <a:pt x="2" y="19"/>
                </a:cubicBezTo>
                <a:close/>
              </a:path>
            </a:pathLst>
          </a:custGeom>
          <a:solidFill>
            <a:srgbClr val="FFFFFF">
              <a:alpha val="100000"/>
            </a:srgbClr>
          </a:solidFill>
          <a:ln w="9525">
            <a:noFill/>
          </a:ln>
        </p:spPr>
        <p:txBody>
          <a:bodyPr/>
          <a:lstStyle/>
          <a:p>
            <a:endParaRPr lang="zh-CN" altLang="en-US"/>
          </a:p>
        </p:txBody>
      </p:sp>
      <p:sp>
        <p:nvSpPr>
          <p:cNvPr id="24630" name="Freeform 176"/>
          <p:cNvSpPr/>
          <p:nvPr/>
        </p:nvSpPr>
        <p:spPr>
          <a:xfrm>
            <a:off x="2913063" y="571500"/>
            <a:ext cx="300037" cy="153988"/>
          </a:xfrm>
          <a:custGeom>
            <a:avLst/>
            <a:gdLst>
              <a:gd name="txL" fmla="*/ 0 w 39"/>
              <a:gd name="txT" fmla="*/ 0 h 20"/>
              <a:gd name="txR" fmla="*/ 39 w 39"/>
              <a:gd name="txB" fmla="*/ 20 h 20"/>
            </a:gdLst>
            <a:ahLst/>
            <a:cxnLst>
              <a:cxn ang="0">
                <a:pos x="2147483646" y="2147483646"/>
              </a:cxn>
              <a:cxn ang="0">
                <a:pos x="2147483646" y="2147483646"/>
              </a:cxn>
              <a:cxn ang="0">
                <a:pos x="2147483646" y="0"/>
              </a:cxn>
              <a:cxn ang="0">
                <a:pos x="2147483646" y="2147483646"/>
              </a:cxn>
              <a:cxn ang="0">
                <a:pos x="2147483646" y="2147483646"/>
              </a:cxn>
            </a:cxnLst>
            <a:rect l="txL" t="txT" r="txR" b="txB"/>
            <a:pathLst>
              <a:path w="39" h="20">
                <a:moveTo>
                  <a:pt x="2" y="19"/>
                </a:moveTo>
                <a:cubicBezTo>
                  <a:pt x="14" y="13"/>
                  <a:pt x="26" y="8"/>
                  <a:pt x="38" y="2"/>
                </a:cubicBezTo>
                <a:cubicBezTo>
                  <a:pt x="39" y="1"/>
                  <a:pt x="38" y="0"/>
                  <a:pt x="37" y="0"/>
                </a:cubicBezTo>
                <a:cubicBezTo>
                  <a:pt x="25" y="6"/>
                  <a:pt x="13" y="12"/>
                  <a:pt x="1" y="18"/>
                </a:cubicBezTo>
                <a:cubicBezTo>
                  <a:pt x="0" y="18"/>
                  <a:pt x="1" y="20"/>
                  <a:pt x="2" y="19"/>
                </a:cubicBezTo>
                <a:close/>
              </a:path>
            </a:pathLst>
          </a:custGeom>
          <a:solidFill>
            <a:srgbClr val="FFFFFF">
              <a:alpha val="100000"/>
            </a:srgbClr>
          </a:solidFill>
          <a:ln w="9525">
            <a:noFill/>
          </a:ln>
        </p:spPr>
        <p:txBody>
          <a:bodyPr/>
          <a:lstStyle/>
          <a:p>
            <a:endParaRPr lang="zh-CN" altLang="en-US"/>
          </a:p>
        </p:txBody>
      </p:sp>
      <p:sp>
        <p:nvSpPr>
          <p:cNvPr id="24631" name="Freeform 177"/>
          <p:cNvSpPr/>
          <p:nvPr/>
        </p:nvSpPr>
        <p:spPr>
          <a:xfrm>
            <a:off x="3005138" y="571500"/>
            <a:ext cx="300037" cy="153988"/>
          </a:xfrm>
          <a:custGeom>
            <a:avLst/>
            <a:gdLst>
              <a:gd name="txL" fmla="*/ 0 w 39"/>
              <a:gd name="txT" fmla="*/ 0 h 20"/>
              <a:gd name="txR" fmla="*/ 39 w 39"/>
              <a:gd name="txB" fmla="*/ 20 h 20"/>
            </a:gdLst>
            <a:ahLst/>
            <a:cxnLst>
              <a:cxn ang="0">
                <a:pos x="2147483646" y="2147483646"/>
              </a:cxn>
              <a:cxn ang="0">
                <a:pos x="2147483646" y="2147483646"/>
              </a:cxn>
              <a:cxn ang="0">
                <a:pos x="2147483646" y="0"/>
              </a:cxn>
              <a:cxn ang="0">
                <a:pos x="2147483646" y="2147483646"/>
              </a:cxn>
              <a:cxn ang="0">
                <a:pos x="2147483646" y="2147483646"/>
              </a:cxn>
            </a:cxnLst>
            <a:rect l="txL" t="txT" r="txR" b="txB"/>
            <a:pathLst>
              <a:path w="39" h="20">
                <a:moveTo>
                  <a:pt x="2" y="19"/>
                </a:moveTo>
                <a:cubicBezTo>
                  <a:pt x="14" y="13"/>
                  <a:pt x="26" y="8"/>
                  <a:pt x="38" y="2"/>
                </a:cubicBezTo>
                <a:cubicBezTo>
                  <a:pt x="39" y="1"/>
                  <a:pt x="38" y="0"/>
                  <a:pt x="37" y="0"/>
                </a:cubicBezTo>
                <a:cubicBezTo>
                  <a:pt x="25" y="6"/>
                  <a:pt x="13" y="12"/>
                  <a:pt x="1" y="18"/>
                </a:cubicBezTo>
                <a:cubicBezTo>
                  <a:pt x="0" y="18"/>
                  <a:pt x="1" y="20"/>
                  <a:pt x="2" y="19"/>
                </a:cubicBezTo>
                <a:close/>
              </a:path>
            </a:pathLst>
          </a:custGeom>
          <a:solidFill>
            <a:srgbClr val="FFFFFF">
              <a:alpha val="100000"/>
            </a:srgbClr>
          </a:solidFill>
          <a:ln w="9525">
            <a:noFill/>
          </a:ln>
        </p:spPr>
        <p:txBody>
          <a:bodyPr/>
          <a:lstStyle/>
          <a:p>
            <a:endParaRPr lang="zh-CN" altLang="en-US"/>
          </a:p>
        </p:txBody>
      </p:sp>
      <p:sp>
        <p:nvSpPr>
          <p:cNvPr id="24632" name="Freeform 178"/>
          <p:cNvSpPr/>
          <p:nvPr/>
        </p:nvSpPr>
        <p:spPr>
          <a:xfrm>
            <a:off x="3089275" y="571500"/>
            <a:ext cx="301625" cy="153988"/>
          </a:xfrm>
          <a:custGeom>
            <a:avLst/>
            <a:gdLst>
              <a:gd name="txL" fmla="*/ 0 w 39"/>
              <a:gd name="txT" fmla="*/ 0 h 20"/>
              <a:gd name="txR" fmla="*/ 39 w 39"/>
              <a:gd name="txB" fmla="*/ 20 h 20"/>
            </a:gdLst>
            <a:ahLst/>
            <a:cxnLst>
              <a:cxn ang="0">
                <a:pos x="2147483646" y="2147483646"/>
              </a:cxn>
              <a:cxn ang="0">
                <a:pos x="2147483646" y="2147483646"/>
              </a:cxn>
              <a:cxn ang="0">
                <a:pos x="2147483646" y="0"/>
              </a:cxn>
              <a:cxn ang="0">
                <a:pos x="2147483646" y="2147483646"/>
              </a:cxn>
              <a:cxn ang="0">
                <a:pos x="2147483646" y="2147483646"/>
              </a:cxn>
            </a:cxnLst>
            <a:rect l="txL" t="txT" r="txR" b="txB"/>
            <a:pathLst>
              <a:path w="39" h="20">
                <a:moveTo>
                  <a:pt x="2" y="19"/>
                </a:moveTo>
                <a:cubicBezTo>
                  <a:pt x="14" y="13"/>
                  <a:pt x="26" y="8"/>
                  <a:pt x="38" y="2"/>
                </a:cubicBezTo>
                <a:cubicBezTo>
                  <a:pt x="39" y="1"/>
                  <a:pt x="38" y="0"/>
                  <a:pt x="37" y="0"/>
                </a:cubicBezTo>
                <a:cubicBezTo>
                  <a:pt x="25" y="6"/>
                  <a:pt x="13" y="12"/>
                  <a:pt x="1" y="18"/>
                </a:cubicBezTo>
                <a:cubicBezTo>
                  <a:pt x="0" y="18"/>
                  <a:pt x="1" y="20"/>
                  <a:pt x="2" y="19"/>
                </a:cubicBezTo>
                <a:close/>
              </a:path>
            </a:pathLst>
          </a:custGeom>
          <a:solidFill>
            <a:srgbClr val="FFFFFF">
              <a:alpha val="100000"/>
            </a:srgbClr>
          </a:solidFill>
          <a:ln w="9525">
            <a:noFill/>
          </a:ln>
        </p:spPr>
        <p:txBody>
          <a:bodyPr/>
          <a:lstStyle/>
          <a:p>
            <a:endParaRPr lang="zh-CN" altLang="en-US"/>
          </a:p>
        </p:txBody>
      </p:sp>
      <p:sp>
        <p:nvSpPr>
          <p:cNvPr id="24633" name="Freeform 179"/>
          <p:cNvSpPr/>
          <p:nvPr/>
        </p:nvSpPr>
        <p:spPr>
          <a:xfrm>
            <a:off x="2311400" y="571500"/>
            <a:ext cx="1071563" cy="15875"/>
          </a:xfrm>
          <a:custGeom>
            <a:avLst/>
            <a:gdLst>
              <a:gd name="txL" fmla="*/ 0 w 139"/>
              <a:gd name="txT" fmla="*/ 0 h 2"/>
              <a:gd name="txR" fmla="*/ 139 w 139"/>
              <a:gd name="txB" fmla="*/ 2 h 2"/>
            </a:gdLst>
            <a:ahLst/>
            <a:cxnLst>
              <a:cxn ang="0">
                <a:pos x="2147483646" y="2147483646"/>
              </a:cxn>
              <a:cxn ang="0">
                <a:pos x="2147483646" y="2147483646"/>
              </a:cxn>
              <a:cxn ang="0">
                <a:pos x="2147483646" y="0"/>
              </a:cxn>
              <a:cxn ang="0">
                <a:pos x="2147483646" y="0"/>
              </a:cxn>
              <a:cxn ang="0">
                <a:pos x="2147483646" y="2147483646"/>
              </a:cxn>
            </a:cxnLst>
            <a:rect l="txL" t="txT" r="txR" b="txB"/>
            <a:pathLst>
              <a:path w="139" h="2">
                <a:moveTo>
                  <a:pt x="1" y="2"/>
                </a:moveTo>
                <a:cubicBezTo>
                  <a:pt x="47" y="2"/>
                  <a:pt x="92" y="2"/>
                  <a:pt x="138" y="2"/>
                </a:cubicBezTo>
                <a:cubicBezTo>
                  <a:pt x="139" y="2"/>
                  <a:pt x="139" y="0"/>
                  <a:pt x="138" y="0"/>
                </a:cubicBezTo>
                <a:cubicBezTo>
                  <a:pt x="92" y="0"/>
                  <a:pt x="47" y="0"/>
                  <a:pt x="1" y="0"/>
                </a:cubicBezTo>
                <a:cubicBezTo>
                  <a:pt x="0" y="0"/>
                  <a:pt x="0" y="2"/>
                  <a:pt x="1" y="2"/>
                </a:cubicBezTo>
                <a:close/>
              </a:path>
            </a:pathLst>
          </a:custGeom>
          <a:solidFill>
            <a:srgbClr val="FFFFFF">
              <a:alpha val="100000"/>
            </a:srgbClr>
          </a:solidFill>
          <a:ln w="9525">
            <a:noFill/>
          </a:ln>
        </p:spPr>
        <p:txBody>
          <a:bodyPr/>
          <a:lstStyle/>
          <a:p>
            <a:endParaRPr lang="zh-CN" altLang="en-US"/>
          </a:p>
        </p:txBody>
      </p:sp>
      <p:sp>
        <p:nvSpPr>
          <p:cNvPr id="24634" name="Freeform 180"/>
          <p:cNvSpPr/>
          <p:nvPr/>
        </p:nvSpPr>
        <p:spPr>
          <a:xfrm>
            <a:off x="2241550" y="611188"/>
            <a:ext cx="1063625" cy="6350"/>
          </a:xfrm>
          <a:custGeom>
            <a:avLst/>
            <a:gdLst>
              <a:gd name="txL" fmla="*/ 0 w 138"/>
              <a:gd name="txT" fmla="*/ 0 h 1"/>
              <a:gd name="txR" fmla="*/ 138 w 138"/>
              <a:gd name="txB" fmla="*/ 1 h 1"/>
            </a:gdLst>
            <a:ahLst/>
            <a:cxnLst>
              <a:cxn ang="0">
                <a:pos x="2147483646" y="2147483646"/>
              </a:cxn>
              <a:cxn ang="0">
                <a:pos x="2147483646" y="2147483646"/>
              </a:cxn>
              <a:cxn ang="0">
                <a:pos x="2147483646" y="0"/>
              </a:cxn>
              <a:cxn ang="0">
                <a:pos x="2147483646" y="0"/>
              </a:cxn>
              <a:cxn ang="0">
                <a:pos x="2147483646" y="2147483646"/>
              </a:cxn>
            </a:cxnLst>
            <a:rect l="txL" t="txT" r="txR" b="txB"/>
            <a:pathLst>
              <a:path w="138" h="1">
                <a:moveTo>
                  <a:pt x="1" y="1"/>
                </a:moveTo>
                <a:cubicBezTo>
                  <a:pt x="46" y="1"/>
                  <a:pt x="92" y="1"/>
                  <a:pt x="137" y="1"/>
                </a:cubicBezTo>
                <a:cubicBezTo>
                  <a:pt x="138" y="1"/>
                  <a:pt x="138" y="0"/>
                  <a:pt x="137" y="0"/>
                </a:cubicBezTo>
                <a:cubicBezTo>
                  <a:pt x="92" y="0"/>
                  <a:pt x="46" y="0"/>
                  <a:pt x="1" y="0"/>
                </a:cubicBezTo>
                <a:cubicBezTo>
                  <a:pt x="0" y="0"/>
                  <a:pt x="0" y="1"/>
                  <a:pt x="1" y="1"/>
                </a:cubicBezTo>
                <a:close/>
              </a:path>
            </a:pathLst>
          </a:custGeom>
          <a:solidFill>
            <a:srgbClr val="FFFFFF">
              <a:alpha val="100000"/>
            </a:srgbClr>
          </a:solidFill>
          <a:ln w="9525">
            <a:noFill/>
          </a:ln>
        </p:spPr>
        <p:txBody>
          <a:bodyPr/>
          <a:lstStyle/>
          <a:p>
            <a:endParaRPr lang="zh-CN" altLang="en-US"/>
          </a:p>
        </p:txBody>
      </p:sp>
      <p:sp>
        <p:nvSpPr>
          <p:cNvPr id="24635" name="Freeform 181"/>
          <p:cNvSpPr/>
          <p:nvPr/>
        </p:nvSpPr>
        <p:spPr>
          <a:xfrm>
            <a:off x="2171700" y="641350"/>
            <a:ext cx="1071563" cy="15875"/>
          </a:xfrm>
          <a:custGeom>
            <a:avLst/>
            <a:gdLst>
              <a:gd name="txL" fmla="*/ 0 w 139"/>
              <a:gd name="txT" fmla="*/ 0 h 2"/>
              <a:gd name="txR" fmla="*/ 139 w 139"/>
              <a:gd name="txB" fmla="*/ 2 h 2"/>
            </a:gdLst>
            <a:ahLst/>
            <a:cxnLst>
              <a:cxn ang="0">
                <a:pos x="2147483646" y="2147483646"/>
              </a:cxn>
              <a:cxn ang="0">
                <a:pos x="2147483646" y="2147483646"/>
              </a:cxn>
              <a:cxn ang="0">
                <a:pos x="2147483646" y="0"/>
              </a:cxn>
              <a:cxn ang="0">
                <a:pos x="2147483646" y="0"/>
              </a:cxn>
              <a:cxn ang="0">
                <a:pos x="2147483646" y="2147483646"/>
              </a:cxn>
            </a:cxnLst>
            <a:rect l="txL" t="txT" r="txR" b="txB"/>
            <a:pathLst>
              <a:path w="139" h="2">
                <a:moveTo>
                  <a:pt x="1" y="2"/>
                </a:moveTo>
                <a:cubicBezTo>
                  <a:pt x="47" y="2"/>
                  <a:pt x="92" y="2"/>
                  <a:pt x="138" y="2"/>
                </a:cubicBezTo>
                <a:cubicBezTo>
                  <a:pt x="139" y="2"/>
                  <a:pt x="139" y="0"/>
                  <a:pt x="138" y="0"/>
                </a:cubicBezTo>
                <a:cubicBezTo>
                  <a:pt x="92" y="0"/>
                  <a:pt x="47" y="0"/>
                  <a:pt x="1" y="0"/>
                </a:cubicBezTo>
                <a:cubicBezTo>
                  <a:pt x="0" y="0"/>
                  <a:pt x="0" y="2"/>
                  <a:pt x="1" y="2"/>
                </a:cubicBezTo>
                <a:close/>
              </a:path>
            </a:pathLst>
          </a:custGeom>
          <a:solidFill>
            <a:srgbClr val="FFFFFF">
              <a:alpha val="100000"/>
            </a:srgbClr>
          </a:solidFill>
          <a:ln w="9525">
            <a:noFill/>
          </a:ln>
        </p:spPr>
        <p:txBody>
          <a:bodyPr/>
          <a:lstStyle/>
          <a:p>
            <a:endParaRPr lang="zh-CN" altLang="en-US"/>
          </a:p>
        </p:txBody>
      </p:sp>
      <p:sp>
        <p:nvSpPr>
          <p:cNvPr id="24636" name="Freeform 182"/>
          <p:cNvSpPr/>
          <p:nvPr/>
        </p:nvSpPr>
        <p:spPr>
          <a:xfrm>
            <a:off x="2095500" y="679450"/>
            <a:ext cx="1063625" cy="7938"/>
          </a:xfrm>
          <a:custGeom>
            <a:avLst/>
            <a:gdLst>
              <a:gd name="txL" fmla="*/ 0 w 138"/>
              <a:gd name="txT" fmla="*/ 0 h 1"/>
              <a:gd name="txR" fmla="*/ 138 w 138"/>
              <a:gd name="txB" fmla="*/ 1 h 1"/>
            </a:gdLst>
            <a:ahLst/>
            <a:cxnLst>
              <a:cxn ang="0">
                <a:pos x="2147483646" y="2147483646"/>
              </a:cxn>
              <a:cxn ang="0">
                <a:pos x="2147483646" y="2147483646"/>
              </a:cxn>
              <a:cxn ang="0">
                <a:pos x="2147483646" y="0"/>
              </a:cxn>
              <a:cxn ang="0">
                <a:pos x="2147483646" y="0"/>
              </a:cxn>
              <a:cxn ang="0">
                <a:pos x="2147483646" y="2147483646"/>
              </a:cxn>
            </a:cxnLst>
            <a:rect l="txL" t="txT" r="txR" b="txB"/>
            <a:pathLst>
              <a:path w="138" h="1">
                <a:moveTo>
                  <a:pt x="1" y="1"/>
                </a:moveTo>
                <a:cubicBezTo>
                  <a:pt x="46" y="1"/>
                  <a:pt x="92" y="1"/>
                  <a:pt x="137" y="1"/>
                </a:cubicBezTo>
                <a:cubicBezTo>
                  <a:pt x="138" y="1"/>
                  <a:pt x="138" y="0"/>
                  <a:pt x="137" y="0"/>
                </a:cubicBezTo>
                <a:cubicBezTo>
                  <a:pt x="92" y="0"/>
                  <a:pt x="46" y="0"/>
                  <a:pt x="1" y="0"/>
                </a:cubicBezTo>
                <a:cubicBezTo>
                  <a:pt x="0" y="0"/>
                  <a:pt x="0" y="1"/>
                  <a:pt x="1" y="1"/>
                </a:cubicBezTo>
                <a:close/>
              </a:path>
            </a:pathLst>
          </a:custGeom>
          <a:solidFill>
            <a:srgbClr val="FFFFFF">
              <a:alpha val="100000"/>
            </a:srgbClr>
          </a:solidFill>
          <a:ln w="9525">
            <a:noFill/>
          </a:ln>
        </p:spPr>
        <p:txBody>
          <a:bodyPr/>
          <a:lstStyle/>
          <a:p>
            <a:endParaRPr lang="zh-CN" altLang="en-US"/>
          </a:p>
        </p:txBody>
      </p:sp>
      <p:sp>
        <p:nvSpPr>
          <p:cNvPr id="24637" name="Freeform 183"/>
          <p:cNvSpPr/>
          <p:nvPr/>
        </p:nvSpPr>
        <p:spPr>
          <a:xfrm>
            <a:off x="2041525" y="711200"/>
            <a:ext cx="1079500" cy="7938"/>
          </a:xfrm>
          <a:custGeom>
            <a:avLst/>
            <a:gdLst>
              <a:gd name="txL" fmla="*/ 0 w 140"/>
              <a:gd name="txT" fmla="*/ 0 h 1"/>
              <a:gd name="txR" fmla="*/ 140 w 140"/>
              <a:gd name="txB" fmla="*/ 1 h 1"/>
            </a:gdLst>
            <a:ahLst/>
            <a:cxnLst>
              <a:cxn ang="0">
                <a:pos x="2147483646" y="2147483646"/>
              </a:cxn>
              <a:cxn ang="0">
                <a:pos x="2147483646" y="2147483646"/>
              </a:cxn>
              <a:cxn ang="0">
                <a:pos x="2147483646" y="0"/>
              </a:cxn>
              <a:cxn ang="0">
                <a:pos x="2147483646" y="0"/>
              </a:cxn>
              <a:cxn ang="0">
                <a:pos x="2147483646" y="2147483646"/>
              </a:cxn>
            </a:cxnLst>
            <a:rect l="txL" t="txT" r="txR" b="txB"/>
            <a:pathLst>
              <a:path w="140" h="1">
                <a:moveTo>
                  <a:pt x="1" y="1"/>
                </a:moveTo>
                <a:cubicBezTo>
                  <a:pt x="47" y="1"/>
                  <a:pt x="93" y="1"/>
                  <a:pt x="138" y="1"/>
                </a:cubicBezTo>
                <a:cubicBezTo>
                  <a:pt x="140" y="1"/>
                  <a:pt x="140" y="0"/>
                  <a:pt x="138" y="0"/>
                </a:cubicBezTo>
                <a:cubicBezTo>
                  <a:pt x="93" y="0"/>
                  <a:pt x="47" y="0"/>
                  <a:pt x="1" y="0"/>
                </a:cubicBezTo>
                <a:cubicBezTo>
                  <a:pt x="0" y="0"/>
                  <a:pt x="0" y="1"/>
                  <a:pt x="1" y="1"/>
                </a:cubicBezTo>
                <a:close/>
              </a:path>
            </a:pathLst>
          </a:custGeom>
          <a:solidFill>
            <a:srgbClr val="FFFFFF">
              <a:alpha val="100000"/>
            </a:srgbClr>
          </a:solidFill>
          <a:ln w="9525">
            <a:noFill/>
          </a:ln>
        </p:spPr>
        <p:txBody>
          <a:bodyPr/>
          <a:lstStyle/>
          <a:p>
            <a:endParaRPr lang="zh-CN" altLang="en-US"/>
          </a:p>
        </p:txBody>
      </p:sp>
      <p:sp>
        <p:nvSpPr>
          <p:cNvPr id="24638" name="Freeform 184"/>
          <p:cNvSpPr/>
          <p:nvPr/>
        </p:nvSpPr>
        <p:spPr>
          <a:xfrm>
            <a:off x="2387600" y="-268287"/>
            <a:ext cx="153988" cy="723900"/>
          </a:xfrm>
          <a:custGeom>
            <a:avLst/>
            <a:gdLst>
              <a:gd name="txL" fmla="*/ 0 w 20"/>
              <a:gd name="txT" fmla="*/ 0 h 94"/>
              <a:gd name="txR" fmla="*/ 20 w 20"/>
              <a:gd name="txB" fmla="*/ 94 h 94"/>
            </a:gdLst>
            <a:ahLst/>
            <a:cxnLst>
              <a:cxn ang="0">
                <a:pos x="2147483646" y="2147483646"/>
              </a:cxn>
              <a:cxn ang="0">
                <a:pos x="0" y="2147483646"/>
              </a:cxn>
              <a:cxn ang="0">
                <a:pos x="2147483646" y="2147483646"/>
              </a:cxn>
              <a:cxn ang="0">
                <a:pos x="2147483646" y="2147483646"/>
              </a:cxn>
              <a:cxn ang="0">
                <a:pos x="2147483646" y="2147483646"/>
              </a:cxn>
            </a:cxnLst>
            <a:rect l="txL" t="txT" r="txR" b="txB"/>
            <a:pathLst>
              <a:path w="20" h="94">
                <a:moveTo>
                  <a:pt x="18" y="1"/>
                </a:moveTo>
                <a:cubicBezTo>
                  <a:pt x="12" y="32"/>
                  <a:pt x="6" y="62"/>
                  <a:pt x="0" y="93"/>
                </a:cubicBezTo>
                <a:cubicBezTo>
                  <a:pt x="0" y="94"/>
                  <a:pt x="1" y="94"/>
                  <a:pt x="2" y="93"/>
                </a:cubicBezTo>
                <a:cubicBezTo>
                  <a:pt x="8" y="63"/>
                  <a:pt x="14" y="32"/>
                  <a:pt x="20" y="2"/>
                </a:cubicBezTo>
                <a:cubicBezTo>
                  <a:pt x="20" y="0"/>
                  <a:pt x="18" y="0"/>
                  <a:pt x="18" y="1"/>
                </a:cubicBezTo>
                <a:close/>
              </a:path>
            </a:pathLst>
          </a:custGeom>
          <a:solidFill>
            <a:srgbClr val="FFFFFF">
              <a:alpha val="100000"/>
            </a:srgbClr>
          </a:solidFill>
          <a:ln w="9525">
            <a:noFill/>
          </a:ln>
        </p:spPr>
        <p:txBody>
          <a:bodyPr/>
          <a:lstStyle/>
          <a:p>
            <a:endParaRPr lang="zh-CN" altLang="en-US"/>
          </a:p>
        </p:txBody>
      </p:sp>
      <p:sp>
        <p:nvSpPr>
          <p:cNvPr id="24639" name="Freeform 186"/>
          <p:cNvSpPr/>
          <p:nvPr/>
        </p:nvSpPr>
        <p:spPr>
          <a:xfrm>
            <a:off x="3513138" y="-276225"/>
            <a:ext cx="209550" cy="733425"/>
          </a:xfrm>
          <a:custGeom>
            <a:avLst/>
            <a:gdLst>
              <a:gd name="txL" fmla="*/ 0 w 27"/>
              <a:gd name="txT" fmla="*/ 0 h 95"/>
              <a:gd name="txR" fmla="*/ 27 w 27"/>
              <a:gd name="txB" fmla="*/ 95 h 95"/>
            </a:gdLst>
            <a:ahLst/>
            <a:cxnLst>
              <a:cxn ang="0">
                <a:pos x="2147483646" y="2147483646"/>
              </a:cxn>
              <a:cxn ang="0">
                <a:pos x="0" y="2147483646"/>
              </a:cxn>
              <a:cxn ang="0">
                <a:pos x="2147483646" y="2147483646"/>
              </a:cxn>
              <a:cxn ang="0">
                <a:pos x="2147483646" y="2147483646"/>
              </a:cxn>
              <a:cxn ang="0">
                <a:pos x="2147483646" y="2147483646"/>
              </a:cxn>
            </a:cxnLst>
            <a:rect l="txL" t="txT" r="txR" b="txB"/>
            <a:pathLst>
              <a:path w="27" h="95">
                <a:moveTo>
                  <a:pt x="25" y="2"/>
                </a:moveTo>
                <a:cubicBezTo>
                  <a:pt x="16" y="32"/>
                  <a:pt x="8" y="63"/>
                  <a:pt x="0" y="93"/>
                </a:cubicBezTo>
                <a:cubicBezTo>
                  <a:pt x="0" y="94"/>
                  <a:pt x="2" y="95"/>
                  <a:pt x="2" y="94"/>
                </a:cubicBezTo>
                <a:cubicBezTo>
                  <a:pt x="9" y="63"/>
                  <a:pt x="18" y="32"/>
                  <a:pt x="27" y="2"/>
                </a:cubicBezTo>
                <a:cubicBezTo>
                  <a:pt x="27" y="1"/>
                  <a:pt x="25" y="0"/>
                  <a:pt x="25" y="2"/>
                </a:cubicBezTo>
                <a:close/>
              </a:path>
            </a:pathLst>
          </a:custGeom>
          <a:solidFill>
            <a:srgbClr val="FFFFFF">
              <a:alpha val="100000"/>
            </a:srgbClr>
          </a:solidFill>
          <a:ln w="9525">
            <a:noFill/>
          </a:ln>
        </p:spPr>
        <p:txBody>
          <a:bodyPr/>
          <a:lstStyle/>
          <a:p>
            <a:endParaRPr lang="zh-CN" altLang="en-US"/>
          </a:p>
        </p:txBody>
      </p:sp>
      <p:sp>
        <p:nvSpPr>
          <p:cNvPr id="24640" name="Freeform 187"/>
          <p:cNvSpPr/>
          <p:nvPr/>
        </p:nvSpPr>
        <p:spPr>
          <a:xfrm>
            <a:off x="2387600" y="447675"/>
            <a:ext cx="15875" cy="15875"/>
          </a:xfrm>
          <a:custGeom>
            <a:avLst/>
            <a:gdLst>
              <a:gd name="txL" fmla="*/ 0 w 2"/>
              <a:gd name="txT" fmla="*/ 0 h 2"/>
              <a:gd name="txR" fmla="*/ 2 w 2"/>
              <a:gd name="txB" fmla="*/ 2 h 2"/>
            </a:gdLst>
            <a:ahLst/>
            <a:cxnLst>
              <a:cxn ang="0">
                <a:pos x="2147483646" y="2147483646"/>
              </a:cxn>
              <a:cxn ang="0">
                <a:pos x="2147483646" y="0"/>
              </a:cxn>
              <a:cxn ang="0">
                <a:pos x="2147483646" y="2147483646"/>
              </a:cxn>
            </a:cxnLst>
            <a:rect l="txL" t="txT" r="txR" b="txB"/>
            <a:pathLst>
              <a:path w="2" h="2">
                <a:moveTo>
                  <a:pt x="1" y="2"/>
                </a:moveTo>
                <a:cubicBezTo>
                  <a:pt x="2" y="2"/>
                  <a:pt x="2" y="0"/>
                  <a:pt x="1" y="0"/>
                </a:cubicBezTo>
                <a:cubicBezTo>
                  <a:pt x="0" y="0"/>
                  <a:pt x="0" y="2"/>
                  <a:pt x="1" y="2"/>
                </a:cubicBezTo>
                <a:close/>
              </a:path>
            </a:pathLst>
          </a:custGeom>
          <a:solidFill>
            <a:srgbClr val="FFFFFF">
              <a:alpha val="100000"/>
            </a:srgbClr>
          </a:solidFill>
          <a:ln w="9525">
            <a:noFill/>
          </a:ln>
        </p:spPr>
        <p:txBody>
          <a:bodyPr/>
          <a:lstStyle/>
          <a:p>
            <a:endParaRPr lang="zh-CN" altLang="en-US"/>
          </a:p>
        </p:txBody>
      </p:sp>
      <p:sp>
        <p:nvSpPr>
          <p:cNvPr id="24641" name="Freeform 188"/>
          <p:cNvSpPr/>
          <p:nvPr/>
        </p:nvSpPr>
        <p:spPr>
          <a:xfrm>
            <a:off x="2379663" y="441325"/>
            <a:ext cx="1141412" cy="14288"/>
          </a:xfrm>
          <a:custGeom>
            <a:avLst/>
            <a:gdLst>
              <a:gd name="txL" fmla="*/ 0 w 148"/>
              <a:gd name="txT" fmla="*/ 0 h 2"/>
              <a:gd name="txR" fmla="*/ 148 w 148"/>
              <a:gd name="txB" fmla="*/ 2 h 2"/>
            </a:gdLst>
            <a:ahLst/>
            <a:cxnLst>
              <a:cxn ang="0">
                <a:pos x="2147483646" y="2147483646"/>
              </a:cxn>
              <a:cxn ang="0">
                <a:pos x="2147483646" y="2147483646"/>
              </a:cxn>
              <a:cxn ang="0">
                <a:pos x="2147483646" y="0"/>
              </a:cxn>
              <a:cxn ang="0">
                <a:pos x="2147483646" y="0"/>
              </a:cxn>
              <a:cxn ang="0">
                <a:pos x="2147483646" y="2147483646"/>
              </a:cxn>
            </a:cxnLst>
            <a:rect l="txL" t="txT" r="txR" b="txB"/>
            <a:pathLst>
              <a:path w="148" h="2">
                <a:moveTo>
                  <a:pt x="1" y="2"/>
                </a:moveTo>
                <a:cubicBezTo>
                  <a:pt x="49" y="2"/>
                  <a:pt x="98" y="2"/>
                  <a:pt x="146" y="2"/>
                </a:cubicBezTo>
                <a:cubicBezTo>
                  <a:pt x="148" y="2"/>
                  <a:pt x="148" y="0"/>
                  <a:pt x="146" y="0"/>
                </a:cubicBezTo>
                <a:cubicBezTo>
                  <a:pt x="98" y="0"/>
                  <a:pt x="49" y="0"/>
                  <a:pt x="1" y="0"/>
                </a:cubicBezTo>
                <a:cubicBezTo>
                  <a:pt x="0" y="0"/>
                  <a:pt x="0" y="2"/>
                  <a:pt x="1" y="2"/>
                </a:cubicBezTo>
                <a:close/>
              </a:path>
            </a:pathLst>
          </a:custGeom>
          <a:solidFill>
            <a:srgbClr val="FFFFFF">
              <a:alpha val="100000"/>
            </a:srgbClr>
          </a:solidFill>
          <a:ln w="9525">
            <a:noFill/>
          </a:ln>
        </p:spPr>
        <p:txBody>
          <a:bodyPr/>
          <a:lstStyle/>
          <a:p>
            <a:endParaRPr lang="zh-CN" altLang="en-US"/>
          </a:p>
        </p:txBody>
      </p:sp>
      <p:sp>
        <p:nvSpPr>
          <p:cNvPr id="24642" name="Freeform 189"/>
          <p:cNvSpPr/>
          <p:nvPr/>
        </p:nvSpPr>
        <p:spPr>
          <a:xfrm>
            <a:off x="2325688" y="733425"/>
            <a:ext cx="401637" cy="100013"/>
          </a:xfrm>
          <a:custGeom>
            <a:avLst/>
            <a:gdLst>
              <a:gd name="txL" fmla="*/ 0 w 52"/>
              <a:gd name="txT" fmla="*/ 0 h 13"/>
              <a:gd name="txR" fmla="*/ 52 w 52"/>
              <a:gd name="txB" fmla="*/ 13 h 13"/>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52" h="13">
                <a:moveTo>
                  <a:pt x="33" y="11"/>
                </a:moveTo>
                <a:cubicBezTo>
                  <a:pt x="23" y="11"/>
                  <a:pt x="14" y="10"/>
                  <a:pt x="4" y="11"/>
                </a:cubicBezTo>
                <a:cubicBezTo>
                  <a:pt x="4" y="11"/>
                  <a:pt x="3" y="11"/>
                  <a:pt x="2" y="11"/>
                </a:cubicBezTo>
                <a:cubicBezTo>
                  <a:pt x="0" y="11"/>
                  <a:pt x="2" y="12"/>
                  <a:pt x="2" y="12"/>
                </a:cubicBezTo>
                <a:cubicBezTo>
                  <a:pt x="3" y="12"/>
                  <a:pt x="5" y="11"/>
                  <a:pt x="7" y="10"/>
                </a:cubicBezTo>
                <a:cubicBezTo>
                  <a:pt x="11" y="8"/>
                  <a:pt x="15" y="4"/>
                  <a:pt x="19" y="3"/>
                </a:cubicBezTo>
                <a:cubicBezTo>
                  <a:pt x="28" y="1"/>
                  <a:pt x="39" y="5"/>
                  <a:pt x="48" y="3"/>
                </a:cubicBezTo>
                <a:cubicBezTo>
                  <a:pt x="49" y="3"/>
                  <a:pt x="50" y="3"/>
                  <a:pt x="50" y="3"/>
                </a:cubicBezTo>
                <a:cubicBezTo>
                  <a:pt x="51" y="3"/>
                  <a:pt x="50" y="2"/>
                  <a:pt x="50" y="2"/>
                </a:cubicBezTo>
                <a:cubicBezTo>
                  <a:pt x="48" y="2"/>
                  <a:pt x="46" y="4"/>
                  <a:pt x="45" y="5"/>
                </a:cubicBezTo>
                <a:cubicBezTo>
                  <a:pt x="41" y="7"/>
                  <a:pt x="36" y="9"/>
                  <a:pt x="32" y="11"/>
                </a:cubicBezTo>
                <a:cubicBezTo>
                  <a:pt x="31" y="12"/>
                  <a:pt x="32" y="13"/>
                  <a:pt x="33" y="13"/>
                </a:cubicBezTo>
                <a:cubicBezTo>
                  <a:pt x="39" y="9"/>
                  <a:pt x="45" y="6"/>
                  <a:pt x="51" y="3"/>
                </a:cubicBezTo>
                <a:cubicBezTo>
                  <a:pt x="52" y="3"/>
                  <a:pt x="52" y="1"/>
                  <a:pt x="51" y="1"/>
                </a:cubicBezTo>
                <a:cubicBezTo>
                  <a:pt x="41" y="1"/>
                  <a:pt x="30" y="0"/>
                  <a:pt x="21" y="1"/>
                </a:cubicBezTo>
                <a:cubicBezTo>
                  <a:pt x="14" y="2"/>
                  <a:pt x="7" y="8"/>
                  <a:pt x="1" y="11"/>
                </a:cubicBezTo>
                <a:cubicBezTo>
                  <a:pt x="0" y="12"/>
                  <a:pt x="0" y="13"/>
                  <a:pt x="1" y="13"/>
                </a:cubicBezTo>
                <a:cubicBezTo>
                  <a:pt x="12" y="13"/>
                  <a:pt x="22" y="13"/>
                  <a:pt x="33" y="13"/>
                </a:cubicBezTo>
                <a:cubicBezTo>
                  <a:pt x="34" y="13"/>
                  <a:pt x="34" y="11"/>
                  <a:pt x="33" y="11"/>
                </a:cubicBezTo>
                <a:close/>
              </a:path>
            </a:pathLst>
          </a:custGeom>
          <a:solidFill>
            <a:srgbClr val="FFFFFF">
              <a:alpha val="100000"/>
            </a:srgbClr>
          </a:solidFill>
          <a:ln w="9525">
            <a:noFill/>
          </a:ln>
        </p:spPr>
        <p:txBody>
          <a:bodyPr/>
          <a:lstStyle/>
          <a:p>
            <a:endParaRPr lang="zh-CN" altLang="en-US"/>
          </a:p>
        </p:txBody>
      </p:sp>
      <p:sp>
        <p:nvSpPr>
          <p:cNvPr id="24643" name="Freeform 190"/>
          <p:cNvSpPr/>
          <p:nvPr/>
        </p:nvSpPr>
        <p:spPr>
          <a:xfrm>
            <a:off x="3051175" y="873125"/>
            <a:ext cx="15875" cy="100013"/>
          </a:xfrm>
          <a:custGeom>
            <a:avLst/>
            <a:gdLst>
              <a:gd name="txL" fmla="*/ 0 w 2"/>
              <a:gd name="txT" fmla="*/ 0 h 13"/>
              <a:gd name="txR" fmla="*/ 2 w 2"/>
              <a:gd name="txB" fmla="*/ 13 h 13"/>
            </a:gdLst>
            <a:ahLst/>
            <a:cxnLst>
              <a:cxn ang="0">
                <a:pos x="0" y="0"/>
              </a:cxn>
              <a:cxn ang="0">
                <a:pos x="2147483646" y="2147483646"/>
              </a:cxn>
              <a:cxn ang="0">
                <a:pos x="2147483646" y="2147483646"/>
              </a:cxn>
              <a:cxn ang="0">
                <a:pos x="2147483646" y="0"/>
              </a:cxn>
              <a:cxn ang="0">
                <a:pos x="0" y="0"/>
              </a:cxn>
            </a:cxnLst>
            <a:rect l="txL" t="txT" r="txR" b="txB"/>
            <a:pathLst>
              <a:path w="2" h="13">
                <a:moveTo>
                  <a:pt x="0" y="0"/>
                </a:moveTo>
                <a:cubicBezTo>
                  <a:pt x="0" y="5"/>
                  <a:pt x="0" y="9"/>
                  <a:pt x="1" y="13"/>
                </a:cubicBezTo>
                <a:cubicBezTo>
                  <a:pt x="1" y="13"/>
                  <a:pt x="2" y="13"/>
                  <a:pt x="2" y="13"/>
                </a:cubicBezTo>
                <a:cubicBezTo>
                  <a:pt x="1" y="9"/>
                  <a:pt x="1" y="5"/>
                  <a:pt x="1" y="0"/>
                </a:cubicBezTo>
                <a:cubicBezTo>
                  <a:pt x="1" y="0"/>
                  <a:pt x="0" y="0"/>
                  <a:pt x="0" y="0"/>
                </a:cubicBezTo>
                <a:close/>
              </a:path>
            </a:pathLst>
          </a:custGeom>
          <a:solidFill>
            <a:srgbClr val="FFFFFF">
              <a:alpha val="100000"/>
            </a:srgbClr>
          </a:solidFill>
          <a:ln w="9525">
            <a:noFill/>
          </a:ln>
        </p:spPr>
        <p:txBody>
          <a:bodyPr/>
          <a:lstStyle/>
          <a:p>
            <a:endParaRPr lang="zh-CN" altLang="en-US"/>
          </a:p>
        </p:txBody>
      </p:sp>
      <p:sp>
        <p:nvSpPr>
          <p:cNvPr id="24644" name="Freeform 195"/>
          <p:cNvSpPr>
            <a:spLocks noEditPoints="1"/>
          </p:cNvSpPr>
          <p:nvPr/>
        </p:nvSpPr>
        <p:spPr>
          <a:xfrm>
            <a:off x="120650" y="1781175"/>
            <a:ext cx="987425" cy="1025525"/>
          </a:xfrm>
          <a:custGeom>
            <a:avLst/>
            <a:gdLst>
              <a:gd name="txL" fmla="*/ 0 w 128"/>
              <a:gd name="txT" fmla="*/ 0 h 133"/>
              <a:gd name="txR" fmla="*/ 128 w 128"/>
              <a:gd name="txB" fmla="*/ 133 h 133"/>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28" h="133">
                <a:moveTo>
                  <a:pt x="108" y="32"/>
                </a:moveTo>
                <a:cubicBezTo>
                  <a:pt x="107" y="32"/>
                  <a:pt x="107" y="31"/>
                  <a:pt x="107" y="31"/>
                </a:cubicBezTo>
                <a:cubicBezTo>
                  <a:pt x="108" y="30"/>
                  <a:pt x="108" y="29"/>
                  <a:pt x="109" y="28"/>
                </a:cubicBezTo>
                <a:cubicBezTo>
                  <a:pt x="111" y="29"/>
                  <a:pt x="112" y="30"/>
                  <a:pt x="114" y="31"/>
                </a:cubicBezTo>
                <a:cubicBezTo>
                  <a:pt x="114" y="31"/>
                  <a:pt x="115" y="31"/>
                  <a:pt x="115" y="30"/>
                </a:cubicBezTo>
                <a:cubicBezTo>
                  <a:pt x="81" y="0"/>
                  <a:pt x="21" y="28"/>
                  <a:pt x="28" y="74"/>
                </a:cubicBezTo>
                <a:cubicBezTo>
                  <a:pt x="30" y="84"/>
                  <a:pt x="35" y="94"/>
                  <a:pt x="42" y="101"/>
                </a:cubicBezTo>
                <a:cubicBezTo>
                  <a:pt x="43" y="101"/>
                  <a:pt x="45" y="103"/>
                  <a:pt x="47" y="105"/>
                </a:cubicBezTo>
                <a:cubicBezTo>
                  <a:pt x="47" y="105"/>
                  <a:pt x="47" y="105"/>
                  <a:pt x="47" y="105"/>
                </a:cubicBezTo>
                <a:cubicBezTo>
                  <a:pt x="47" y="105"/>
                  <a:pt x="47" y="105"/>
                  <a:pt x="47" y="105"/>
                </a:cubicBezTo>
                <a:cubicBezTo>
                  <a:pt x="50" y="108"/>
                  <a:pt x="52" y="111"/>
                  <a:pt x="46" y="111"/>
                </a:cubicBezTo>
                <a:cubicBezTo>
                  <a:pt x="44" y="112"/>
                  <a:pt x="37" y="104"/>
                  <a:pt x="35" y="102"/>
                </a:cubicBezTo>
                <a:cubicBezTo>
                  <a:pt x="34" y="101"/>
                  <a:pt x="33" y="99"/>
                  <a:pt x="32" y="98"/>
                </a:cubicBezTo>
                <a:cubicBezTo>
                  <a:pt x="32" y="98"/>
                  <a:pt x="32" y="97"/>
                  <a:pt x="32" y="97"/>
                </a:cubicBezTo>
                <a:cubicBezTo>
                  <a:pt x="29" y="93"/>
                  <a:pt x="27" y="88"/>
                  <a:pt x="25" y="83"/>
                </a:cubicBezTo>
                <a:cubicBezTo>
                  <a:pt x="18" y="59"/>
                  <a:pt x="30" y="33"/>
                  <a:pt x="52" y="21"/>
                </a:cubicBezTo>
                <a:cubicBezTo>
                  <a:pt x="61" y="16"/>
                  <a:pt x="73" y="12"/>
                  <a:pt x="84" y="13"/>
                </a:cubicBezTo>
                <a:cubicBezTo>
                  <a:pt x="84" y="13"/>
                  <a:pt x="124" y="22"/>
                  <a:pt x="117" y="29"/>
                </a:cubicBezTo>
                <a:cubicBezTo>
                  <a:pt x="116" y="30"/>
                  <a:pt x="117" y="32"/>
                  <a:pt x="118" y="31"/>
                </a:cubicBezTo>
                <a:cubicBezTo>
                  <a:pt x="119" y="30"/>
                  <a:pt x="121" y="28"/>
                  <a:pt x="122" y="27"/>
                </a:cubicBezTo>
                <a:cubicBezTo>
                  <a:pt x="122" y="27"/>
                  <a:pt x="122" y="26"/>
                  <a:pt x="122" y="26"/>
                </a:cubicBezTo>
                <a:cubicBezTo>
                  <a:pt x="106" y="16"/>
                  <a:pt x="91" y="8"/>
                  <a:pt x="72" y="12"/>
                </a:cubicBezTo>
                <a:cubicBezTo>
                  <a:pt x="57" y="14"/>
                  <a:pt x="41" y="23"/>
                  <a:pt x="32" y="36"/>
                </a:cubicBezTo>
                <a:cubicBezTo>
                  <a:pt x="18" y="56"/>
                  <a:pt x="19" y="80"/>
                  <a:pt x="31" y="98"/>
                </a:cubicBezTo>
                <a:cubicBezTo>
                  <a:pt x="26" y="101"/>
                  <a:pt x="20" y="100"/>
                  <a:pt x="14" y="97"/>
                </a:cubicBezTo>
                <a:cubicBezTo>
                  <a:pt x="12" y="96"/>
                  <a:pt x="9" y="92"/>
                  <a:pt x="6" y="92"/>
                </a:cubicBezTo>
                <a:cubicBezTo>
                  <a:pt x="6" y="92"/>
                  <a:pt x="5" y="92"/>
                  <a:pt x="5" y="92"/>
                </a:cubicBezTo>
                <a:cubicBezTo>
                  <a:pt x="5" y="92"/>
                  <a:pt x="5" y="93"/>
                  <a:pt x="5" y="93"/>
                </a:cubicBezTo>
                <a:cubicBezTo>
                  <a:pt x="0" y="96"/>
                  <a:pt x="4" y="102"/>
                  <a:pt x="7" y="106"/>
                </a:cubicBezTo>
                <a:cubicBezTo>
                  <a:pt x="12" y="116"/>
                  <a:pt x="19" y="125"/>
                  <a:pt x="28" y="132"/>
                </a:cubicBezTo>
                <a:cubicBezTo>
                  <a:pt x="28" y="132"/>
                  <a:pt x="28" y="132"/>
                  <a:pt x="28" y="132"/>
                </a:cubicBezTo>
                <a:cubicBezTo>
                  <a:pt x="29" y="131"/>
                  <a:pt x="30" y="131"/>
                  <a:pt x="30" y="130"/>
                </a:cubicBezTo>
                <a:cubicBezTo>
                  <a:pt x="31" y="130"/>
                  <a:pt x="31" y="130"/>
                  <a:pt x="31" y="130"/>
                </a:cubicBezTo>
                <a:cubicBezTo>
                  <a:pt x="31" y="130"/>
                  <a:pt x="32" y="130"/>
                  <a:pt x="32" y="129"/>
                </a:cubicBezTo>
                <a:cubicBezTo>
                  <a:pt x="28" y="120"/>
                  <a:pt x="26" y="110"/>
                  <a:pt x="34" y="102"/>
                </a:cubicBezTo>
                <a:cubicBezTo>
                  <a:pt x="38" y="107"/>
                  <a:pt x="43" y="112"/>
                  <a:pt x="50" y="115"/>
                </a:cubicBezTo>
                <a:cubicBezTo>
                  <a:pt x="50" y="115"/>
                  <a:pt x="50" y="115"/>
                  <a:pt x="51" y="115"/>
                </a:cubicBezTo>
                <a:cubicBezTo>
                  <a:pt x="52" y="113"/>
                  <a:pt x="54" y="111"/>
                  <a:pt x="56" y="109"/>
                </a:cubicBezTo>
                <a:cubicBezTo>
                  <a:pt x="56" y="108"/>
                  <a:pt x="56" y="108"/>
                  <a:pt x="55" y="107"/>
                </a:cubicBezTo>
                <a:cubicBezTo>
                  <a:pt x="53" y="106"/>
                  <a:pt x="51" y="105"/>
                  <a:pt x="49" y="104"/>
                </a:cubicBezTo>
                <a:cubicBezTo>
                  <a:pt x="49" y="104"/>
                  <a:pt x="49" y="103"/>
                  <a:pt x="49" y="103"/>
                </a:cubicBezTo>
                <a:cubicBezTo>
                  <a:pt x="50" y="102"/>
                  <a:pt x="51" y="101"/>
                  <a:pt x="51" y="100"/>
                </a:cubicBezTo>
                <a:cubicBezTo>
                  <a:pt x="51" y="100"/>
                  <a:pt x="51" y="100"/>
                  <a:pt x="51" y="100"/>
                </a:cubicBezTo>
                <a:cubicBezTo>
                  <a:pt x="51" y="100"/>
                  <a:pt x="52" y="100"/>
                  <a:pt x="52" y="101"/>
                </a:cubicBezTo>
                <a:cubicBezTo>
                  <a:pt x="52" y="101"/>
                  <a:pt x="52" y="101"/>
                  <a:pt x="52" y="101"/>
                </a:cubicBezTo>
                <a:cubicBezTo>
                  <a:pt x="52" y="101"/>
                  <a:pt x="52" y="101"/>
                  <a:pt x="52" y="101"/>
                </a:cubicBezTo>
                <a:cubicBezTo>
                  <a:pt x="52" y="101"/>
                  <a:pt x="53" y="101"/>
                  <a:pt x="53" y="101"/>
                </a:cubicBezTo>
                <a:cubicBezTo>
                  <a:pt x="61" y="106"/>
                  <a:pt x="70" y="108"/>
                  <a:pt x="79" y="108"/>
                </a:cubicBezTo>
                <a:cubicBezTo>
                  <a:pt x="79" y="108"/>
                  <a:pt x="79" y="108"/>
                  <a:pt x="79" y="108"/>
                </a:cubicBezTo>
                <a:cubicBezTo>
                  <a:pt x="80" y="108"/>
                  <a:pt x="80" y="108"/>
                  <a:pt x="80" y="108"/>
                </a:cubicBezTo>
                <a:cubicBezTo>
                  <a:pt x="93" y="106"/>
                  <a:pt x="106" y="100"/>
                  <a:pt x="114" y="90"/>
                </a:cubicBezTo>
                <a:cubicBezTo>
                  <a:pt x="128" y="71"/>
                  <a:pt x="125" y="47"/>
                  <a:pt x="108" y="32"/>
                </a:cubicBezTo>
                <a:close/>
                <a:moveTo>
                  <a:pt x="12" y="113"/>
                </a:moveTo>
                <a:cubicBezTo>
                  <a:pt x="10" y="110"/>
                  <a:pt x="3" y="99"/>
                  <a:pt x="5" y="95"/>
                </a:cubicBezTo>
                <a:cubicBezTo>
                  <a:pt x="5" y="95"/>
                  <a:pt x="6" y="96"/>
                  <a:pt x="6" y="96"/>
                </a:cubicBezTo>
                <a:cubicBezTo>
                  <a:pt x="8" y="103"/>
                  <a:pt x="13" y="110"/>
                  <a:pt x="18" y="115"/>
                </a:cubicBezTo>
                <a:cubicBezTo>
                  <a:pt x="21" y="120"/>
                  <a:pt x="25" y="127"/>
                  <a:pt x="30" y="130"/>
                </a:cubicBezTo>
                <a:cubicBezTo>
                  <a:pt x="24" y="133"/>
                  <a:pt x="15" y="117"/>
                  <a:pt x="12" y="113"/>
                </a:cubicBezTo>
                <a:close/>
                <a:moveTo>
                  <a:pt x="28" y="110"/>
                </a:moveTo>
                <a:cubicBezTo>
                  <a:pt x="27" y="113"/>
                  <a:pt x="27" y="115"/>
                  <a:pt x="27" y="118"/>
                </a:cubicBezTo>
                <a:cubicBezTo>
                  <a:pt x="27" y="120"/>
                  <a:pt x="29" y="124"/>
                  <a:pt x="29" y="126"/>
                </a:cubicBezTo>
                <a:cubicBezTo>
                  <a:pt x="29" y="128"/>
                  <a:pt x="30" y="127"/>
                  <a:pt x="28" y="126"/>
                </a:cubicBezTo>
                <a:cubicBezTo>
                  <a:pt x="27" y="125"/>
                  <a:pt x="26" y="124"/>
                  <a:pt x="25" y="123"/>
                </a:cubicBezTo>
                <a:cubicBezTo>
                  <a:pt x="23" y="119"/>
                  <a:pt x="20" y="116"/>
                  <a:pt x="17" y="113"/>
                </a:cubicBezTo>
                <a:cubicBezTo>
                  <a:pt x="14" y="107"/>
                  <a:pt x="10" y="102"/>
                  <a:pt x="7" y="96"/>
                </a:cubicBezTo>
                <a:cubicBezTo>
                  <a:pt x="7" y="96"/>
                  <a:pt x="7" y="96"/>
                  <a:pt x="7" y="95"/>
                </a:cubicBezTo>
                <a:cubicBezTo>
                  <a:pt x="6" y="93"/>
                  <a:pt x="6" y="93"/>
                  <a:pt x="8" y="95"/>
                </a:cubicBezTo>
                <a:cubicBezTo>
                  <a:pt x="9" y="95"/>
                  <a:pt x="10" y="96"/>
                  <a:pt x="11" y="97"/>
                </a:cubicBezTo>
                <a:cubicBezTo>
                  <a:pt x="13" y="99"/>
                  <a:pt x="16" y="100"/>
                  <a:pt x="19" y="101"/>
                </a:cubicBezTo>
                <a:cubicBezTo>
                  <a:pt x="23" y="102"/>
                  <a:pt x="28" y="102"/>
                  <a:pt x="31" y="99"/>
                </a:cubicBezTo>
                <a:cubicBezTo>
                  <a:pt x="32" y="100"/>
                  <a:pt x="33" y="101"/>
                  <a:pt x="34" y="102"/>
                </a:cubicBezTo>
                <a:cubicBezTo>
                  <a:pt x="31" y="104"/>
                  <a:pt x="29" y="107"/>
                  <a:pt x="28" y="110"/>
                </a:cubicBezTo>
                <a:close/>
                <a:moveTo>
                  <a:pt x="121" y="61"/>
                </a:moveTo>
                <a:cubicBezTo>
                  <a:pt x="119" y="57"/>
                  <a:pt x="117" y="53"/>
                  <a:pt x="115" y="50"/>
                </a:cubicBezTo>
                <a:cubicBezTo>
                  <a:pt x="114" y="45"/>
                  <a:pt x="113" y="41"/>
                  <a:pt x="110" y="37"/>
                </a:cubicBezTo>
                <a:cubicBezTo>
                  <a:pt x="116" y="44"/>
                  <a:pt x="120" y="52"/>
                  <a:pt x="121" y="61"/>
                </a:cubicBezTo>
                <a:close/>
                <a:moveTo>
                  <a:pt x="110" y="66"/>
                </a:moveTo>
                <a:cubicBezTo>
                  <a:pt x="107" y="62"/>
                  <a:pt x="105" y="59"/>
                  <a:pt x="101" y="56"/>
                </a:cubicBezTo>
                <a:cubicBezTo>
                  <a:pt x="104" y="51"/>
                  <a:pt x="105" y="47"/>
                  <a:pt x="106" y="42"/>
                </a:cubicBezTo>
                <a:cubicBezTo>
                  <a:pt x="108" y="44"/>
                  <a:pt x="111" y="47"/>
                  <a:pt x="113" y="50"/>
                </a:cubicBezTo>
                <a:cubicBezTo>
                  <a:pt x="113" y="55"/>
                  <a:pt x="112" y="60"/>
                  <a:pt x="110" y="66"/>
                </a:cubicBezTo>
                <a:close/>
                <a:moveTo>
                  <a:pt x="97" y="101"/>
                </a:moveTo>
                <a:cubicBezTo>
                  <a:pt x="93" y="99"/>
                  <a:pt x="89" y="97"/>
                  <a:pt x="85" y="95"/>
                </a:cubicBezTo>
                <a:cubicBezTo>
                  <a:pt x="90" y="92"/>
                  <a:pt x="94" y="89"/>
                  <a:pt x="99" y="85"/>
                </a:cubicBezTo>
                <a:cubicBezTo>
                  <a:pt x="102" y="88"/>
                  <a:pt x="107" y="91"/>
                  <a:pt x="109" y="92"/>
                </a:cubicBezTo>
                <a:cubicBezTo>
                  <a:pt x="106" y="95"/>
                  <a:pt x="102" y="98"/>
                  <a:pt x="97" y="101"/>
                </a:cubicBezTo>
                <a:close/>
                <a:moveTo>
                  <a:pt x="76" y="106"/>
                </a:moveTo>
                <a:cubicBezTo>
                  <a:pt x="73" y="105"/>
                  <a:pt x="70" y="103"/>
                  <a:pt x="67" y="101"/>
                </a:cubicBezTo>
                <a:cubicBezTo>
                  <a:pt x="73" y="100"/>
                  <a:pt x="78" y="98"/>
                  <a:pt x="84" y="96"/>
                </a:cubicBezTo>
                <a:cubicBezTo>
                  <a:pt x="88" y="98"/>
                  <a:pt x="92" y="99"/>
                  <a:pt x="97" y="101"/>
                </a:cubicBezTo>
                <a:cubicBezTo>
                  <a:pt x="90" y="104"/>
                  <a:pt x="83" y="106"/>
                  <a:pt x="76" y="106"/>
                </a:cubicBezTo>
                <a:close/>
                <a:moveTo>
                  <a:pt x="58" y="31"/>
                </a:moveTo>
                <a:cubicBezTo>
                  <a:pt x="63" y="33"/>
                  <a:pt x="69" y="35"/>
                  <a:pt x="74" y="37"/>
                </a:cubicBezTo>
                <a:cubicBezTo>
                  <a:pt x="68" y="41"/>
                  <a:pt x="62" y="45"/>
                  <a:pt x="57" y="51"/>
                </a:cubicBezTo>
                <a:cubicBezTo>
                  <a:pt x="53" y="48"/>
                  <a:pt x="49" y="45"/>
                  <a:pt x="45" y="42"/>
                </a:cubicBezTo>
                <a:cubicBezTo>
                  <a:pt x="49" y="38"/>
                  <a:pt x="53" y="34"/>
                  <a:pt x="58" y="31"/>
                </a:cubicBezTo>
                <a:close/>
                <a:moveTo>
                  <a:pt x="76" y="25"/>
                </a:moveTo>
                <a:cubicBezTo>
                  <a:pt x="82" y="26"/>
                  <a:pt x="86" y="28"/>
                  <a:pt x="91" y="31"/>
                </a:cubicBezTo>
                <a:cubicBezTo>
                  <a:pt x="86" y="32"/>
                  <a:pt x="80" y="34"/>
                  <a:pt x="75" y="37"/>
                </a:cubicBezTo>
                <a:cubicBezTo>
                  <a:pt x="70" y="34"/>
                  <a:pt x="65" y="32"/>
                  <a:pt x="59" y="31"/>
                </a:cubicBezTo>
                <a:cubicBezTo>
                  <a:pt x="65" y="28"/>
                  <a:pt x="70" y="26"/>
                  <a:pt x="76" y="25"/>
                </a:cubicBezTo>
                <a:close/>
                <a:moveTo>
                  <a:pt x="105" y="39"/>
                </a:moveTo>
                <a:cubicBezTo>
                  <a:pt x="104" y="38"/>
                  <a:pt x="102" y="36"/>
                  <a:pt x="100" y="35"/>
                </a:cubicBezTo>
                <a:cubicBezTo>
                  <a:pt x="102" y="34"/>
                  <a:pt x="103" y="33"/>
                  <a:pt x="105" y="32"/>
                </a:cubicBezTo>
                <a:cubicBezTo>
                  <a:pt x="105" y="32"/>
                  <a:pt x="105" y="32"/>
                  <a:pt x="105" y="32"/>
                </a:cubicBezTo>
                <a:cubicBezTo>
                  <a:pt x="105" y="32"/>
                  <a:pt x="105" y="32"/>
                  <a:pt x="105" y="32"/>
                </a:cubicBezTo>
                <a:cubicBezTo>
                  <a:pt x="105" y="35"/>
                  <a:pt x="105" y="37"/>
                  <a:pt x="105" y="39"/>
                </a:cubicBezTo>
                <a:close/>
                <a:moveTo>
                  <a:pt x="48" y="88"/>
                </a:moveTo>
                <a:cubicBezTo>
                  <a:pt x="47" y="82"/>
                  <a:pt x="47" y="77"/>
                  <a:pt x="49" y="71"/>
                </a:cubicBezTo>
                <a:cubicBezTo>
                  <a:pt x="51" y="74"/>
                  <a:pt x="54" y="77"/>
                  <a:pt x="57" y="79"/>
                </a:cubicBezTo>
                <a:cubicBezTo>
                  <a:pt x="55" y="83"/>
                  <a:pt x="53" y="87"/>
                  <a:pt x="52" y="91"/>
                </a:cubicBezTo>
                <a:cubicBezTo>
                  <a:pt x="51" y="90"/>
                  <a:pt x="49" y="89"/>
                  <a:pt x="48" y="88"/>
                </a:cubicBezTo>
                <a:close/>
                <a:moveTo>
                  <a:pt x="51" y="93"/>
                </a:moveTo>
                <a:cubicBezTo>
                  <a:pt x="51" y="94"/>
                  <a:pt x="51" y="95"/>
                  <a:pt x="51" y="96"/>
                </a:cubicBezTo>
                <a:cubicBezTo>
                  <a:pt x="50" y="95"/>
                  <a:pt x="49" y="93"/>
                  <a:pt x="49" y="91"/>
                </a:cubicBezTo>
                <a:cubicBezTo>
                  <a:pt x="49" y="92"/>
                  <a:pt x="50" y="92"/>
                  <a:pt x="51" y="93"/>
                </a:cubicBezTo>
                <a:close/>
                <a:moveTo>
                  <a:pt x="87" y="45"/>
                </a:moveTo>
                <a:cubicBezTo>
                  <a:pt x="81" y="50"/>
                  <a:pt x="75" y="55"/>
                  <a:pt x="70" y="61"/>
                </a:cubicBezTo>
                <a:cubicBezTo>
                  <a:pt x="66" y="58"/>
                  <a:pt x="62" y="54"/>
                  <a:pt x="58" y="51"/>
                </a:cubicBezTo>
                <a:cubicBezTo>
                  <a:pt x="59" y="50"/>
                  <a:pt x="60" y="49"/>
                  <a:pt x="61" y="48"/>
                </a:cubicBezTo>
                <a:cubicBezTo>
                  <a:pt x="65" y="43"/>
                  <a:pt x="69" y="40"/>
                  <a:pt x="74" y="37"/>
                </a:cubicBezTo>
                <a:cubicBezTo>
                  <a:pt x="79" y="39"/>
                  <a:pt x="83" y="42"/>
                  <a:pt x="87" y="45"/>
                </a:cubicBezTo>
                <a:close/>
                <a:moveTo>
                  <a:pt x="75" y="37"/>
                </a:moveTo>
                <a:cubicBezTo>
                  <a:pt x="81" y="34"/>
                  <a:pt x="86" y="33"/>
                  <a:pt x="92" y="32"/>
                </a:cubicBezTo>
                <a:cubicBezTo>
                  <a:pt x="94" y="33"/>
                  <a:pt x="96" y="34"/>
                  <a:pt x="98" y="36"/>
                </a:cubicBezTo>
                <a:cubicBezTo>
                  <a:pt x="95" y="38"/>
                  <a:pt x="91" y="41"/>
                  <a:pt x="87" y="44"/>
                </a:cubicBezTo>
                <a:cubicBezTo>
                  <a:pt x="83" y="42"/>
                  <a:pt x="80" y="39"/>
                  <a:pt x="75" y="37"/>
                </a:cubicBezTo>
                <a:close/>
                <a:moveTo>
                  <a:pt x="70" y="62"/>
                </a:moveTo>
                <a:cubicBezTo>
                  <a:pt x="65" y="67"/>
                  <a:pt x="61" y="72"/>
                  <a:pt x="58" y="78"/>
                </a:cubicBezTo>
                <a:cubicBezTo>
                  <a:pt x="55" y="75"/>
                  <a:pt x="52" y="72"/>
                  <a:pt x="49" y="69"/>
                </a:cubicBezTo>
                <a:cubicBezTo>
                  <a:pt x="51" y="63"/>
                  <a:pt x="54" y="57"/>
                  <a:pt x="57" y="52"/>
                </a:cubicBezTo>
                <a:cubicBezTo>
                  <a:pt x="61" y="55"/>
                  <a:pt x="66" y="59"/>
                  <a:pt x="70" y="62"/>
                </a:cubicBezTo>
                <a:close/>
                <a:moveTo>
                  <a:pt x="58" y="80"/>
                </a:moveTo>
                <a:cubicBezTo>
                  <a:pt x="62" y="83"/>
                  <a:pt x="67" y="86"/>
                  <a:pt x="72" y="89"/>
                </a:cubicBezTo>
                <a:cubicBezTo>
                  <a:pt x="68" y="92"/>
                  <a:pt x="64" y="95"/>
                  <a:pt x="60" y="97"/>
                </a:cubicBezTo>
                <a:cubicBezTo>
                  <a:pt x="57" y="95"/>
                  <a:pt x="55" y="93"/>
                  <a:pt x="53" y="92"/>
                </a:cubicBezTo>
                <a:cubicBezTo>
                  <a:pt x="54" y="88"/>
                  <a:pt x="56" y="84"/>
                  <a:pt x="58" y="80"/>
                </a:cubicBezTo>
                <a:close/>
                <a:moveTo>
                  <a:pt x="59" y="78"/>
                </a:moveTo>
                <a:cubicBezTo>
                  <a:pt x="62" y="73"/>
                  <a:pt x="66" y="67"/>
                  <a:pt x="71" y="62"/>
                </a:cubicBezTo>
                <a:cubicBezTo>
                  <a:pt x="76" y="67"/>
                  <a:pt x="82" y="71"/>
                  <a:pt x="88" y="75"/>
                </a:cubicBezTo>
                <a:cubicBezTo>
                  <a:pt x="83" y="80"/>
                  <a:pt x="78" y="84"/>
                  <a:pt x="73" y="88"/>
                </a:cubicBezTo>
                <a:cubicBezTo>
                  <a:pt x="68" y="85"/>
                  <a:pt x="64" y="82"/>
                  <a:pt x="59" y="78"/>
                </a:cubicBezTo>
                <a:close/>
                <a:moveTo>
                  <a:pt x="76" y="65"/>
                </a:moveTo>
                <a:cubicBezTo>
                  <a:pt x="74" y="64"/>
                  <a:pt x="73" y="63"/>
                  <a:pt x="71" y="62"/>
                </a:cubicBezTo>
                <a:cubicBezTo>
                  <a:pt x="76" y="56"/>
                  <a:pt x="82" y="50"/>
                  <a:pt x="88" y="45"/>
                </a:cubicBezTo>
                <a:cubicBezTo>
                  <a:pt x="92" y="49"/>
                  <a:pt x="96" y="52"/>
                  <a:pt x="100" y="56"/>
                </a:cubicBezTo>
                <a:cubicBezTo>
                  <a:pt x="97" y="63"/>
                  <a:pt x="93" y="69"/>
                  <a:pt x="88" y="75"/>
                </a:cubicBezTo>
                <a:cubicBezTo>
                  <a:pt x="84" y="71"/>
                  <a:pt x="80" y="68"/>
                  <a:pt x="76" y="65"/>
                </a:cubicBezTo>
                <a:close/>
                <a:moveTo>
                  <a:pt x="94" y="49"/>
                </a:moveTo>
                <a:cubicBezTo>
                  <a:pt x="92" y="48"/>
                  <a:pt x="90" y="46"/>
                  <a:pt x="88" y="45"/>
                </a:cubicBezTo>
                <a:cubicBezTo>
                  <a:pt x="92" y="42"/>
                  <a:pt x="95" y="39"/>
                  <a:pt x="99" y="36"/>
                </a:cubicBezTo>
                <a:cubicBezTo>
                  <a:pt x="101" y="38"/>
                  <a:pt x="103" y="39"/>
                  <a:pt x="105" y="41"/>
                </a:cubicBezTo>
                <a:cubicBezTo>
                  <a:pt x="104" y="46"/>
                  <a:pt x="103" y="51"/>
                  <a:pt x="101" y="55"/>
                </a:cubicBezTo>
                <a:cubicBezTo>
                  <a:pt x="99" y="53"/>
                  <a:pt x="96" y="51"/>
                  <a:pt x="94" y="49"/>
                </a:cubicBezTo>
                <a:close/>
                <a:moveTo>
                  <a:pt x="100" y="35"/>
                </a:moveTo>
                <a:cubicBezTo>
                  <a:pt x="98" y="33"/>
                  <a:pt x="96" y="32"/>
                  <a:pt x="95" y="31"/>
                </a:cubicBezTo>
                <a:cubicBezTo>
                  <a:pt x="97" y="31"/>
                  <a:pt x="100" y="31"/>
                  <a:pt x="103" y="31"/>
                </a:cubicBezTo>
                <a:cubicBezTo>
                  <a:pt x="103" y="31"/>
                  <a:pt x="104" y="31"/>
                  <a:pt x="104" y="32"/>
                </a:cubicBezTo>
                <a:cubicBezTo>
                  <a:pt x="103" y="32"/>
                  <a:pt x="101" y="33"/>
                  <a:pt x="100" y="35"/>
                </a:cubicBezTo>
                <a:close/>
                <a:moveTo>
                  <a:pt x="94" y="31"/>
                </a:moveTo>
                <a:cubicBezTo>
                  <a:pt x="89" y="28"/>
                  <a:pt x="85" y="26"/>
                  <a:pt x="80" y="24"/>
                </a:cubicBezTo>
                <a:cubicBezTo>
                  <a:pt x="87" y="24"/>
                  <a:pt x="95" y="26"/>
                  <a:pt x="102" y="30"/>
                </a:cubicBezTo>
                <a:cubicBezTo>
                  <a:pt x="99" y="30"/>
                  <a:pt x="97" y="30"/>
                  <a:pt x="94" y="31"/>
                </a:cubicBezTo>
                <a:close/>
                <a:moveTo>
                  <a:pt x="45" y="42"/>
                </a:moveTo>
                <a:cubicBezTo>
                  <a:pt x="49" y="46"/>
                  <a:pt x="53" y="49"/>
                  <a:pt x="57" y="52"/>
                </a:cubicBezTo>
                <a:cubicBezTo>
                  <a:pt x="53" y="57"/>
                  <a:pt x="49" y="62"/>
                  <a:pt x="47" y="68"/>
                </a:cubicBezTo>
                <a:cubicBezTo>
                  <a:pt x="44" y="65"/>
                  <a:pt x="41" y="61"/>
                  <a:pt x="38" y="58"/>
                </a:cubicBezTo>
                <a:cubicBezTo>
                  <a:pt x="39" y="53"/>
                  <a:pt x="42" y="47"/>
                  <a:pt x="45" y="42"/>
                </a:cubicBezTo>
                <a:close/>
                <a:moveTo>
                  <a:pt x="38" y="59"/>
                </a:moveTo>
                <a:cubicBezTo>
                  <a:pt x="41" y="63"/>
                  <a:pt x="44" y="66"/>
                  <a:pt x="47" y="70"/>
                </a:cubicBezTo>
                <a:cubicBezTo>
                  <a:pt x="45" y="75"/>
                  <a:pt x="45" y="80"/>
                  <a:pt x="46" y="86"/>
                </a:cubicBezTo>
                <a:cubicBezTo>
                  <a:pt x="43" y="84"/>
                  <a:pt x="41" y="82"/>
                  <a:pt x="39" y="80"/>
                </a:cubicBezTo>
                <a:cubicBezTo>
                  <a:pt x="37" y="73"/>
                  <a:pt x="37" y="66"/>
                  <a:pt x="38" y="59"/>
                </a:cubicBezTo>
                <a:close/>
                <a:moveTo>
                  <a:pt x="46" y="89"/>
                </a:moveTo>
                <a:cubicBezTo>
                  <a:pt x="47" y="92"/>
                  <a:pt x="48" y="94"/>
                  <a:pt x="49" y="97"/>
                </a:cubicBezTo>
                <a:cubicBezTo>
                  <a:pt x="44" y="92"/>
                  <a:pt x="41" y="87"/>
                  <a:pt x="39" y="81"/>
                </a:cubicBezTo>
                <a:cubicBezTo>
                  <a:pt x="41" y="84"/>
                  <a:pt x="44" y="87"/>
                  <a:pt x="46" y="89"/>
                </a:cubicBezTo>
                <a:close/>
                <a:moveTo>
                  <a:pt x="52" y="98"/>
                </a:moveTo>
                <a:cubicBezTo>
                  <a:pt x="51" y="98"/>
                  <a:pt x="51" y="98"/>
                  <a:pt x="51" y="98"/>
                </a:cubicBezTo>
                <a:cubicBezTo>
                  <a:pt x="52" y="96"/>
                  <a:pt x="52" y="95"/>
                  <a:pt x="52" y="94"/>
                </a:cubicBezTo>
                <a:cubicBezTo>
                  <a:pt x="54" y="95"/>
                  <a:pt x="56" y="96"/>
                  <a:pt x="58" y="98"/>
                </a:cubicBezTo>
                <a:cubicBezTo>
                  <a:pt x="56" y="98"/>
                  <a:pt x="55" y="99"/>
                  <a:pt x="53" y="100"/>
                </a:cubicBezTo>
                <a:cubicBezTo>
                  <a:pt x="53" y="99"/>
                  <a:pt x="52" y="99"/>
                  <a:pt x="52" y="98"/>
                </a:cubicBezTo>
                <a:cubicBezTo>
                  <a:pt x="52" y="98"/>
                  <a:pt x="52" y="98"/>
                  <a:pt x="52" y="98"/>
                </a:cubicBezTo>
                <a:close/>
                <a:moveTo>
                  <a:pt x="54" y="100"/>
                </a:moveTo>
                <a:cubicBezTo>
                  <a:pt x="55" y="99"/>
                  <a:pt x="57" y="99"/>
                  <a:pt x="59" y="98"/>
                </a:cubicBezTo>
                <a:cubicBezTo>
                  <a:pt x="60" y="99"/>
                  <a:pt x="62" y="100"/>
                  <a:pt x="64" y="101"/>
                </a:cubicBezTo>
                <a:cubicBezTo>
                  <a:pt x="61" y="101"/>
                  <a:pt x="59" y="101"/>
                  <a:pt x="56" y="101"/>
                </a:cubicBezTo>
                <a:cubicBezTo>
                  <a:pt x="55" y="101"/>
                  <a:pt x="54" y="100"/>
                  <a:pt x="54" y="100"/>
                </a:cubicBezTo>
                <a:close/>
                <a:moveTo>
                  <a:pt x="60" y="97"/>
                </a:moveTo>
                <a:cubicBezTo>
                  <a:pt x="65" y="95"/>
                  <a:pt x="69" y="93"/>
                  <a:pt x="73" y="90"/>
                </a:cubicBezTo>
                <a:cubicBezTo>
                  <a:pt x="76" y="92"/>
                  <a:pt x="80" y="94"/>
                  <a:pt x="83" y="96"/>
                </a:cubicBezTo>
                <a:cubicBezTo>
                  <a:pt x="78" y="98"/>
                  <a:pt x="73" y="100"/>
                  <a:pt x="67" y="101"/>
                </a:cubicBezTo>
                <a:cubicBezTo>
                  <a:pt x="64" y="100"/>
                  <a:pt x="62" y="98"/>
                  <a:pt x="60" y="97"/>
                </a:cubicBezTo>
                <a:close/>
                <a:moveTo>
                  <a:pt x="98" y="84"/>
                </a:moveTo>
                <a:cubicBezTo>
                  <a:pt x="94" y="89"/>
                  <a:pt x="90" y="92"/>
                  <a:pt x="85" y="95"/>
                </a:cubicBezTo>
                <a:cubicBezTo>
                  <a:pt x="81" y="93"/>
                  <a:pt x="78" y="91"/>
                  <a:pt x="74" y="89"/>
                </a:cubicBezTo>
                <a:cubicBezTo>
                  <a:pt x="79" y="85"/>
                  <a:pt x="84" y="81"/>
                  <a:pt x="88" y="76"/>
                </a:cubicBezTo>
                <a:cubicBezTo>
                  <a:pt x="89" y="77"/>
                  <a:pt x="90" y="77"/>
                  <a:pt x="91" y="78"/>
                </a:cubicBezTo>
                <a:cubicBezTo>
                  <a:pt x="92" y="79"/>
                  <a:pt x="95" y="81"/>
                  <a:pt x="98" y="84"/>
                </a:cubicBezTo>
                <a:cubicBezTo>
                  <a:pt x="98" y="84"/>
                  <a:pt x="98" y="84"/>
                  <a:pt x="98" y="84"/>
                </a:cubicBezTo>
                <a:close/>
                <a:moveTo>
                  <a:pt x="94" y="79"/>
                </a:moveTo>
                <a:cubicBezTo>
                  <a:pt x="92" y="78"/>
                  <a:pt x="91" y="76"/>
                  <a:pt x="89" y="75"/>
                </a:cubicBezTo>
                <a:cubicBezTo>
                  <a:pt x="94" y="70"/>
                  <a:pt x="98" y="64"/>
                  <a:pt x="101" y="57"/>
                </a:cubicBezTo>
                <a:cubicBezTo>
                  <a:pt x="104" y="60"/>
                  <a:pt x="107" y="64"/>
                  <a:pt x="109" y="67"/>
                </a:cubicBezTo>
                <a:cubicBezTo>
                  <a:pt x="106" y="73"/>
                  <a:pt x="103" y="79"/>
                  <a:pt x="99" y="83"/>
                </a:cubicBezTo>
                <a:cubicBezTo>
                  <a:pt x="97" y="81"/>
                  <a:pt x="95" y="80"/>
                  <a:pt x="94" y="79"/>
                </a:cubicBezTo>
                <a:close/>
                <a:moveTo>
                  <a:pt x="106" y="40"/>
                </a:moveTo>
                <a:cubicBezTo>
                  <a:pt x="106" y="38"/>
                  <a:pt x="106" y="35"/>
                  <a:pt x="106" y="33"/>
                </a:cubicBezTo>
                <a:cubicBezTo>
                  <a:pt x="110" y="37"/>
                  <a:pt x="112" y="42"/>
                  <a:pt x="113" y="47"/>
                </a:cubicBezTo>
                <a:cubicBezTo>
                  <a:pt x="111" y="44"/>
                  <a:pt x="108" y="42"/>
                  <a:pt x="106" y="40"/>
                </a:cubicBezTo>
                <a:close/>
                <a:moveTo>
                  <a:pt x="48" y="102"/>
                </a:moveTo>
                <a:cubicBezTo>
                  <a:pt x="48" y="102"/>
                  <a:pt x="48" y="103"/>
                  <a:pt x="48" y="103"/>
                </a:cubicBezTo>
                <a:cubicBezTo>
                  <a:pt x="28" y="87"/>
                  <a:pt x="24" y="60"/>
                  <a:pt x="40" y="39"/>
                </a:cubicBezTo>
                <a:cubicBezTo>
                  <a:pt x="56" y="17"/>
                  <a:pt x="86" y="13"/>
                  <a:pt x="108" y="27"/>
                </a:cubicBezTo>
                <a:cubicBezTo>
                  <a:pt x="107" y="28"/>
                  <a:pt x="107" y="29"/>
                  <a:pt x="106" y="31"/>
                </a:cubicBezTo>
                <a:cubicBezTo>
                  <a:pt x="97" y="23"/>
                  <a:pt x="86" y="21"/>
                  <a:pt x="75" y="23"/>
                </a:cubicBezTo>
                <a:cubicBezTo>
                  <a:pt x="75" y="23"/>
                  <a:pt x="75" y="23"/>
                  <a:pt x="75" y="23"/>
                </a:cubicBezTo>
                <a:cubicBezTo>
                  <a:pt x="75" y="23"/>
                  <a:pt x="75" y="23"/>
                  <a:pt x="74" y="23"/>
                </a:cubicBezTo>
                <a:cubicBezTo>
                  <a:pt x="68" y="24"/>
                  <a:pt x="62" y="27"/>
                  <a:pt x="57" y="30"/>
                </a:cubicBezTo>
                <a:cubicBezTo>
                  <a:pt x="57" y="30"/>
                  <a:pt x="57" y="30"/>
                  <a:pt x="56" y="30"/>
                </a:cubicBezTo>
                <a:cubicBezTo>
                  <a:pt x="56" y="30"/>
                  <a:pt x="56" y="30"/>
                  <a:pt x="56" y="31"/>
                </a:cubicBezTo>
                <a:cubicBezTo>
                  <a:pt x="51" y="33"/>
                  <a:pt x="47" y="37"/>
                  <a:pt x="44" y="41"/>
                </a:cubicBezTo>
                <a:cubicBezTo>
                  <a:pt x="44" y="41"/>
                  <a:pt x="44" y="41"/>
                  <a:pt x="44" y="41"/>
                </a:cubicBezTo>
                <a:cubicBezTo>
                  <a:pt x="44" y="41"/>
                  <a:pt x="44" y="41"/>
                  <a:pt x="44" y="41"/>
                </a:cubicBezTo>
                <a:cubicBezTo>
                  <a:pt x="31" y="60"/>
                  <a:pt x="31" y="85"/>
                  <a:pt x="50" y="99"/>
                </a:cubicBezTo>
                <a:cubicBezTo>
                  <a:pt x="50" y="99"/>
                  <a:pt x="50" y="100"/>
                  <a:pt x="50" y="100"/>
                </a:cubicBezTo>
                <a:cubicBezTo>
                  <a:pt x="49" y="100"/>
                  <a:pt x="48" y="101"/>
                  <a:pt x="48" y="102"/>
                </a:cubicBezTo>
                <a:close/>
                <a:moveTo>
                  <a:pt x="57" y="102"/>
                </a:moveTo>
                <a:cubicBezTo>
                  <a:pt x="57" y="102"/>
                  <a:pt x="57" y="102"/>
                  <a:pt x="57" y="102"/>
                </a:cubicBezTo>
                <a:cubicBezTo>
                  <a:pt x="60" y="102"/>
                  <a:pt x="62" y="102"/>
                  <a:pt x="65" y="102"/>
                </a:cubicBezTo>
                <a:cubicBezTo>
                  <a:pt x="68" y="103"/>
                  <a:pt x="71" y="105"/>
                  <a:pt x="75" y="106"/>
                </a:cubicBezTo>
                <a:cubicBezTo>
                  <a:pt x="69" y="106"/>
                  <a:pt x="63" y="105"/>
                  <a:pt x="57" y="102"/>
                </a:cubicBezTo>
                <a:close/>
                <a:moveTo>
                  <a:pt x="110" y="92"/>
                </a:moveTo>
                <a:cubicBezTo>
                  <a:pt x="107" y="91"/>
                  <a:pt x="103" y="87"/>
                  <a:pt x="99" y="84"/>
                </a:cubicBezTo>
                <a:cubicBezTo>
                  <a:pt x="104" y="79"/>
                  <a:pt x="108" y="74"/>
                  <a:pt x="110" y="69"/>
                </a:cubicBezTo>
                <a:cubicBezTo>
                  <a:pt x="113" y="73"/>
                  <a:pt x="115" y="77"/>
                  <a:pt x="117" y="81"/>
                </a:cubicBezTo>
                <a:cubicBezTo>
                  <a:pt x="116" y="83"/>
                  <a:pt x="115" y="84"/>
                  <a:pt x="114" y="86"/>
                </a:cubicBezTo>
                <a:cubicBezTo>
                  <a:pt x="113" y="88"/>
                  <a:pt x="111" y="90"/>
                  <a:pt x="110" y="92"/>
                </a:cubicBezTo>
                <a:close/>
                <a:moveTo>
                  <a:pt x="117" y="81"/>
                </a:moveTo>
                <a:cubicBezTo>
                  <a:pt x="116" y="76"/>
                  <a:pt x="114" y="72"/>
                  <a:pt x="111" y="68"/>
                </a:cubicBezTo>
                <a:cubicBezTo>
                  <a:pt x="113" y="63"/>
                  <a:pt x="115" y="57"/>
                  <a:pt x="115" y="52"/>
                </a:cubicBezTo>
                <a:cubicBezTo>
                  <a:pt x="117" y="56"/>
                  <a:pt x="119" y="59"/>
                  <a:pt x="121" y="63"/>
                </a:cubicBezTo>
                <a:cubicBezTo>
                  <a:pt x="121" y="69"/>
                  <a:pt x="120" y="75"/>
                  <a:pt x="117" y="81"/>
                </a:cubicBezTo>
                <a:close/>
              </a:path>
            </a:pathLst>
          </a:custGeom>
          <a:solidFill>
            <a:srgbClr val="FFFFFF">
              <a:alpha val="100000"/>
            </a:srgbClr>
          </a:solidFill>
          <a:ln w="9525">
            <a:noFill/>
          </a:ln>
        </p:spPr>
        <p:txBody>
          <a:bodyPr/>
          <a:lstStyle/>
          <a:p>
            <a:endParaRPr lang="zh-CN" altLang="en-US"/>
          </a:p>
        </p:txBody>
      </p:sp>
      <p:sp>
        <p:nvSpPr>
          <p:cNvPr id="24645" name="Freeform 217"/>
          <p:cNvSpPr/>
          <p:nvPr/>
        </p:nvSpPr>
        <p:spPr>
          <a:xfrm>
            <a:off x="1138238" y="4065588"/>
            <a:ext cx="23812" cy="53975"/>
          </a:xfrm>
          <a:custGeom>
            <a:avLst/>
            <a:gdLst>
              <a:gd name="txL" fmla="*/ 0 w 3"/>
              <a:gd name="txT" fmla="*/ 0 h 7"/>
              <a:gd name="txR" fmla="*/ 3 w 3"/>
              <a:gd name="txB" fmla="*/ 7 h 7"/>
            </a:gdLst>
            <a:ahLst/>
            <a:cxnLst>
              <a:cxn ang="0">
                <a:pos x="0" y="2147483646"/>
              </a:cxn>
              <a:cxn ang="0">
                <a:pos x="0" y="2147483646"/>
              </a:cxn>
              <a:cxn ang="0">
                <a:pos x="2147483646" y="2147483646"/>
              </a:cxn>
              <a:cxn ang="0">
                <a:pos x="2147483646" y="2147483646"/>
              </a:cxn>
              <a:cxn ang="0">
                <a:pos x="2147483646" y="2147483646"/>
              </a:cxn>
              <a:cxn ang="0">
                <a:pos x="2147483646" y="2147483646"/>
              </a:cxn>
              <a:cxn ang="0">
                <a:pos x="0" y="2147483646"/>
              </a:cxn>
              <a:cxn ang="0">
                <a:pos x="0" y="2147483646"/>
              </a:cxn>
            </a:cxnLst>
            <a:rect l="txL" t="txT" r="txR" b="txB"/>
            <a:pathLst>
              <a:path w="3" h="7">
                <a:moveTo>
                  <a:pt x="0" y="1"/>
                </a:moveTo>
                <a:cubicBezTo>
                  <a:pt x="0" y="3"/>
                  <a:pt x="0" y="5"/>
                  <a:pt x="0" y="6"/>
                </a:cubicBezTo>
                <a:cubicBezTo>
                  <a:pt x="0" y="7"/>
                  <a:pt x="1" y="7"/>
                  <a:pt x="1" y="7"/>
                </a:cubicBezTo>
                <a:cubicBezTo>
                  <a:pt x="1" y="6"/>
                  <a:pt x="2" y="6"/>
                  <a:pt x="3" y="6"/>
                </a:cubicBezTo>
                <a:cubicBezTo>
                  <a:pt x="3" y="5"/>
                  <a:pt x="3" y="5"/>
                  <a:pt x="3" y="5"/>
                </a:cubicBezTo>
                <a:cubicBezTo>
                  <a:pt x="2" y="5"/>
                  <a:pt x="1" y="6"/>
                  <a:pt x="1" y="6"/>
                </a:cubicBezTo>
                <a:cubicBezTo>
                  <a:pt x="0" y="4"/>
                  <a:pt x="0" y="2"/>
                  <a:pt x="0" y="1"/>
                </a:cubicBezTo>
                <a:cubicBezTo>
                  <a:pt x="0" y="0"/>
                  <a:pt x="0" y="0"/>
                  <a:pt x="0" y="1"/>
                </a:cubicBezTo>
                <a:close/>
              </a:path>
            </a:pathLst>
          </a:custGeom>
          <a:solidFill>
            <a:srgbClr val="FFFFFF">
              <a:alpha val="100000"/>
            </a:srgbClr>
          </a:solidFill>
          <a:ln w="9525">
            <a:noFill/>
          </a:ln>
        </p:spPr>
        <p:txBody>
          <a:bodyPr/>
          <a:lstStyle/>
          <a:p>
            <a:endParaRPr lang="zh-CN" altLang="en-US"/>
          </a:p>
        </p:txBody>
      </p:sp>
      <p:sp>
        <p:nvSpPr>
          <p:cNvPr id="24646" name="Freeform 218"/>
          <p:cNvSpPr>
            <a:spLocks noEditPoints="1"/>
          </p:cNvSpPr>
          <p:nvPr/>
        </p:nvSpPr>
        <p:spPr>
          <a:xfrm>
            <a:off x="-103187" y="2662238"/>
            <a:ext cx="1797050" cy="1851025"/>
          </a:xfrm>
          <a:custGeom>
            <a:avLst/>
            <a:gdLst>
              <a:gd name="txL" fmla="*/ 0 w 233"/>
              <a:gd name="txT" fmla="*/ 0 h 240"/>
              <a:gd name="txR" fmla="*/ 233 w 233"/>
              <a:gd name="txB" fmla="*/ 240 h 240"/>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233" h="240">
                <a:moveTo>
                  <a:pt x="232" y="18"/>
                </a:moveTo>
                <a:cubicBezTo>
                  <a:pt x="232" y="17"/>
                  <a:pt x="231" y="17"/>
                  <a:pt x="230" y="17"/>
                </a:cubicBezTo>
                <a:cubicBezTo>
                  <a:pt x="231" y="17"/>
                  <a:pt x="231" y="16"/>
                  <a:pt x="230" y="16"/>
                </a:cubicBezTo>
                <a:cubicBezTo>
                  <a:pt x="220" y="10"/>
                  <a:pt x="208" y="6"/>
                  <a:pt x="196" y="4"/>
                </a:cubicBezTo>
                <a:cubicBezTo>
                  <a:pt x="184" y="1"/>
                  <a:pt x="171" y="0"/>
                  <a:pt x="159" y="1"/>
                </a:cubicBezTo>
                <a:cubicBezTo>
                  <a:pt x="146" y="1"/>
                  <a:pt x="133" y="3"/>
                  <a:pt x="120" y="6"/>
                </a:cubicBezTo>
                <a:cubicBezTo>
                  <a:pt x="114" y="8"/>
                  <a:pt x="108" y="10"/>
                  <a:pt x="103" y="12"/>
                </a:cubicBezTo>
                <a:cubicBezTo>
                  <a:pt x="100" y="14"/>
                  <a:pt x="97" y="15"/>
                  <a:pt x="94" y="16"/>
                </a:cubicBezTo>
                <a:cubicBezTo>
                  <a:pt x="92" y="17"/>
                  <a:pt x="90" y="19"/>
                  <a:pt x="88" y="20"/>
                </a:cubicBezTo>
                <a:cubicBezTo>
                  <a:pt x="87" y="18"/>
                  <a:pt x="86" y="17"/>
                  <a:pt x="85" y="16"/>
                </a:cubicBezTo>
                <a:cubicBezTo>
                  <a:pt x="84" y="16"/>
                  <a:pt x="84" y="16"/>
                  <a:pt x="84" y="16"/>
                </a:cubicBezTo>
                <a:cubicBezTo>
                  <a:pt x="82" y="17"/>
                  <a:pt x="81" y="18"/>
                  <a:pt x="80" y="19"/>
                </a:cubicBezTo>
                <a:cubicBezTo>
                  <a:pt x="79" y="19"/>
                  <a:pt x="79" y="19"/>
                  <a:pt x="79" y="19"/>
                </a:cubicBezTo>
                <a:cubicBezTo>
                  <a:pt x="80" y="20"/>
                  <a:pt x="81" y="21"/>
                  <a:pt x="81" y="23"/>
                </a:cubicBezTo>
                <a:cubicBezTo>
                  <a:pt x="76" y="25"/>
                  <a:pt x="71" y="29"/>
                  <a:pt x="66" y="32"/>
                </a:cubicBezTo>
                <a:cubicBezTo>
                  <a:pt x="61" y="36"/>
                  <a:pt x="55" y="40"/>
                  <a:pt x="50" y="45"/>
                </a:cubicBezTo>
                <a:cubicBezTo>
                  <a:pt x="40" y="54"/>
                  <a:pt x="31" y="64"/>
                  <a:pt x="24" y="76"/>
                </a:cubicBezTo>
                <a:cubicBezTo>
                  <a:pt x="10" y="98"/>
                  <a:pt x="0" y="126"/>
                  <a:pt x="0" y="153"/>
                </a:cubicBezTo>
                <a:cubicBezTo>
                  <a:pt x="0" y="153"/>
                  <a:pt x="0" y="153"/>
                  <a:pt x="0" y="153"/>
                </a:cubicBezTo>
                <a:cubicBezTo>
                  <a:pt x="0" y="155"/>
                  <a:pt x="1" y="157"/>
                  <a:pt x="1" y="160"/>
                </a:cubicBezTo>
                <a:cubicBezTo>
                  <a:pt x="1" y="160"/>
                  <a:pt x="1" y="160"/>
                  <a:pt x="1" y="160"/>
                </a:cubicBezTo>
                <a:cubicBezTo>
                  <a:pt x="4" y="160"/>
                  <a:pt x="3" y="157"/>
                  <a:pt x="2" y="154"/>
                </a:cubicBezTo>
                <a:cubicBezTo>
                  <a:pt x="2" y="154"/>
                  <a:pt x="3" y="155"/>
                  <a:pt x="3" y="154"/>
                </a:cubicBezTo>
                <a:cubicBezTo>
                  <a:pt x="9" y="147"/>
                  <a:pt x="17" y="141"/>
                  <a:pt x="25" y="138"/>
                </a:cubicBezTo>
                <a:cubicBezTo>
                  <a:pt x="30" y="136"/>
                  <a:pt x="34" y="135"/>
                  <a:pt x="39" y="135"/>
                </a:cubicBezTo>
                <a:cubicBezTo>
                  <a:pt x="40" y="135"/>
                  <a:pt x="41" y="135"/>
                  <a:pt x="42" y="134"/>
                </a:cubicBezTo>
                <a:cubicBezTo>
                  <a:pt x="43" y="136"/>
                  <a:pt x="43" y="138"/>
                  <a:pt x="45" y="138"/>
                </a:cubicBezTo>
                <a:cubicBezTo>
                  <a:pt x="47" y="138"/>
                  <a:pt x="45" y="134"/>
                  <a:pt x="44" y="134"/>
                </a:cubicBezTo>
                <a:cubicBezTo>
                  <a:pt x="45" y="133"/>
                  <a:pt x="45" y="132"/>
                  <a:pt x="46" y="131"/>
                </a:cubicBezTo>
                <a:cubicBezTo>
                  <a:pt x="52" y="125"/>
                  <a:pt x="59" y="121"/>
                  <a:pt x="67" y="119"/>
                </a:cubicBezTo>
                <a:cubicBezTo>
                  <a:pt x="71" y="118"/>
                  <a:pt x="75" y="117"/>
                  <a:pt x="79" y="117"/>
                </a:cubicBezTo>
                <a:cubicBezTo>
                  <a:pt x="83" y="117"/>
                  <a:pt x="90" y="118"/>
                  <a:pt x="93" y="120"/>
                </a:cubicBezTo>
                <a:cubicBezTo>
                  <a:pt x="93" y="120"/>
                  <a:pt x="93" y="120"/>
                  <a:pt x="93" y="121"/>
                </a:cubicBezTo>
                <a:cubicBezTo>
                  <a:pt x="93" y="121"/>
                  <a:pt x="93" y="122"/>
                  <a:pt x="94" y="122"/>
                </a:cubicBezTo>
                <a:cubicBezTo>
                  <a:pt x="94" y="123"/>
                  <a:pt x="95" y="123"/>
                  <a:pt x="95" y="124"/>
                </a:cubicBezTo>
                <a:cubicBezTo>
                  <a:pt x="96" y="124"/>
                  <a:pt x="97" y="124"/>
                  <a:pt x="97" y="124"/>
                </a:cubicBezTo>
                <a:cubicBezTo>
                  <a:pt x="98" y="123"/>
                  <a:pt x="97" y="121"/>
                  <a:pt x="96" y="121"/>
                </a:cubicBezTo>
                <a:cubicBezTo>
                  <a:pt x="96" y="120"/>
                  <a:pt x="96" y="120"/>
                  <a:pt x="95" y="119"/>
                </a:cubicBezTo>
                <a:cubicBezTo>
                  <a:pt x="98" y="110"/>
                  <a:pt x="105" y="102"/>
                  <a:pt x="114" y="98"/>
                </a:cubicBezTo>
                <a:cubicBezTo>
                  <a:pt x="116" y="105"/>
                  <a:pt x="121" y="112"/>
                  <a:pt x="125" y="119"/>
                </a:cubicBezTo>
                <a:cubicBezTo>
                  <a:pt x="125" y="119"/>
                  <a:pt x="125" y="119"/>
                  <a:pt x="125" y="119"/>
                </a:cubicBezTo>
                <a:cubicBezTo>
                  <a:pt x="125" y="120"/>
                  <a:pt x="124" y="120"/>
                  <a:pt x="123" y="119"/>
                </a:cubicBezTo>
                <a:cubicBezTo>
                  <a:pt x="123" y="119"/>
                  <a:pt x="123" y="118"/>
                  <a:pt x="123" y="118"/>
                </a:cubicBezTo>
                <a:cubicBezTo>
                  <a:pt x="123" y="117"/>
                  <a:pt x="123" y="116"/>
                  <a:pt x="123" y="116"/>
                </a:cubicBezTo>
                <a:cubicBezTo>
                  <a:pt x="123" y="116"/>
                  <a:pt x="123" y="116"/>
                  <a:pt x="123" y="116"/>
                </a:cubicBezTo>
                <a:cubicBezTo>
                  <a:pt x="123" y="116"/>
                  <a:pt x="123" y="117"/>
                  <a:pt x="123" y="117"/>
                </a:cubicBezTo>
                <a:cubicBezTo>
                  <a:pt x="123" y="118"/>
                  <a:pt x="123" y="118"/>
                  <a:pt x="123" y="118"/>
                </a:cubicBezTo>
                <a:cubicBezTo>
                  <a:pt x="123" y="119"/>
                  <a:pt x="123" y="120"/>
                  <a:pt x="123" y="120"/>
                </a:cubicBezTo>
                <a:cubicBezTo>
                  <a:pt x="124" y="120"/>
                  <a:pt x="125" y="120"/>
                  <a:pt x="125" y="119"/>
                </a:cubicBezTo>
                <a:cubicBezTo>
                  <a:pt x="126" y="121"/>
                  <a:pt x="126" y="122"/>
                  <a:pt x="127" y="123"/>
                </a:cubicBezTo>
                <a:cubicBezTo>
                  <a:pt x="132" y="131"/>
                  <a:pt x="136" y="139"/>
                  <a:pt x="140" y="147"/>
                </a:cubicBezTo>
                <a:cubicBezTo>
                  <a:pt x="145" y="155"/>
                  <a:pt x="149" y="162"/>
                  <a:pt x="154" y="170"/>
                </a:cubicBezTo>
                <a:cubicBezTo>
                  <a:pt x="158" y="177"/>
                  <a:pt x="163" y="184"/>
                  <a:pt x="166" y="191"/>
                </a:cubicBezTo>
                <a:cubicBezTo>
                  <a:pt x="166" y="190"/>
                  <a:pt x="165" y="190"/>
                  <a:pt x="164" y="191"/>
                </a:cubicBezTo>
                <a:cubicBezTo>
                  <a:pt x="164" y="192"/>
                  <a:pt x="164" y="192"/>
                  <a:pt x="164" y="193"/>
                </a:cubicBezTo>
                <a:cubicBezTo>
                  <a:pt x="165" y="193"/>
                  <a:pt x="165" y="193"/>
                  <a:pt x="165" y="193"/>
                </a:cubicBezTo>
                <a:cubicBezTo>
                  <a:pt x="165" y="193"/>
                  <a:pt x="166" y="192"/>
                  <a:pt x="167" y="192"/>
                </a:cubicBezTo>
                <a:cubicBezTo>
                  <a:pt x="167" y="192"/>
                  <a:pt x="167" y="191"/>
                  <a:pt x="167" y="192"/>
                </a:cubicBezTo>
                <a:cubicBezTo>
                  <a:pt x="166" y="192"/>
                  <a:pt x="165" y="192"/>
                  <a:pt x="165" y="193"/>
                </a:cubicBezTo>
                <a:cubicBezTo>
                  <a:pt x="164" y="192"/>
                  <a:pt x="164" y="192"/>
                  <a:pt x="165" y="191"/>
                </a:cubicBezTo>
                <a:cubicBezTo>
                  <a:pt x="165" y="191"/>
                  <a:pt x="166" y="191"/>
                  <a:pt x="166" y="191"/>
                </a:cubicBezTo>
                <a:cubicBezTo>
                  <a:pt x="166" y="191"/>
                  <a:pt x="167" y="191"/>
                  <a:pt x="167" y="191"/>
                </a:cubicBezTo>
                <a:cubicBezTo>
                  <a:pt x="167" y="192"/>
                  <a:pt x="168" y="193"/>
                  <a:pt x="168" y="194"/>
                </a:cubicBezTo>
                <a:cubicBezTo>
                  <a:pt x="168" y="194"/>
                  <a:pt x="167" y="195"/>
                  <a:pt x="167" y="195"/>
                </a:cubicBezTo>
                <a:cubicBezTo>
                  <a:pt x="166" y="196"/>
                  <a:pt x="166" y="196"/>
                  <a:pt x="166" y="196"/>
                </a:cubicBezTo>
                <a:cubicBezTo>
                  <a:pt x="171" y="207"/>
                  <a:pt x="178" y="219"/>
                  <a:pt x="187" y="228"/>
                </a:cubicBezTo>
                <a:cubicBezTo>
                  <a:pt x="193" y="234"/>
                  <a:pt x="203" y="240"/>
                  <a:pt x="212" y="235"/>
                </a:cubicBezTo>
                <a:cubicBezTo>
                  <a:pt x="219" y="231"/>
                  <a:pt x="224" y="220"/>
                  <a:pt x="221" y="212"/>
                </a:cubicBezTo>
                <a:cubicBezTo>
                  <a:pt x="220" y="210"/>
                  <a:pt x="218" y="208"/>
                  <a:pt x="215" y="208"/>
                </a:cubicBezTo>
                <a:cubicBezTo>
                  <a:pt x="212" y="208"/>
                  <a:pt x="210" y="211"/>
                  <a:pt x="209" y="213"/>
                </a:cubicBezTo>
                <a:cubicBezTo>
                  <a:pt x="209" y="214"/>
                  <a:pt x="209" y="214"/>
                  <a:pt x="209" y="214"/>
                </a:cubicBezTo>
                <a:cubicBezTo>
                  <a:pt x="208" y="218"/>
                  <a:pt x="207" y="224"/>
                  <a:pt x="201" y="221"/>
                </a:cubicBezTo>
                <a:cubicBezTo>
                  <a:pt x="198" y="220"/>
                  <a:pt x="196" y="217"/>
                  <a:pt x="194" y="215"/>
                </a:cubicBezTo>
                <a:cubicBezTo>
                  <a:pt x="189" y="210"/>
                  <a:pt x="184" y="205"/>
                  <a:pt x="180" y="199"/>
                </a:cubicBezTo>
                <a:cubicBezTo>
                  <a:pt x="179" y="196"/>
                  <a:pt x="177" y="191"/>
                  <a:pt x="173" y="191"/>
                </a:cubicBezTo>
                <a:cubicBezTo>
                  <a:pt x="173" y="191"/>
                  <a:pt x="173" y="191"/>
                  <a:pt x="173" y="191"/>
                </a:cubicBezTo>
                <a:cubicBezTo>
                  <a:pt x="169" y="183"/>
                  <a:pt x="164" y="175"/>
                  <a:pt x="160" y="168"/>
                </a:cubicBezTo>
                <a:cubicBezTo>
                  <a:pt x="155" y="160"/>
                  <a:pt x="150" y="152"/>
                  <a:pt x="146" y="144"/>
                </a:cubicBezTo>
                <a:cubicBezTo>
                  <a:pt x="136" y="128"/>
                  <a:pt x="127" y="112"/>
                  <a:pt x="117" y="96"/>
                </a:cubicBezTo>
                <a:cubicBezTo>
                  <a:pt x="125" y="93"/>
                  <a:pt x="134" y="92"/>
                  <a:pt x="143" y="95"/>
                </a:cubicBezTo>
                <a:cubicBezTo>
                  <a:pt x="143" y="95"/>
                  <a:pt x="143" y="95"/>
                  <a:pt x="143" y="95"/>
                </a:cubicBezTo>
                <a:cubicBezTo>
                  <a:pt x="143" y="97"/>
                  <a:pt x="145" y="98"/>
                  <a:pt x="146" y="99"/>
                </a:cubicBezTo>
                <a:cubicBezTo>
                  <a:pt x="147" y="99"/>
                  <a:pt x="147" y="99"/>
                  <a:pt x="147" y="98"/>
                </a:cubicBezTo>
                <a:cubicBezTo>
                  <a:pt x="147" y="96"/>
                  <a:pt x="146" y="95"/>
                  <a:pt x="144" y="94"/>
                </a:cubicBezTo>
                <a:cubicBezTo>
                  <a:pt x="148" y="73"/>
                  <a:pt x="166" y="56"/>
                  <a:pt x="188" y="53"/>
                </a:cubicBezTo>
                <a:cubicBezTo>
                  <a:pt x="188" y="53"/>
                  <a:pt x="188" y="53"/>
                  <a:pt x="188" y="53"/>
                </a:cubicBezTo>
                <a:cubicBezTo>
                  <a:pt x="188" y="54"/>
                  <a:pt x="189" y="54"/>
                  <a:pt x="190" y="55"/>
                </a:cubicBezTo>
                <a:cubicBezTo>
                  <a:pt x="191" y="56"/>
                  <a:pt x="192" y="56"/>
                  <a:pt x="193" y="56"/>
                </a:cubicBezTo>
                <a:cubicBezTo>
                  <a:pt x="194" y="55"/>
                  <a:pt x="193" y="54"/>
                  <a:pt x="192" y="54"/>
                </a:cubicBezTo>
                <a:cubicBezTo>
                  <a:pt x="191" y="53"/>
                  <a:pt x="190" y="52"/>
                  <a:pt x="189" y="51"/>
                </a:cubicBezTo>
                <a:cubicBezTo>
                  <a:pt x="189" y="51"/>
                  <a:pt x="189" y="51"/>
                  <a:pt x="189" y="51"/>
                </a:cubicBezTo>
                <a:cubicBezTo>
                  <a:pt x="192" y="43"/>
                  <a:pt x="197" y="35"/>
                  <a:pt x="204" y="30"/>
                </a:cubicBezTo>
                <a:cubicBezTo>
                  <a:pt x="211" y="24"/>
                  <a:pt x="219" y="21"/>
                  <a:pt x="228" y="18"/>
                </a:cubicBezTo>
                <a:cubicBezTo>
                  <a:pt x="228" y="18"/>
                  <a:pt x="228" y="18"/>
                  <a:pt x="228" y="18"/>
                </a:cubicBezTo>
                <a:cubicBezTo>
                  <a:pt x="228" y="18"/>
                  <a:pt x="229" y="19"/>
                  <a:pt x="229" y="19"/>
                </a:cubicBezTo>
                <a:cubicBezTo>
                  <a:pt x="230" y="20"/>
                  <a:pt x="231" y="20"/>
                  <a:pt x="232" y="20"/>
                </a:cubicBezTo>
                <a:cubicBezTo>
                  <a:pt x="233" y="20"/>
                  <a:pt x="233" y="18"/>
                  <a:pt x="232" y="18"/>
                </a:cubicBezTo>
                <a:close/>
                <a:moveTo>
                  <a:pt x="80" y="19"/>
                </a:moveTo>
                <a:cubicBezTo>
                  <a:pt x="82" y="19"/>
                  <a:pt x="83" y="18"/>
                  <a:pt x="84" y="17"/>
                </a:cubicBezTo>
                <a:cubicBezTo>
                  <a:pt x="85" y="18"/>
                  <a:pt x="86" y="19"/>
                  <a:pt x="87" y="20"/>
                </a:cubicBezTo>
                <a:cubicBezTo>
                  <a:pt x="86" y="21"/>
                  <a:pt x="86" y="21"/>
                  <a:pt x="85" y="21"/>
                </a:cubicBezTo>
                <a:cubicBezTo>
                  <a:pt x="85" y="21"/>
                  <a:pt x="84" y="21"/>
                  <a:pt x="84" y="21"/>
                </a:cubicBezTo>
                <a:cubicBezTo>
                  <a:pt x="84" y="22"/>
                  <a:pt x="83" y="22"/>
                  <a:pt x="82" y="22"/>
                </a:cubicBezTo>
                <a:cubicBezTo>
                  <a:pt x="82" y="21"/>
                  <a:pt x="81" y="20"/>
                  <a:pt x="80" y="19"/>
                </a:cubicBezTo>
                <a:close/>
                <a:moveTo>
                  <a:pt x="87" y="21"/>
                </a:moveTo>
                <a:cubicBezTo>
                  <a:pt x="87" y="21"/>
                  <a:pt x="87" y="21"/>
                  <a:pt x="87" y="21"/>
                </a:cubicBezTo>
                <a:cubicBezTo>
                  <a:pt x="87" y="21"/>
                  <a:pt x="87" y="21"/>
                  <a:pt x="87" y="21"/>
                </a:cubicBezTo>
                <a:cubicBezTo>
                  <a:pt x="87" y="21"/>
                  <a:pt x="87" y="21"/>
                  <a:pt x="87" y="21"/>
                </a:cubicBezTo>
                <a:close/>
                <a:moveTo>
                  <a:pt x="2" y="156"/>
                </a:moveTo>
                <a:cubicBezTo>
                  <a:pt x="2" y="156"/>
                  <a:pt x="3" y="157"/>
                  <a:pt x="3" y="157"/>
                </a:cubicBezTo>
                <a:cubicBezTo>
                  <a:pt x="3" y="158"/>
                  <a:pt x="3" y="158"/>
                  <a:pt x="3" y="158"/>
                </a:cubicBezTo>
                <a:cubicBezTo>
                  <a:pt x="2" y="159"/>
                  <a:pt x="2" y="159"/>
                  <a:pt x="2" y="159"/>
                </a:cubicBezTo>
                <a:cubicBezTo>
                  <a:pt x="1" y="158"/>
                  <a:pt x="1" y="157"/>
                  <a:pt x="1" y="156"/>
                </a:cubicBezTo>
                <a:cubicBezTo>
                  <a:pt x="1" y="155"/>
                  <a:pt x="1" y="154"/>
                  <a:pt x="1" y="153"/>
                </a:cubicBezTo>
                <a:cubicBezTo>
                  <a:pt x="1" y="153"/>
                  <a:pt x="1" y="153"/>
                  <a:pt x="1" y="153"/>
                </a:cubicBezTo>
                <a:cubicBezTo>
                  <a:pt x="1" y="154"/>
                  <a:pt x="2" y="155"/>
                  <a:pt x="2" y="156"/>
                </a:cubicBezTo>
                <a:close/>
                <a:moveTo>
                  <a:pt x="45" y="136"/>
                </a:moveTo>
                <a:cubicBezTo>
                  <a:pt x="45" y="136"/>
                  <a:pt x="45" y="136"/>
                  <a:pt x="45" y="136"/>
                </a:cubicBezTo>
                <a:cubicBezTo>
                  <a:pt x="45" y="137"/>
                  <a:pt x="45" y="137"/>
                  <a:pt x="45" y="137"/>
                </a:cubicBezTo>
                <a:cubicBezTo>
                  <a:pt x="44" y="137"/>
                  <a:pt x="44" y="137"/>
                  <a:pt x="44" y="137"/>
                </a:cubicBezTo>
                <a:cubicBezTo>
                  <a:pt x="43" y="136"/>
                  <a:pt x="43" y="135"/>
                  <a:pt x="43" y="134"/>
                </a:cubicBezTo>
                <a:cubicBezTo>
                  <a:pt x="43" y="134"/>
                  <a:pt x="43" y="134"/>
                  <a:pt x="44" y="134"/>
                </a:cubicBezTo>
                <a:cubicBezTo>
                  <a:pt x="44" y="134"/>
                  <a:pt x="44" y="135"/>
                  <a:pt x="45" y="136"/>
                </a:cubicBezTo>
                <a:close/>
                <a:moveTo>
                  <a:pt x="36" y="134"/>
                </a:moveTo>
                <a:cubicBezTo>
                  <a:pt x="32" y="134"/>
                  <a:pt x="27" y="136"/>
                  <a:pt x="23" y="137"/>
                </a:cubicBezTo>
                <a:cubicBezTo>
                  <a:pt x="15" y="141"/>
                  <a:pt x="8" y="146"/>
                  <a:pt x="2" y="153"/>
                </a:cubicBezTo>
                <a:cubicBezTo>
                  <a:pt x="2" y="153"/>
                  <a:pt x="2" y="154"/>
                  <a:pt x="2" y="154"/>
                </a:cubicBezTo>
                <a:cubicBezTo>
                  <a:pt x="1" y="153"/>
                  <a:pt x="1" y="153"/>
                  <a:pt x="1" y="152"/>
                </a:cubicBezTo>
                <a:cubicBezTo>
                  <a:pt x="1" y="152"/>
                  <a:pt x="1" y="152"/>
                  <a:pt x="1" y="152"/>
                </a:cubicBezTo>
                <a:cubicBezTo>
                  <a:pt x="3" y="125"/>
                  <a:pt x="10" y="100"/>
                  <a:pt x="25" y="77"/>
                </a:cubicBezTo>
                <a:cubicBezTo>
                  <a:pt x="32" y="65"/>
                  <a:pt x="42" y="54"/>
                  <a:pt x="52" y="45"/>
                </a:cubicBezTo>
                <a:cubicBezTo>
                  <a:pt x="57" y="40"/>
                  <a:pt x="62" y="36"/>
                  <a:pt x="67" y="33"/>
                </a:cubicBezTo>
                <a:cubicBezTo>
                  <a:pt x="72" y="30"/>
                  <a:pt x="77" y="27"/>
                  <a:pt x="81" y="25"/>
                </a:cubicBezTo>
                <a:cubicBezTo>
                  <a:pt x="74" y="32"/>
                  <a:pt x="69" y="41"/>
                  <a:pt x="64" y="49"/>
                </a:cubicBezTo>
                <a:cubicBezTo>
                  <a:pt x="59" y="58"/>
                  <a:pt x="55" y="68"/>
                  <a:pt x="51" y="78"/>
                </a:cubicBezTo>
                <a:cubicBezTo>
                  <a:pt x="47" y="89"/>
                  <a:pt x="45" y="99"/>
                  <a:pt x="43" y="110"/>
                </a:cubicBezTo>
                <a:cubicBezTo>
                  <a:pt x="42" y="116"/>
                  <a:pt x="42" y="122"/>
                  <a:pt x="42" y="127"/>
                </a:cubicBezTo>
                <a:cubicBezTo>
                  <a:pt x="42" y="129"/>
                  <a:pt x="42" y="131"/>
                  <a:pt x="43" y="132"/>
                </a:cubicBezTo>
                <a:cubicBezTo>
                  <a:pt x="41" y="133"/>
                  <a:pt x="39" y="133"/>
                  <a:pt x="36" y="134"/>
                </a:cubicBezTo>
                <a:close/>
                <a:moveTo>
                  <a:pt x="96" y="122"/>
                </a:moveTo>
                <a:cubicBezTo>
                  <a:pt x="96" y="122"/>
                  <a:pt x="97" y="123"/>
                  <a:pt x="97" y="123"/>
                </a:cubicBezTo>
                <a:cubicBezTo>
                  <a:pt x="96" y="123"/>
                  <a:pt x="96" y="123"/>
                  <a:pt x="96" y="123"/>
                </a:cubicBezTo>
                <a:cubicBezTo>
                  <a:pt x="95" y="123"/>
                  <a:pt x="95" y="123"/>
                  <a:pt x="95" y="122"/>
                </a:cubicBezTo>
                <a:cubicBezTo>
                  <a:pt x="94" y="122"/>
                  <a:pt x="94" y="121"/>
                  <a:pt x="93" y="120"/>
                </a:cubicBezTo>
                <a:cubicBezTo>
                  <a:pt x="94" y="120"/>
                  <a:pt x="94" y="120"/>
                  <a:pt x="94" y="119"/>
                </a:cubicBezTo>
                <a:cubicBezTo>
                  <a:pt x="94" y="119"/>
                  <a:pt x="94" y="119"/>
                  <a:pt x="95" y="120"/>
                </a:cubicBezTo>
                <a:cubicBezTo>
                  <a:pt x="95" y="120"/>
                  <a:pt x="95" y="120"/>
                  <a:pt x="95" y="120"/>
                </a:cubicBezTo>
                <a:cubicBezTo>
                  <a:pt x="95" y="120"/>
                  <a:pt x="95" y="120"/>
                  <a:pt x="95" y="120"/>
                </a:cubicBezTo>
                <a:cubicBezTo>
                  <a:pt x="96" y="120"/>
                  <a:pt x="96" y="121"/>
                  <a:pt x="96" y="122"/>
                </a:cubicBezTo>
                <a:close/>
                <a:moveTo>
                  <a:pt x="176" y="196"/>
                </a:moveTo>
                <a:cubicBezTo>
                  <a:pt x="178" y="198"/>
                  <a:pt x="180" y="201"/>
                  <a:pt x="182" y="204"/>
                </a:cubicBezTo>
                <a:cubicBezTo>
                  <a:pt x="185" y="209"/>
                  <a:pt x="189" y="214"/>
                  <a:pt x="194" y="218"/>
                </a:cubicBezTo>
                <a:cubicBezTo>
                  <a:pt x="197" y="220"/>
                  <a:pt x="201" y="225"/>
                  <a:pt x="205" y="224"/>
                </a:cubicBezTo>
                <a:cubicBezTo>
                  <a:pt x="209" y="223"/>
                  <a:pt x="210" y="218"/>
                  <a:pt x="210" y="214"/>
                </a:cubicBezTo>
                <a:cubicBezTo>
                  <a:pt x="210" y="214"/>
                  <a:pt x="210" y="214"/>
                  <a:pt x="210" y="214"/>
                </a:cubicBezTo>
                <a:cubicBezTo>
                  <a:pt x="210" y="214"/>
                  <a:pt x="211" y="214"/>
                  <a:pt x="210" y="214"/>
                </a:cubicBezTo>
                <a:cubicBezTo>
                  <a:pt x="210" y="211"/>
                  <a:pt x="212" y="209"/>
                  <a:pt x="215" y="209"/>
                </a:cubicBezTo>
                <a:cubicBezTo>
                  <a:pt x="218" y="209"/>
                  <a:pt x="219" y="212"/>
                  <a:pt x="220" y="215"/>
                </a:cubicBezTo>
                <a:cubicBezTo>
                  <a:pt x="221" y="218"/>
                  <a:pt x="220" y="222"/>
                  <a:pt x="218" y="225"/>
                </a:cubicBezTo>
                <a:cubicBezTo>
                  <a:pt x="215" y="233"/>
                  <a:pt x="207" y="237"/>
                  <a:pt x="198" y="234"/>
                </a:cubicBezTo>
                <a:cubicBezTo>
                  <a:pt x="191" y="232"/>
                  <a:pt x="186" y="226"/>
                  <a:pt x="182" y="220"/>
                </a:cubicBezTo>
                <a:cubicBezTo>
                  <a:pt x="178" y="214"/>
                  <a:pt x="174" y="208"/>
                  <a:pt x="171" y="202"/>
                </a:cubicBezTo>
                <a:cubicBezTo>
                  <a:pt x="171" y="202"/>
                  <a:pt x="171" y="201"/>
                  <a:pt x="170" y="201"/>
                </a:cubicBezTo>
                <a:cubicBezTo>
                  <a:pt x="171" y="200"/>
                  <a:pt x="173" y="199"/>
                  <a:pt x="173" y="198"/>
                </a:cubicBezTo>
                <a:cubicBezTo>
                  <a:pt x="174" y="198"/>
                  <a:pt x="175" y="198"/>
                  <a:pt x="177" y="197"/>
                </a:cubicBezTo>
                <a:cubicBezTo>
                  <a:pt x="177" y="197"/>
                  <a:pt x="177" y="197"/>
                  <a:pt x="176" y="197"/>
                </a:cubicBezTo>
                <a:cubicBezTo>
                  <a:pt x="175" y="197"/>
                  <a:pt x="174" y="197"/>
                  <a:pt x="173" y="198"/>
                </a:cubicBezTo>
                <a:cubicBezTo>
                  <a:pt x="172" y="198"/>
                  <a:pt x="172" y="199"/>
                  <a:pt x="171" y="199"/>
                </a:cubicBezTo>
                <a:cubicBezTo>
                  <a:pt x="171" y="199"/>
                  <a:pt x="171" y="200"/>
                  <a:pt x="170" y="200"/>
                </a:cubicBezTo>
                <a:cubicBezTo>
                  <a:pt x="169" y="199"/>
                  <a:pt x="168" y="197"/>
                  <a:pt x="169" y="195"/>
                </a:cubicBezTo>
                <a:cubicBezTo>
                  <a:pt x="169" y="195"/>
                  <a:pt x="169" y="195"/>
                  <a:pt x="169" y="195"/>
                </a:cubicBezTo>
                <a:cubicBezTo>
                  <a:pt x="169" y="195"/>
                  <a:pt x="170" y="195"/>
                  <a:pt x="170" y="195"/>
                </a:cubicBezTo>
                <a:cubicBezTo>
                  <a:pt x="171" y="193"/>
                  <a:pt x="175" y="194"/>
                  <a:pt x="176" y="196"/>
                </a:cubicBezTo>
                <a:close/>
                <a:moveTo>
                  <a:pt x="144" y="144"/>
                </a:moveTo>
                <a:cubicBezTo>
                  <a:pt x="149" y="151"/>
                  <a:pt x="153" y="159"/>
                  <a:pt x="158" y="167"/>
                </a:cubicBezTo>
                <a:cubicBezTo>
                  <a:pt x="163" y="175"/>
                  <a:pt x="167" y="183"/>
                  <a:pt x="172" y="191"/>
                </a:cubicBezTo>
                <a:cubicBezTo>
                  <a:pt x="171" y="191"/>
                  <a:pt x="170" y="192"/>
                  <a:pt x="169" y="193"/>
                </a:cubicBezTo>
                <a:cubicBezTo>
                  <a:pt x="164" y="186"/>
                  <a:pt x="160" y="178"/>
                  <a:pt x="156" y="171"/>
                </a:cubicBezTo>
                <a:cubicBezTo>
                  <a:pt x="151" y="163"/>
                  <a:pt x="146" y="154"/>
                  <a:pt x="141" y="145"/>
                </a:cubicBezTo>
                <a:cubicBezTo>
                  <a:pt x="137" y="137"/>
                  <a:pt x="132" y="130"/>
                  <a:pt x="128" y="122"/>
                </a:cubicBezTo>
                <a:cubicBezTo>
                  <a:pt x="127" y="121"/>
                  <a:pt x="127" y="120"/>
                  <a:pt x="127" y="120"/>
                </a:cubicBezTo>
                <a:cubicBezTo>
                  <a:pt x="127" y="119"/>
                  <a:pt x="128" y="119"/>
                  <a:pt x="128" y="119"/>
                </a:cubicBezTo>
                <a:cubicBezTo>
                  <a:pt x="128" y="119"/>
                  <a:pt x="129" y="119"/>
                  <a:pt x="129" y="118"/>
                </a:cubicBezTo>
                <a:cubicBezTo>
                  <a:pt x="129" y="118"/>
                  <a:pt x="129" y="118"/>
                  <a:pt x="129" y="118"/>
                </a:cubicBezTo>
                <a:cubicBezTo>
                  <a:pt x="129" y="118"/>
                  <a:pt x="128" y="118"/>
                  <a:pt x="128" y="119"/>
                </a:cubicBezTo>
                <a:cubicBezTo>
                  <a:pt x="127" y="119"/>
                  <a:pt x="127" y="119"/>
                  <a:pt x="127" y="119"/>
                </a:cubicBezTo>
                <a:cubicBezTo>
                  <a:pt x="127" y="119"/>
                  <a:pt x="127" y="119"/>
                  <a:pt x="127" y="119"/>
                </a:cubicBezTo>
                <a:cubicBezTo>
                  <a:pt x="123" y="112"/>
                  <a:pt x="119" y="104"/>
                  <a:pt x="114" y="97"/>
                </a:cubicBezTo>
                <a:cubicBezTo>
                  <a:pt x="115" y="97"/>
                  <a:pt x="116" y="97"/>
                  <a:pt x="117" y="96"/>
                </a:cubicBezTo>
                <a:cubicBezTo>
                  <a:pt x="126" y="112"/>
                  <a:pt x="135" y="128"/>
                  <a:pt x="144" y="144"/>
                </a:cubicBezTo>
                <a:close/>
                <a:moveTo>
                  <a:pt x="146" y="98"/>
                </a:moveTo>
                <a:cubicBezTo>
                  <a:pt x="145" y="97"/>
                  <a:pt x="144" y="96"/>
                  <a:pt x="143" y="95"/>
                </a:cubicBezTo>
                <a:cubicBezTo>
                  <a:pt x="144" y="95"/>
                  <a:pt x="144" y="95"/>
                  <a:pt x="144" y="95"/>
                </a:cubicBezTo>
                <a:cubicBezTo>
                  <a:pt x="145" y="95"/>
                  <a:pt x="147" y="96"/>
                  <a:pt x="146" y="98"/>
                </a:cubicBezTo>
                <a:close/>
                <a:moveTo>
                  <a:pt x="142" y="93"/>
                </a:moveTo>
                <a:cubicBezTo>
                  <a:pt x="123" y="87"/>
                  <a:pt x="99" y="99"/>
                  <a:pt x="95" y="119"/>
                </a:cubicBezTo>
                <a:cubicBezTo>
                  <a:pt x="94" y="119"/>
                  <a:pt x="94" y="119"/>
                  <a:pt x="94" y="118"/>
                </a:cubicBezTo>
                <a:cubicBezTo>
                  <a:pt x="93" y="118"/>
                  <a:pt x="93" y="119"/>
                  <a:pt x="93" y="119"/>
                </a:cubicBezTo>
                <a:cubicBezTo>
                  <a:pt x="93" y="119"/>
                  <a:pt x="93" y="119"/>
                  <a:pt x="93" y="119"/>
                </a:cubicBezTo>
                <a:cubicBezTo>
                  <a:pt x="93" y="119"/>
                  <a:pt x="93" y="119"/>
                  <a:pt x="93" y="119"/>
                </a:cubicBezTo>
                <a:cubicBezTo>
                  <a:pt x="91" y="119"/>
                  <a:pt x="88" y="117"/>
                  <a:pt x="86" y="117"/>
                </a:cubicBezTo>
                <a:cubicBezTo>
                  <a:pt x="84" y="117"/>
                  <a:pt x="83" y="116"/>
                  <a:pt x="81" y="116"/>
                </a:cubicBezTo>
                <a:cubicBezTo>
                  <a:pt x="77" y="116"/>
                  <a:pt x="74" y="116"/>
                  <a:pt x="70" y="117"/>
                </a:cubicBezTo>
                <a:cubicBezTo>
                  <a:pt x="62" y="118"/>
                  <a:pt x="55" y="122"/>
                  <a:pt x="49" y="127"/>
                </a:cubicBezTo>
                <a:cubicBezTo>
                  <a:pt x="48" y="128"/>
                  <a:pt x="47" y="129"/>
                  <a:pt x="46" y="130"/>
                </a:cubicBezTo>
                <a:cubicBezTo>
                  <a:pt x="45" y="131"/>
                  <a:pt x="44" y="131"/>
                  <a:pt x="43" y="132"/>
                </a:cubicBezTo>
                <a:cubicBezTo>
                  <a:pt x="41" y="128"/>
                  <a:pt x="43" y="119"/>
                  <a:pt x="43" y="116"/>
                </a:cubicBezTo>
                <a:cubicBezTo>
                  <a:pt x="44" y="111"/>
                  <a:pt x="45" y="107"/>
                  <a:pt x="46" y="102"/>
                </a:cubicBezTo>
                <a:cubicBezTo>
                  <a:pt x="48" y="92"/>
                  <a:pt x="50" y="83"/>
                  <a:pt x="54" y="74"/>
                </a:cubicBezTo>
                <a:cubicBezTo>
                  <a:pt x="57" y="65"/>
                  <a:pt x="62" y="56"/>
                  <a:pt x="67" y="47"/>
                </a:cubicBezTo>
                <a:cubicBezTo>
                  <a:pt x="72" y="39"/>
                  <a:pt x="77" y="32"/>
                  <a:pt x="83" y="25"/>
                </a:cubicBezTo>
                <a:cubicBezTo>
                  <a:pt x="83" y="25"/>
                  <a:pt x="83" y="25"/>
                  <a:pt x="83" y="24"/>
                </a:cubicBezTo>
                <a:cubicBezTo>
                  <a:pt x="83" y="24"/>
                  <a:pt x="83" y="24"/>
                  <a:pt x="83" y="24"/>
                </a:cubicBezTo>
                <a:cubicBezTo>
                  <a:pt x="83" y="24"/>
                  <a:pt x="83" y="24"/>
                  <a:pt x="84" y="24"/>
                </a:cubicBezTo>
                <a:cubicBezTo>
                  <a:pt x="84" y="23"/>
                  <a:pt x="84" y="23"/>
                  <a:pt x="84" y="23"/>
                </a:cubicBezTo>
                <a:cubicBezTo>
                  <a:pt x="84" y="23"/>
                  <a:pt x="84" y="23"/>
                  <a:pt x="85" y="22"/>
                </a:cubicBezTo>
                <a:cubicBezTo>
                  <a:pt x="85" y="22"/>
                  <a:pt x="85" y="23"/>
                  <a:pt x="85" y="23"/>
                </a:cubicBezTo>
                <a:cubicBezTo>
                  <a:pt x="81" y="28"/>
                  <a:pt x="81" y="35"/>
                  <a:pt x="81" y="42"/>
                </a:cubicBezTo>
                <a:cubicBezTo>
                  <a:pt x="81" y="51"/>
                  <a:pt x="82" y="60"/>
                  <a:pt x="83" y="69"/>
                </a:cubicBezTo>
                <a:cubicBezTo>
                  <a:pt x="84" y="86"/>
                  <a:pt x="87" y="103"/>
                  <a:pt x="94" y="119"/>
                </a:cubicBezTo>
                <a:cubicBezTo>
                  <a:pt x="95" y="119"/>
                  <a:pt x="95" y="119"/>
                  <a:pt x="95" y="118"/>
                </a:cubicBezTo>
                <a:cubicBezTo>
                  <a:pt x="88" y="103"/>
                  <a:pt x="85" y="86"/>
                  <a:pt x="84" y="69"/>
                </a:cubicBezTo>
                <a:cubicBezTo>
                  <a:pt x="83" y="61"/>
                  <a:pt x="83" y="53"/>
                  <a:pt x="83" y="45"/>
                </a:cubicBezTo>
                <a:cubicBezTo>
                  <a:pt x="82" y="38"/>
                  <a:pt x="82" y="30"/>
                  <a:pt x="85" y="24"/>
                </a:cubicBezTo>
                <a:cubicBezTo>
                  <a:pt x="85" y="24"/>
                  <a:pt x="85" y="24"/>
                  <a:pt x="85" y="24"/>
                </a:cubicBezTo>
                <a:cubicBezTo>
                  <a:pt x="111" y="41"/>
                  <a:pt x="125" y="68"/>
                  <a:pt x="143" y="91"/>
                </a:cubicBezTo>
                <a:cubicBezTo>
                  <a:pt x="143" y="92"/>
                  <a:pt x="143" y="92"/>
                  <a:pt x="142" y="93"/>
                </a:cubicBezTo>
                <a:close/>
                <a:moveTo>
                  <a:pt x="181" y="52"/>
                </a:moveTo>
                <a:cubicBezTo>
                  <a:pt x="162" y="57"/>
                  <a:pt x="148" y="72"/>
                  <a:pt x="143" y="90"/>
                </a:cubicBezTo>
                <a:cubicBezTo>
                  <a:pt x="135" y="77"/>
                  <a:pt x="125" y="64"/>
                  <a:pt x="115" y="51"/>
                </a:cubicBezTo>
                <a:cubicBezTo>
                  <a:pt x="107" y="41"/>
                  <a:pt x="98" y="30"/>
                  <a:pt x="86" y="23"/>
                </a:cubicBezTo>
                <a:cubicBezTo>
                  <a:pt x="87" y="23"/>
                  <a:pt x="88" y="22"/>
                  <a:pt x="89" y="22"/>
                </a:cubicBezTo>
                <a:cubicBezTo>
                  <a:pt x="89" y="22"/>
                  <a:pt x="89" y="22"/>
                  <a:pt x="89" y="21"/>
                </a:cubicBezTo>
                <a:cubicBezTo>
                  <a:pt x="106" y="16"/>
                  <a:pt x="126" y="22"/>
                  <a:pt x="141" y="27"/>
                </a:cubicBezTo>
                <a:cubicBezTo>
                  <a:pt x="158" y="32"/>
                  <a:pt x="173" y="40"/>
                  <a:pt x="187" y="50"/>
                </a:cubicBezTo>
                <a:cubicBezTo>
                  <a:pt x="185" y="52"/>
                  <a:pt x="183" y="52"/>
                  <a:pt x="181" y="52"/>
                </a:cubicBezTo>
                <a:close/>
                <a:moveTo>
                  <a:pt x="192" y="54"/>
                </a:moveTo>
                <a:cubicBezTo>
                  <a:pt x="193" y="56"/>
                  <a:pt x="191" y="55"/>
                  <a:pt x="191" y="55"/>
                </a:cubicBezTo>
                <a:cubicBezTo>
                  <a:pt x="190" y="55"/>
                  <a:pt x="190" y="55"/>
                  <a:pt x="190" y="54"/>
                </a:cubicBezTo>
                <a:cubicBezTo>
                  <a:pt x="189" y="54"/>
                  <a:pt x="189" y="53"/>
                  <a:pt x="188" y="52"/>
                </a:cubicBezTo>
                <a:cubicBezTo>
                  <a:pt x="189" y="52"/>
                  <a:pt x="189" y="52"/>
                  <a:pt x="189" y="52"/>
                </a:cubicBezTo>
                <a:cubicBezTo>
                  <a:pt x="189" y="52"/>
                  <a:pt x="189" y="52"/>
                  <a:pt x="189" y="52"/>
                </a:cubicBezTo>
                <a:cubicBezTo>
                  <a:pt x="189" y="52"/>
                  <a:pt x="189" y="52"/>
                  <a:pt x="189" y="52"/>
                </a:cubicBezTo>
                <a:cubicBezTo>
                  <a:pt x="189" y="52"/>
                  <a:pt x="189" y="52"/>
                  <a:pt x="190" y="52"/>
                </a:cubicBezTo>
                <a:cubicBezTo>
                  <a:pt x="190" y="53"/>
                  <a:pt x="192" y="53"/>
                  <a:pt x="192" y="54"/>
                </a:cubicBezTo>
                <a:close/>
                <a:moveTo>
                  <a:pt x="227" y="16"/>
                </a:moveTo>
                <a:cubicBezTo>
                  <a:pt x="217" y="17"/>
                  <a:pt x="207" y="23"/>
                  <a:pt x="200" y="30"/>
                </a:cubicBezTo>
                <a:cubicBezTo>
                  <a:pt x="196" y="34"/>
                  <a:pt x="193" y="38"/>
                  <a:pt x="191" y="42"/>
                </a:cubicBezTo>
                <a:cubicBezTo>
                  <a:pt x="189" y="44"/>
                  <a:pt x="189" y="47"/>
                  <a:pt x="188" y="49"/>
                </a:cubicBezTo>
                <a:cubicBezTo>
                  <a:pt x="188" y="49"/>
                  <a:pt x="188" y="49"/>
                  <a:pt x="187" y="49"/>
                </a:cubicBezTo>
                <a:cubicBezTo>
                  <a:pt x="173" y="38"/>
                  <a:pt x="156" y="30"/>
                  <a:pt x="138" y="25"/>
                </a:cubicBezTo>
                <a:cubicBezTo>
                  <a:pt x="129" y="22"/>
                  <a:pt x="120" y="20"/>
                  <a:pt x="111" y="19"/>
                </a:cubicBezTo>
                <a:cubicBezTo>
                  <a:pt x="104" y="18"/>
                  <a:pt x="96" y="18"/>
                  <a:pt x="89" y="21"/>
                </a:cubicBezTo>
                <a:cubicBezTo>
                  <a:pt x="89" y="20"/>
                  <a:pt x="89" y="20"/>
                  <a:pt x="89" y="20"/>
                </a:cubicBezTo>
                <a:cubicBezTo>
                  <a:pt x="91" y="19"/>
                  <a:pt x="93" y="18"/>
                  <a:pt x="95" y="17"/>
                </a:cubicBezTo>
                <a:cubicBezTo>
                  <a:pt x="98" y="16"/>
                  <a:pt x="100" y="15"/>
                  <a:pt x="103" y="14"/>
                </a:cubicBezTo>
                <a:cubicBezTo>
                  <a:pt x="109" y="11"/>
                  <a:pt x="114" y="9"/>
                  <a:pt x="120" y="8"/>
                </a:cubicBezTo>
                <a:cubicBezTo>
                  <a:pt x="132" y="5"/>
                  <a:pt x="145" y="3"/>
                  <a:pt x="157" y="2"/>
                </a:cubicBezTo>
                <a:cubicBezTo>
                  <a:pt x="170" y="2"/>
                  <a:pt x="183" y="3"/>
                  <a:pt x="195" y="5"/>
                </a:cubicBezTo>
                <a:cubicBezTo>
                  <a:pt x="206" y="8"/>
                  <a:pt x="217" y="12"/>
                  <a:pt x="227" y="16"/>
                </a:cubicBezTo>
                <a:cubicBezTo>
                  <a:pt x="227" y="16"/>
                  <a:pt x="227" y="16"/>
                  <a:pt x="227" y="16"/>
                </a:cubicBezTo>
                <a:close/>
                <a:moveTo>
                  <a:pt x="231" y="19"/>
                </a:moveTo>
                <a:cubicBezTo>
                  <a:pt x="230" y="19"/>
                  <a:pt x="229" y="18"/>
                  <a:pt x="229" y="17"/>
                </a:cubicBezTo>
                <a:cubicBezTo>
                  <a:pt x="229" y="17"/>
                  <a:pt x="229" y="18"/>
                  <a:pt x="230" y="18"/>
                </a:cubicBezTo>
                <a:cubicBezTo>
                  <a:pt x="230" y="18"/>
                  <a:pt x="230" y="18"/>
                  <a:pt x="231" y="18"/>
                </a:cubicBezTo>
                <a:cubicBezTo>
                  <a:pt x="231" y="18"/>
                  <a:pt x="232" y="19"/>
                  <a:pt x="231" y="19"/>
                </a:cubicBezTo>
                <a:close/>
              </a:path>
            </a:pathLst>
          </a:custGeom>
          <a:solidFill>
            <a:srgbClr val="FFFFFF">
              <a:alpha val="100000"/>
            </a:srgbClr>
          </a:solidFill>
          <a:ln w="9525">
            <a:noFill/>
          </a:ln>
        </p:spPr>
        <p:txBody>
          <a:bodyPr/>
          <a:lstStyle/>
          <a:p>
            <a:endParaRPr lang="zh-CN" altLang="en-US"/>
          </a:p>
        </p:txBody>
      </p:sp>
      <p:sp>
        <p:nvSpPr>
          <p:cNvPr id="24647" name="Freeform 219"/>
          <p:cNvSpPr/>
          <p:nvPr/>
        </p:nvSpPr>
        <p:spPr>
          <a:xfrm>
            <a:off x="-85725" y="2386013"/>
            <a:ext cx="41275" cy="22225"/>
          </a:xfrm>
          <a:custGeom>
            <a:avLst/>
            <a:gdLst>
              <a:gd name="txL" fmla="*/ 0 w 5"/>
              <a:gd name="txT" fmla="*/ 0 h 3"/>
              <a:gd name="txR" fmla="*/ 5 w 5"/>
              <a:gd name="txB" fmla="*/ 3 h 3"/>
            </a:gdLst>
            <a:ahLst/>
            <a:cxnLst>
              <a:cxn ang="0">
                <a:pos x="2147483646" y="2147483646"/>
              </a:cxn>
              <a:cxn ang="0">
                <a:pos x="0" y="2147483646"/>
              </a:cxn>
              <a:cxn ang="0">
                <a:pos x="0" y="2147483646"/>
              </a:cxn>
              <a:cxn ang="0">
                <a:pos x="0" y="0"/>
              </a:cxn>
              <a:cxn ang="0">
                <a:pos x="0" y="0"/>
              </a:cxn>
              <a:cxn ang="0">
                <a:pos x="0" y="2147483646"/>
              </a:cxn>
              <a:cxn ang="0">
                <a:pos x="2147483646" y="2147483646"/>
              </a:cxn>
              <a:cxn ang="0">
                <a:pos x="2147483646" y="2147483646"/>
              </a:cxn>
            </a:cxnLst>
            <a:rect l="txL" t="txT" r="txR" b="txB"/>
            <a:pathLst>
              <a:path w="5" h="3">
                <a:moveTo>
                  <a:pt x="4" y="1"/>
                </a:moveTo>
                <a:cubicBezTo>
                  <a:pt x="3" y="2"/>
                  <a:pt x="1" y="2"/>
                  <a:pt x="0" y="3"/>
                </a:cubicBezTo>
                <a:cubicBezTo>
                  <a:pt x="0" y="3"/>
                  <a:pt x="0" y="2"/>
                  <a:pt x="0" y="2"/>
                </a:cubicBezTo>
                <a:cubicBezTo>
                  <a:pt x="0" y="2"/>
                  <a:pt x="0" y="1"/>
                  <a:pt x="0" y="0"/>
                </a:cubicBezTo>
                <a:cubicBezTo>
                  <a:pt x="0" y="0"/>
                  <a:pt x="0" y="0"/>
                  <a:pt x="0" y="0"/>
                </a:cubicBezTo>
                <a:cubicBezTo>
                  <a:pt x="0" y="1"/>
                  <a:pt x="0" y="2"/>
                  <a:pt x="0" y="2"/>
                </a:cubicBezTo>
                <a:cubicBezTo>
                  <a:pt x="1" y="2"/>
                  <a:pt x="3" y="2"/>
                  <a:pt x="4" y="1"/>
                </a:cubicBezTo>
                <a:cubicBezTo>
                  <a:pt x="4" y="1"/>
                  <a:pt x="5" y="1"/>
                  <a:pt x="4" y="1"/>
                </a:cubicBezTo>
                <a:close/>
              </a:path>
            </a:pathLst>
          </a:custGeom>
          <a:solidFill>
            <a:srgbClr val="FFFFFF">
              <a:alpha val="100000"/>
            </a:srgbClr>
          </a:solidFill>
          <a:ln w="9525">
            <a:noFill/>
          </a:ln>
        </p:spPr>
        <p:txBody>
          <a:bodyPr/>
          <a:lstStyle/>
          <a:p>
            <a:endParaRPr lang="zh-CN" altLang="en-US"/>
          </a:p>
        </p:txBody>
      </p:sp>
      <p:sp>
        <p:nvSpPr>
          <p:cNvPr id="24648" name="Freeform 220"/>
          <p:cNvSpPr>
            <a:spLocks noEditPoints="1"/>
          </p:cNvSpPr>
          <p:nvPr/>
        </p:nvSpPr>
        <p:spPr>
          <a:xfrm>
            <a:off x="8874125" y="-1171575"/>
            <a:ext cx="1557338" cy="1511300"/>
          </a:xfrm>
          <a:custGeom>
            <a:avLst/>
            <a:gdLst>
              <a:gd name="txL" fmla="*/ 0 w 202"/>
              <a:gd name="txT" fmla="*/ 0 h 196"/>
              <a:gd name="txR" fmla="*/ 202 w 202"/>
              <a:gd name="txB" fmla="*/ 196 h 196"/>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202" h="196">
                <a:moveTo>
                  <a:pt x="161" y="0"/>
                </a:moveTo>
                <a:cubicBezTo>
                  <a:pt x="161" y="1"/>
                  <a:pt x="162" y="1"/>
                  <a:pt x="162" y="1"/>
                </a:cubicBezTo>
                <a:cubicBezTo>
                  <a:pt x="162" y="1"/>
                  <a:pt x="162" y="1"/>
                  <a:pt x="163" y="1"/>
                </a:cubicBezTo>
                <a:cubicBezTo>
                  <a:pt x="170" y="7"/>
                  <a:pt x="176" y="15"/>
                  <a:pt x="181" y="23"/>
                </a:cubicBezTo>
                <a:cubicBezTo>
                  <a:pt x="186" y="30"/>
                  <a:pt x="190" y="39"/>
                  <a:pt x="194" y="48"/>
                </a:cubicBezTo>
                <a:cubicBezTo>
                  <a:pt x="197" y="57"/>
                  <a:pt x="199" y="67"/>
                  <a:pt x="199" y="76"/>
                </a:cubicBezTo>
                <a:cubicBezTo>
                  <a:pt x="200" y="81"/>
                  <a:pt x="200" y="86"/>
                  <a:pt x="199" y="90"/>
                </a:cubicBezTo>
                <a:cubicBezTo>
                  <a:pt x="199" y="92"/>
                  <a:pt x="199" y="95"/>
                  <a:pt x="199" y="97"/>
                </a:cubicBezTo>
                <a:cubicBezTo>
                  <a:pt x="198" y="98"/>
                  <a:pt x="198" y="100"/>
                  <a:pt x="198" y="102"/>
                </a:cubicBezTo>
                <a:cubicBezTo>
                  <a:pt x="199" y="102"/>
                  <a:pt x="200" y="103"/>
                  <a:pt x="201" y="103"/>
                </a:cubicBezTo>
                <a:cubicBezTo>
                  <a:pt x="202" y="104"/>
                  <a:pt x="202" y="104"/>
                  <a:pt x="202" y="104"/>
                </a:cubicBezTo>
                <a:cubicBezTo>
                  <a:pt x="201" y="105"/>
                  <a:pt x="201" y="106"/>
                  <a:pt x="201" y="108"/>
                </a:cubicBezTo>
                <a:cubicBezTo>
                  <a:pt x="201" y="108"/>
                  <a:pt x="201" y="108"/>
                  <a:pt x="200" y="108"/>
                </a:cubicBezTo>
                <a:cubicBezTo>
                  <a:pt x="199" y="108"/>
                  <a:pt x="198" y="108"/>
                  <a:pt x="197" y="107"/>
                </a:cubicBezTo>
                <a:cubicBezTo>
                  <a:pt x="197" y="112"/>
                  <a:pt x="196" y="116"/>
                  <a:pt x="194" y="120"/>
                </a:cubicBezTo>
                <a:cubicBezTo>
                  <a:pt x="193" y="125"/>
                  <a:pt x="191" y="130"/>
                  <a:pt x="189" y="134"/>
                </a:cubicBezTo>
                <a:cubicBezTo>
                  <a:pt x="185" y="144"/>
                  <a:pt x="179" y="152"/>
                  <a:pt x="172" y="160"/>
                </a:cubicBezTo>
                <a:cubicBezTo>
                  <a:pt x="159" y="176"/>
                  <a:pt x="141" y="189"/>
                  <a:pt x="120" y="195"/>
                </a:cubicBezTo>
                <a:cubicBezTo>
                  <a:pt x="120" y="195"/>
                  <a:pt x="120" y="195"/>
                  <a:pt x="120" y="195"/>
                </a:cubicBezTo>
                <a:cubicBezTo>
                  <a:pt x="118" y="196"/>
                  <a:pt x="116" y="196"/>
                  <a:pt x="114" y="196"/>
                </a:cubicBezTo>
                <a:cubicBezTo>
                  <a:pt x="114" y="196"/>
                  <a:pt x="114" y="196"/>
                  <a:pt x="114" y="196"/>
                </a:cubicBezTo>
                <a:cubicBezTo>
                  <a:pt x="113" y="194"/>
                  <a:pt x="116" y="194"/>
                  <a:pt x="118" y="194"/>
                </a:cubicBezTo>
                <a:cubicBezTo>
                  <a:pt x="118" y="194"/>
                  <a:pt x="118" y="194"/>
                  <a:pt x="118" y="193"/>
                </a:cubicBezTo>
                <a:cubicBezTo>
                  <a:pt x="122" y="187"/>
                  <a:pt x="124" y="181"/>
                  <a:pt x="124" y="174"/>
                </a:cubicBezTo>
                <a:cubicBezTo>
                  <a:pt x="124" y="171"/>
                  <a:pt x="124" y="167"/>
                  <a:pt x="123" y="164"/>
                </a:cubicBezTo>
                <a:cubicBezTo>
                  <a:pt x="123" y="163"/>
                  <a:pt x="123" y="162"/>
                  <a:pt x="123" y="161"/>
                </a:cubicBezTo>
                <a:cubicBezTo>
                  <a:pt x="121" y="161"/>
                  <a:pt x="119" y="161"/>
                  <a:pt x="119" y="160"/>
                </a:cubicBezTo>
                <a:cubicBezTo>
                  <a:pt x="119" y="159"/>
                  <a:pt x="122" y="159"/>
                  <a:pt x="123" y="160"/>
                </a:cubicBezTo>
                <a:cubicBezTo>
                  <a:pt x="123" y="159"/>
                  <a:pt x="123" y="159"/>
                  <a:pt x="124" y="158"/>
                </a:cubicBezTo>
                <a:cubicBezTo>
                  <a:pt x="127" y="152"/>
                  <a:pt x="128" y="146"/>
                  <a:pt x="128" y="140"/>
                </a:cubicBezTo>
                <a:cubicBezTo>
                  <a:pt x="128" y="137"/>
                  <a:pt x="127" y="134"/>
                  <a:pt x="126" y="131"/>
                </a:cubicBezTo>
                <a:cubicBezTo>
                  <a:pt x="125" y="129"/>
                  <a:pt x="123" y="124"/>
                  <a:pt x="120" y="123"/>
                </a:cubicBezTo>
                <a:cubicBezTo>
                  <a:pt x="120" y="123"/>
                  <a:pt x="120" y="122"/>
                  <a:pt x="120" y="122"/>
                </a:cubicBezTo>
                <a:cubicBezTo>
                  <a:pt x="119" y="122"/>
                  <a:pt x="119" y="122"/>
                  <a:pt x="118" y="122"/>
                </a:cubicBezTo>
                <a:cubicBezTo>
                  <a:pt x="118" y="122"/>
                  <a:pt x="117" y="122"/>
                  <a:pt x="117" y="121"/>
                </a:cubicBezTo>
                <a:cubicBezTo>
                  <a:pt x="116" y="121"/>
                  <a:pt x="116" y="121"/>
                  <a:pt x="116" y="120"/>
                </a:cubicBezTo>
                <a:cubicBezTo>
                  <a:pt x="117" y="120"/>
                  <a:pt x="118" y="120"/>
                  <a:pt x="119" y="120"/>
                </a:cubicBezTo>
                <a:cubicBezTo>
                  <a:pt x="119" y="120"/>
                  <a:pt x="120" y="120"/>
                  <a:pt x="120" y="120"/>
                </a:cubicBezTo>
                <a:cubicBezTo>
                  <a:pt x="126" y="116"/>
                  <a:pt x="130" y="110"/>
                  <a:pt x="132" y="103"/>
                </a:cubicBezTo>
                <a:cubicBezTo>
                  <a:pt x="125" y="102"/>
                  <a:pt x="119" y="101"/>
                  <a:pt x="112" y="100"/>
                </a:cubicBezTo>
                <a:cubicBezTo>
                  <a:pt x="112" y="100"/>
                  <a:pt x="112" y="100"/>
                  <a:pt x="112" y="100"/>
                </a:cubicBezTo>
                <a:cubicBezTo>
                  <a:pt x="112" y="100"/>
                  <a:pt x="112" y="101"/>
                  <a:pt x="113" y="101"/>
                </a:cubicBezTo>
                <a:cubicBezTo>
                  <a:pt x="113" y="101"/>
                  <a:pt x="114" y="101"/>
                  <a:pt x="114" y="101"/>
                </a:cubicBezTo>
                <a:cubicBezTo>
                  <a:pt x="114" y="100"/>
                  <a:pt x="115" y="100"/>
                  <a:pt x="115" y="100"/>
                </a:cubicBezTo>
                <a:cubicBezTo>
                  <a:pt x="115" y="100"/>
                  <a:pt x="115" y="101"/>
                  <a:pt x="115" y="101"/>
                </a:cubicBezTo>
                <a:cubicBezTo>
                  <a:pt x="115" y="101"/>
                  <a:pt x="115" y="101"/>
                  <a:pt x="114" y="101"/>
                </a:cubicBezTo>
                <a:cubicBezTo>
                  <a:pt x="114" y="101"/>
                  <a:pt x="114" y="101"/>
                  <a:pt x="114" y="101"/>
                </a:cubicBezTo>
                <a:cubicBezTo>
                  <a:pt x="113" y="101"/>
                  <a:pt x="113" y="101"/>
                  <a:pt x="112" y="101"/>
                </a:cubicBezTo>
                <a:cubicBezTo>
                  <a:pt x="112" y="101"/>
                  <a:pt x="112" y="100"/>
                  <a:pt x="112" y="100"/>
                </a:cubicBezTo>
                <a:cubicBezTo>
                  <a:pt x="111" y="99"/>
                  <a:pt x="110" y="99"/>
                  <a:pt x="109" y="99"/>
                </a:cubicBezTo>
                <a:cubicBezTo>
                  <a:pt x="101" y="98"/>
                  <a:pt x="94" y="97"/>
                  <a:pt x="87" y="95"/>
                </a:cubicBezTo>
                <a:cubicBezTo>
                  <a:pt x="80" y="94"/>
                  <a:pt x="73" y="93"/>
                  <a:pt x="66" y="91"/>
                </a:cubicBezTo>
                <a:cubicBezTo>
                  <a:pt x="60" y="90"/>
                  <a:pt x="53" y="89"/>
                  <a:pt x="47" y="87"/>
                </a:cubicBezTo>
                <a:cubicBezTo>
                  <a:pt x="47" y="88"/>
                  <a:pt x="48" y="89"/>
                  <a:pt x="47" y="89"/>
                </a:cubicBezTo>
                <a:cubicBezTo>
                  <a:pt x="47" y="90"/>
                  <a:pt x="46" y="90"/>
                  <a:pt x="46" y="89"/>
                </a:cubicBezTo>
                <a:cubicBezTo>
                  <a:pt x="45" y="89"/>
                  <a:pt x="45" y="89"/>
                  <a:pt x="45" y="89"/>
                </a:cubicBezTo>
                <a:cubicBezTo>
                  <a:pt x="46" y="89"/>
                  <a:pt x="46" y="88"/>
                  <a:pt x="46" y="88"/>
                </a:cubicBezTo>
                <a:cubicBezTo>
                  <a:pt x="46" y="87"/>
                  <a:pt x="46" y="87"/>
                  <a:pt x="46" y="88"/>
                </a:cubicBezTo>
                <a:cubicBezTo>
                  <a:pt x="46" y="88"/>
                  <a:pt x="46" y="89"/>
                  <a:pt x="46" y="89"/>
                </a:cubicBezTo>
                <a:cubicBezTo>
                  <a:pt x="46" y="89"/>
                  <a:pt x="47" y="89"/>
                  <a:pt x="47" y="89"/>
                </a:cubicBezTo>
                <a:cubicBezTo>
                  <a:pt x="47" y="88"/>
                  <a:pt x="47" y="88"/>
                  <a:pt x="47" y="88"/>
                </a:cubicBezTo>
                <a:cubicBezTo>
                  <a:pt x="46" y="88"/>
                  <a:pt x="46" y="87"/>
                  <a:pt x="47" y="87"/>
                </a:cubicBezTo>
                <a:cubicBezTo>
                  <a:pt x="46" y="87"/>
                  <a:pt x="45" y="87"/>
                  <a:pt x="44" y="87"/>
                </a:cubicBezTo>
                <a:cubicBezTo>
                  <a:pt x="44" y="87"/>
                  <a:pt x="43" y="88"/>
                  <a:pt x="43" y="88"/>
                </a:cubicBezTo>
                <a:cubicBezTo>
                  <a:pt x="43" y="89"/>
                  <a:pt x="43" y="89"/>
                  <a:pt x="43" y="89"/>
                </a:cubicBezTo>
                <a:cubicBezTo>
                  <a:pt x="33" y="88"/>
                  <a:pt x="22" y="86"/>
                  <a:pt x="13" y="82"/>
                </a:cubicBezTo>
                <a:cubicBezTo>
                  <a:pt x="6" y="79"/>
                  <a:pt x="0" y="73"/>
                  <a:pt x="1" y="66"/>
                </a:cubicBezTo>
                <a:cubicBezTo>
                  <a:pt x="2" y="60"/>
                  <a:pt x="9" y="54"/>
                  <a:pt x="16" y="55"/>
                </a:cubicBezTo>
                <a:cubicBezTo>
                  <a:pt x="18" y="55"/>
                  <a:pt x="20" y="56"/>
                  <a:pt x="21" y="58"/>
                </a:cubicBezTo>
                <a:cubicBezTo>
                  <a:pt x="21" y="60"/>
                  <a:pt x="20" y="61"/>
                  <a:pt x="18" y="63"/>
                </a:cubicBezTo>
                <a:cubicBezTo>
                  <a:pt x="18" y="63"/>
                  <a:pt x="18" y="63"/>
                  <a:pt x="18" y="63"/>
                </a:cubicBezTo>
                <a:cubicBezTo>
                  <a:pt x="15" y="65"/>
                  <a:pt x="11" y="67"/>
                  <a:pt x="14" y="70"/>
                </a:cubicBezTo>
                <a:cubicBezTo>
                  <a:pt x="16" y="72"/>
                  <a:pt x="19" y="73"/>
                  <a:pt x="21" y="74"/>
                </a:cubicBezTo>
                <a:cubicBezTo>
                  <a:pt x="26" y="77"/>
                  <a:pt x="31" y="78"/>
                  <a:pt x="37" y="80"/>
                </a:cubicBezTo>
                <a:cubicBezTo>
                  <a:pt x="39" y="80"/>
                  <a:pt x="44" y="80"/>
                  <a:pt x="45" y="83"/>
                </a:cubicBezTo>
                <a:cubicBezTo>
                  <a:pt x="45" y="83"/>
                  <a:pt x="45" y="83"/>
                  <a:pt x="45" y="83"/>
                </a:cubicBezTo>
                <a:cubicBezTo>
                  <a:pt x="52" y="84"/>
                  <a:pt x="59" y="85"/>
                  <a:pt x="66" y="87"/>
                </a:cubicBezTo>
                <a:cubicBezTo>
                  <a:pt x="73" y="88"/>
                  <a:pt x="81" y="90"/>
                  <a:pt x="88" y="91"/>
                </a:cubicBezTo>
                <a:cubicBezTo>
                  <a:pt x="103" y="94"/>
                  <a:pt x="117" y="97"/>
                  <a:pt x="132" y="100"/>
                </a:cubicBezTo>
                <a:cubicBezTo>
                  <a:pt x="132" y="93"/>
                  <a:pt x="130" y="87"/>
                  <a:pt x="126" y="81"/>
                </a:cubicBezTo>
                <a:cubicBezTo>
                  <a:pt x="126" y="81"/>
                  <a:pt x="126" y="81"/>
                  <a:pt x="126" y="81"/>
                </a:cubicBezTo>
                <a:cubicBezTo>
                  <a:pt x="124" y="81"/>
                  <a:pt x="123" y="81"/>
                  <a:pt x="122" y="80"/>
                </a:cubicBezTo>
                <a:cubicBezTo>
                  <a:pt x="122" y="80"/>
                  <a:pt x="122" y="79"/>
                  <a:pt x="122" y="79"/>
                </a:cubicBezTo>
                <a:cubicBezTo>
                  <a:pt x="124" y="79"/>
                  <a:pt x="125" y="79"/>
                  <a:pt x="126" y="80"/>
                </a:cubicBezTo>
                <a:cubicBezTo>
                  <a:pt x="141" y="72"/>
                  <a:pt x="150" y="56"/>
                  <a:pt x="146" y="40"/>
                </a:cubicBezTo>
                <a:cubicBezTo>
                  <a:pt x="146" y="40"/>
                  <a:pt x="146" y="40"/>
                  <a:pt x="146" y="40"/>
                </a:cubicBezTo>
                <a:cubicBezTo>
                  <a:pt x="145" y="40"/>
                  <a:pt x="144" y="39"/>
                  <a:pt x="144" y="39"/>
                </a:cubicBezTo>
                <a:cubicBezTo>
                  <a:pt x="143" y="39"/>
                  <a:pt x="142" y="38"/>
                  <a:pt x="143" y="37"/>
                </a:cubicBezTo>
                <a:cubicBezTo>
                  <a:pt x="143" y="36"/>
                  <a:pt x="144" y="37"/>
                  <a:pt x="144" y="37"/>
                </a:cubicBezTo>
                <a:cubicBezTo>
                  <a:pt x="145" y="37"/>
                  <a:pt x="146" y="38"/>
                  <a:pt x="147" y="38"/>
                </a:cubicBezTo>
                <a:cubicBezTo>
                  <a:pt x="147" y="38"/>
                  <a:pt x="147" y="38"/>
                  <a:pt x="147" y="38"/>
                </a:cubicBezTo>
                <a:cubicBezTo>
                  <a:pt x="153" y="34"/>
                  <a:pt x="157" y="29"/>
                  <a:pt x="159" y="23"/>
                </a:cubicBezTo>
                <a:cubicBezTo>
                  <a:pt x="162" y="17"/>
                  <a:pt x="162" y="11"/>
                  <a:pt x="162" y="4"/>
                </a:cubicBezTo>
                <a:cubicBezTo>
                  <a:pt x="162" y="3"/>
                  <a:pt x="162" y="3"/>
                  <a:pt x="162" y="3"/>
                </a:cubicBezTo>
                <a:cubicBezTo>
                  <a:pt x="162" y="3"/>
                  <a:pt x="161" y="3"/>
                  <a:pt x="161" y="3"/>
                </a:cubicBezTo>
                <a:cubicBezTo>
                  <a:pt x="160" y="3"/>
                  <a:pt x="159" y="2"/>
                  <a:pt x="159" y="1"/>
                </a:cubicBezTo>
                <a:cubicBezTo>
                  <a:pt x="159" y="0"/>
                  <a:pt x="160" y="0"/>
                  <a:pt x="161" y="0"/>
                </a:cubicBezTo>
                <a:close/>
                <a:moveTo>
                  <a:pt x="200" y="107"/>
                </a:moveTo>
                <a:cubicBezTo>
                  <a:pt x="200" y="106"/>
                  <a:pt x="201" y="105"/>
                  <a:pt x="201" y="104"/>
                </a:cubicBezTo>
                <a:cubicBezTo>
                  <a:pt x="200" y="103"/>
                  <a:pt x="199" y="103"/>
                  <a:pt x="198" y="103"/>
                </a:cubicBezTo>
                <a:cubicBezTo>
                  <a:pt x="198" y="103"/>
                  <a:pt x="198" y="104"/>
                  <a:pt x="198" y="104"/>
                </a:cubicBezTo>
                <a:cubicBezTo>
                  <a:pt x="198" y="105"/>
                  <a:pt x="198" y="105"/>
                  <a:pt x="197" y="105"/>
                </a:cubicBezTo>
                <a:cubicBezTo>
                  <a:pt x="197" y="106"/>
                  <a:pt x="197" y="106"/>
                  <a:pt x="197" y="107"/>
                </a:cubicBezTo>
                <a:cubicBezTo>
                  <a:pt x="198" y="107"/>
                  <a:pt x="199" y="107"/>
                  <a:pt x="200" y="107"/>
                </a:cubicBezTo>
                <a:close/>
                <a:moveTo>
                  <a:pt x="197" y="103"/>
                </a:moveTo>
                <a:cubicBezTo>
                  <a:pt x="197" y="103"/>
                  <a:pt x="197" y="103"/>
                  <a:pt x="197" y="103"/>
                </a:cubicBezTo>
                <a:cubicBezTo>
                  <a:pt x="197" y="103"/>
                  <a:pt x="197" y="103"/>
                  <a:pt x="197" y="103"/>
                </a:cubicBezTo>
                <a:cubicBezTo>
                  <a:pt x="197" y="103"/>
                  <a:pt x="197" y="103"/>
                  <a:pt x="197" y="103"/>
                </a:cubicBezTo>
                <a:close/>
                <a:moveTo>
                  <a:pt x="117" y="194"/>
                </a:moveTo>
                <a:cubicBezTo>
                  <a:pt x="117" y="194"/>
                  <a:pt x="116" y="194"/>
                  <a:pt x="116" y="194"/>
                </a:cubicBezTo>
                <a:cubicBezTo>
                  <a:pt x="115" y="194"/>
                  <a:pt x="115" y="194"/>
                  <a:pt x="115" y="195"/>
                </a:cubicBezTo>
                <a:cubicBezTo>
                  <a:pt x="114" y="195"/>
                  <a:pt x="114" y="196"/>
                  <a:pt x="115" y="196"/>
                </a:cubicBezTo>
                <a:cubicBezTo>
                  <a:pt x="116" y="196"/>
                  <a:pt x="117" y="195"/>
                  <a:pt x="117" y="195"/>
                </a:cubicBezTo>
                <a:cubicBezTo>
                  <a:pt x="118" y="195"/>
                  <a:pt x="119" y="195"/>
                  <a:pt x="120" y="195"/>
                </a:cubicBezTo>
                <a:cubicBezTo>
                  <a:pt x="120" y="195"/>
                  <a:pt x="120" y="195"/>
                  <a:pt x="120" y="195"/>
                </a:cubicBezTo>
                <a:cubicBezTo>
                  <a:pt x="119" y="195"/>
                  <a:pt x="118" y="194"/>
                  <a:pt x="117" y="194"/>
                </a:cubicBezTo>
                <a:close/>
                <a:moveTo>
                  <a:pt x="121" y="160"/>
                </a:moveTo>
                <a:cubicBezTo>
                  <a:pt x="121" y="160"/>
                  <a:pt x="121" y="160"/>
                  <a:pt x="120" y="160"/>
                </a:cubicBezTo>
                <a:cubicBezTo>
                  <a:pt x="120" y="160"/>
                  <a:pt x="120" y="160"/>
                  <a:pt x="120" y="160"/>
                </a:cubicBezTo>
                <a:cubicBezTo>
                  <a:pt x="120" y="160"/>
                  <a:pt x="120" y="161"/>
                  <a:pt x="120" y="161"/>
                </a:cubicBezTo>
                <a:cubicBezTo>
                  <a:pt x="121" y="161"/>
                  <a:pt x="122" y="161"/>
                  <a:pt x="123" y="161"/>
                </a:cubicBezTo>
                <a:cubicBezTo>
                  <a:pt x="123" y="161"/>
                  <a:pt x="123" y="160"/>
                  <a:pt x="123" y="160"/>
                </a:cubicBezTo>
                <a:cubicBezTo>
                  <a:pt x="122" y="160"/>
                  <a:pt x="122" y="160"/>
                  <a:pt x="121" y="160"/>
                </a:cubicBezTo>
                <a:close/>
                <a:moveTo>
                  <a:pt x="125" y="166"/>
                </a:moveTo>
                <a:cubicBezTo>
                  <a:pt x="126" y="169"/>
                  <a:pt x="126" y="172"/>
                  <a:pt x="126" y="175"/>
                </a:cubicBezTo>
                <a:cubicBezTo>
                  <a:pt x="125" y="182"/>
                  <a:pt x="123" y="188"/>
                  <a:pt x="119" y="194"/>
                </a:cubicBezTo>
                <a:cubicBezTo>
                  <a:pt x="119" y="194"/>
                  <a:pt x="119" y="194"/>
                  <a:pt x="119" y="194"/>
                </a:cubicBezTo>
                <a:cubicBezTo>
                  <a:pt x="119" y="194"/>
                  <a:pt x="120" y="194"/>
                  <a:pt x="120" y="195"/>
                </a:cubicBezTo>
                <a:cubicBezTo>
                  <a:pt x="120" y="195"/>
                  <a:pt x="120" y="195"/>
                  <a:pt x="120" y="195"/>
                </a:cubicBezTo>
                <a:cubicBezTo>
                  <a:pt x="140" y="187"/>
                  <a:pt x="158" y="176"/>
                  <a:pt x="171" y="160"/>
                </a:cubicBezTo>
                <a:cubicBezTo>
                  <a:pt x="178" y="152"/>
                  <a:pt x="184" y="143"/>
                  <a:pt x="188" y="133"/>
                </a:cubicBezTo>
                <a:cubicBezTo>
                  <a:pt x="190" y="129"/>
                  <a:pt x="192" y="124"/>
                  <a:pt x="193" y="120"/>
                </a:cubicBezTo>
                <a:cubicBezTo>
                  <a:pt x="194" y="116"/>
                  <a:pt x="195" y="112"/>
                  <a:pt x="196" y="108"/>
                </a:cubicBezTo>
                <a:cubicBezTo>
                  <a:pt x="192" y="114"/>
                  <a:pt x="187" y="120"/>
                  <a:pt x="182" y="126"/>
                </a:cubicBezTo>
                <a:cubicBezTo>
                  <a:pt x="176" y="131"/>
                  <a:pt x="170" y="137"/>
                  <a:pt x="163" y="142"/>
                </a:cubicBezTo>
                <a:cubicBezTo>
                  <a:pt x="156" y="147"/>
                  <a:pt x="149" y="151"/>
                  <a:pt x="141" y="155"/>
                </a:cubicBezTo>
                <a:cubicBezTo>
                  <a:pt x="137" y="157"/>
                  <a:pt x="132" y="159"/>
                  <a:pt x="128" y="160"/>
                </a:cubicBezTo>
                <a:cubicBezTo>
                  <a:pt x="127" y="160"/>
                  <a:pt x="125" y="161"/>
                  <a:pt x="124" y="160"/>
                </a:cubicBezTo>
                <a:cubicBezTo>
                  <a:pt x="124" y="162"/>
                  <a:pt x="124" y="164"/>
                  <a:pt x="125" y="166"/>
                </a:cubicBezTo>
                <a:close/>
                <a:moveTo>
                  <a:pt x="118" y="120"/>
                </a:moveTo>
                <a:cubicBezTo>
                  <a:pt x="118" y="120"/>
                  <a:pt x="117" y="120"/>
                  <a:pt x="117" y="120"/>
                </a:cubicBezTo>
                <a:cubicBezTo>
                  <a:pt x="117" y="121"/>
                  <a:pt x="117" y="121"/>
                  <a:pt x="117" y="121"/>
                </a:cubicBezTo>
                <a:cubicBezTo>
                  <a:pt x="117" y="121"/>
                  <a:pt x="118" y="121"/>
                  <a:pt x="118" y="122"/>
                </a:cubicBezTo>
                <a:cubicBezTo>
                  <a:pt x="118" y="122"/>
                  <a:pt x="119" y="122"/>
                  <a:pt x="120" y="122"/>
                </a:cubicBezTo>
                <a:cubicBezTo>
                  <a:pt x="120" y="122"/>
                  <a:pt x="120" y="121"/>
                  <a:pt x="120" y="121"/>
                </a:cubicBezTo>
                <a:cubicBezTo>
                  <a:pt x="120" y="121"/>
                  <a:pt x="120" y="121"/>
                  <a:pt x="120" y="121"/>
                </a:cubicBezTo>
                <a:cubicBezTo>
                  <a:pt x="120" y="121"/>
                  <a:pt x="120" y="121"/>
                  <a:pt x="120" y="121"/>
                </a:cubicBezTo>
                <a:cubicBezTo>
                  <a:pt x="120" y="121"/>
                  <a:pt x="120" y="121"/>
                  <a:pt x="120" y="121"/>
                </a:cubicBezTo>
                <a:cubicBezTo>
                  <a:pt x="119" y="121"/>
                  <a:pt x="119" y="120"/>
                  <a:pt x="118" y="120"/>
                </a:cubicBezTo>
                <a:close/>
                <a:moveTo>
                  <a:pt x="40" y="82"/>
                </a:moveTo>
                <a:cubicBezTo>
                  <a:pt x="38" y="81"/>
                  <a:pt x="35" y="81"/>
                  <a:pt x="33" y="80"/>
                </a:cubicBezTo>
                <a:cubicBezTo>
                  <a:pt x="28" y="79"/>
                  <a:pt x="23" y="77"/>
                  <a:pt x="19" y="75"/>
                </a:cubicBezTo>
                <a:cubicBezTo>
                  <a:pt x="16" y="73"/>
                  <a:pt x="12" y="71"/>
                  <a:pt x="11" y="68"/>
                </a:cubicBezTo>
                <a:cubicBezTo>
                  <a:pt x="11" y="65"/>
                  <a:pt x="15" y="63"/>
                  <a:pt x="17" y="62"/>
                </a:cubicBezTo>
                <a:cubicBezTo>
                  <a:pt x="17" y="62"/>
                  <a:pt x="17" y="62"/>
                  <a:pt x="17" y="62"/>
                </a:cubicBezTo>
                <a:cubicBezTo>
                  <a:pt x="17" y="62"/>
                  <a:pt x="17" y="62"/>
                  <a:pt x="18" y="62"/>
                </a:cubicBezTo>
                <a:cubicBezTo>
                  <a:pt x="20" y="62"/>
                  <a:pt x="21" y="60"/>
                  <a:pt x="20" y="58"/>
                </a:cubicBezTo>
                <a:cubicBezTo>
                  <a:pt x="19" y="56"/>
                  <a:pt x="17" y="55"/>
                  <a:pt x="14" y="56"/>
                </a:cubicBezTo>
                <a:cubicBezTo>
                  <a:pt x="11" y="56"/>
                  <a:pt x="9" y="57"/>
                  <a:pt x="7" y="59"/>
                </a:cubicBezTo>
                <a:cubicBezTo>
                  <a:pt x="1" y="64"/>
                  <a:pt x="0" y="70"/>
                  <a:pt x="5" y="76"/>
                </a:cubicBezTo>
                <a:cubicBezTo>
                  <a:pt x="9" y="80"/>
                  <a:pt x="15" y="82"/>
                  <a:pt x="21" y="83"/>
                </a:cubicBezTo>
                <a:cubicBezTo>
                  <a:pt x="26" y="85"/>
                  <a:pt x="31" y="86"/>
                  <a:pt x="37" y="87"/>
                </a:cubicBezTo>
                <a:cubicBezTo>
                  <a:pt x="37" y="87"/>
                  <a:pt x="38" y="87"/>
                  <a:pt x="38" y="87"/>
                </a:cubicBezTo>
                <a:cubicBezTo>
                  <a:pt x="39" y="87"/>
                  <a:pt x="39" y="85"/>
                  <a:pt x="39" y="84"/>
                </a:cubicBezTo>
                <a:cubicBezTo>
                  <a:pt x="39" y="84"/>
                  <a:pt x="39" y="83"/>
                  <a:pt x="39" y="82"/>
                </a:cubicBezTo>
                <a:cubicBezTo>
                  <a:pt x="39" y="82"/>
                  <a:pt x="40" y="82"/>
                  <a:pt x="40" y="82"/>
                </a:cubicBezTo>
                <a:cubicBezTo>
                  <a:pt x="40" y="83"/>
                  <a:pt x="40" y="84"/>
                  <a:pt x="40" y="85"/>
                </a:cubicBezTo>
                <a:cubicBezTo>
                  <a:pt x="39" y="85"/>
                  <a:pt x="39" y="86"/>
                  <a:pt x="39" y="86"/>
                </a:cubicBezTo>
                <a:cubicBezTo>
                  <a:pt x="39" y="86"/>
                  <a:pt x="39" y="87"/>
                  <a:pt x="38" y="87"/>
                </a:cubicBezTo>
                <a:cubicBezTo>
                  <a:pt x="40" y="87"/>
                  <a:pt x="42" y="88"/>
                  <a:pt x="43" y="87"/>
                </a:cubicBezTo>
                <a:cubicBezTo>
                  <a:pt x="43" y="87"/>
                  <a:pt x="43" y="87"/>
                  <a:pt x="43" y="86"/>
                </a:cubicBezTo>
                <a:cubicBezTo>
                  <a:pt x="43" y="86"/>
                  <a:pt x="43" y="86"/>
                  <a:pt x="43" y="86"/>
                </a:cubicBezTo>
                <a:cubicBezTo>
                  <a:pt x="44" y="84"/>
                  <a:pt x="42" y="82"/>
                  <a:pt x="40" y="82"/>
                </a:cubicBezTo>
                <a:close/>
                <a:moveTo>
                  <a:pt x="89" y="92"/>
                </a:moveTo>
                <a:cubicBezTo>
                  <a:pt x="81" y="90"/>
                  <a:pt x="74" y="89"/>
                  <a:pt x="67" y="88"/>
                </a:cubicBezTo>
                <a:cubicBezTo>
                  <a:pt x="60" y="86"/>
                  <a:pt x="52" y="85"/>
                  <a:pt x="45" y="84"/>
                </a:cubicBezTo>
                <a:cubicBezTo>
                  <a:pt x="45" y="84"/>
                  <a:pt x="45" y="85"/>
                  <a:pt x="44" y="86"/>
                </a:cubicBezTo>
                <a:cubicBezTo>
                  <a:pt x="51" y="88"/>
                  <a:pt x="58" y="89"/>
                  <a:pt x="65" y="90"/>
                </a:cubicBezTo>
                <a:cubicBezTo>
                  <a:pt x="72" y="92"/>
                  <a:pt x="80" y="93"/>
                  <a:pt x="88" y="95"/>
                </a:cubicBezTo>
                <a:cubicBezTo>
                  <a:pt x="95" y="96"/>
                  <a:pt x="102" y="97"/>
                  <a:pt x="110" y="98"/>
                </a:cubicBezTo>
                <a:cubicBezTo>
                  <a:pt x="110" y="98"/>
                  <a:pt x="111" y="98"/>
                  <a:pt x="111" y="99"/>
                </a:cubicBezTo>
                <a:cubicBezTo>
                  <a:pt x="112" y="98"/>
                  <a:pt x="112" y="98"/>
                  <a:pt x="112" y="97"/>
                </a:cubicBezTo>
                <a:cubicBezTo>
                  <a:pt x="112" y="97"/>
                  <a:pt x="112" y="97"/>
                  <a:pt x="112" y="96"/>
                </a:cubicBezTo>
                <a:cubicBezTo>
                  <a:pt x="112" y="96"/>
                  <a:pt x="112" y="96"/>
                  <a:pt x="112" y="96"/>
                </a:cubicBezTo>
                <a:cubicBezTo>
                  <a:pt x="112" y="97"/>
                  <a:pt x="112" y="97"/>
                  <a:pt x="112" y="98"/>
                </a:cubicBezTo>
                <a:cubicBezTo>
                  <a:pt x="112" y="98"/>
                  <a:pt x="112" y="98"/>
                  <a:pt x="112" y="98"/>
                </a:cubicBezTo>
                <a:cubicBezTo>
                  <a:pt x="112" y="98"/>
                  <a:pt x="112" y="98"/>
                  <a:pt x="112" y="99"/>
                </a:cubicBezTo>
                <a:cubicBezTo>
                  <a:pt x="118" y="100"/>
                  <a:pt x="125" y="100"/>
                  <a:pt x="132" y="102"/>
                </a:cubicBezTo>
                <a:cubicBezTo>
                  <a:pt x="132" y="101"/>
                  <a:pt x="132" y="101"/>
                  <a:pt x="132" y="100"/>
                </a:cubicBezTo>
                <a:cubicBezTo>
                  <a:pt x="117" y="97"/>
                  <a:pt x="103" y="94"/>
                  <a:pt x="89" y="92"/>
                </a:cubicBezTo>
                <a:close/>
                <a:moveTo>
                  <a:pt x="123" y="80"/>
                </a:moveTo>
                <a:cubicBezTo>
                  <a:pt x="124" y="80"/>
                  <a:pt x="125" y="81"/>
                  <a:pt x="126" y="81"/>
                </a:cubicBezTo>
                <a:cubicBezTo>
                  <a:pt x="126" y="81"/>
                  <a:pt x="126" y="81"/>
                  <a:pt x="126" y="81"/>
                </a:cubicBezTo>
                <a:cubicBezTo>
                  <a:pt x="125" y="80"/>
                  <a:pt x="124" y="79"/>
                  <a:pt x="123" y="80"/>
                </a:cubicBezTo>
                <a:close/>
                <a:moveTo>
                  <a:pt x="127" y="81"/>
                </a:moveTo>
                <a:cubicBezTo>
                  <a:pt x="137" y="93"/>
                  <a:pt x="134" y="113"/>
                  <a:pt x="120" y="121"/>
                </a:cubicBezTo>
                <a:cubicBezTo>
                  <a:pt x="121" y="121"/>
                  <a:pt x="121" y="121"/>
                  <a:pt x="121" y="121"/>
                </a:cubicBezTo>
                <a:cubicBezTo>
                  <a:pt x="121" y="122"/>
                  <a:pt x="121" y="122"/>
                  <a:pt x="121" y="122"/>
                </a:cubicBezTo>
                <a:cubicBezTo>
                  <a:pt x="121" y="122"/>
                  <a:pt x="121" y="122"/>
                  <a:pt x="121" y="122"/>
                </a:cubicBezTo>
                <a:cubicBezTo>
                  <a:pt x="121" y="122"/>
                  <a:pt x="121" y="122"/>
                  <a:pt x="121" y="122"/>
                </a:cubicBezTo>
                <a:cubicBezTo>
                  <a:pt x="122" y="123"/>
                  <a:pt x="123" y="125"/>
                  <a:pt x="124" y="127"/>
                </a:cubicBezTo>
                <a:cubicBezTo>
                  <a:pt x="125" y="128"/>
                  <a:pt x="126" y="129"/>
                  <a:pt x="126" y="130"/>
                </a:cubicBezTo>
                <a:cubicBezTo>
                  <a:pt x="127" y="132"/>
                  <a:pt x="128" y="135"/>
                  <a:pt x="129" y="138"/>
                </a:cubicBezTo>
                <a:cubicBezTo>
                  <a:pt x="130" y="143"/>
                  <a:pt x="129" y="149"/>
                  <a:pt x="127" y="155"/>
                </a:cubicBezTo>
                <a:cubicBezTo>
                  <a:pt x="126" y="156"/>
                  <a:pt x="126" y="157"/>
                  <a:pt x="125" y="158"/>
                </a:cubicBezTo>
                <a:cubicBezTo>
                  <a:pt x="125" y="159"/>
                  <a:pt x="125" y="159"/>
                  <a:pt x="124" y="160"/>
                </a:cubicBezTo>
                <a:cubicBezTo>
                  <a:pt x="128" y="161"/>
                  <a:pt x="134" y="157"/>
                  <a:pt x="136" y="156"/>
                </a:cubicBezTo>
                <a:cubicBezTo>
                  <a:pt x="140" y="155"/>
                  <a:pt x="143" y="153"/>
                  <a:pt x="146" y="151"/>
                </a:cubicBezTo>
                <a:cubicBezTo>
                  <a:pt x="153" y="148"/>
                  <a:pt x="160" y="143"/>
                  <a:pt x="166" y="139"/>
                </a:cubicBezTo>
                <a:cubicBezTo>
                  <a:pt x="172" y="134"/>
                  <a:pt x="177" y="129"/>
                  <a:pt x="182" y="123"/>
                </a:cubicBezTo>
                <a:cubicBezTo>
                  <a:pt x="187" y="118"/>
                  <a:pt x="191" y="112"/>
                  <a:pt x="195" y="107"/>
                </a:cubicBezTo>
                <a:cubicBezTo>
                  <a:pt x="195" y="107"/>
                  <a:pt x="195" y="106"/>
                  <a:pt x="196" y="107"/>
                </a:cubicBezTo>
                <a:cubicBezTo>
                  <a:pt x="196" y="107"/>
                  <a:pt x="196" y="107"/>
                  <a:pt x="196" y="107"/>
                </a:cubicBezTo>
                <a:cubicBezTo>
                  <a:pt x="196" y="106"/>
                  <a:pt x="196" y="106"/>
                  <a:pt x="196" y="106"/>
                </a:cubicBezTo>
                <a:cubicBezTo>
                  <a:pt x="196" y="106"/>
                  <a:pt x="196" y="106"/>
                  <a:pt x="196" y="106"/>
                </a:cubicBezTo>
                <a:cubicBezTo>
                  <a:pt x="197" y="106"/>
                  <a:pt x="197" y="105"/>
                  <a:pt x="197" y="105"/>
                </a:cubicBezTo>
                <a:cubicBezTo>
                  <a:pt x="197" y="105"/>
                  <a:pt x="197" y="105"/>
                  <a:pt x="196" y="105"/>
                </a:cubicBezTo>
                <a:cubicBezTo>
                  <a:pt x="193" y="109"/>
                  <a:pt x="188" y="111"/>
                  <a:pt x="183" y="112"/>
                </a:cubicBezTo>
                <a:cubicBezTo>
                  <a:pt x="176" y="114"/>
                  <a:pt x="169" y="116"/>
                  <a:pt x="162" y="117"/>
                </a:cubicBezTo>
                <a:cubicBezTo>
                  <a:pt x="148" y="120"/>
                  <a:pt x="135" y="122"/>
                  <a:pt x="121" y="121"/>
                </a:cubicBezTo>
                <a:cubicBezTo>
                  <a:pt x="121" y="121"/>
                  <a:pt x="121" y="121"/>
                  <a:pt x="121" y="121"/>
                </a:cubicBezTo>
                <a:cubicBezTo>
                  <a:pt x="134" y="122"/>
                  <a:pt x="148" y="120"/>
                  <a:pt x="161" y="117"/>
                </a:cubicBezTo>
                <a:cubicBezTo>
                  <a:pt x="167" y="115"/>
                  <a:pt x="174" y="113"/>
                  <a:pt x="180" y="112"/>
                </a:cubicBezTo>
                <a:cubicBezTo>
                  <a:pt x="186" y="110"/>
                  <a:pt x="191" y="109"/>
                  <a:pt x="195" y="105"/>
                </a:cubicBezTo>
                <a:cubicBezTo>
                  <a:pt x="195" y="105"/>
                  <a:pt x="195" y="105"/>
                  <a:pt x="195" y="105"/>
                </a:cubicBezTo>
                <a:cubicBezTo>
                  <a:pt x="176" y="91"/>
                  <a:pt x="152" y="88"/>
                  <a:pt x="129" y="80"/>
                </a:cubicBezTo>
                <a:cubicBezTo>
                  <a:pt x="128" y="81"/>
                  <a:pt x="128" y="81"/>
                  <a:pt x="127" y="81"/>
                </a:cubicBezTo>
                <a:close/>
                <a:moveTo>
                  <a:pt x="148" y="45"/>
                </a:moveTo>
                <a:cubicBezTo>
                  <a:pt x="149" y="59"/>
                  <a:pt x="142" y="72"/>
                  <a:pt x="130" y="80"/>
                </a:cubicBezTo>
                <a:cubicBezTo>
                  <a:pt x="142" y="83"/>
                  <a:pt x="154" y="87"/>
                  <a:pt x="166" y="90"/>
                </a:cubicBezTo>
                <a:cubicBezTo>
                  <a:pt x="177" y="93"/>
                  <a:pt x="187" y="97"/>
                  <a:pt x="196" y="104"/>
                </a:cubicBezTo>
                <a:cubicBezTo>
                  <a:pt x="196" y="103"/>
                  <a:pt x="196" y="103"/>
                  <a:pt x="196" y="102"/>
                </a:cubicBezTo>
                <a:cubicBezTo>
                  <a:pt x="196" y="102"/>
                  <a:pt x="196" y="102"/>
                  <a:pt x="196" y="102"/>
                </a:cubicBezTo>
                <a:cubicBezTo>
                  <a:pt x="196" y="89"/>
                  <a:pt x="186" y="76"/>
                  <a:pt x="178" y="66"/>
                </a:cubicBezTo>
                <a:cubicBezTo>
                  <a:pt x="170" y="56"/>
                  <a:pt x="160" y="48"/>
                  <a:pt x="148" y="40"/>
                </a:cubicBezTo>
                <a:cubicBezTo>
                  <a:pt x="148" y="41"/>
                  <a:pt x="148" y="43"/>
                  <a:pt x="148" y="45"/>
                </a:cubicBezTo>
                <a:close/>
                <a:moveTo>
                  <a:pt x="144" y="37"/>
                </a:moveTo>
                <a:cubicBezTo>
                  <a:pt x="142" y="37"/>
                  <a:pt x="143" y="38"/>
                  <a:pt x="144" y="38"/>
                </a:cubicBezTo>
                <a:cubicBezTo>
                  <a:pt x="144" y="39"/>
                  <a:pt x="144" y="39"/>
                  <a:pt x="145" y="39"/>
                </a:cubicBezTo>
                <a:cubicBezTo>
                  <a:pt x="145" y="39"/>
                  <a:pt x="146" y="39"/>
                  <a:pt x="146" y="39"/>
                </a:cubicBezTo>
                <a:cubicBezTo>
                  <a:pt x="146" y="39"/>
                  <a:pt x="146" y="39"/>
                  <a:pt x="146" y="39"/>
                </a:cubicBezTo>
                <a:cubicBezTo>
                  <a:pt x="147" y="39"/>
                  <a:pt x="147" y="39"/>
                  <a:pt x="147" y="39"/>
                </a:cubicBezTo>
                <a:cubicBezTo>
                  <a:pt x="147" y="39"/>
                  <a:pt x="147" y="39"/>
                  <a:pt x="147" y="39"/>
                </a:cubicBezTo>
                <a:cubicBezTo>
                  <a:pt x="146" y="39"/>
                  <a:pt x="146" y="39"/>
                  <a:pt x="146" y="38"/>
                </a:cubicBezTo>
                <a:cubicBezTo>
                  <a:pt x="145" y="38"/>
                  <a:pt x="144" y="37"/>
                  <a:pt x="144" y="37"/>
                </a:cubicBezTo>
                <a:close/>
                <a:moveTo>
                  <a:pt x="163" y="4"/>
                </a:moveTo>
                <a:cubicBezTo>
                  <a:pt x="165" y="11"/>
                  <a:pt x="163" y="19"/>
                  <a:pt x="160" y="26"/>
                </a:cubicBezTo>
                <a:cubicBezTo>
                  <a:pt x="158" y="29"/>
                  <a:pt x="156" y="33"/>
                  <a:pt x="153" y="35"/>
                </a:cubicBezTo>
                <a:cubicBezTo>
                  <a:pt x="152" y="37"/>
                  <a:pt x="150" y="38"/>
                  <a:pt x="149" y="39"/>
                </a:cubicBezTo>
                <a:cubicBezTo>
                  <a:pt x="149" y="39"/>
                  <a:pt x="149" y="39"/>
                  <a:pt x="149" y="39"/>
                </a:cubicBezTo>
                <a:cubicBezTo>
                  <a:pt x="161" y="47"/>
                  <a:pt x="172" y="57"/>
                  <a:pt x="181" y="68"/>
                </a:cubicBezTo>
                <a:cubicBezTo>
                  <a:pt x="185" y="74"/>
                  <a:pt x="189" y="79"/>
                  <a:pt x="192" y="86"/>
                </a:cubicBezTo>
                <a:cubicBezTo>
                  <a:pt x="195" y="90"/>
                  <a:pt x="197" y="96"/>
                  <a:pt x="197" y="102"/>
                </a:cubicBezTo>
                <a:cubicBezTo>
                  <a:pt x="197" y="102"/>
                  <a:pt x="197" y="102"/>
                  <a:pt x="197" y="102"/>
                </a:cubicBezTo>
                <a:cubicBezTo>
                  <a:pt x="198" y="100"/>
                  <a:pt x="198" y="98"/>
                  <a:pt x="198" y="96"/>
                </a:cubicBezTo>
                <a:cubicBezTo>
                  <a:pt x="198" y="94"/>
                  <a:pt x="198" y="92"/>
                  <a:pt x="198" y="90"/>
                </a:cubicBezTo>
                <a:cubicBezTo>
                  <a:pt x="199" y="86"/>
                  <a:pt x="199" y="81"/>
                  <a:pt x="198" y="77"/>
                </a:cubicBezTo>
                <a:cubicBezTo>
                  <a:pt x="198" y="67"/>
                  <a:pt x="196" y="58"/>
                  <a:pt x="193" y="49"/>
                </a:cubicBezTo>
                <a:cubicBezTo>
                  <a:pt x="190" y="40"/>
                  <a:pt x="185" y="31"/>
                  <a:pt x="180" y="23"/>
                </a:cubicBezTo>
                <a:cubicBezTo>
                  <a:pt x="175" y="16"/>
                  <a:pt x="170" y="10"/>
                  <a:pt x="164" y="4"/>
                </a:cubicBezTo>
                <a:cubicBezTo>
                  <a:pt x="164" y="4"/>
                  <a:pt x="164" y="4"/>
                  <a:pt x="163" y="4"/>
                </a:cubicBezTo>
                <a:close/>
                <a:moveTo>
                  <a:pt x="160" y="1"/>
                </a:moveTo>
                <a:cubicBezTo>
                  <a:pt x="160" y="2"/>
                  <a:pt x="161" y="2"/>
                  <a:pt x="162" y="3"/>
                </a:cubicBezTo>
                <a:cubicBezTo>
                  <a:pt x="162" y="2"/>
                  <a:pt x="162" y="2"/>
                  <a:pt x="162" y="2"/>
                </a:cubicBezTo>
                <a:cubicBezTo>
                  <a:pt x="161" y="2"/>
                  <a:pt x="161" y="2"/>
                  <a:pt x="161" y="2"/>
                </a:cubicBezTo>
                <a:cubicBezTo>
                  <a:pt x="161" y="1"/>
                  <a:pt x="160" y="1"/>
                  <a:pt x="160" y="1"/>
                </a:cubicBezTo>
                <a:close/>
              </a:path>
            </a:pathLst>
          </a:custGeom>
          <a:solidFill>
            <a:srgbClr val="FFFFFF">
              <a:alpha val="100000"/>
            </a:srgbClr>
          </a:solidFill>
          <a:ln w="9525">
            <a:noFill/>
          </a:ln>
        </p:spPr>
        <p:txBody>
          <a:bodyPr/>
          <a:lstStyle/>
          <a:p>
            <a:endParaRPr lang="zh-CN" altLang="en-US"/>
          </a:p>
        </p:txBody>
      </p:sp>
      <p:sp>
        <p:nvSpPr>
          <p:cNvPr id="24649" name="Freeform 222"/>
          <p:cNvSpPr>
            <a:spLocks noEditPoints="1"/>
          </p:cNvSpPr>
          <p:nvPr/>
        </p:nvSpPr>
        <p:spPr>
          <a:xfrm>
            <a:off x="9236075" y="4683125"/>
            <a:ext cx="1095375" cy="185738"/>
          </a:xfrm>
          <a:custGeom>
            <a:avLst/>
            <a:gdLst>
              <a:gd name="txL" fmla="*/ 0 w 142"/>
              <a:gd name="txT" fmla="*/ 0 h 24"/>
              <a:gd name="txR" fmla="*/ 142 w 142"/>
              <a:gd name="txB" fmla="*/ 24 h 24"/>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42" h="24">
                <a:moveTo>
                  <a:pt x="94" y="1"/>
                </a:moveTo>
                <a:cubicBezTo>
                  <a:pt x="71" y="2"/>
                  <a:pt x="48" y="2"/>
                  <a:pt x="24" y="4"/>
                </a:cubicBezTo>
                <a:cubicBezTo>
                  <a:pt x="24" y="4"/>
                  <a:pt x="24" y="4"/>
                  <a:pt x="24" y="4"/>
                </a:cubicBezTo>
                <a:cubicBezTo>
                  <a:pt x="24" y="3"/>
                  <a:pt x="24" y="3"/>
                  <a:pt x="24" y="3"/>
                </a:cubicBezTo>
                <a:cubicBezTo>
                  <a:pt x="20" y="4"/>
                  <a:pt x="17" y="4"/>
                  <a:pt x="14" y="4"/>
                </a:cubicBezTo>
                <a:cubicBezTo>
                  <a:pt x="12" y="4"/>
                  <a:pt x="10" y="4"/>
                  <a:pt x="8" y="5"/>
                </a:cubicBezTo>
                <a:cubicBezTo>
                  <a:pt x="6" y="5"/>
                  <a:pt x="3" y="4"/>
                  <a:pt x="2" y="6"/>
                </a:cubicBezTo>
                <a:cubicBezTo>
                  <a:pt x="0" y="9"/>
                  <a:pt x="1" y="13"/>
                  <a:pt x="1" y="15"/>
                </a:cubicBezTo>
                <a:cubicBezTo>
                  <a:pt x="2" y="17"/>
                  <a:pt x="2" y="20"/>
                  <a:pt x="4" y="22"/>
                </a:cubicBezTo>
                <a:cubicBezTo>
                  <a:pt x="6" y="23"/>
                  <a:pt x="8" y="23"/>
                  <a:pt x="11" y="23"/>
                </a:cubicBezTo>
                <a:cubicBezTo>
                  <a:pt x="11" y="23"/>
                  <a:pt x="11" y="23"/>
                  <a:pt x="12" y="23"/>
                </a:cubicBezTo>
                <a:cubicBezTo>
                  <a:pt x="12" y="24"/>
                  <a:pt x="13" y="24"/>
                  <a:pt x="14" y="24"/>
                </a:cubicBezTo>
                <a:cubicBezTo>
                  <a:pt x="18" y="24"/>
                  <a:pt x="21" y="24"/>
                  <a:pt x="25" y="24"/>
                </a:cubicBezTo>
                <a:cubicBezTo>
                  <a:pt x="25" y="24"/>
                  <a:pt x="25" y="23"/>
                  <a:pt x="25" y="23"/>
                </a:cubicBezTo>
                <a:cubicBezTo>
                  <a:pt x="48" y="23"/>
                  <a:pt x="71" y="22"/>
                  <a:pt x="95" y="21"/>
                </a:cubicBezTo>
                <a:cubicBezTo>
                  <a:pt x="99" y="20"/>
                  <a:pt x="104" y="21"/>
                  <a:pt x="109" y="19"/>
                </a:cubicBezTo>
                <a:cubicBezTo>
                  <a:pt x="120" y="16"/>
                  <a:pt x="130" y="12"/>
                  <a:pt x="141" y="9"/>
                </a:cubicBezTo>
                <a:cubicBezTo>
                  <a:pt x="141" y="9"/>
                  <a:pt x="142" y="8"/>
                  <a:pt x="141" y="8"/>
                </a:cubicBezTo>
                <a:cubicBezTo>
                  <a:pt x="131" y="6"/>
                  <a:pt x="120" y="3"/>
                  <a:pt x="110" y="1"/>
                </a:cubicBezTo>
                <a:cubicBezTo>
                  <a:pt x="105" y="0"/>
                  <a:pt x="100" y="1"/>
                  <a:pt x="94" y="1"/>
                </a:cubicBezTo>
                <a:close/>
                <a:moveTo>
                  <a:pt x="93" y="2"/>
                </a:moveTo>
                <a:cubicBezTo>
                  <a:pt x="97" y="2"/>
                  <a:pt x="101" y="2"/>
                  <a:pt x="105" y="2"/>
                </a:cubicBezTo>
                <a:cubicBezTo>
                  <a:pt x="104" y="3"/>
                  <a:pt x="103" y="4"/>
                  <a:pt x="101" y="4"/>
                </a:cubicBezTo>
                <a:cubicBezTo>
                  <a:pt x="101" y="4"/>
                  <a:pt x="101" y="4"/>
                  <a:pt x="101" y="4"/>
                </a:cubicBezTo>
                <a:cubicBezTo>
                  <a:pt x="75" y="6"/>
                  <a:pt x="49" y="5"/>
                  <a:pt x="23" y="8"/>
                </a:cubicBezTo>
                <a:cubicBezTo>
                  <a:pt x="23" y="8"/>
                  <a:pt x="23" y="9"/>
                  <a:pt x="23" y="9"/>
                </a:cubicBezTo>
                <a:cubicBezTo>
                  <a:pt x="49" y="6"/>
                  <a:pt x="75" y="9"/>
                  <a:pt x="101" y="5"/>
                </a:cubicBezTo>
                <a:cubicBezTo>
                  <a:pt x="101" y="5"/>
                  <a:pt x="101" y="5"/>
                  <a:pt x="101" y="6"/>
                </a:cubicBezTo>
                <a:cubicBezTo>
                  <a:pt x="103" y="6"/>
                  <a:pt x="105" y="6"/>
                  <a:pt x="104" y="9"/>
                </a:cubicBezTo>
                <a:cubicBezTo>
                  <a:pt x="104" y="10"/>
                  <a:pt x="102" y="11"/>
                  <a:pt x="101" y="12"/>
                </a:cubicBezTo>
                <a:cubicBezTo>
                  <a:pt x="101" y="12"/>
                  <a:pt x="101" y="12"/>
                  <a:pt x="101" y="12"/>
                </a:cubicBezTo>
                <a:cubicBezTo>
                  <a:pt x="75" y="13"/>
                  <a:pt x="49" y="15"/>
                  <a:pt x="23" y="15"/>
                </a:cubicBezTo>
                <a:cubicBezTo>
                  <a:pt x="22" y="15"/>
                  <a:pt x="22" y="15"/>
                  <a:pt x="22" y="15"/>
                </a:cubicBezTo>
                <a:cubicBezTo>
                  <a:pt x="22" y="12"/>
                  <a:pt x="22" y="8"/>
                  <a:pt x="24" y="5"/>
                </a:cubicBezTo>
                <a:cubicBezTo>
                  <a:pt x="24" y="5"/>
                  <a:pt x="24" y="5"/>
                  <a:pt x="25" y="5"/>
                </a:cubicBezTo>
                <a:cubicBezTo>
                  <a:pt x="47" y="4"/>
                  <a:pt x="70" y="3"/>
                  <a:pt x="93" y="2"/>
                </a:cubicBezTo>
                <a:close/>
                <a:moveTo>
                  <a:pt x="24" y="23"/>
                </a:moveTo>
                <a:cubicBezTo>
                  <a:pt x="24" y="23"/>
                  <a:pt x="24" y="23"/>
                  <a:pt x="24" y="23"/>
                </a:cubicBezTo>
                <a:cubicBezTo>
                  <a:pt x="22" y="23"/>
                  <a:pt x="20" y="23"/>
                  <a:pt x="18" y="23"/>
                </a:cubicBezTo>
                <a:cubicBezTo>
                  <a:pt x="16" y="21"/>
                  <a:pt x="16" y="18"/>
                  <a:pt x="15" y="16"/>
                </a:cubicBezTo>
                <a:cubicBezTo>
                  <a:pt x="15" y="15"/>
                  <a:pt x="15" y="14"/>
                  <a:pt x="15" y="12"/>
                </a:cubicBezTo>
                <a:cubicBezTo>
                  <a:pt x="14" y="10"/>
                  <a:pt x="15" y="8"/>
                  <a:pt x="16" y="6"/>
                </a:cubicBezTo>
                <a:cubicBezTo>
                  <a:pt x="16" y="6"/>
                  <a:pt x="16" y="5"/>
                  <a:pt x="15" y="6"/>
                </a:cubicBezTo>
                <a:cubicBezTo>
                  <a:pt x="12" y="8"/>
                  <a:pt x="13" y="12"/>
                  <a:pt x="14" y="15"/>
                </a:cubicBezTo>
                <a:cubicBezTo>
                  <a:pt x="15" y="18"/>
                  <a:pt x="15" y="21"/>
                  <a:pt x="17" y="23"/>
                </a:cubicBezTo>
                <a:cubicBezTo>
                  <a:pt x="16" y="23"/>
                  <a:pt x="15" y="23"/>
                  <a:pt x="14" y="23"/>
                </a:cubicBezTo>
                <a:cubicBezTo>
                  <a:pt x="14" y="23"/>
                  <a:pt x="13" y="23"/>
                  <a:pt x="12" y="22"/>
                </a:cubicBezTo>
                <a:cubicBezTo>
                  <a:pt x="12" y="22"/>
                  <a:pt x="12" y="22"/>
                  <a:pt x="12" y="22"/>
                </a:cubicBezTo>
                <a:cubicBezTo>
                  <a:pt x="12" y="21"/>
                  <a:pt x="10" y="17"/>
                  <a:pt x="9" y="13"/>
                </a:cubicBezTo>
                <a:cubicBezTo>
                  <a:pt x="9" y="10"/>
                  <a:pt x="8" y="7"/>
                  <a:pt x="11" y="5"/>
                </a:cubicBezTo>
                <a:cubicBezTo>
                  <a:pt x="13" y="5"/>
                  <a:pt x="16" y="5"/>
                  <a:pt x="18" y="5"/>
                </a:cubicBezTo>
                <a:cubicBezTo>
                  <a:pt x="19" y="5"/>
                  <a:pt x="21" y="5"/>
                  <a:pt x="23" y="5"/>
                </a:cubicBezTo>
                <a:cubicBezTo>
                  <a:pt x="19" y="10"/>
                  <a:pt x="21" y="19"/>
                  <a:pt x="25" y="23"/>
                </a:cubicBezTo>
                <a:cubicBezTo>
                  <a:pt x="25" y="23"/>
                  <a:pt x="25" y="23"/>
                  <a:pt x="24" y="23"/>
                </a:cubicBezTo>
                <a:close/>
                <a:moveTo>
                  <a:pt x="8" y="22"/>
                </a:moveTo>
                <a:cubicBezTo>
                  <a:pt x="4" y="21"/>
                  <a:pt x="3" y="18"/>
                  <a:pt x="3" y="15"/>
                </a:cubicBezTo>
                <a:cubicBezTo>
                  <a:pt x="3" y="14"/>
                  <a:pt x="2" y="10"/>
                  <a:pt x="2" y="9"/>
                </a:cubicBezTo>
                <a:cubicBezTo>
                  <a:pt x="3" y="7"/>
                  <a:pt x="5" y="7"/>
                  <a:pt x="7" y="7"/>
                </a:cubicBezTo>
                <a:cubicBezTo>
                  <a:pt x="7" y="8"/>
                  <a:pt x="7" y="9"/>
                  <a:pt x="7" y="10"/>
                </a:cubicBezTo>
                <a:cubicBezTo>
                  <a:pt x="7" y="12"/>
                  <a:pt x="8" y="14"/>
                  <a:pt x="8" y="15"/>
                </a:cubicBezTo>
                <a:cubicBezTo>
                  <a:pt x="8" y="18"/>
                  <a:pt x="9" y="20"/>
                  <a:pt x="10" y="22"/>
                </a:cubicBezTo>
                <a:cubicBezTo>
                  <a:pt x="10" y="22"/>
                  <a:pt x="10" y="22"/>
                  <a:pt x="10" y="22"/>
                </a:cubicBezTo>
                <a:cubicBezTo>
                  <a:pt x="9" y="22"/>
                  <a:pt x="8" y="22"/>
                  <a:pt x="8" y="22"/>
                </a:cubicBezTo>
                <a:close/>
                <a:moveTo>
                  <a:pt x="25" y="23"/>
                </a:moveTo>
                <a:cubicBezTo>
                  <a:pt x="25" y="23"/>
                  <a:pt x="25" y="23"/>
                  <a:pt x="25" y="23"/>
                </a:cubicBezTo>
                <a:cubicBezTo>
                  <a:pt x="24" y="21"/>
                  <a:pt x="23" y="19"/>
                  <a:pt x="23" y="16"/>
                </a:cubicBezTo>
                <a:cubicBezTo>
                  <a:pt x="49" y="16"/>
                  <a:pt x="75" y="16"/>
                  <a:pt x="101" y="12"/>
                </a:cubicBezTo>
                <a:cubicBezTo>
                  <a:pt x="101" y="13"/>
                  <a:pt x="101" y="13"/>
                  <a:pt x="101" y="13"/>
                </a:cubicBezTo>
                <a:cubicBezTo>
                  <a:pt x="103" y="13"/>
                  <a:pt x="109" y="15"/>
                  <a:pt x="106" y="18"/>
                </a:cubicBezTo>
                <a:cubicBezTo>
                  <a:pt x="102" y="19"/>
                  <a:pt x="99" y="19"/>
                  <a:pt x="95" y="20"/>
                </a:cubicBezTo>
                <a:cubicBezTo>
                  <a:pt x="71" y="21"/>
                  <a:pt x="48" y="22"/>
                  <a:pt x="25" y="23"/>
                </a:cubicBezTo>
                <a:close/>
                <a:moveTo>
                  <a:pt x="138" y="9"/>
                </a:moveTo>
                <a:cubicBezTo>
                  <a:pt x="138" y="9"/>
                  <a:pt x="138" y="9"/>
                  <a:pt x="138" y="9"/>
                </a:cubicBezTo>
                <a:cubicBezTo>
                  <a:pt x="138" y="9"/>
                  <a:pt x="138" y="9"/>
                  <a:pt x="138" y="9"/>
                </a:cubicBezTo>
                <a:cubicBezTo>
                  <a:pt x="138" y="9"/>
                  <a:pt x="138" y="9"/>
                  <a:pt x="138" y="9"/>
                </a:cubicBezTo>
                <a:close/>
                <a:moveTo>
                  <a:pt x="127" y="6"/>
                </a:moveTo>
                <a:cubicBezTo>
                  <a:pt x="127" y="6"/>
                  <a:pt x="127" y="6"/>
                  <a:pt x="127" y="6"/>
                </a:cubicBezTo>
                <a:cubicBezTo>
                  <a:pt x="127" y="8"/>
                  <a:pt x="128" y="10"/>
                  <a:pt x="129" y="11"/>
                </a:cubicBezTo>
                <a:cubicBezTo>
                  <a:pt x="123" y="13"/>
                  <a:pt x="117" y="15"/>
                  <a:pt x="111" y="17"/>
                </a:cubicBezTo>
                <a:cubicBezTo>
                  <a:pt x="110" y="18"/>
                  <a:pt x="109" y="18"/>
                  <a:pt x="107" y="18"/>
                </a:cubicBezTo>
                <a:cubicBezTo>
                  <a:pt x="109" y="15"/>
                  <a:pt x="105" y="13"/>
                  <a:pt x="102" y="12"/>
                </a:cubicBezTo>
                <a:cubicBezTo>
                  <a:pt x="104" y="11"/>
                  <a:pt x="106" y="10"/>
                  <a:pt x="106" y="7"/>
                </a:cubicBezTo>
                <a:cubicBezTo>
                  <a:pt x="106" y="6"/>
                  <a:pt x="104" y="5"/>
                  <a:pt x="103" y="5"/>
                </a:cubicBezTo>
                <a:cubicBezTo>
                  <a:pt x="105" y="4"/>
                  <a:pt x="106" y="3"/>
                  <a:pt x="107" y="2"/>
                </a:cubicBezTo>
                <a:cubicBezTo>
                  <a:pt x="108" y="2"/>
                  <a:pt x="109" y="2"/>
                  <a:pt x="110" y="2"/>
                </a:cubicBezTo>
                <a:cubicBezTo>
                  <a:pt x="115" y="3"/>
                  <a:pt x="121" y="5"/>
                  <a:pt x="127" y="6"/>
                </a:cubicBezTo>
                <a:close/>
              </a:path>
            </a:pathLst>
          </a:custGeom>
          <a:solidFill>
            <a:srgbClr val="FFFFFF">
              <a:alpha val="100000"/>
            </a:srgbClr>
          </a:solidFill>
          <a:ln w="9525">
            <a:noFill/>
          </a:ln>
        </p:spPr>
        <p:txBody>
          <a:bodyPr/>
          <a:lstStyle/>
          <a:p>
            <a:endParaRPr lang="zh-CN" altLang="en-US"/>
          </a:p>
        </p:txBody>
      </p:sp>
      <p:sp>
        <p:nvSpPr>
          <p:cNvPr id="24650" name="Freeform 223"/>
          <p:cNvSpPr>
            <a:spLocks noEditPoints="1"/>
          </p:cNvSpPr>
          <p:nvPr/>
        </p:nvSpPr>
        <p:spPr>
          <a:xfrm>
            <a:off x="42863" y="4956175"/>
            <a:ext cx="933450" cy="633413"/>
          </a:xfrm>
          <a:custGeom>
            <a:avLst/>
            <a:gdLst>
              <a:gd name="txL" fmla="*/ 0 w 121"/>
              <a:gd name="txT" fmla="*/ 0 h 82"/>
              <a:gd name="txR" fmla="*/ 121 w 121"/>
              <a:gd name="txB" fmla="*/ 82 h 82"/>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21" h="82">
                <a:moveTo>
                  <a:pt x="45" y="64"/>
                </a:moveTo>
                <a:cubicBezTo>
                  <a:pt x="64" y="51"/>
                  <a:pt x="84" y="39"/>
                  <a:pt x="103" y="26"/>
                </a:cubicBezTo>
                <a:cubicBezTo>
                  <a:pt x="103" y="26"/>
                  <a:pt x="103" y="26"/>
                  <a:pt x="103" y="26"/>
                </a:cubicBezTo>
                <a:cubicBezTo>
                  <a:pt x="103" y="26"/>
                  <a:pt x="103" y="26"/>
                  <a:pt x="104" y="26"/>
                </a:cubicBezTo>
                <a:cubicBezTo>
                  <a:pt x="106" y="24"/>
                  <a:pt x="109" y="22"/>
                  <a:pt x="112" y="20"/>
                </a:cubicBezTo>
                <a:cubicBezTo>
                  <a:pt x="113" y="19"/>
                  <a:pt x="115" y="18"/>
                  <a:pt x="116" y="17"/>
                </a:cubicBezTo>
                <a:cubicBezTo>
                  <a:pt x="118" y="15"/>
                  <a:pt x="121" y="14"/>
                  <a:pt x="121" y="12"/>
                </a:cubicBezTo>
                <a:cubicBezTo>
                  <a:pt x="121" y="9"/>
                  <a:pt x="118" y="6"/>
                  <a:pt x="117" y="4"/>
                </a:cubicBezTo>
                <a:cubicBezTo>
                  <a:pt x="115" y="3"/>
                  <a:pt x="113" y="0"/>
                  <a:pt x="110" y="0"/>
                </a:cubicBezTo>
                <a:cubicBezTo>
                  <a:pt x="108" y="0"/>
                  <a:pt x="106" y="1"/>
                  <a:pt x="105" y="3"/>
                </a:cubicBezTo>
                <a:cubicBezTo>
                  <a:pt x="104" y="2"/>
                  <a:pt x="104" y="2"/>
                  <a:pt x="103" y="3"/>
                </a:cubicBezTo>
                <a:cubicBezTo>
                  <a:pt x="102" y="3"/>
                  <a:pt x="102" y="3"/>
                  <a:pt x="101" y="3"/>
                </a:cubicBezTo>
                <a:cubicBezTo>
                  <a:pt x="98" y="5"/>
                  <a:pt x="95" y="7"/>
                  <a:pt x="92" y="9"/>
                </a:cubicBezTo>
                <a:cubicBezTo>
                  <a:pt x="92" y="9"/>
                  <a:pt x="92" y="9"/>
                  <a:pt x="92" y="10"/>
                </a:cubicBezTo>
                <a:cubicBezTo>
                  <a:pt x="72" y="22"/>
                  <a:pt x="53" y="35"/>
                  <a:pt x="34" y="47"/>
                </a:cubicBezTo>
                <a:cubicBezTo>
                  <a:pt x="30" y="50"/>
                  <a:pt x="26" y="52"/>
                  <a:pt x="23" y="56"/>
                </a:cubicBezTo>
                <a:cubicBezTo>
                  <a:pt x="16" y="65"/>
                  <a:pt x="9" y="73"/>
                  <a:pt x="1" y="81"/>
                </a:cubicBezTo>
                <a:cubicBezTo>
                  <a:pt x="0" y="81"/>
                  <a:pt x="1" y="82"/>
                  <a:pt x="2" y="82"/>
                </a:cubicBezTo>
                <a:cubicBezTo>
                  <a:pt x="12" y="79"/>
                  <a:pt x="22" y="76"/>
                  <a:pt x="32" y="72"/>
                </a:cubicBezTo>
                <a:cubicBezTo>
                  <a:pt x="37" y="70"/>
                  <a:pt x="41" y="67"/>
                  <a:pt x="45" y="64"/>
                </a:cubicBezTo>
                <a:close/>
                <a:moveTo>
                  <a:pt x="45" y="62"/>
                </a:moveTo>
                <a:cubicBezTo>
                  <a:pt x="42" y="65"/>
                  <a:pt x="39" y="67"/>
                  <a:pt x="35" y="69"/>
                </a:cubicBezTo>
                <a:cubicBezTo>
                  <a:pt x="36" y="68"/>
                  <a:pt x="36" y="66"/>
                  <a:pt x="37" y="65"/>
                </a:cubicBezTo>
                <a:cubicBezTo>
                  <a:pt x="37" y="65"/>
                  <a:pt x="38" y="65"/>
                  <a:pt x="38" y="64"/>
                </a:cubicBezTo>
                <a:cubicBezTo>
                  <a:pt x="59" y="50"/>
                  <a:pt x="82" y="37"/>
                  <a:pt x="102" y="21"/>
                </a:cubicBezTo>
                <a:cubicBezTo>
                  <a:pt x="102" y="21"/>
                  <a:pt x="102" y="21"/>
                  <a:pt x="102" y="21"/>
                </a:cubicBezTo>
                <a:cubicBezTo>
                  <a:pt x="81" y="37"/>
                  <a:pt x="57" y="48"/>
                  <a:pt x="37" y="64"/>
                </a:cubicBezTo>
                <a:cubicBezTo>
                  <a:pt x="37" y="64"/>
                  <a:pt x="37" y="64"/>
                  <a:pt x="37" y="64"/>
                </a:cubicBezTo>
                <a:cubicBezTo>
                  <a:pt x="35" y="64"/>
                  <a:pt x="33" y="65"/>
                  <a:pt x="32" y="62"/>
                </a:cubicBezTo>
                <a:cubicBezTo>
                  <a:pt x="32" y="61"/>
                  <a:pt x="33" y="60"/>
                  <a:pt x="34" y="58"/>
                </a:cubicBezTo>
                <a:cubicBezTo>
                  <a:pt x="34" y="58"/>
                  <a:pt x="34" y="58"/>
                  <a:pt x="33" y="58"/>
                </a:cubicBezTo>
                <a:cubicBezTo>
                  <a:pt x="55" y="44"/>
                  <a:pt x="77" y="29"/>
                  <a:pt x="98" y="15"/>
                </a:cubicBezTo>
                <a:cubicBezTo>
                  <a:pt x="98" y="15"/>
                  <a:pt x="98" y="15"/>
                  <a:pt x="98" y="15"/>
                </a:cubicBezTo>
                <a:cubicBezTo>
                  <a:pt x="101" y="17"/>
                  <a:pt x="103" y="21"/>
                  <a:pt x="102" y="25"/>
                </a:cubicBezTo>
                <a:cubicBezTo>
                  <a:pt x="102" y="25"/>
                  <a:pt x="102" y="25"/>
                  <a:pt x="102" y="25"/>
                </a:cubicBezTo>
                <a:cubicBezTo>
                  <a:pt x="83" y="37"/>
                  <a:pt x="64" y="50"/>
                  <a:pt x="45" y="62"/>
                </a:cubicBezTo>
                <a:close/>
                <a:moveTo>
                  <a:pt x="93" y="10"/>
                </a:moveTo>
                <a:cubicBezTo>
                  <a:pt x="93" y="9"/>
                  <a:pt x="93" y="9"/>
                  <a:pt x="93" y="9"/>
                </a:cubicBezTo>
                <a:cubicBezTo>
                  <a:pt x="95" y="8"/>
                  <a:pt x="96" y="7"/>
                  <a:pt x="98" y="6"/>
                </a:cubicBezTo>
                <a:cubicBezTo>
                  <a:pt x="101" y="6"/>
                  <a:pt x="102" y="9"/>
                  <a:pt x="104" y="10"/>
                </a:cubicBezTo>
                <a:cubicBezTo>
                  <a:pt x="105" y="11"/>
                  <a:pt x="106" y="12"/>
                  <a:pt x="107" y="13"/>
                </a:cubicBezTo>
                <a:cubicBezTo>
                  <a:pt x="108" y="15"/>
                  <a:pt x="109" y="17"/>
                  <a:pt x="109" y="19"/>
                </a:cubicBezTo>
                <a:cubicBezTo>
                  <a:pt x="109" y="20"/>
                  <a:pt x="110" y="20"/>
                  <a:pt x="110" y="20"/>
                </a:cubicBezTo>
                <a:cubicBezTo>
                  <a:pt x="111" y="15"/>
                  <a:pt x="108" y="13"/>
                  <a:pt x="105" y="11"/>
                </a:cubicBezTo>
                <a:cubicBezTo>
                  <a:pt x="103" y="9"/>
                  <a:pt x="102" y="6"/>
                  <a:pt x="99" y="6"/>
                </a:cubicBezTo>
                <a:cubicBezTo>
                  <a:pt x="100" y="5"/>
                  <a:pt x="100" y="5"/>
                  <a:pt x="101" y="4"/>
                </a:cubicBezTo>
                <a:cubicBezTo>
                  <a:pt x="102" y="4"/>
                  <a:pt x="103" y="4"/>
                  <a:pt x="103" y="4"/>
                </a:cubicBezTo>
                <a:cubicBezTo>
                  <a:pt x="103" y="4"/>
                  <a:pt x="103" y="4"/>
                  <a:pt x="103" y="4"/>
                </a:cubicBezTo>
                <a:cubicBezTo>
                  <a:pt x="104" y="5"/>
                  <a:pt x="108" y="7"/>
                  <a:pt x="111" y="10"/>
                </a:cubicBezTo>
                <a:cubicBezTo>
                  <a:pt x="113" y="12"/>
                  <a:pt x="115" y="15"/>
                  <a:pt x="113" y="18"/>
                </a:cubicBezTo>
                <a:cubicBezTo>
                  <a:pt x="112" y="19"/>
                  <a:pt x="109" y="20"/>
                  <a:pt x="108" y="21"/>
                </a:cubicBezTo>
                <a:cubicBezTo>
                  <a:pt x="107" y="22"/>
                  <a:pt x="105" y="23"/>
                  <a:pt x="104" y="24"/>
                </a:cubicBezTo>
                <a:cubicBezTo>
                  <a:pt x="104" y="18"/>
                  <a:pt x="98" y="11"/>
                  <a:pt x="92" y="10"/>
                </a:cubicBezTo>
                <a:cubicBezTo>
                  <a:pt x="92" y="10"/>
                  <a:pt x="93" y="10"/>
                  <a:pt x="93" y="10"/>
                </a:cubicBezTo>
                <a:close/>
                <a:moveTo>
                  <a:pt x="108" y="2"/>
                </a:moveTo>
                <a:cubicBezTo>
                  <a:pt x="111" y="1"/>
                  <a:pt x="113" y="3"/>
                  <a:pt x="115" y="5"/>
                </a:cubicBezTo>
                <a:cubicBezTo>
                  <a:pt x="116" y="6"/>
                  <a:pt x="119" y="8"/>
                  <a:pt x="119" y="10"/>
                </a:cubicBezTo>
                <a:cubicBezTo>
                  <a:pt x="119" y="12"/>
                  <a:pt x="118" y="13"/>
                  <a:pt x="116" y="14"/>
                </a:cubicBezTo>
                <a:cubicBezTo>
                  <a:pt x="116" y="13"/>
                  <a:pt x="115" y="12"/>
                  <a:pt x="114" y="11"/>
                </a:cubicBezTo>
                <a:cubicBezTo>
                  <a:pt x="113" y="10"/>
                  <a:pt x="112" y="9"/>
                  <a:pt x="111" y="8"/>
                </a:cubicBezTo>
                <a:cubicBezTo>
                  <a:pt x="109" y="6"/>
                  <a:pt x="108" y="4"/>
                  <a:pt x="105" y="3"/>
                </a:cubicBezTo>
                <a:cubicBezTo>
                  <a:pt x="105" y="3"/>
                  <a:pt x="105" y="3"/>
                  <a:pt x="105" y="3"/>
                </a:cubicBezTo>
                <a:cubicBezTo>
                  <a:pt x="106" y="3"/>
                  <a:pt x="107" y="2"/>
                  <a:pt x="108" y="2"/>
                </a:cubicBezTo>
                <a:close/>
                <a:moveTo>
                  <a:pt x="92" y="10"/>
                </a:moveTo>
                <a:cubicBezTo>
                  <a:pt x="92" y="10"/>
                  <a:pt x="92" y="10"/>
                  <a:pt x="92" y="10"/>
                </a:cubicBezTo>
                <a:cubicBezTo>
                  <a:pt x="94" y="11"/>
                  <a:pt x="96" y="13"/>
                  <a:pt x="98" y="14"/>
                </a:cubicBezTo>
                <a:cubicBezTo>
                  <a:pt x="76" y="28"/>
                  <a:pt x="54" y="42"/>
                  <a:pt x="33" y="58"/>
                </a:cubicBezTo>
                <a:cubicBezTo>
                  <a:pt x="33" y="58"/>
                  <a:pt x="33" y="58"/>
                  <a:pt x="33" y="58"/>
                </a:cubicBezTo>
                <a:cubicBezTo>
                  <a:pt x="31" y="58"/>
                  <a:pt x="25" y="60"/>
                  <a:pt x="25" y="55"/>
                </a:cubicBezTo>
                <a:cubicBezTo>
                  <a:pt x="28" y="53"/>
                  <a:pt x="31" y="51"/>
                  <a:pt x="35" y="49"/>
                </a:cubicBezTo>
                <a:cubicBezTo>
                  <a:pt x="54" y="36"/>
                  <a:pt x="73" y="23"/>
                  <a:pt x="92" y="10"/>
                </a:cubicBezTo>
                <a:close/>
                <a:moveTo>
                  <a:pt x="4" y="80"/>
                </a:moveTo>
                <a:cubicBezTo>
                  <a:pt x="4" y="80"/>
                  <a:pt x="4" y="80"/>
                  <a:pt x="4" y="80"/>
                </a:cubicBezTo>
                <a:cubicBezTo>
                  <a:pt x="4" y="80"/>
                  <a:pt x="4" y="80"/>
                  <a:pt x="4" y="80"/>
                </a:cubicBezTo>
                <a:cubicBezTo>
                  <a:pt x="4" y="80"/>
                  <a:pt x="4" y="80"/>
                  <a:pt x="4" y="80"/>
                </a:cubicBezTo>
                <a:close/>
                <a:moveTo>
                  <a:pt x="14" y="77"/>
                </a:moveTo>
                <a:cubicBezTo>
                  <a:pt x="14" y="77"/>
                  <a:pt x="14" y="77"/>
                  <a:pt x="14" y="77"/>
                </a:cubicBezTo>
                <a:cubicBezTo>
                  <a:pt x="13" y="75"/>
                  <a:pt x="12" y="74"/>
                  <a:pt x="10" y="73"/>
                </a:cubicBezTo>
                <a:cubicBezTo>
                  <a:pt x="14" y="69"/>
                  <a:pt x="18" y="64"/>
                  <a:pt x="22" y="59"/>
                </a:cubicBezTo>
                <a:cubicBezTo>
                  <a:pt x="23" y="58"/>
                  <a:pt x="24" y="57"/>
                  <a:pt x="25" y="56"/>
                </a:cubicBezTo>
                <a:cubicBezTo>
                  <a:pt x="25" y="60"/>
                  <a:pt x="29" y="60"/>
                  <a:pt x="32" y="59"/>
                </a:cubicBezTo>
                <a:cubicBezTo>
                  <a:pt x="31" y="61"/>
                  <a:pt x="30" y="63"/>
                  <a:pt x="32" y="65"/>
                </a:cubicBezTo>
                <a:cubicBezTo>
                  <a:pt x="33" y="66"/>
                  <a:pt x="34" y="66"/>
                  <a:pt x="35" y="65"/>
                </a:cubicBezTo>
                <a:cubicBezTo>
                  <a:pt x="34" y="67"/>
                  <a:pt x="34" y="68"/>
                  <a:pt x="33" y="70"/>
                </a:cubicBezTo>
                <a:cubicBezTo>
                  <a:pt x="33" y="70"/>
                  <a:pt x="32" y="71"/>
                  <a:pt x="31" y="71"/>
                </a:cubicBezTo>
                <a:cubicBezTo>
                  <a:pt x="26" y="73"/>
                  <a:pt x="20" y="75"/>
                  <a:pt x="14" y="77"/>
                </a:cubicBezTo>
                <a:close/>
              </a:path>
            </a:pathLst>
          </a:custGeom>
          <a:solidFill>
            <a:srgbClr val="FFFFFF">
              <a:alpha val="100000"/>
            </a:srgbClr>
          </a:solidFill>
          <a:ln w="9525">
            <a:noFill/>
          </a:ln>
        </p:spPr>
        <p:txBody>
          <a:bodyPr/>
          <a:lstStyle/>
          <a:p>
            <a:endParaRPr lang="zh-CN" altLang="en-US"/>
          </a:p>
        </p:txBody>
      </p:sp>
      <p:sp>
        <p:nvSpPr>
          <p:cNvPr id="24651" name="Freeform 253"/>
          <p:cNvSpPr>
            <a:spLocks noEditPoints="1"/>
          </p:cNvSpPr>
          <p:nvPr/>
        </p:nvSpPr>
        <p:spPr>
          <a:xfrm>
            <a:off x="9513888" y="5076825"/>
            <a:ext cx="985837" cy="1057275"/>
          </a:xfrm>
          <a:custGeom>
            <a:avLst/>
            <a:gdLst>
              <a:gd name="txL" fmla="*/ 0 w 128"/>
              <a:gd name="txT" fmla="*/ 0 h 137"/>
              <a:gd name="txR" fmla="*/ 128 w 128"/>
              <a:gd name="txB" fmla="*/ 137 h 137"/>
            </a:gdLst>
            <a:ahLst/>
            <a:cxnLst>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28" h="137">
                <a:moveTo>
                  <a:pt x="16" y="98"/>
                </a:moveTo>
                <a:cubicBezTo>
                  <a:pt x="10" y="104"/>
                  <a:pt x="5" y="110"/>
                  <a:pt x="0" y="117"/>
                </a:cubicBezTo>
                <a:cubicBezTo>
                  <a:pt x="0" y="117"/>
                  <a:pt x="0" y="117"/>
                  <a:pt x="0" y="117"/>
                </a:cubicBezTo>
                <a:cubicBezTo>
                  <a:pt x="22" y="97"/>
                  <a:pt x="46" y="79"/>
                  <a:pt x="68" y="60"/>
                </a:cubicBezTo>
                <a:cubicBezTo>
                  <a:pt x="69" y="58"/>
                  <a:pt x="70" y="57"/>
                  <a:pt x="72" y="55"/>
                </a:cubicBezTo>
                <a:cubicBezTo>
                  <a:pt x="72" y="55"/>
                  <a:pt x="72" y="55"/>
                  <a:pt x="72" y="55"/>
                </a:cubicBezTo>
                <a:cubicBezTo>
                  <a:pt x="71" y="58"/>
                  <a:pt x="69" y="60"/>
                  <a:pt x="68" y="62"/>
                </a:cubicBezTo>
                <a:cubicBezTo>
                  <a:pt x="52" y="87"/>
                  <a:pt x="37" y="112"/>
                  <a:pt x="22" y="137"/>
                </a:cubicBezTo>
                <a:cubicBezTo>
                  <a:pt x="22" y="137"/>
                  <a:pt x="22" y="137"/>
                  <a:pt x="22" y="137"/>
                </a:cubicBezTo>
                <a:cubicBezTo>
                  <a:pt x="28" y="132"/>
                  <a:pt x="33" y="125"/>
                  <a:pt x="38" y="119"/>
                </a:cubicBezTo>
                <a:cubicBezTo>
                  <a:pt x="52" y="103"/>
                  <a:pt x="63" y="86"/>
                  <a:pt x="75" y="67"/>
                </a:cubicBezTo>
                <a:cubicBezTo>
                  <a:pt x="76" y="66"/>
                  <a:pt x="79" y="61"/>
                  <a:pt x="80" y="54"/>
                </a:cubicBezTo>
                <a:cubicBezTo>
                  <a:pt x="82" y="54"/>
                  <a:pt x="83" y="54"/>
                  <a:pt x="84" y="54"/>
                </a:cubicBezTo>
                <a:cubicBezTo>
                  <a:pt x="87" y="53"/>
                  <a:pt x="90" y="50"/>
                  <a:pt x="94" y="51"/>
                </a:cubicBezTo>
                <a:cubicBezTo>
                  <a:pt x="95" y="51"/>
                  <a:pt x="97" y="52"/>
                  <a:pt x="98" y="53"/>
                </a:cubicBezTo>
                <a:cubicBezTo>
                  <a:pt x="101" y="54"/>
                  <a:pt x="104" y="54"/>
                  <a:pt x="107" y="54"/>
                </a:cubicBezTo>
                <a:cubicBezTo>
                  <a:pt x="112" y="54"/>
                  <a:pt x="117" y="54"/>
                  <a:pt x="121" y="52"/>
                </a:cubicBezTo>
                <a:cubicBezTo>
                  <a:pt x="125" y="49"/>
                  <a:pt x="128" y="45"/>
                  <a:pt x="128" y="41"/>
                </a:cubicBezTo>
                <a:cubicBezTo>
                  <a:pt x="128" y="36"/>
                  <a:pt x="125" y="31"/>
                  <a:pt x="122" y="28"/>
                </a:cubicBezTo>
                <a:cubicBezTo>
                  <a:pt x="120" y="26"/>
                  <a:pt x="119" y="25"/>
                  <a:pt x="117" y="25"/>
                </a:cubicBezTo>
                <a:cubicBezTo>
                  <a:pt x="116" y="25"/>
                  <a:pt x="115" y="25"/>
                  <a:pt x="114" y="26"/>
                </a:cubicBezTo>
                <a:cubicBezTo>
                  <a:pt x="108" y="29"/>
                  <a:pt x="103" y="34"/>
                  <a:pt x="97" y="38"/>
                </a:cubicBezTo>
                <a:cubicBezTo>
                  <a:pt x="92" y="42"/>
                  <a:pt x="87" y="43"/>
                  <a:pt x="81" y="44"/>
                </a:cubicBezTo>
                <a:cubicBezTo>
                  <a:pt x="81" y="39"/>
                  <a:pt x="82" y="35"/>
                  <a:pt x="84" y="30"/>
                </a:cubicBezTo>
                <a:cubicBezTo>
                  <a:pt x="88" y="24"/>
                  <a:pt x="92" y="18"/>
                  <a:pt x="94" y="11"/>
                </a:cubicBezTo>
                <a:cubicBezTo>
                  <a:pt x="94" y="10"/>
                  <a:pt x="94" y="9"/>
                  <a:pt x="94" y="8"/>
                </a:cubicBezTo>
                <a:cubicBezTo>
                  <a:pt x="93" y="7"/>
                  <a:pt x="92" y="6"/>
                  <a:pt x="91" y="5"/>
                </a:cubicBezTo>
                <a:cubicBezTo>
                  <a:pt x="87" y="2"/>
                  <a:pt x="81" y="0"/>
                  <a:pt x="76" y="1"/>
                </a:cubicBezTo>
                <a:cubicBezTo>
                  <a:pt x="72" y="2"/>
                  <a:pt x="68" y="5"/>
                  <a:pt x="67" y="10"/>
                </a:cubicBezTo>
                <a:cubicBezTo>
                  <a:pt x="65" y="14"/>
                  <a:pt x="65" y="19"/>
                  <a:pt x="66" y="23"/>
                </a:cubicBezTo>
                <a:cubicBezTo>
                  <a:pt x="67" y="26"/>
                  <a:pt x="67" y="29"/>
                  <a:pt x="69" y="32"/>
                </a:cubicBezTo>
                <a:cubicBezTo>
                  <a:pt x="70" y="33"/>
                  <a:pt x="71" y="34"/>
                  <a:pt x="72" y="36"/>
                </a:cubicBezTo>
                <a:cubicBezTo>
                  <a:pt x="73" y="39"/>
                  <a:pt x="71" y="42"/>
                  <a:pt x="71" y="46"/>
                </a:cubicBezTo>
                <a:cubicBezTo>
                  <a:pt x="71" y="46"/>
                  <a:pt x="71" y="47"/>
                  <a:pt x="71" y="47"/>
                </a:cubicBezTo>
                <a:cubicBezTo>
                  <a:pt x="66" y="49"/>
                  <a:pt x="63" y="52"/>
                  <a:pt x="61" y="53"/>
                </a:cubicBezTo>
                <a:cubicBezTo>
                  <a:pt x="45" y="68"/>
                  <a:pt x="30" y="82"/>
                  <a:pt x="16" y="98"/>
                </a:cubicBezTo>
                <a:close/>
                <a:moveTo>
                  <a:pt x="107" y="33"/>
                </a:moveTo>
                <a:cubicBezTo>
                  <a:pt x="114" y="30"/>
                  <a:pt x="121" y="31"/>
                  <a:pt x="123" y="35"/>
                </a:cubicBezTo>
                <a:cubicBezTo>
                  <a:pt x="125" y="39"/>
                  <a:pt x="122" y="46"/>
                  <a:pt x="115" y="49"/>
                </a:cubicBezTo>
                <a:cubicBezTo>
                  <a:pt x="109" y="52"/>
                  <a:pt x="101" y="51"/>
                  <a:pt x="99" y="47"/>
                </a:cubicBezTo>
                <a:cubicBezTo>
                  <a:pt x="97" y="42"/>
                  <a:pt x="101" y="36"/>
                  <a:pt x="107" y="33"/>
                </a:cubicBezTo>
                <a:close/>
                <a:moveTo>
                  <a:pt x="78" y="47"/>
                </a:moveTo>
                <a:cubicBezTo>
                  <a:pt x="79" y="48"/>
                  <a:pt x="80" y="49"/>
                  <a:pt x="79" y="51"/>
                </a:cubicBezTo>
                <a:cubicBezTo>
                  <a:pt x="78" y="52"/>
                  <a:pt x="77" y="52"/>
                  <a:pt x="75" y="51"/>
                </a:cubicBezTo>
                <a:cubicBezTo>
                  <a:pt x="74" y="51"/>
                  <a:pt x="74" y="49"/>
                  <a:pt x="75" y="48"/>
                </a:cubicBezTo>
                <a:cubicBezTo>
                  <a:pt x="75" y="47"/>
                  <a:pt x="77" y="46"/>
                  <a:pt x="78" y="47"/>
                </a:cubicBezTo>
                <a:close/>
                <a:moveTo>
                  <a:pt x="74" y="29"/>
                </a:moveTo>
                <a:cubicBezTo>
                  <a:pt x="70" y="28"/>
                  <a:pt x="67" y="21"/>
                  <a:pt x="70" y="14"/>
                </a:cubicBezTo>
                <a:cubicBezTo>
                  <a:pt x="72" y="7"/>
                  <a:pt x="77" y="2"/>
                  <a:pt x="82" y="4"/>
                </a:cubicBezTo>
                <a:cubicBezTo>
                  <a:pt x="87" y="5"/>
                  <a:pt x="89" y="12"/>
                  <a:pt x="87" y="19"/>
                </a:cubicBezTo>
                <a:cubicBezTo>
                  <a:pt x="85" y="26"/>
                  <a:pt x="79" y="31"/>
                  <a:pt x="74" y="29"/>
                </a:cubicBezTo>
                <a:close/>
              </a:path>
            </a:pathLst>
          </a:custGeom>
          <a:solidFill>
            <a:srgbClr val="FFFFFF">
              <a:alpha val="100000"/>
            </a:srgbClr>
          </a:solidFill>
          <a:ln w="9525">
            <a:noFill/>
          </a:ln>
        </p:spPr>
        <p:txBody>
          <a:bodyPr/>
          <a:lstStyle/>
          <a:p>
            <a:endParaRPr lang="zh-CN" altLang="en-US"/>
          </a:p>
        </p:txBody>
      </p:sp>
      <p:sp>
        <p:nvSpPr>
          <p:cNvPr id="24652" name="Freeform 254"/>
          <p:cNvSpPr>
            <a:spLocks noEditPoints="1"/>
          </p:cNvSpPr>
          <p:nvPr/>
        </p:nvSpPr>
        <p:spPr>
          <a:xfrm>
            <a:off x="2635250" y="5959475"/>
            <a:ext cx="555625" cy="571500"/>
          </a:xfrm>
          <a:custGeom>
            <a:avLst/>
            <a:gdLst>
              <a:gd name="txL" fmla="*/ 0 w 72"/>
              <a:gd name="txT" fmla="*/ 0 h 74"/>
              <a:gd name="txR" fmla="*/ 72 w 72"/>
              <a:gd name="txB" fmla="*/ 74 h 74"/>
            </a:gdLst>
            <a:ahLst/>
            <a:cxnLst>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72" h="74">
                <a:moveTo>
                  <a:pt x="19" y="5"/>
                </a:moveTo>
                <a:cubicBezTo>
                  <a:pt x="33" y="0"/>
                  <a:pt x="50" y="5"/>
                  <a:pt x="60" y="15"/>
                </a:cubicBezTo>
                <a:cubicBezTo>
                  <a:pt x="70" y="25"/>
                  <a:pt x="72" y="44"/>
                  <a:pt x="65" y="55"/>
                </a:cubicBezTo>
                <a:cubicBezTo>
                  <a:pt x="57" y="68"/>
                  <a:pt x="42" y="74"/>
                  <a:pt x="27" y="72"/>
                </a:cubicBezTo>
                <a:cubicBezTo>
                  <a:pt x="19" y="71"/>
                  <a:pt x="13" y="68"/>
                  <a:pt x="8" y="62"/>
                </a:cubicBezTo>
                <a:cubicBezTo>
                  <a:pt x="2" y="54"/>
                  <a:pt x="0" y="46"/>
                  <a:pt x="0" y="37"/>
                </a:cubicBezTo>
                <a:cubicBezTo>
                  <a:pt x="0" y="24"/>
                  <a:pt x="7" y="10"/>
                  <a:pt x="19" y="5"/>
                </a:cubicBezTo>
                <a:close/>
                <a:moveTo>
                  <a:pt x="12" y="63"/>
                </a:moveTo>
                <a:cubicBezTo>
                  <a:pt x="18" y="68"/>
                  <a:pt x="26" y="70"/>
                  <a:pt x="34" y="70"/>
                </a:cubicBezTo>
                <a:cubicBezTo>
                  <a:pt x="44" y="70"/>
                  <a:pt x="52" y="66"/>
                  <a:pt x="59" y="59"/>
                </a:cubicBezTo>
                <a:cubicBezTo>
                  <a:pt x="65" y="53"/>
                  <a:pt x="66" y="45"/>
                  <a:pt x="66" y="37"/>
                </a:cubicBezTo>
                <a:cubicBezTo>
                  <a:pt x="66" y="28"/>
                  <a:pt x="63" y="19"/>
                  <a:pt x="55" y="14"/>
                </a:cubicBezTo>
                <a:cubicBezTo>
                  <a:pt x="48" y="9"/>
                  <a:pt x="40" y="6"/>
                  <a:pt x="32" y="6"/>
                </a:cubicBezTo>
                <a:cubicBezTo>
                  <a:pt x="24" y="6"/>
                  <a:pt x="18" y="7"/>
                  <a:pt x="12" y="13"/>
                </a:cubicBezTo>
                <a:cubicBezTo>
                  <a:pt x="5" y="20"/>
                  <a:pt x="2" y="27"/>
                  <a:pt x="2" y="37"/>
                </a:cubicBezTo>
                <a:cubicBezTo>
                  <a:pt x="2" y="47"/>
                  <a:pt x="5" y="56"/>
                  <a:pt x="12" y="63"/>
                </a:cubicBezTo>
                <a:close/>
              </a:path>
            </a:pathLst>
          </a:custGeom>
          <a:solidFill>
            <a:srgbClr val="FFFFFF">
              <a:alpha val="100000"/>
            </a:srgbClr>
          </a:solidFill>
          <a:ln w="9525">
            <a:noFill/>
          </a:ln>
        </p:spPr>
        <p:txBody>
          <a:bodyPr/>
          <a:lstStyle/>
          <a:p>
            <a:endParaRPr lang="zh-CN" altLang="en-US"/>
          </a:p>
        </p:txBody>
      </p:sp>
      <p:sp>
        <p:nvSpPr>
          <p:cNvPr id="24653" name="Freeform 258"/>
          <p:cNvSpPr>
            <a:spLocks noEditPoints="1"/>
          </p:cNvSpPr>
          <p:nvPr/>
        </p:nvSpPr>
        <p:spPr>
          <a:xfrm>
            <a:off x="10677525" y="957263"/>
            <a:ext cx="477838" cy="471487"/>
          </a:xfrm>
          <a:custGeom>
            <a:avLst/>
            <a:gdLst>
              <a:gd name="txL" fmla="*/ 0 w 62"/>
              <a:gd name="txT" fmla="*/ 0 h 61"/>
              <a:gd name="txR" fmla="*/ 62 w 62"/>
              <a:gd name="txB" fmla="*/ 61 h 61"/>
            </a:gdLst>
            <a:ahLst/>
            <a:cxnLst>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62" h="61">
                <a:moveTo>
                  <a:pt x="55" y="12"/>
                </a:moveTo>
                <a:cubicBezTo>
                  <a:pt x="47" y="3"/>
                  <a:pt x="31" y="0"/>
                  <a:pt x="20" y="3"/>
                </a:cubicBezTo>
                <a:cubicBezTo>
                  <a:pt x="9" y="7"/>
                  <a:pt x="0" y="20"/>
                  <a:pt x="0" y="32"/>
                </a:cubicBezTo>
                <a:cubicBezTo>
                  <a:pt x="1" y="44"/>
                  <a:pt x="10" y="55"/>
                  <a:pt x="21" y="59"/>
                </a:cubicBezTo>
                <a:cubicBezTo>
                  <a:pt x="28" y="61"/>
                  <a:pt x="34" y="61"/>
                  <a:pt x="40" y="59"/>
                </a:cubicBezTo>
                <a:cubicBezTo>
                  <a:pt x="48" y="56"/>
                  <a:pt x="53" y="51"/>
                  <a:pt x="56" y="44"/>
                </a:cubicBezTo>
                <a:cubicBezTo>
                  <a:pt x="61" y="34"/>
                  <a:pt x="62" y="21"/>
                  <a:pt x="55" y="12"/>
                </a:cubicBezTo>
                <a:close/>
                <a:moveTo>
                  <a:pt x="36" y="58"/>
                </a:moveTo>
                <a:cubicBezTo>
                  <a:pt x="30" y="60"/>
                  <a:pt x="23" y="58"/>
                  <a:pt x="17" y="55"/>
                </a:cubicBezTo>
                <a:cubicBezTo>
                  <a:pt x="10" y="51"/>
                  <a:pt x="5" y="45"/>
                  <a:pt x="3" y="37"/>
                </a:cubicBezTo>
                <a:cubicBezTo>
                  <a:pt x="1" y="30"/>
                  <a:pt x="3" y="24"/>
                  <a:pt x="6" y="18"/>
                </a:cubicBezTo>
                <a:cubicBezTo>
                  <a:pt x="10" y="10"/>
                  <a:pt x="16" y="6"/>
                  <a:pt x="25" y="4"/>
                </a:cubicBezTo>
                <a:cubicBezTo>
                  <a:pt x="32" y="4"/>
                  <a:pt x="38" y="4"/>
                  <a:pt x="45" y="8"/>
                </a:cubicBezTo>
                <a:cubicBezTo>
                  <a:pt x="51" y="11"/>
                  <a:pt x="55" y="14"/>
                  <a:pt x="57" y="21"/>
                </a:cubicBezTo>
                <a:cubicBezTo>
                  <a:pt x="59" y="28"/>
                  <a:pt x="58" y="35"/>
                  <a:pt x="55" y="43"/>
                </a:cubicBezTo>
                <a:cubicBezTo>
                  <a:pt x="50" y="50"/>
                  <a:pt x="45" y="56"/>
                  <a:pt x="36" y="58"/>
                </a:cubicBezTo>
                <a:close/>
              </a:path>
            </a:pathLst>
          </a:custGeom>
          <a:solidFill>
            <a:srgbClr val="FFFFFF">
              <a:alpha val="100000"/>
            </a:srgbClr>
          </a:solidFill>
          <a:ln w="9525">
            <a:noFill/>
          </a:ln>
        </p:spPr>
        <p:txBody>
          <a:bodyPr/>
          <a:lstStyle/>
          <a:p>
            <a:endParaRPr lang="zh-CN" altLang="en-US"/>
          </a:p>
        </p:txBody>
      </p:sp>
      <p:sp>
        <p:nvSpPr>
          <p:cNvPr id="24654" name="Freeform 259"/>
          <p:cNvSpPr>
            <a:spLocks noEditPoints="1"/>
          </p:cNvSpPr>
          <p:nvPr/>
        </p:nvSpPr>
        <p:spPr>
          <a:xfrm>
            <a:off x="10831513" y="1011238"/>
            <a:ext cx="93662" cy="107950"/>
          </a:xfrm>
          <a:custGeom>
            <a:avLst/>
            <a:gdLst>
              <a:gd name="txL" fmla="*/ 0 w 12"/>
              <a:gd name="txT" fmla="*/ 0 h 14"/>
              <a:gd name="txR" fmla="*/ 12 w 12"/>
              <a:gd name="txB" fmla="*/ 14 h 14"/>
            </a:gdLst>
            <a:ahLst/>
            <a:cxnLst>
              <a:cxn ang="0">
                <a:pos x="0" y="2147483646"/>
              </a:cxn>
              <a:cxn ang="0">
                <a:pos x="2147483646" y="2147483646"/>
              </a:cxn>
              <a:cxn ang="0">
                <a:pos x="2147483646" y="2147483646"/>
              </a:cxn>
              <a:cxn ang="0">
                <a:pos x="2147483646" y="2147483646"/>
              </a:cxn>
              <a:cxn ang="0">
                <a:pos x="2147483646" y="0"/>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2" h="14">
                <a:moveTo>
                  <a:pt x="0" y="12"/>
                </a:moveTo>
                <a:cubicBezTo>
                  <a:pt x="0" y="13"/>
                  <a:pt x="1" y="14"/>
                  <a:pt x="2" y="13"/>
                </a:cubicBezTo>
                <a:cubicBezTo>
                  <a:pt x="4" y="13"/>
                  <a:pt x="7" y="10"/>
                  <a:pt x="8" y="9"/>
                </a:cubicBezTo>
                <a:cubicBezTo>
                  <a:pt x="10" y="6"/>
                  <a:pt x="11" y="4"/>
                  <a:pt x="12" y="1"/>
                </a:cubicBezTo>
                <a:cubicBezTo>
                  <a:pt x="12" y="1"/>
                  <a:pt x="12" y="0"/>
                  <a:pt x="11" y="0"/>
                </a:cubicBezTo>
                <a:cubicBezTo>
                  <a:pt x="7" y="1"/>
                  <a:pt x="5" y="4"/>
                  <a:pt x="3" y="7"/>
                </a:cubicBezTo>
                <a:cubicBezTo>
                  <a:pt x="1" y="8"/>
                  <a:pt x="0" y="10"/>
                  <a:pt x="0" y="12"/>
                </a:cubicBezTo>
                <a:close/>
                <a:moveTo>
                  <a:pt x="10" y="2"/>
                </a:moveTo>
                <a:cubicBezTo>
                  <a:pt x="9" y="4"/>
                  <a:pt x="8" y="6"/>
                  <a:pt x="6" y="8"/>
                </a:cubicBezTo>
                <a:cubicBezTo>
                  <a:pt x="5" y="9"/>
                  <a:pt x="4" y="11"/>
                  <a:pt x="3" y="11"/>
                </a:cubicBezTo>
                <a:cubicBezTo>
                  <a:pt x="2" y="12"/>
                  <a:pt x="2" y="12"/>
                  <a:pt x="2" y="10"/>
                </a:cubicBezTo>
                <a:cubicBezTo>
                  <a:pt x="4" y="7"/>
                  <a:pt x="6" y="3"/>
                  <a:pt x="10" y="2"/>
                </a:cubicBezTo>
                <a:close/>
              </a:path>
            </a:pathLst>
          </a:custGeom>
          <a:solidFill>
            <a:srgbClr val="FFFFFF">
              <a:alpha val="100000"/>
            </a:srgbClr>
          </a:solidFill>
          <a:ln w="9525">
            <a:noFill/>
          </a:ln>
        </p:spPr>
        <p:txBody>
          <a:bodyPr/>
          <a:lstStyle/>
          <a:p>
            <a:endParaRPr lang="zh-CN" altLang="en-US"/>
          </a:p>
        </p:txBody>
      </p:sp>
      <p:sp>
        <p:nvSpPr>
          <p:cNvPr id="24655" name="Freeform 260"/>
          <p:cNvSpPr>
            <a:spLocks noEditPoints="1"/>
          </p:cNvSpPr>
          <p:nvPr/>
        </p:nvSpPr>
        <p:spPr>
          <a:xfrm>
            <a:off x="10963275" y="1057275"/>
            <a:ext cx="92075" cy="131763"/>
          </a:xfrm>
          <a:custGeom>
            <a:avLst/>
            <a:gdLst>
              <a:gd name="txL" fmla="*/ 0 w 12"/>
              <a:gd name="txT" fmla="*/ 0 h 17"/>
              <a:gd name="txR" fmla="*/ 12 w 12"/>
              <a:gd name="txB" fmla="*/ 17 h 17"/>
            </a:gdLst>
            <a:ahLst/>
            <a:cxnLst>
              <a:cxn ang="0">
                <a:pos x="2147483646" y="2147483646"/>
              </a:cxn>
              <a:cxn ang="0">
                <a:pos x="0"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2" h="17">
                <a:moveTo>
                  <a:pt x="1" y="14"/>
                </a:moveTo>
                <a:cubicBezTo>
                  <a:pt x="1" y="15"/>
                  <a:pt x="1" y="15"/>
                  <a:pt x="0" y="16"/>
                </a:cubicBezTo>
                <a:cubicBezTo>
                  <a:pt x="0" y="17"/>
                  <a:pt x="1" y="17"/>
                  <a:pt x="2" y="17"/>
                </a:cubicBezTo>
                <a:cubicBezTo>
                  <a:pt x="7" y="14"/>
                  <a:pt x="11" y="9"/>
                  <a:pt x="12" y="4"/>
                </a:cubicBezTo>
                <a:cubicBezTo>
                  <a:pt x="12" y="4"/>
                  <a:pt x="12" y="3"/>
                  <a:pt x="12" y="3"/>
                </a:cubicBezTo>
                <a:cubicBezTo>
                  <a:pt x="8" y="0"/>
                  <a:pt x="3" y="11"/>
                  <a:pt x="0" y="12"/>
                </a:cubicBezTo>
                <a:cubicBezTo>
                  <a:pt x="0" y="13"/>
                  <a:pt x="0" y="14"/>
                  <a:pt x="1" y="14"/>
                </a:cubicBezTo>
                <a:close/>
                <a:moveTo>
                  <a:pt x="8" y="5"/>
                </a:moveTo>
                <a:cubicBezTo>
                  <a:pt x="12" y="3"/>
                  <a:pt x="10" y="6"/>
                  <a:pt x="9" y="7"/>
                </a:cubicBezTo>
                <a:cubicBezTo>
                  <a:pt x="8" y="10"/>
                  <a:pt x="5" y="13"/>
                  <a:pt x="2" y="15"/>
                </a:cubicBezTo>
                <a:cubicBezTo>
                  <a:pt x="2" y="13"/>
                  <a:pt x="3" y="12"/>
                  <a:pt x="3" y="11"/>
                </a:cubicBezTo>
                <a:cubicBezTo>
                  <a:pt x="4" y="11"/>
                  <a:pt x="4" y="11"/>
                  <a:pt x="3" y="11"/>
                </a:cubicBezTo>
                <a:cubicBezTo>
                  <a:pt x="4" y="9"/>
                  <a:pt x="6" y="8"/>
                  <a:pt x="7" y="7"/>
                </a:cubicBezTo>
                <a:cubicBezTo>
                  <a:pt x="7" y="6"/>
                  <a:pt x="8" y="5"/>
                  <a:pt x="8" y="5"/>
                </a:cubicBezTo>
                <a:close/>
              </a:path>
            </a:pathLst>
          </a:custGeom>
          <a:solidFill>
            <a:srgbClr val="FFFFFF">
              <a:alpha val="100000"/>
            </a:srgbClr>
          </a:solidFill>
          <a:ln w="9525">
            <a:noFill/>
          </a:ln>
        </p:spPr>
        <p:txBody>
          <a:bodyPr/>
          <a:lstStyle/>
          <a:p>
            <a:endParaRPr lang="zh-CN" altLang="en-US"/>
          </a:p>
        </p:txBody>
      </p:sp>
      <p:sp>
        <p:nvSpPr>
          <p:cNvPr id="24656" name="Freeform 261"/>
          <p:cNvSpPr/>
          <p:nvPr/>
        </p:nvSpPr>
        <p:spPr>
          <a:xfrm>
            <a:off x="10747375" y="1150938"/>
            <a:ext cx="277813" cy="192087"/>
          </a:xfrm>
          <a:custGeom>
            <a:avLst/>
            <a:gdLst>
              <a:gd name="txL" fmla="*/ 0 w 36"/>
              <a:gd name="txT" fmla="*/ 0 h 25"/>
              <a:gd name="txR" fmla="*/ 36 w 36"/>
              <a:gd name="txB" fmla="*/ 25 h 25"/>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36" h="25">
                <a:moveTo>
                  <a:pt x="35" y="17"/>
                </a:moveTo>
                <a:cubicBezTo>
                  <a:pt x="28" y="19"/>
                  <a:pt x="23" y="23"/>
                  <a:pt x="15" y="21"/>
                </a:cubicBezTo>
                <a:cubicBezTo>
                  <a:pt x="7" y="18"/>
                  <a:pt x="0" y="11"/>
                  <a:pt x="4" y="2"/>
                </a:cubicBezTo>
                <a:cubicBezTo>
                  <a:pt x="5" y="0"/>
                  <a:pt x="2" y="0"/>
                  <a:pt x="2" y="1"/>
                </a:cubicBezTo>
                <a:cubicBezTo>
                  <a:pt x="3" y="6"/>
                  <a:pt x="1" y="10"/>
                  <a:pt x="3" y="14"/>
                </a:cubicBezTo>
                <a:cubicBezTo>
                  <a:pt x="5" y="18"/>
                  <a:pt x="9" y="20"/>
                  <a:pt x="12" y="22"/>
                </a:cubicBezTo>
                <a:cubicBezTo>
                  <a:pt x="20" y="25"/>
                  <a:pt x="30" y="24"/>
                  <a:pt x="35" y="18"/>
                </a:cubicBezTo>
                <a:cubicBezTo>
                  <a:pt x="36" y="17"/>
                  <a:pt x="35" y="17"/>
                  <a:pt x="35" y="17"/>
                </a:cubicBezTo>
                <a:close/>
              </a:path>
            </a:pathLst>
          </a:custGeom>
          <a:solidFill>
            <a:srgbClr val="FFFFFF">
              <a:alpha val="100000"/>
            </a:srgbClr>
          </a:solidFill>
          <a:ln w="9525">
            <a:noFill/>
          </a:ln>
        </p:spPr>
        <p:txBody>
          <a:bodyPr/>
          <a:lstStyle/>
          <a:p>
            <a:endParaRPr lang="zh-CN" altLang="en-US"/>
          </a:p>
        </p:txBody>
      </p:sp>
      <p:sp>
        <p:nvSpPr>
          <p:cNvPr id="24657" name="Freeform 262"/>
          <p:cNvSpPr/>
          <p:nvPr/>
        </p:nvSpPr>
        <p:spPr>
          <a:xfrm>
            <a:off x="8426450" y="-438150"/>
            <a:ext cx="1295400" cy="1295400"/>
          </a:xfrm>
          <a:custGeom>
            <a:avLst/>
            <a:gdLst>
              <a:gd name="txL" fmla="*/ 0 w 168"/>
              <a:gd name="txT" fmla="*/ 0 h 168"/>
              <a:gd name="txR" fmla="*/ 168 w 168"/>
              <a:gd name="txB" fmla="*/ 168 h 168"/>
            </a:gdLst>
            <a:ahLst/>
            <a:cxnLst>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Lst>
            <a:rect l="txL" t="txT" r="txR" b="txB"/>
            <a:pathLst>
              <a:path w="168" h="168">
                <a:moveTo>
                  <a:pt x="58" y="0"/>
                </a:moveTo>
                <a:cubicBezTo>
                  <a:pt x="58" y="0"/>
                  <a:pt x="57" y="0"/>
                  <a:pt x="57" y="0"/>
                </a:cubicBezTo>
                <a:cubicBezTo>
                  <a:pt x="37" y="20"/>
                  <a:pt x="18" y="40"/>
                  <a:pt x="1" y="62"/>
                </a:cubicBezTo>
                <a:cubicBezTo>
                  <a:pt x="0" y="63"/>
                  <a:pt x="2" y="65"/>
                  <a:pt x="3" y="64"/>
                </a:cubicBezTo>
                <a:cubicBezTo>
                  <a:pt x="12" y="52"/>
                  <a:pt x="21" y="41"/>
                  <a:pt x="31" y="30"/>
                </a:cubicBezTo>
                <a:cubicBezTo>
                  <a:pt x="36" y="25"/>
                  <a:pt x="41" y="20"/>
                  <a:pt x="45" y="15"/>
                </a:cubicBezTo>
                <a:cubicBezTo>
                  <a:pt x="48" y="12"/>
                  <a:pt x="51" y="9"/>
                  <a:pt x="53" y="7"/>
                </a:cubicBezTo>
                <a:cubicBezTo>
                  <a:pt x="54" y="6"/>
                  <a:pt x="56" y="3"/>
                  <a:pt x="57" y="3"/>
                </a:cubicBezTo>
                <a:cubicBezTo>
                  <a:pt x="59" y="3"/>
                  <a:pt x="61" y="5"/>
                  <a:pt x="62" y="7"/>
                </a:cubicBezTo>
                <a:cubicBezTo>
                  <a:pt x="83" y="27"/>
                  <a:pt x="105" y="48"/>
                  <a:pt x="126" y="68"/>
                </a:cubicBezTo>
                <a:cubicBezTo>
                  <a:pt x="137" y="78"/>
                  <a:pt x="148" y="88"/>
                  <a:pt x="159" y="97"/>
                </a:cubicBezTo>
                <a:cubicBezTo>
                  <a:pt x="161" y="99"/>
                  <a:pt x="166" y="102"/>
                  <a:pt x="163" y="105"/>
                </a:cubicBezTo>
                <a:cubicBezTo>
                  <a:pt x="161" y="107"/>
                  <a:pt x="157" y="109"/>
                  <a:pt x="155" y="111"/>
                </a:cubicBezTo>
                <a:cubicBezTo>
                  <a:pt x="149" y="116"/>
                  <a:pt x="144" y="120"/>
                  <a:pt x="138" y="125"/>
                </a:cubicBezTo>
                <a:cubicBezTo>
                  <a:pt x="127" y="135"/>
                  <a:pt x="117" y="145"/>
                  <a:pt x="108" y="156"/>
                </a:cubicBezTo>
                <a:cubicBezTo>
                  <a:pt x="107" y="157"/>
                  <a:pt x="106" y="159"/>
                  <a:pt x="104" y="160"/>
                </a:cubicBezTo>
                <a:cubicBezTo>
                  <a:pt x="103" y="161"/>
                  <a:pt x="99" y="164"/>
                  <a:pt x="96" y="163"/>
                </a:cubicBezTo>
                <a:cubicBezTo>
                  <a:pt x="94" y="162"/>
                  <a:pt x="91" y="157"/>
                  <a:pt x="90" y="155"/>
                </a:cubicBezTo>
                <a:cubicBezTo>
                  <a:pt x="85" y="149"/>
                  <a:pt x="80" y="144"/>
                  <a:pt x="75" y="138"/>
                </a:cubicBezTo>
                <a:cubicBezTo>
                  <a:pt x="52" y="113"/>
                  <a:pt x="29" y="89"/>
                  <a:pt x="5" y="65"/>
                </a:cubicBezTo>
                <a:cubicBezTo>
                  <a:pt x="5" y="65"/>
                  <a:pt x="4" y="66"/>
                  <a:pt x="4" y="66"/>
                </a:cubicBezTo>
                <a:cubicBezTo>
                  <a:pt x="34" y="96"/>
                  <a:pt x="63" y="127"/>
                  <a:pt x="91" y="159"/>
                </a:cubicBezTo>
                <a:cubicBezTo>
                  <a:pt x="93" y="162"/>
                  <a:pt x="97" y="168"/>
                  <a:pt x="102" y="166"/>
                </a:cubicBezTo>
                <a:cubicBezTo>
                  <a:pt x="105" y="164"/>
                  <a:pt x="108" y="159"/>
                  <a:pt x="110" y="157"/>
                </a:cubicBezTo>
                <a:cubicBezTo>
                  <a:pt x="113" y="153"/>
                  <a:pt x="117" y="149"/>
                  <a:pt x="121" y="145"/>
                </a:cubicBezTo>
                <a:cubicBezTo>
                  <a:pt x="135" y="130"/>
                  <a:pt x="151" y="116"/>
                  <a:pt x="168" y="104"/>
                </a:cubicBezTo>
                <a:cubicBezTo>
                  <a:pt x="168" y="104"/>
                  <a:pt x="168" y="103"/>
                  <a:pt x="168" y="103"/>
                </a:cubicBezTo>
                <a:cubicBezTo>
                  <a:pt x="130" y="69"/>
                  <a:pt x="94" y="35"/>
                  <a:pt x="58" y="0"/>
                </a:cubicBezTo>
                <a:close/>
              </a:path>
            </a:pathLst>
          </a:custGeom>
          <a:solidFill>
            <a:srgbClr val="FFFFFF">
              <a:alpha val="100000"/>
            </a:srgbClr>
          </a:solidFill>
          <a:ln w="9525">
            <a:noFill/>
          </a:ln>
        </p:spPr>
        <p:txBody>
          <a:bodyPr/>
          <a:lstStyle/>
          <a:p>
            <a:endParaRPr lang="zh-CN" altLang="en-US"/>
          </a:p>
        </p:txBody>
      </p:sp>
      <p:sp>
        <p:nvSpPr>
          <p:cNvPr id="24658" name="Freeform 263"/>
          <p:cNvSpPr/>
          <p:nvPr/>
        </p:nvSpPr>
        <p:spPr>
          <a:xfrm>
            <a:off x="8564563" y="-284162"/>
            <a:ext cx="309562" cy="361950"/>
          </a:xfrm>
          <a:custGeom>
            <a:avLst/>
            <a:gdLst>
              <a:gd name="txL" fmla="*/ 0 w 40"/>
              <a:gd name="txT" fmla="*/ 0 h 47"/>
              <a:gd name="txR" fmla="*/ 40 w 40"/>
              <a:gd name="txB" fmla="*/ 47 h 47"/>
            </a:gdLst>
            <a:ahLst/>
            <a:cxnLst>
              <a:cxn ang="0">
                <a:pos x="2147483646" y="0"/>
              </a:cxn>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0"/>
              </a:cxn>
            </a:cxnLst>
            <a:rect l="txL" t="txT" r="txR" b="txB"/>
            <a:pathLst>
              <a:path w="40" h="47">
                <a:moveTo>
                  <a:pt x="38" y="0"/>
                </a:moveTo>
                <a:cubicBezTo>
                  <a:pt x="30" y="8"/>
                  <a:pt x="23" y="17"/>
                  <a:pt x="15" y="25"/>
                </a:cubicBezTo>
                <a:cubicBezTo>
                  <a:pt x="12" y="28"/>
                  <a:pt x="10" y="32"/>
                  <a:pt x="7" y="36"/>
                </a:cubicBezTo>
                <a:cubicBezTo>
                  <a:pt x="5" y="38"/>
                  <a:pt x="3" y="41"/>
                  <a:pt x="1" y="44"/>
                </a:cubicBezTo>
                <a:cubicBezTo>
                  <a:pt x="0" y="46"/>
                  <a:pt x="1" y="44"/>
                  <a:pt x="0" y="46"/>
                </a:cubicBezTo>
                <a:cubicBezTo>
                  <a:pt x="0" y="47"/>
                  <a:pt x="0" y="47"/>
                  <a:pt x="0" y="47"/>
                </a:cubicBezTo>
                <a:cubicBezTo>
                  <a:pt x="1" y="44"/>
                  <a:pt x="4" y="43"/>
                  <a:pt x="6" y="41"/>
                </a:cubicBezTo>
                <a:cubicBezTo>
                  <a:pt x="7" y="40"/>
                  <a:pt x="7" y="38"/>
                  <a:pt x="8" y="36"/>
                </a:cubicBezTo>
                <a:cubicBezTo>
                  <a:pt x="11" y="32"/>
                  <a:pt x="15" y="28"/>
                  <a:pt x="18" y="24"/>
                </a:cubicBezTo>
                <a:cubicBezTo>
                  <a:pt x="25" y="17"/>
                  <a:pt x="33" y="9"/>
                  <a:pt x="39" y="1"/>
                </a:cubicBezTo>
                <a:cubicBezTo>
                  <a:pt x="40" y="1"/>
                  <a:pt x="39" y="0"/>
                  <a:pt x="38" y="0"/>
                </a:cubicBezTo>
                <a:close/>
              </a:path>
            </a:pathLst>
          </a:custGeom>
          <a:solidFill>
            <a:srgbClr val="FFFFFF">
              <a:alpha val="100000"/>
            </a:srgbClr>
          </a:solidFill>
          <a:ln w="9525">
            <a:noFill/>
          </a:ln>
        </p:spPr>
        <p:txBody>
          <a:bodyPr/>
          <a:lstStyle/>
          <a:p>
            <a:endParaRPr lang="zh-CN" altLang="en-US"/>
          </a:p>
        </p:txBody>
      </p:sp>
      <p:sp>
        <p:nvSpPr>
          <p:cNvPr id="24659" name="Freeform 265"/>
          <p:cNvSpPr/>
          <p:nvPr/>
        </p:nvSpPr>
        <p:spPr>
          <a:xfrm>
            <a:off x="8750300" y="-176212"/>
            <a:ext cx="123825" cy="153987"/>
          </a:xfrm>
          <a:custGeom>
            <a:avLst/>
            <a:gdLst>
              <a:gd name="txL" fmla="*/ 0 w 16"/>
              <a:gd name="txT" fmla="*/ 0 h 20"/>
              <a:gd name="txR" fmla="*/ 16 w 16"/>
              <a:gd name="txB" fmla="*/ 20 h 20"/>
            </a:gdLst>
            <a:ahLst/>
            <a:cxnLst>
              <a:cxn ang="0">
                <a:pos x="2147483646" y="2147483646"/>
              </a:cxn>
              <a:cxn ang="0">
                <a:pos x="2147483646" y="0"/>
              </a:cxn>
              <a:cxn ang="0">
                <a:pos x="2147483646" y="2147483646"/>
              </a:cxn>
              <a:cxn ang="0">
                <a:pos x="0" y="2147483646"/>
              </a:cxn>
              <a:cxn ang="0">
                <a:pos x="2147483646" y="2147483646"/>
              </a:cxn>
              <a:cxn ang="0">
                <a:pos x="2147483646" y="2147483646"/>
              </a:cxn>
              <a:cxn ang="0">
                <a:pos x="2147483646" y="2147483646"/>
              </a:cxn>
            </a:cxnLst>
            <a:rect l="txL" t="txT" r="txR" b="txB"/>
            <a:pathLst>
              <a:path w="16" h="20">
                <a:moveTo>
                  <a:pt x="15" y="1"/>
                </a:moveTo>
                <a:cubicBezTo>
                  <a:pt x="16" y="1"/>
                  <a:pt x="15" y="0"/>
                  <a:pt x="15" y="0"/>
                </a:cubicBezTo>
                <a:cubicBezTo>
                  <a:pt x="12" y="2"/>
                  <a:pt x="9" y="5"/>
                  <a:pt x="7" y="8"/>
                </a:cubicBezTo>
                <a:cubicBezTo>
                  <a:pt x="4" y="12"/>
                  <a:pt x="2" y="15"/>
                  <a:pt x="0" y="19"/>
                </a:cubicBezTo>
                <a:cubicBezTo>
                  <a:pt x="0" y="20"/>
                  <a:pt x="0" y="20"/>
                  <a:pt x="1" y="20"/>
                </a:cubicBezTo>
                <a:cubicBezTo>
                  <a:pt x="3" y="16"/>
                  <a:pt x="5" y="13"/>
                  <a:pt x="8" y="10"/>
                </a:cubicBezTo>
                <a:cubicBezTo>
                  <a:pt x="10" y="7"/>
                  <a:pt x="14" y="4"/>
                  <a:pt x="15" y="1"/>
                </a:cubicBezTo>
                <a:close/>
              </a:path>
            </a:pathLst>
          </a:custGeom>
          <a:solidFill>
            <a:srgbClr val="FFFFFF">
              <a:alpha val="100000"/>
            </a:srgbClr>
          </a:solidFill>
          <a:ln w="9525">
            <a:noFill/>
          </a:ln>
        </p:spPr>
        <p:txBody>
          <a:bodyPr/>
          <a:lstStyle/>
          <a:p>
            <a:endParaRPr lang="zh-CN" altLang="en-US"/>
          </a:p>
        </p:txBody>
      </p:sp>
      <p:sp>
        <p:nvSpPr>
          <p:cNvPr id="24660" name="Freeform 267"/>
          <p:cNvSpPr/>
          <p:nvPr/>
        </p:nvSpPr>
        <p:spPr>
          <a:xfrm>
            <a:off x="8696325" y="9525"/>
            <a:ext cx="92075" cy="122238"/>
          </a:xfrm>
          <a:custGeom>
            <a:avLst/>
            <a:gdLst>
              <a:gd name="txL" fmla="*/ 0 w 12"/>
              <a:gd name="txT" fmla="*/ 0 h 16"/>
              <a:gd name="txR" fmla="*/ 12 w 12"/>
              <a:gd name="txB" fmla="*/ 16 h 16"/>
            </a:gdLst>
            <a:ahLst/>
            <a:cxnLst>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2" h="16">
                <a:moveTo>
                  <a:pt x="6" y="7"/>
                </a:moveTo>
                <a:cubicBezTo>
                  <a:pt x="4" y="10"/>
                  <a:pt x="2" y="13"/>
                  <a:pt x="0" y="15"/>
                </a:cubicBezTo>
                <a:cubicBezTo>
                  <a:pt x="0" y="16"/>
                  <a:pt x="0" y="16"/>
                  <a:pt x="1" y="16"/>
                </a:cubicBezTo>
                <a:cubicBezTo>
                  <a:pt x="3" y="13"/>
                  <a:pt x="5" y="11"/>
                  <a:pt x="7" y="8"/>
                </a:cubicBezTo>
                <a:cubicBezTo>
                  <a:pt x="9" y="6"/>
                  <a:pt x="11" y="4"/>
                  <a:pt x="12" y="1"/>
                </a:cubicBezTo>
                <a:cubicBezTo>
                  <a:pt x="12" y="1"/>
                  <a:pt x="12" y="0"/>
                  <a:pt x="12" y="1"/>
                </a:cubicBezTo>
                <a:cubicBezTo>
                  <a:pt x="9" y="2"/>
                  <a:pt x="8" y="5"/>
                  <a:pt x="6" y="7"/>
                </a:cubicBezTo>
                <a:close/>
              </a:path>
            </a:pathLst>
          </a:custGeom>
          <a:solidFill>
            <a:srgbClr val="FFFFFF">
              <a:alpha val="100000"/>
            </a:srgbClr>
          </a:solidFill>
          <a:ln w="9525">
            <a:noFill/>
          </a:ln>
        </p:spPr>
        <p:txBody>
          <a:bodyPr/>
          <a:lstStyle/>
          <a:p>
            <a:endParaRPr lang="zh-CN" altLang="en-US"/>
          </a:p>
        </p:txBody>
      </p:sp>
      <p:sp>
        <p:nvSpPr>
          <p:cNvPr id="24661" name="Freeform 269"/>
          <p:cNvSpPr>
            <a:spLocks noEditPoints="1"/>
          </p:cNvSpPr>
          <p:nvPr/>
        </p:nvSpPr>
        <p:spPr>
          <a:xfrm>
            <a:off x="8888413" y="-160337"/>
            <a:ext cx="363537" cy="331787"/>
          </a:xfrm>
          <a:custGeom>
            <a:avLst/>
            <a:gdLst>
              <a:gd name="txL" fmla="*/ 0 w 47"/>
              <a:gd name="txT" fmla="*/ 0 h 43"/>
              <a:gd name="txR" fmla="*/ 47 w 47"/>
              <a:gd name="txB" fmla="*/ 43 h 43"/>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47" h="43">
                <a:moveTo>
                  <a:pt x="32" y="14"/>
                </a:moveTo>
                <a:cubicBezTo>
                  <a:pt x="29" y="10"/>
                  <a:pt x="25" y="7"/>
                  <a:pt x="21" y="3"/>
                </a:cubicBezTo>
                <a:cubicBezTo>
                  <a:pt x="20" y="2"/>
                  <a:pt x="19" y="0"/>
                  <a:pt x="17" y="0"/>
                </a:cubicBezTo>
                <a:cubicBezTo>
                  <a:pt x="15" y="0"/>
                  <a:pt x="14" y="3"/>
                  <a:pt x="13" y="4"/>
                </a:cubicBezTo>
                <a:cubicBezTo>
                  <a:pt x="9" y="7"/>
                  <a:pt x="6" y="11"/>
                  <a:pt x="2" y="15"/>
                </a:cubicBezTo>
                <a:cubicBezTo>
                  <a:pt x="2" y="16"/>
                  <a:pt x="3" y="16"/>
                  <a:pt x="3" y="16"/>
                </a:cubicBezTo>
                <a:cubicBezTo>
                  <a:pt x="6" y="13"/>
                  <a:pt x="9" y="9"/>
                  <a:pt x="12" y="6"/>
                </a:cubicBezTo>
                <a:cubicBezTo>
                  <a:pt x="13" y="5"/>
                  <a:pt x="16" y="2"/>
                  <a:pt x="18" y="2"/>
                </a:cubicBezTo>
                <a:cubicBezTo>
                  <a:pt x="19" y="2"/>
                  <a:pt x="23" y="6"/>
                  <a:pt x="23" y="7"/>
                </a:cubicBezTo>
                <a:cubicBezTo>
                  <a:pt x="27" y="10"/>
                  <a:pt x="30" y="13"/>
                  <a:pt x="33" y="16"/>
                </a:cubicBezTo>
                <a:cubicBezTo>
                  <a:pt x="35" y="18"/>
                  <a:pt x="36" y="19"/>
                  <a:pt x="38" y="21"/>
                </a:cubicBezTo>
                <a:cubicBezTo>
                  <a:pt x="39" y="22"/>
                  <a:pt x="45" y="27"/>
                  <a:pt x="44" y="29"/>
                </a:cubicBezTo>
                <a:cubicBezTo>
                  <a:pt x="44" y="31"/>
                  <a:pt x="38" y="36"/>
                  <a:pt x="36" y="37"/>
                </a:cubicBezTo>
                <a:cubicBezTo>
                  <a:pt x="34" y="39"/>
                  <a:pt x="33" y="41"/>
                  <a:pt x="30" y="40"/>
                </a:cubicBezTo>
                <a:cubicBezTo>
                  <a:pt x="29" y="40"/>
                  <a:pt x="28" y="39"/>
                  <a:pt x="27" y="38"/>
                </a:cubicBezTo>
                <a:cubicBezTo>
                  <a:pt x="27" y="38"/>
                  <a:pt x="27" y="38"/>
                  <a:pt x="27" y="37"/>
                </a:cubicBezTo>
                <a:cubicBezTo>
                  <a:pt x="27" y="35"/>
                  <a:pt x="30" y="30"/>
                  <a:pt x="32" y="28"/>
                </a:cubicBezTo>
                <a:cubicBezTo>
                  <a:pt x="32" y="28"/>
                  <a:pt x="32" y="28"/>
                  <a:pt x="32" y="28"/>
                </a:cubicBezTo>
                <a:cubicBezTo>
                  <a:pt x="32" y="28"/>
                  <a:pt x="32" y="28"/>
                  <a:pt x="32" y="28"/>
                </a:cubicBezTo>
                <a:cubicBezTo>
                  <a:pt x="34" y="26"/>
                  <a:pt x="36" y="24"/>
                  <a:pt x="37" y="21"/>
                </a:cubicBezTo>
                <a:cubicBezTo>
                  <a:pt x="37" y="21"/>
                  <a:pt x="37" y="21"/>
                  <a:pt x="37" y="21"/>
                </a:cubicBezTo>
                <a:cubicBezTo>
                  <a:pt x="35" y="22"/>
                  <a:pt x="33" y="24"/>
                  <a:pt x="32" y="26"/>
                </a:cubicBezTo>
                <a:cubicBezTo>
                  <a:pt x="32" y="26"/>
                  <a:pt x="31" y="26"/>
                  <a:pt x="31" y="25"/>
                </a:cubicBezTo>
                <a:cubicBezTo>
                  <a:pt x="30" y="25"/>
                  <a:pt x="28" y="24"/>
                  <a:pt x="28" y="23"/>
                </a:cubicBezTo>
                <a:cubicBezTo>
                  <a:pt x="29" y="20"/>
                  <a:pt x="30" y="17"/>
                  <a:pt x="30" y="14"/>
                </a:cubicBezTo>
                <a:cubicBezTo>
                  <a:pt x="30" y="14"/>
                  <a:pt x="30" y="13"/>
                  <a:pt x="29" y="13"/>
                </a:cubicBezTo>
                <a:cubicBezTo>
                  <a:pt x="26" y="13"/>
                  <a:pt x="23" y="12"/>
                  <a:pt x="21" y="9"/>
                </a:cubicBezTo>
                <a:cubicBezTo>
                  <a:pt x="21" y="9"/>
                  <a:pt x="20" y="9"/>
                  <a:pt x="20" y="9"/>
                </a:cubicBezTo>
                <a:cubicBezTo>
                  <a:pt x="18" y="10"/>
                  <a:pt x="16" y="11"/>
                  <a:pt x="14" y="12"/>
                </a:cubicBezTo>
                <a:cubicBezTo>
                  <a:pt x="14" y="12"/>
                  <a:pt x="14" y="12"/>
                  <a:pt x="14" y="12"/>
                </a:cubicBezTo>
                <a:cubicBezTo>
                  <a:pt x="13" y="12"/>
                  <a:pt x="12" y="14"/>
                  <a:pt x="12" y="16"/>
                </a:cubicBezTo>
                <a:cubicBezTo>
                  <a:pt x="12" y="17"/>
                  <a:pt x="13" y="18"/>
                  <a:pt x="14" y="19"/>
                </a:cubicBezTo>
                <a:cubicBezTo>
                  <a:pt x="15" y="21"/>
                  <a:pt x="15" y="23"/>
                  <a:pt x="17" y="25"/>
                </a:cubicBezTo>
                <a:cubicBezTo>
                  <a:pt x="17" y="26"/>
                  <a:pt x="19" y="28"/>
                  <a:pt x="20" y="28"/>
                </a:cubicBezTo>
                <a:cubicBezTo>
                  <a:pt x="22" y="28"/>
                  <a:pt x="24" y="26"/>
                  <a:pt x="25" y="26"/>
                </a:cubicBezTo>
                <a:cubicBezTo>
                  <a:pt x="25" y="25"/>
                  <a:pt x="26" y="25"/>
                  <a:pt x="26" y="25"/>
                </a:cubicBezTo>
                <a:cubicBezTo>
                  <a:pt x="26" y="25"/>
                  <a:pt x="26" y="25"/>
                  <a:pt x="26" y="25"/>
                </a:cubicBezTo>
                <a:cubicBezTo>
                  <a:pt x="27" y="26"/>
                  <a:pt x="27" y="27"/>
                  <a:pt x="28" y="27"/>
                </a:cubicBezTo>
                <a:cubicBezTo>
                  <a:pt x="29" y="28"/>
                  <a:pt x="29" y="28"/>
                  <a:pt x="30" y="28"/>
                </a:cubicBezTo>
                <a:cubicBezTo>
                  <a:pt x="29" y="30"/>
                  <a:pt x="29" y="31"/>
                  <a:pt x="28" y="32"/>
                </a:cubicBezTo>
                <a:cubicBezTo>
                  <a:pt x="27" y="33"/>
                  <a:pt x="26" y="35"/>
                  <a:pt x="25" y="36"/>
                </a:cubicBezTo>
                <a:cubicBezTo>
                  <a:pt x="25" y="36"/>
                  <a:pt x="25" y="36"/>
                  <a:pt x="24" y="36"/>
                </a:cubicBezTo>
                <a:cubicBezTo>
                  <a:pt x="21" y="34"/>
                  <a:pt x="18" y="31"/>
                  <a:pt x="15" y="29"/>
                </a:cubicBezTo>
                <a:cubicBezTo>
                  <a:pt x="13" y="27"/>
                  <a:pt x="11" y="25"/>
                  <a:pt x="9" y="23"/>
                </a:cubicBezTo>
                <a:cubicBezTo>
                  <a:pt x="9" y="21"/>
                  <a:pt x="9" y="19"/>
                  <a:pt x="9" y="17"/>
                </a:cubicBezTo>
                <a:cubicBezTo>
                  <a:pt x="8" y="16"/>
                  <a:pt x="8" y="13"/>
                  <a:pt x="6" y="13"/>
                </a:cubicBezTo>
                <a:cubicBezTo>
                  <a:pt x="6" y="13"/>
                  <a:pt x="6" y="13"/>
                  <a:pt x="6" y="13"/>
                </a:cubicBezTo>
                <a:cubicBezTo>
                  <a:pt x="6" y="14"/>
                  <a:pt x="6" y="14"/>
                  <a:pt x="7" y="15"/>
                </a:cubicBezTo>
                <a:cubicBezTo>
                  <a:pt x="7" y="16"/>
                  <a:pt x="8" y="17"/>
                  <a:pt x="8" y="18"/>
                </a:cubicBezTo>
                <a:cubicBezTo>
                  <a:pt x="8" y="19"/>
                  <a:pt x="8" y="21"/>
                  <a:pt x="8" y="22"/>
                </a:cubicBezTo>
                <a:cubicBezTo>
                  <a:pt x="6" y="21"/>
                  <a:pt x="5" y="19"/>
                  <a:pt x="4" y="17"/>
                </a:cubicBezTo>
                <a:cubicBezTo>
                  <a:pt x="2" y="15"/>
                  <a:pt x="0" y="18"/>
                  <a:pt x="2" y="19"/>
                </a:cubicBezTo>
                <a:cubicBezTo>
                  <a:pt x="4" y="20"/>
                  <a:pt x="6" y="21"/>
                  <a:pt x="8" y="23"/>
                </a:cubicBezTo>
                <a:cubicBezTo>
                  <a:pt x="8" y="23"/>
                  <a:pt x="8" y="23"/>
                  <a:pt x="8" y="23"/>
                </a:cubicBezTo>
                <a:cubicBezTo>
                  <a:pt x="8" y="23"/>
                  <a:pt x="8" y="24"/>
                  <a:pt x="8" y="24"/>
                </a:cubicBezTo>
                <a:cubicBezTo>
                  <a:pt x="11" y="26"/>
                  <a:pt x="14" y="29"/>
                  <a:pt x="17" y="32"/>
                </a:cubicBezTo>
                <a:cubicBezTo>
                  <a:pt x="20" y="34"/>
                  <a:pt x="22" y="36"/>
                  <a:pt x="24" y="38"/>
                </a:cubicBezTo>
                <a:cubicBezTo>
                  <a:pt x="25" y="38"/>
                  <a:pt x="25" y="38"/>
                  <a:pt x="26" y="39"/>
                </a:cubicBezTo>
                <a:cubicBezTo>
                  <a:pt x="27" y="40"/>
                  <a:pt x="29" y="41"/>
                  <a:pt x="31" y="43"/>
                </a:cubicBezTo>
                <a:cubicBezTo>
                  <a:pt x="31" y="43"/>
                  <a:pt x="32" y="43"/>
                  <a:pt x="32" y="43"/>
                </a:cubicBezTo>
                <a:cubicBezTo>
                  <a:pt x="35" y="40"/>
                  <a:pt x="39" y="37"/>
                  <a:pt x="42" y="33"/>
                </a:cubicBezTo>
                <a:cubicBezTo>
                  <a:pt x="43" y="33"/>
                  <a:pt x="47" y="30"/>
                  <a:pt x="46" y="29"/>
                </a:cubicBezTo>
                <a:cubicBezTo>
                  <a:pt x="46" y="27"/>
                  <a:pt x="45" y="26"/>
                  <a:pt x="44" y="25"/>
                </a:cubicBezTo>
                <a:cubicBezTo>
                  <a:pt x="40" y="21"/>
                  <a:pt x="36" y="17"/>
                  <a:pt x="32" y="14"/>
                </a:cubicBezTo>
                <a:close/>
                <a:moveTo>
                  <a:pt x="21" y="26"/>
                </a:moveTo>
                <a:cubicBezTo>
                  <a:pt x="18" y="26"/>
                  <a:pt x="16" y="22"/>
                  <a:pt x="15" y="19"/>
                </a:cubicBezTo>
                <a:cubicBezTo>
                  <a:pt x="15" y="18"/>
                  <a:pt x="15" y="19"/>
                  <a:pt x="15" y="18"/>
                </a:cubicBezTo>
                <a:cubicBezTo>
                  <a:pt x="13" y="17"/>
                  <a:pt x="13" y="15"/>
                  <a:pt x="14" y="13"/>
                </a:cubicBezTo>
                <a:cubicBezTo>
                  <a:pt x="14" y="13"/>
                  <a:pt x="14" y="13"/>
                  <a:pt x="15" y="13"/>
                </a:cubicBezTo>
                <a:cubicBezTo>
                  <a:pt x="15" y="13"/>
                  <a:pt x="15" y="13"/>
                  <a:pt x="15" y="13"/>
                </a:cubicBezTo>
                <a:cubicBezTo>
                  <a:pt x="15" y="12"/>
                  <a:pt x="16" y="12"/>
                  <a:pt x="16" y="12"/>
                </a:cubicBezTo>
                <a:cubicBezTo>
                  <a:pt x="16" y="12"/>
                  <a:pt x="17" y="12"/>
                  <a:pt x="17" y="12"/>
                </a:cubicBezTo>
                <a:cubicBezTo>
                  <a:pt x="17" y="12"/>
                  <a:pt x="17" y="12"/>
                  <a:pt x="17" y="11"/>
                </a:cubicBezTo>
                <a:cubicBezTo>
                  <a:pt x="18" y="11"/>
                  <a:pt x="19" y="11"/>
                  <a:pt x="20" y="11"/>
                </a:cubicBezTo>
                <a:cubicBezTo>
                  <a:pt x="21" y="11"/>
                  <a:pt x="22" y="12"/>
                  <a:pt x="22" y="13"/>
                </a:cubicBezTo>
                <a:cubicBezTo>
                  <a:pt x="24" y="14"/>
                  <a:pt x="26" y="15"/>
                  <a:pt x="28" y="15"/>
                </a:cubicBezTo>
                <a:cubicBezTo>
                  <a:pt x="28" y="17"/>
                  <a:pt x="28" y="19"/>
                  <a:pt x="27" y="21"/>
                </a:cubicBezTo>
                <a:cubicBezTo>
                  <a:pt x="26" y="21"/>
                  <a:pt x="26" y="21"/>
                  <a:pt x="25" y="22"/>
                </a:cubicBezTo>
                <a:cubicBezTo>
                  <a:pt x="25" y="22"/>
                  <a:pt x="25" y="23"/>
                  <a:pt x="25" y="23"/>
                </a:cubicBezTo>
                <a:cubicBezTo>
                  <a:pt x="24" y="25"/>
                  <a:pt x="22" y="26"/>
                  <a:pt x="21" y="26"/>
                </a:cubicBezTo>
                <a:close/>
                <a:moveTo>
                  <a:pt x="27" y="24"/>
                </a:moveTo>
                <a:cubicBezTo>
                  <a:pt x="27" y="24"/>
                  <a:pt x="27" y="24"/>
                  <a:pt x="27" y="24"/>
                </a:cubicBezTo>
                <a:cubicBezTo>
                  <a:pt x="28" y="24"/>
                  <a:pt x="29" y="25"/>
                  <a:pt x="30" y="26"/>
                </a:cubicBezTo>
                <a:cubicBezTo>
                  <a:pt x="30" y="26"/>
                  <a:pt x="30" y="26"/>
                  <a:pt x="30" y="26"/>
                </a:cubicBezTo>
                <a:cubicBezTo>
                  <a:pt x="30" y="27"/>
                  <a:pt x="30" y="27"/>
                  <a:pt x="30" y="27"/>
                </a:cubicBezTo>
                <a:cubicBezTo>
                  <a:pt x="30" y="27"/>
                  <a:pt x="29" y="27"/>
                  <a:pt x="29" y="27"/>
                </a:cubicBezTo>
                <a:cubicBezTo>
                  <a:pt x="28" y="26"/>
                  <a:pt x="28" y="25"/>
                  <a:pt x="27" y="24"/>
                </a:cubicBezTo>
                <a:cubicBezTo>
                  <a:pt x="27" y="24"/>
                  <a:pt x="27" y="24"/>
                  <a:pt x="27" y="24"/>
                </a:cubicBezTo>
                <a:close/>
              </a:path>
            </a:pathLst>
          </a:custGeom>
          <a:solidFill>
            <a:srgbClr val="FFFFFF">
              <a:alpha val="100000"/>
            </a:srgbClr>
          </a:solidFill>
          <a:ln w="9525">
            <a:noFill/>
          </a:ln>
        </p:spPr>
        <p:txBody>
          <a:bodyPr/>
          <a:lstStyle/>
          <a:p>
            <a:endParaRPr lang="zh-CN" altLang="en-US"/>
          </a:p>
        </p:txBody>
      </p:sp>
      <p:sp>
        <p:nvSpPr>
          <p:cNvPr id="24662" name="Freeform 270"/>
          <p:cNvSpPr/>
          <p:nvPr/>
        </p:nvSpPr>
        <p:spPr>
          <a:xfrm>
            <a:off x="9150350" y="69850"/>
            <a:ext cx="23813" cy="31750"/>
          </a:xfrm>
          <a:custGeom>
            <a:avLst/>
            <a:gdLst>
              <a:gd name="txL" fmla="*/ 0 w 3"/>
              <a:gd name="txT" fmla="*/ 0 h 4"/>
              <a:gd name="txR" fmla="*/ 3 w 3"/>
              <a:gd name="txB" fmla="*/ 4 h 4"/>
            </a:gdLst>
            <a:ahLst/>
            <a:cxnLst>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Lst>
            <a:rect l="txL" t="txT" r="txR" b="txB"/>
            <a:pathLst>
              <a:path w="3" h="4">
                <a:moveTo>
                  <a:pt x="3" y="1"/>
                </a:moveTo>
                <a:cubicBezTo>
                  <a:pt x="3" y="1"/>
                  <a:pt x="3" y="0"/>
                  <a:pt x="3" y="0"/>
                </a:cubicBezTo>
                <a:cubicBezTo>
                  <a:pt x="3" y="0"/>
                  <a:pt x="3" y="0"/>
                  <a:pt x="2" y="0"/>
                </a:cubicBezTo>
                <a:cubicBezTo>
                  <a:pt x="2" y="0"/>
                  <a:pt x="2" y="0"/>
                  <a:pt x="1" y="1"/>
                </a:cubicBezTo>
                <a:cubicBezTo>
                  <a:pt x="1" y="1"/>
                  <a:pt x="1" y="1"/>
                  <a:pt x="1" y="2"/>
                </a:cubicBezTo>
                <a:cubicBezTo>
                  <a:pt x="1" y="2"/>
                  <a:pt x="1" y="2"/>
                  <a:pt x="1" y="2"/>
                </a:cubicBezTo>
                <a:cubicBezTo>
                  <a:pt x="1" y="2"/>
                  <a:pt x="1" y="2"/>
                  <a:pt x="1" y="2"/>
                </a:cubicBezTo>
                <a:cubicBezTo>
                  <a:pt x="0" y="2"/>
                  <a:pt x="0" y="2"/>
                  <a:pt x="0" y="3"/>
                </a:cubicBezTo>
                <a:cubicBezTo>
                  <a:pt x="0" y="4"/>
                  <a:pt x="1" y="4"/>
                  <a:pt x="2" y="4"/>
                </a:cubicBezTo>
                <a:cubicBezTo>
                  <a:pt x="3" y="4"/>
                  <a:pt x="3" y="2"/>
                  <a:pt x="2" y="2"/>
                </a:cubicBezTo>
                <a:cubicBezTo>
                  <a:pt x="2" y="2"/>
                  <a:pt x="2" y="1"/>
                  <a:pt x="2" y="1"/>
                </a:cubicBezTo>
                <a:cubicBezTo>
                  <a:pt x="3" y="1"/>
                  <a:pt x="3" y="1"/>
                  <a:pt x="3" y="1"/>
                </a:cubicBezTo>
                <a:close/>
              </a:path>
            </a:pathLst>
          </a:custGeom>
          <a:solidFill>
            <a:srgbClr val="FFFFFF">
              <a:alpha val="100000"/>
            </a:srgbClr>
          </a:solidFill>
          <a:ln w="9525">
            <a:noFill/>
          </a:ln>
        </p:spPr>
        <p:txBody>
          <a:bodyPr/>
          <a:lstStyle/>
          <a:p>
            <a:endParaRPr lang="zh-CN" altLang="en-US"/>
          </a:p>
        </p:txBody>
      </p:sp>
      <p:sp>
        <p:nvSpPr>
          <p:cNvPr id="24663" name="Freeform 271"/>
          <p:cNvSpPr/>
          <p:nvPr/>
        </p:nvSpPr>
        <p:spPr>
          <a:xfrm>
            <a:off x="9182100" y="63500"/>
            <a:ext cx="22225" cy="14288"/>
          </a:xfrm>
          <a:custGeom>
            <a:avLst/>
            <a:gdLst>
              <a:gd name="txL" fmla="*/ 0 w 3"/>
              <a:gd name="txT" fmla="*/ 0 h 2"/>
              <a:gd name="txR" fmla="*/ 3 w 3"/>
              <a:gd name="txB" fmla="*/ 2 h 2"/>
            </a:gdLst>
            <a:ahLst/>
            <a:cxnLst>
              <a:cxn ang="0">
                <a:pos x="2147483646" y="0"/>
              </a:cxn>
              <a:cxn ang="0">
                <a:pos x="2147483646" y="2147483646"/>
              </a:cxn>
              <a:cxn ang="0">
                <a:pos x="0" y="2147483646"/>
              </a:cxn>
              <a:cxn ang="0">
                <a:pos x="0" y="2147483646"/>
              </a:cxn>
              <a:cxn ang="0">
                <a:pos x="0" y="2147483646"/>
              </a:cxn>
              <a:cxn ang="0">
                <a:pos x="0" y="2147483646"/>
              </a:cxn>
              <a:cxn ang="0">
                <a:pos x="2147483646" y="2147483646"/>
              </a:cxn>
              <a:cxn ang="0">
                <a:pos x="2147483646" y="2147483646"/>
              </a:cxn>
              <a:cxn ang="0">
                <a:pos x="2147483646" y="0"/>
              </a:cxn>
            </a:cxnLst>
            <a:rect l="txL" t="txT" r="txR" b="txB"/>
            <a:pathLst>
              <a:path w="3" h="2">
                <a:moveTo>
                  <a:pt x="2" y="0"/>
                </a:moveTo>
                <a:cubicBezTo>
                  <a:pt x="2" y="1"/>
                  <a:pt x="1" y="1"/>
                  <a:pt x="1" y="1"/>
                </a:cubicBezTo>
                <a:cubicBezTo>
                  <a:pt x="0" y="1"/>
                  <a:pt x="0" y="1"/>
                  <a:pt x="0" y="1"/>
                </a:cubicBezTo>
                <a:cubicBezTo>
                  <a:pt x="0" y="1"/>
                  <a:pt x="0" y="2"/>
                  <a:pt x="0" y="2"/>
                </a:cubicBezTo>
                <a:cubicBezTo>
                  <a:pt x="0" y="2"/>
                  <a:pt x="0" y="2"/>
                  <a:pt x="0" y="2"/>
                </a:cubicBezTo>
                <a:cubicBezTo>
                  <a:pt x="0" y="2"/>
                  <a:pt x="0" y="2"/>
                  <a:pt x="0" y="2"/>
                </a:cubicBezTo>
                <a:cubicBezTo>
                  <a:pt x="0" y="2"/>
                  <a:pt x="0" y="2"/>
                  <a:pt x="1" y="2"/>
                </a:cubicBezTo>
                <a:cubicBezTo>
                  <a:pt x="1" y="2"/>
                  <a:pt x="3" y="2"/>
                  <a:pt x="3" y="1"/>
                </a:cubicBezTo>
                <a:cubicBezTo>
                  <a:pt x="3" y="0"/>
                  <a:pt x="2" y="0"/>
                  <a:pt x="2" y="0"/>
                </a:cubicBezTo>
                <a:close/>
              </a:path>
            </a:pathLst>
          </a:custGeom>
          <a:solidFill>
            <a:srgbClr val="FFFFFF">
              <a:alpha val="100000"/>
            </a:srgbClr>
          </a:solidFill>
          <a:ln w="9525">
            <a:noFill/>
          </a:ln>
        </p:spPr>
        <p:txBody>
          <a:bodyPr/>
          <a:lstStyle/>
          <a:p>
            <a:endParaRPr lang="zh-CN" altLang="en-US"/>
          </a:p>
        </p:txBody>
      </p:sp>
      <p:sp>
        <p:nvSpPr>
          <p:cNvPr id="24664" name="Freeform 272"/>
          <p:cNvSpPr/>
          <p:nvPr/>
        </p:nvSpPr>
        <p:spPr>
          <a:xfrm>
            <a:off x="9174163" y="39688"/>
            <a:ext cx="15875" cy="15875"/>
          </a:xfrm>
          <a:custGeom>
            <a:avLst/>
            <a:gdLst>
              <a:gd name="txL" fmla="*/ 0 w 2"/>
              <a:gd name="txT" fmla="*/ 0 h 2"/>
              <a:gd name="txR" fmla="*/ 2 w 2"/>
              <a:gd name="txB" fmla="*/ 2 h 2"/>
            </a:gdLst>
            <a:ahLst/>
            <a:cxnLst>
              <a:cxn ang="0">
                <a:pos x="2147483646" y="2147483646"/>
              </a:cxn>
              <a:cxn ang="0">
                <a:pos x="2147483646" y="2147483646"/>
              </a:cxn>
              <a:cxn ang="0">
                <a:pos x="2147483646" y="2147483646"/>
              </a:cxn>
              <a:cxn ang="0">
                <a:pos x="2147483646" y="2147483646"/>
              </a:cxn>
              <a:cxn ang="0">
                <a:pos x="2147483646" y="2147483646"/>
              </a:cxn>
            </a:cxnLst>
            <a:rect l="txL" t="txT" r="txR" b="txB"/>
            <a:pathLst>
              <a:path w="2" h="2">
                <a:moveTo>
                  <a:pt x="1" y="1"/>
                </a:moveTo>
                <a:cubicBezTo>
                  <a:pt x="1" y="1"/>
                  <a:pt x="1" y="1"/>
                  <a:pt x="1" y="1"/>
                </a:cubicBezTo>
                <a:cubicBezTo>
                  <a:pt x="1" y="2"/>
                  <a:pt x="2" y="1"/>
                  <a:pt x="2" y="1"/>
                </a:cubicBezTo>
                <a:cubicBezTo>
                  <a:pt x="2" y="1"/>
                  <a:pt x="2" y="1"/>
                  <a:pt x="1" y="1"/>
                </a:cubicBezTo>
                <a:cubicBezTo>
                  <a:pt x="1" y="0"/>
                  <a:pt x="0" y="1"/>
                  <a:pt x="1" y="1"/>
                </a:cubicBezTo>
                <a:close/>
              </a:path>
            </a:pathLst>
          </a:custGeom>
          <a:solidFill>
            <a:srgbClr val="FFFFFF">
              <a:alpha val="100000"/>
            </a:srgbClr>
          </a:solidFill>
          <a:ln w="9525">
            <a:noFill/>
          </a:ln>
        </p:spPr>
        <p:txBody>
          <a:bodyPr/>
          <a:lstStyle/>
          <a:p>
            <a:endParaRPr lang="zh-CN" altLang="en-US"/>
          </a:p>
        </p:txBody>
      </p:sp>
      <p:sp>
        <p:nvSpPr>
          <p:cNvPr id="24665" name="Freeform 273"/>
          <p:cNvSpPr/>
          <p:nvPr/>
        </p:nvSpPr>
        <p:spPr>
          <a:xfrm>
            <a:off x="9120188" y="93663"/>
            <a:ext cx="15875" cy="15875"/>
          </a:xfrm>
          <a:custGeom>
            <a:avLst/>
            <a:gdLst>
              <a:gd name="txL" fmla="*/ 0 w 2"/>
              <a:gd name="txT" fmla="*/ 0 h 2"/>
              <a:gd name="txR" fmla="*/ 2 w 2"/>
              <a:gd name="txB" fmla="*/ 2 h 2"/>
            </a:gdLst>
            <a:ahLst/>
            <a:cxnLst>
              <a:cxn ang="0">
                <a:pos x="0" y="2147483646"/>
              </a:cxn>
              <a:cxn ang="0">
                <a:pos x="0" y="2147483646"/>
              </a:cxn>
              <a:cxn ang="0">
                <a:pos x="2147483646" y="2147483646"/>
              </a:cxn>
              <a:cxn ang="0">
                <a:pos x="2147483646" y="2147483646"/>
              </a:cxn>
              <a:cxn ang="0">
                <a:pos x="0" y="2147483646"/>
              </a:cxn>
            </a:cxnLst>
            <a:rect l="txL" t="txT" r="txR" b="txB"/>
            <a:pathLst>
              <a:path w="2" h="2">
                <a:moveTo>
                  <a:pt x="0" y="1"/>
                </a:moveTo>
                <a:cubicBezTo>
                  <a:pt x="0" y="1"/>
                  <a:pt x="0" y="2"/>
                  <a:pt x="0" y="2"/>
                </a:cubicBezTo>
                <a:cubicBezTo>
                  <a:pt x="1" y="2"/>
                  <a:pt x="1" y="1"/>
                  <a:pt x="1" y="1"/>
                </a:cubicBezTo>
                <a:cubicBezTo>
                  <a:pt x="2" y="1"/>
                  <a:pt x="1" y="0"/>
                  <a:pt x="1" y="1"/>
                </a:cubicBezTo>
                <a:cubicBezTo>
                  <a:pt x="0" y="1"/>
                  <a:pt x="0" y="1"/>
                  <a:pt x="0" y="1"/>
                </a:cubicBezTo>
                <a:close/>
              </a:path>
            </a:pathLst>
          </a:custGeom>
          <a:solidFill>
            <a:srgbClr val="FFFFFF">
              <a:alpha val="100000"/>
            </a:srgbClr>
          </a:solidFill>
          <a:ln w="9525">
            <a:noFill/>
          </a:ln>
        </p:spPr>
        <p:txBody>
          <a:bodyPr/>
          <a:lstStyle/>
          <a:p>
            <a:endParaRPr lang="zh-CN" altLang="en-US"/>
          </a:p>
        </p:txBody>
      </p:sp>
      <p:sp>
        <p:nvSpPr>
          <p:cNvPr id="24666" name="Freeform 274"/>
          <p:cNvSpPr/>
          <p:nvPr/>
        </p:nvSpPr>
        <p:spPr>
          <a:xfrm>
            <a:off x="8704263" y="31750"/>
            <a:ext cx="146050" cy="177800"/>
          </a:xfrm>
          <a:custGeom>
            <a:avLst/>
            <a:gdLst>
              <a:gd name="txL" fmla="*/ 0 w 19"/>
              <a:gd name="txT" fmla="*/ 0 h 23"/>
              <a:gd name="txR" fmla="*/ 19 w 19"/>
              <a:gd name="txB" fmla="*/ 23 h 23"/>
            </a:gdLst>
            <a:ahLst/>
            <a:cxnLst>
              <a:cxn ang="0">
                <a:pos x="2147483646" y="2147483646"/>
              </a:cxn>
              <a:cxn ang="0">
                <a:pos x="2147483646" y="2147483646"/>
              </a:cxn>
              <a:cxn ang="0">
                <a:pos x="2147483646" y="0"/>
              </a:cxn>
              <a:cxn ang="0">
                <a:pos x="0" y="2147483646"/>
              </a:cxn>
              <a:cxn ang="0">
                <a:pos x="2147483646" y="2147483646"/>
              </a:cxn>
            </a:cxnLst>
            <a:rect l="txL" t="txT" r="txR" b="txB"/>
            <a:pathLst>
              <a:path w="19" h="23">
                <a:moveTo>
                  <a:pt x="1" y="22"/>
                </a:moveTo>
                <a:cubicBezTo>
                  <a:pt x="7" y="15"/>
                  <a:pt x="13" y="8"/>
                  <a:pt x="19" y="1"/>
                </a:cubicBezTo>
                <a:cubicBezTo>
                  <a:pt x="19" y="0"/>
                  <a:pt x="19" y="0"/>
                  <a:pt x="19" y="0"/>
                </a:cubicBezTo>
                <a:cubicBezTo>
                  <a:pt x="12" y="7"/>
                  <a:pt x="6" y="15"/>
                  <a:pt x="0" y="22"/>
                </a:cubicBezTo>
                <a:cubicBezTo>
                  <a:pt x="0" y="22"/>
                  <a:pt x="0" y="23"/>
                  <a:pt x="1" y="22"/>
                </a:cubicBezTo>
                <a:close/>
              </a:path>
            </a:pathLst>
          </a:custGeom>
          <a:solidFill>
            <a:srgbClr val="FFFFFF">
              <a:alpha val="100000"/>
            </a:srgbClr>
          </a:solidFill>
          <a:ln w="9525">
            <a:noFill/>
          </a:ln>
        </p:spPr>
        <p:txBody>
          <a:bodyPr/>
          <a:lstStyle/>
          <a:p>
            <a:endParaRPr lang="zh-CN" altLang="en-US"/>
          </a:p>
        </p:txBody>
      </p:sp>
      <p:sp>
        <p:nvSpPr>
          <p:cNvPr id="24667" name="Freeform 275"/>
          <p:cNvSpPr/>
          <p:nvPr/>
        </p:nvSpPr>
        <p:spPr>
          <a:xfrm>
            <a:off x="8742363" y="55563"/>
            <a:ext cx="153987" cy="176212"/>
          </a:xfrm>
          <a:custGeom>
            <a:avLst/>
            <a:gdLst>
              <a:gd name="txL" fmla="*/ 0 w 20"/>
              <a:gd name="txT" fmla="*/ 0 h 23"/>
              <a:gd name="txR" fmla="*/ 20 w 20"/>
              <a:gd name="txB" fmla="*/ 23 h 23"/>
            </a:gdLst>
            <a:ahLst/>
            <a:cxnLst>
              <a:cxn ang="0">
                <a:pos x="2147483646" y="2147483646"/>
              </a:cxn>
              <a:cxn ang="0">
                <a:pos x="2147483646" y="2147483646"/>
              </a:cxn>
              <a:cxn ang="0">
                <a:pos x="2147483646" y="0"/>
              </a:cxn>
              <a:cxn ang="0">
                <a:pos x="2147483646" y="2147483646"/>
              </a:cxn>
              <a:cxn ang="0">
                <a:pos x="2147483646" y="2147483646"/>
              </a:cxn>
            </a:cxnLst>
            <a:rect l="txL" t="txT" r="txR" b="txB"/>
            <a:pathLst>
              <a:path w="20" h="23">
                <a:moveTo>
                  <a:pt x="1" y="23"/>
                </a:moveTo>
                <a:cubicBezTo>
                  <a:pt x="7" y="15"/>
                  <a:pt x="14" y="9"/>
                  <a:pt x="20" y="1"/>
                </a:cubicBezTo>
                <a:cubicBezTo>
                  <a:pt x="20" y="1"/>
                  <a:pt x="20" y="0"/>
                  <a:pt x="19" y="0"/>
                </a:cubicBezTo>
                <a:cubicBezTo>
                  <a:pt x="12" y="6"/>
                  <a:pt x="6" y="15"/>
                  <a:pt x="1" y="23"/>
                </a:cubicBezTo>
                <a:cubicBezTo>
                  <a:pt x="0" y="23"/>
                  <a:pt x="1" y="23"/>
                  <a:pt x="1" y="23"/>
                </a:cubicBezTo>
                <a:close/>
              </a:path>
            </a:pathLst>
          </a:custGeom>
          <a:solidFill>
            <a:srgbClr val="FFFFFF">
              <a:alpha val="100000"/>
            </a:srgbClr>
          </a:solidFill>
          <a:ln w="9525">
            <a:noFill/>
          </a:ln>
        </p:spPr>
        <p:txBody>
          <a:bodyPr/>
          <a:lstStyle/>
          <a:p>
            <a:endParaRPr lang="zh-CN" altLang="en-US"/>
          </a:p>
        </p:txBody>
      </p:sp>
      <p:sp>
        <p:nvSpPr>
          <p:cNvPr id="24668" name="Freeform 276"/>
          <p:cNvSpPr/>
          <p:nvPr/>
        </p:nvSpPr>
        <p:spPr>
          <a:xfrm>
            <a:off x="8772525" y="69850"/>
            <a:ext cx="147638" cy="177800"/>
          </a:xfrm>
          <a:custGeom>
            <a:avLst/>
            <a:gdLst>
              <a:gd name="txL" fmla="*/ 0 w 19"/>
              <a:gd name="txT" fmla="*/ 0 h 23"/>
              <a:gd name="txR" fmla="*/ 19 w 19"/>
              <a:gd name="txB" fmla="*/ 23 h 23"/>
            </a:gdLst>
            <a:ahLst/>
            <a:cxnLst>
              <a:cxn ang="0">
                <a:pos x="0" y="2147483646"/>
              </a:cxn>
              <a:cxn ang="0">
                <a:pos x="2147483646" y="2147483646"/>
              </a:cxn>
              <a:cxn ang="0">
                <a:pos x="2147483646" y="2147483646"/>
              </a:cxn>
              <a:cxn ang="0">
                <a:pos x="0" y="2147483646"/>
              </a:cxn>
              <a:cxn ang="0">
                <a:pos x="0" y="2147483646"/>
              </a:cxn>
            </a:cxnLst>
            <a:rect l="txL" t="txT" r="txR" b="txB"/>
            <a:pathLst>
              <a:path w="19" h="23">
                <a:moveTo>
                  <a:pt x="0" y="23"/>
                </a:moveTo>
                <a:cubicBezTo>
                  <a:pt x="6" y="15"/>
                  <a:pt x="12" y="8"/>
                  <a:pt x="19" y="2"/>
                </a:cubicBezTo>
                <a:cubicBezTo>
                  <a:pt x="19" y="1"/>
                  <a:pt x="19" y="0"/>
                  <a:pt x="18" y="1"/>
                </a:cubicBezTo>
                <a:cubicBezTo>
                  <a:pt x="11" y="7"/>
                  <a:pt x="5" y="14"/>
                  <a:pt x="0" y="23"/>
                </a:cubicBezTo>
                <a:cubicBezTo>
                  <a:pt x="0" y="23"/>
                  <a:pt x="0" y="23"/>
                  <a:pt x="0" y="23"/>
                </a:cubicBezTo>
                <a:close/>
              </a:path>
            </a:pathLst>
          </a:custGeom>
          <a:solidFill>
            <a:srgbClr val="FFFFFF">
              <a:alpha val="100000"/>
            </a:srgbClr>
          </a:solidFill>
          <a:ln w="9525">
            <a:noFill/>
          </a:ln>
        </p:spPr>
        <p:txBody>
          <a:bodyPr/>
          <a:lstStyle/>
          <a:p>
            <a:endParaRPr lang="zh-CN" altLang="en-US"/>
          </a:p>
        </p:txBody>
      </p:sp>
      <p:sp>
        <p:nvSpPr>
          <p:cNvPr id="24669" name="Freeform 277"/>
          <p:cNvSpPr/>
          <p:nvPr/>
        </p:nvSpPr>
        <p:spPr>
          <a:xfrm>
            <a:off x="8788400" y="101600"/>
            <a:ext cx="146050" cy="177800"/>
          </a:xfrm>
          <a:custGeom>
            <a:avLst/>
            <a:gdLst>
              <a:gd name="txL" fmla="*/ 0 w 19"/>
              <a:gd name="txT" fmla="*/ 0 h 23"/>
              <a:gd name="txR" fmla="*/ 19 w 19"/>
              <a:gd name="txB" fmla="*/ 23 h 23"/>
            </a:gdLst>
            <a:ahLst/>
            <a:cxnLst>
              <a:cxn ang="0">
                <a:pos x="2147483646" y="2147483646"/>
              </a:cxn>
              <a:cxn ang="0">
                <a:pos x="2147483646" y="2147483646"/>
              </a:cxn>
              <a:cxn ang="0">
                <a:pos x="2147483646" y="2147483646"/>
              </a:cxn>
              <a:cxn ang="0">
                <a:pos x="2147483646" y="2147483646"/>
              </a:cxn>
              <a:cxn ang="0">
                <a:pos x="2147483646" y="2147483646"/>
              </a:cxn>
            </a:cxnLst>
            <a:rect l="txL" t="txT" r="txR" b="txB"/>
            <a:pathLst>
              <a:path w="19" h="23">
                <a:moveTo>
                  <a:pt x="1" y="22"/>
                </a:moveTo>
                <a:cubicBezTo>
                  <a:pt x="7" y="16"/>
                  <a:pt x="14" y="9"/>
                  <a:pt x="18" y="2"/>
                </a:cubicBezTo>
                <a:cubicBezTo>
                  <a:pt x="19" y="1"/>
                  <a:pt x="18" y="0"/>
                  <a:pt x="18" y="1"/>
                </a:cubicBezTo>
                <a:cubicBezTo>
                  <a:pt x="11" y="7"/>
                  <a:pt x="6" y="15"/>
                  <a:pt x="1" y="22"/>
                </a:cubicBezTo>
                <a:cubicBezTo>
                  <a:pt x="0" y="22"/>
                  <a:pt x="1" y="23"/>
                  <a:pt x="1" y="22"/>
                </a:cubicBezTo>
                <a:close/>
              </a:path>
            </a:pathLst>
          </a:custGeom>
          <a:solidFill>
            <a:srgbClr val="FFFFFF">
              <a:alpha val="100000"/>
            </a:srgbClr>
          </a:solidFill>
          <a:ln w="9525">
            <a:noFill/>
          </a:ln>
        </p:spPr>
        <p:txBody>
          <a:bodyPr/>
          <a:lstStyle/>
          <a:p>
            <a:endParaRPr lang="zh-CN" altLang="en-US"/>
          </a:p>
        </p:txBody>
      </p:sp>
      <p:sp>
        <p:nvSpPr>
          <p:cNvPr id="24670" name="Freeform 278"/>
          <p:cNvSpPr/>
          <p:nvPr/>
        </p:nvSpPr>
        <p:spPr>
          <a:xfrm>
            <a:off x="8826500" y="139700"/>
            <a:ext cx="147638" cy="169863"/>
          </a:xfrm>
          <a:custGeom>
            <a:avLst/>
            <a:gdLst>
              <a:gd name="txL" fmla="*/ 0 w 19"/>
              <a:gd name="txT" fmla="*/ 0 h 22"/>
              <a:gd name="txR" fmla="*/ 19 w 19"/>
              <a:gd name="txB" fmla="*/ 22 h 22"/>
            </a:gdLst>
            <a:ahLst/>
            <a:cxnLst>
              <a:cxn ang="0">
                <a:pos x="2147483646" y="2147483646"/>
              </a:cxn>
              <a:cxn ang="0">
                <a:pos x="2147483646" y="2147483646"/>
              </a:cxn>
              <a:cxn ang="0">
                <a:pos x="2147483646" y="0"/>
              </a:cxn>
              <a:cxn ang="0">
                <a:pos x="0" y="2147483646"/>
              </a:cxn>
              <a:cxn ang="0">
                <a:pos x="2147483646" y="2147483646"/>
              </a:cxn>
            </a:cxnLst>
            <a:rect l="txL" t="txT" r="txR" b="txB"/>
            <a:pathLst>
              <a:path w="19" h="22">
                <a:moveTo>
                  <a:pt x="1" y="22"/>
                </a:moveTo>
                <a:cubicBezTo>
                  <a:pt x="7" y="16"/>
                  <a:pt x="13" y="8"/>
                  <a:pt x="19" y="1"/>
                </a:cubicBezTo>
                <a:cubicBezTo>
                  <a:pt x="19" y="0"/>
                  <a:pt x="18" y="0"/>
                  <a:pt x="18" y="0"/>
                </a:cubicBezTo>
                <a:cubicBezTo>
                  <a:pt x="12" y="8"/>
                  <a:pt x="6" y="15"/>
                  <a:pt x="0" y="22"/>
                </a:cubicBezTo>
                <a:cubicBezTo>
                  <a:pt x="0" y="22"/>
                  <a:pt x="0" y="22"/>
                  <a:pt x="1" y="22"/>
                </a:cubicBezTo>
                <a:close/>
              </a:path>
            </a:pathLst>
          </a:custGeom>
          <a:solidFill>
            <a:srgbClr val="FFFFFF">
              <a:alpha val="100000"/>
            </a:srgbClr>
          </a:solidFill>
          <a:ln w="9525">
            <a:noFill/>
          </a:ln>
        </p:spPr>
        <p:txBody>
          <a:bodyPr/>
          <a:lstStyle/>
          <a:p>
            <a:endParaRPr lang="zh-CN" altLang="en-US"/>
          </a:p>
        </p:txBody>
      </p:sp>
      <p:sp>
        <p:nvSpPr>
          <p:cNvPr id="24671" name="Freeform 279"/>
          <p:cNvSpPr/>
          <p:nvPr/>
        </p:nvSpPr>
        <p:spPr>
          <a:xfrm>
            <a:off x="8858250" y="155575"/>
            <a:ext cx="138113" cy="169863"/>
          </a:xfrm>
          <a:custGeom>
            <a:avLst/>
            <a:gdLst>
              <a:gd name="txL" fmla="*/ 0 w 18"/>
              <a:gd name="txT" fmla="*/ 0 h 22"/>
              <a:gd name="txR" fmla="*/ 18 w 18"/>
              <a:gd name="txB" fmla="*/ 22 h 22"/>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8" h="22">
                <a:moveTo>
                  <a:pt x="1" y="21"/>
                </a:moveTo>
                <a:cubicBezTo>
                  <a:pt x="0" y="21"/>
                  <a:pt x="1" y="22"/>
                  <a:pt x="1" y="22"/>
                </a:cubicBezTo>
                <a:cubicBezTo>
                  <a:pt x="4" y="20"/>
                  <a:pt x="6" y="16"/>
                  <a:pt x="8" y="14"/>
                </a:cubicBezTo>
                <a:cubicBezTo>
                  <a:pt x="12" y="10"/>
                  <a:pt x="15" y="6"/>
                  <a:pt x="18" y="1"/>
                </a:cubicBezTo>
                <a:cubicBezTo>
                  <a:pt x="18" y="1"/>
                  <a:pt x="18" y="0"/>
                  <a:pt x="17" y="1"/>
                </a:cubicBezTo>
                <a:cubicBezTo>
                  <a:pt x="14" y="3"/>
                  <a:pt x="12" y="7"/>
                  <a:pt x="10" y="10"/>
                </a:cubicBezTo>
                <a:cubicBezTo>
                  <a:pt x="7" y="13"/>
                  <a:pt x="5" y="19"/>
                  <a:pt x="1" y="21"/>
                </a:cubicBezTo>
                <a:close/>
              </a:path>
            </a:pathLst>
          </a:custGeom>
          <a:solidFill>
            <a:srgbClr val="FFFFFF">
              <a:alpha val="100000"/>
            </a:srgbClr>
          </a:solidFill>
          <a:ln w="9525">
            <a:noFill/>
          </a:ln>
        </p:spPr>
        <p:txBody>
          <a:bodyPr/>
          <a:lstStyle/>
          <a:p>
            <a:endParaRPr lang="zh-CN" altLang="en-US"/>
          </a:p>
        </p:txBody>
      </p:sp>
      <p:sp>
        <p:nvSpPr>
          <p:cNvPr id="24672" name="Freeform 280"/>
          <p:cNvSpPr/>
          <p:nvPr/>
        </p:nvSpPr>
        <p:spPr>
          <a:xfrm>
            <a:off x="8866188" y="177800"/>
            <a:ext cx="176212" cy="193675"/>
          </a:xfrm>
          <a:custGeom>
            <a:avLst/>
            <a:gdLst>
              <a:gd name="txL" fmla="*/ 0 w 23"/>
              <a:gd name="txT" fmla="*/ 0 h 25"/>
              <a:gd name="txR" fmla="*/ 23 w 23"/>
              <a:gd name="txB" fmla="*/ 25 h 25"/>
            </a:gdLst>
            <a:ahLst/>
            <a:cxnLst>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Lst>
            <a:rect l="txL" t="txT" r="txR" b="txB"/>
            <a:pathLst>
              <a:path w="23" h="25">
                <a:moveTo>
                  <a:pt x="4" y="23"/>
                </a:moveTo>
                <a:cubicBezTo>
                  <a:pt x="5" y="19"/>
                  <a:pt x="10" y="14"/>
                  <a:pt x="13" y="11"/>
                </a:cubicBezTo>
                <a:cubicBezTo>
                  <a:pt x="16" y="7"/>
                  <a:pt x="20" y="4"/>
                  <a:pt x="23" y="1"/>
                </a:cubicBezTo>
                <a:cubicBezTo>
                  <a:pt x="23" y="0"/>
                  <a:pt x="22" y="0"/>
                  <a:pt x="22" y="0"/>
                </a:cubicBezTo>
                <a:cubicBezTo>
                  <a:pt x="18" y="3"/>
                  <a:pt x="15" y="6"/>
                  <a:pt x="13" y="9"/>
                </a:cubicBezTo>
                <a:cubicBezTo>
                  <a:pt x="9" y="13"/>
                  <a:pt x="6" y="19"/>
                  <a:pt x="2" y="22"/>
                </a:cubicBezTo>
                <a:cubicBezTo>
                  <a:pt x="0" y="23"/>
                  <a:pt x="4" y="25"/>
                  <a:pt x="4" y="23"/>
                </a:cubicBezTo>
                <a:close/>
              </a:path>
            </a:pathLst>
          </a:custGeom>
          <a:solidFill>
            <a:srgbClr val="FFFFFF">
              <a:alpha val="100000"/>
            </a:srgbClr>
          </a:solidFill>
          <a:ln w="9525">
            <a:noFill/>
          </a:ln>
        </p:spPr>
        <p:txBody>
          <a:bodyPr/>
          <a:lstStyle/>
          <a:p>
            <a:endParaRPr lang="zh-CN" altLang="en-US"/>
          </a:p>
        </p:txBody>
      </p:sp>
      <p:sp>
        <p:nvSpPr>
          <p:cNvPr id="24673" name="Freeform 281"/>
          <p:cNvSpPr/>
          <p:nvPr/>
        </p:nvSpPr>
        <p:spPr>
          <a:xfrm>
            <a:off x="8912225" y="201613"/>
            <a:ext cx="153988" cy="185737"/>
          </a:xfrm>
          <a:custGeom>
            <a:avLst/>
            <a:gdLst>
              <a:gd name="txL" fmla="*/ 0 w 20"/>
              <a:gd name="txT" fmla="*/ 0 h 24"/>
              <a:gd name="txR" fmla="*/ 20 w 20"/>
              <a:gd name="txB" fmla="*/ 24 h 24"/>
            </a:gdLst>
            <a:ahLst/>
            <a:cxnLst>
              <a:cxn ang="0">
                <a:pos x="2147483646" y="2147483646"/>
              </a:cxn>
              <a:cxn ang="0">
                <a:pos x="0" y="2147483646"/>
              </a:cxn>
              <a:cxn ang="0">
                <a:pos x="2147483646" y="2147483646"/>
              </a:cxn>
              <a:cxn ang="0">
                <a:pos x="2147483646" y="2147483646"/>
              </a:cxn>
              <a:cxn ang="0">
                <a:pos x="2147483646" y="2147483646"/>
              </a:cxn>
            </a:cxnLst>
            <a:rect l="txL" t="txT" r="txR" b="txB"/>
            <a:pathLst>
              <a:path w="20" h="24">
                <a:moveTo>
                  <a:pt x="19" y="1"/>
                </a:moveTo>
                <a:cubicBezTo>
                  <a:pt x="12" y="8"/>
                  <a:pt x="5" y="15"/>
                  <a:pt x="0" y="23"/>
                </a:cubicBezTo>
                <a:cubicBezTo>
                  <a:pt x="0" y="23"/>
                  <a:pt x="0" y="24"/>
                  <a:pt x="1" y="23"/>
                </a:cubicBezTo>
                <a:cubicBezTo>
                  <a:pt x="7" y="16"/>
                  <a:pt x="13" y="9"/>
                  <a:pt x="20" y="2"/>
                </a:cubicBezTo>
                <a:cubicBezTo>
                  <a:pt x="20" y="1"/>
                  <a:pt x="19" y="0"/>
                  <a:pt x="19" y="1"/>
                </a:cubicBezTo>
                <a:close/>
              </a:path>
            </a:pathLst>
          </a:custGeom>
          <a:solidFill>
            <a:srgbClr val="FFFFFF">
              <a:alpha val="100000"/>
            </a:srgbClr>
          </a:solidFill>
          <a:ln w="9525">
            <a:noFill/>
          </a:ln>
        </p:spPr>
        <p:txBody>
          <a:bodyPr/>
          <a:lstStyle/>
          <a:p>
            <a:endParaRPr lang="zh-CN" altLang="en-US"/>
          </a:p>
        </p:txBody>
      </p:sp>
      <p:sp>
        <p:nvSpPr>
          <p:cNvPr id="24674" name="Freeform 282"/>
          <p:cNvSpPr/>
          <p:nvPr/>
        </p:nvSpPr>
        <p:spPr>
          <a:xfrm>
            <a:off x="8966200" y="101600"/>
            <a:ext cx="292100" cy="331788"/>
          </a:xfrm>
          <a:custGeom>
            <a:avLst/>
            <a:gdLst>
              <a:gd name="txL" fmla="*/ 0 w 38"/>
              <a:gd name="txT" fmla="*/ 0 h 43"/>
              <a:gd name="txR" fmla="*/ 38 w 38"/>
              <a:gd name="txB" fmla="*/ 43 h 43"/>
            </a:gdLst>
            <a:ahLst/>
            <a:cxnLst>
              <a:cxn ang="0">
                <a:pos x="2147483646" y="0"/>
              </a:cxn>
              <a:cxn ang="0">
                <a:pos x="2147483646" y="2147483646"/>
              </a:cxn>
              <a:cxn ang="0">
                <a:pos x="0" y="2147483646"/>
              </a:cxn>
              <a:cxn ang="0">
                <a:pos x="2147483646" y="2147483646"/>
              </a:cxn>
              <a:cxn ang="0">
                <a:pos x="2147483646" y="2147483646"/>
              </a:cxn>
              <a:cxn ang="0">
                <a:pos x="2147483646" y="2147483646"/>
              </a:cxn>
              <a:cxn ang="0">
                <a:pos x="2147483646" y="0"/>
              </a:cxn>
            </a:cxnLst>
            <a:rect l="txL" t="txT" r="txR" b="txB"/>
            <a:pathLst>
              <a:path w="38" h="43">
                <a:moveTo>
                  <a:pt x="36" y="0"/>
                </a:moveTo>
                <a:cubicBezTo>
                  <a:pt x="30" y="8"/>
                  <a:pt x="23" y="17"/>
                  <a:pt x="16" y="24"/>
                </a:cubicBezTo>
                <a:cubicBezTo>
                  <a:pt x="10" y="30"/>
                  <a:pt x="4" y="35"/>
                  <a:pt x="0" y="42"/>
                </a:cubicBezTo>
                <a:cubicBezTo>
                  <a:pt x="0" y="43"/>
                  <a:pt x="0" y="43"/>
                  <a:pt x="1" y="43"/>
                </a:cubicBezTo>
                <a:cubicBezTo>
                  <a:pt x="6" y="35"/>
                  <a:pt x="14" y="28"/>
                  <a:pt x="21" y="21"/>
                </a:cubicBezTo>
                <a:cubicBezTo>
                  <a:pt x="27" y="15"/>
                  <a:pt x="32" y="8"/>
                  <a:pt x="37" y="1"/>
                </a:cubicBezTo>
                <a:cubicBezTo>
                  <a:pt x="38" y="0"/>
                  <a:pt x="37" y="0"/>
                  <a:pt x="36" y="0"/>
                </a:cubicBezTo>
                <a:close/>
              </a:path>
            </a:pathLst>
          </a:custGeom>
          <a:solidFill>
            <a:srgbClr val="FFFFFF">
              <a:alpha val="100000"/>
            </a:srgbClr>
          </a:solidFill>
          <a:ln w="9525">
            <a:noFill/>
          </a:ln>
        </p:spPr>
        <p:txBody>
          <a:bodyPr/>
          <a:lstStyle/>
          <a:p>
            <a:endParaRPr lang="zh-CN" altLang="en-US"/>
          </a:p>
        </p:txBody>
      </p:sp>
      <p:sp>
        <p:nvSpPr>
          <p:cNvPr id="24675" name="Freeform 283"/>
          <p:cNvSpPr/>
          <p:nvPr/>
        </p:nvSpPr>
        <p:spPr>
          <a:xfrm>
            <a:off x="8974138" y="123825"/>
            <a:ext cx="300037" cy="355600"/>
          </a:xfrm>
          <a:custGeom>
            <a:avLst/>
            <a:gdLst>
              <a:gd name="txL" fmla="*/ 0 w 39"/>
              <a:gd name="txT" fmla="*/ 0 h 46"/>
              <a:gd name="txR" fmla="*/ 39 w 39"/>
              <a:gd name="txB" fmla="*/ 46 h 46"/>
            </a:gdLst>
            <a:ahLst/>
            <a:cxnLst>
              <a:cxn ang="0">
                <a:pos x="2147483646" y="2147483646"/>
              </a:cxn>
              <a:cxn ang="0">
                <a:pos x="2147483646" y="2147483646"/>
              </a:cxn>
              <a:cxn ang="0">
                <a:pos x="2147483646" y="2147483646"/>
              </a:cxn>
              <a:cxn ang="0">
                <a:pos x="0" y="2147483646"/>
              </a:cxn>
              <a:cxn ang="0">
                <a:pos x="2147483646" y="2147483646"/>
              </a:cxn>
            </a:cxnLst>
            <a:rect l="txL" t="txT" r="txR" b="txB"/>
            <a:pathLst>
              <a:path w="39" h="46">
                <a:moveTo>
                  <a:pt x="1" y="46"/>
                </a:moveTo>
                <a:cubicBezTo>
                  <a:pt x="14" y="32"/>
                  <a:pt x="26" y="17"/>
                  <a:pt x="39" y="2"/>
                </a:cubicBezTo>
                <a:cubicBezTo>
                  <a:pt x="39" y="1"/>
                  <a:pt x="38" y="0"/>
                  <a:pt x="38" y="1"/>
                </a:cubicBezTo>
                <a:cubicBezTo>
                  <a:pt x="25" y="16"/>
                  <a:pt x="12" y="30"/>
                  <a:pt x="0" y="45"/>
                </a:cubicBezTo>
                <a:cubicBezTo>
                  <a:pt x="0" y="45"/>
                  <a:pt x="0" y="46"/>
                  <a:pt x="1" y="46"/>
                </a:cubicBezTo>
                <a:close/>
              </a:path>
            </a:pathLst>
          </a:custGeom>
          <a:solidFill>
            <a:srgbClr val="FFFFFF">
              <a:alpha val="100000"/>
            </a:srgbClr>
          </a:solidFill>
          <a:ln w="9525">
            <a:noFill/>
          </a:ln>
        </p:spPr>
        <p:txBody>
          <a:bodyPr/>
          <a:lstStyle/>
          <a:p>
            <a:endParaRPr lang="zh-CN" altLang="en-US"/>
          </a:p>
        </p:txBody>
      </p:sp>
      <p:sp>
        <p:nvSpPr>
          <p:cNvPr id="24676" name="Freeform 284"/>
          <p:cNvSpPr/>
          <p:nvPr/>
        </p:nvSpPr>
        <p:spPr>
          <a:xfrm>
            <a:off x="9012238" y="155575"/>
            <a:ext cx="285750" cy="339725"/>
          </a:xfrm>
          <a:custGeom>
            <a:avLst/>
            <a:gdLst>
              <a:gd name="txL" fmla="*/ 0 w 37"/>
              <a:gd name="txT" fmla="*/ 0 h 44"/>
              <a:gd name="txR" fmla="*/ 37 w 37"/>
              <a:gd name="txB" fmla="*/ 44 h 44"/>
            </a:gdLst>
            <a:ahLst/>
            <a:cxnLst>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37" h="44">
                <a:moveTo>
                  <a:pt x="37" y="2"/>
                </a:moveTo>
                <a:cubicBezTo>
                  <a:pt x="37" y="2"/>
                  <a:pt x="37" y="2"/>
                  <a:pt x="37" y="2"/>
                </a:cubicBezTo>
                <a:cubicBezTo>
                  <a:pt x="37" y="1"/>
                  <a:pt x="37" y="1"/>
                  <a:pt x="37" y="1"/>
                </a:cubicBezTo>
                <a:cubicBezTo>
                  <a:pt x="37" y="1"/>
                  <a:pt x="37" y="1"/>
                  <a:pt x="37" y="1"/>
                </a:cubicBezTo>
                <a:cubicBezTo>
                  <a:pt x="37" y="0"/>
                  <a:pt x="36" y="0"/>
                  <a:pt x="36" y="0"/>
                </a:cubicBezTo>
                <a:cubicBezTo>
                  <a:pt x="34" y="2"/>
                  <a:pt x="33" y="4"/>
                  <a:pt x="32" y="6"/>
                </a:cubicBezTo>
                <a:cubicBezTo>
                  <a:pt x="29" y="10"/>
                  <a:pt x="26" y="14"/>
                  <a:pt x="23" y="18"/>
                </a:cubicBezTo>
                <a:cubicBezTo>
                  <a:pt x="16" y="27"/>
                  <a:pt x="7" y="35"/>
                  <a:pt x="0" y="43"/>
                </a:cubicBezTo>
                <a:cubicBezTo>
                  <a:pt x="0" y="44"/>
                  <a:pt x="0" y="44"/>
                  <a:pt x="0" y="44"/>
                </a:cubicBezTo>
                <a:cubicBezTo>
                  <a:pt x="7" y="38"/>
                  <a:pt x="13" y="31"/>
                  <a:pt x="19" y="25"/>
                </a:cubicBezTo>
                <a:cubicBezTo>
                  <a:pt x="22" y="21"/>
                  <a:pt x="25" y="17"/>
                  <a:pt x="28" y="14"/>
                </a:cubicBezTo>
                <a:cubicBezTo>
                  <a:pt x="30" y="12"/>
                  <a:pt x="31" y="10"/>
                  <a:pt x="32" y="8"/>
                </a:cubicBezTo>
                <a:cubicBezTo>
                  <a:pt x="33" y="7"/>
                  <a:pt x="36" y="3"/>
                  <a:pt x="36" y="2"/>
                </a:cubicBezTo>
                <a:cubicBezTo>
                  <a:pt x="36" y="2"/>
                  <a:pt x="37" y="2"/>
                  <a:pt x="37" y="2"/>
                </a:cubicBezTo>
                <a:close/>
              </a:path>
            </a:pathLst>
          </a:custGeom>
          <a:solidFill>
            <a:srgbClr val="FFFFFF">
              <a:alpha val="100000"/>
            </a:srgbClr>
          </a:solidFill>
          <a:ln w="9525">
            <a:noFill/>
          </a:ln>
        </p:spPr>
        <p:txBody>
          <a:bodyPr/>
          <a:lstStyle/>
          <a:p>
            <a:endParaRPr lang="zh-CN" altLang="en-US"/>
          </a:p>
        </p:txBody>
      </p:sp>
      <p:sp>
        <p:nvSpPr>
          <p:cNvPr id="24677" name="Freeform 285"/>
          <p:cNvSpPr/>
          <p:nvPr/>
        </p:nvSpPr>
        <p:spPr>
          <a:xfrm>
            <a:off x="9036050" y="177800"/>
            <a:ext cx="315913" cy="355600"/>
          </a:xfrm>
          <a:custGeom>
            <a:avLst/>
            <a:gdLst>
              <a:gd name="txL" fmla="*/ 0 w 41"/>
              <a:gd name="txT" fmla="*/ 0 h 46"/>
              <a:gd name="txR" fmla="*/ 41 w 41"/>
              <a:gd name="txB" fmla="*/ 46 h 46"/>
            </a:gdLst>
            <a:ahLst/>
            <a:cxnLst>
              <a:cxn ang="0">
                <a:pos x="2147483646" y="2147483646"/>
              </a:cxn>
              <a:cxn ang="0">
                <a:pos x="2147483646" y="2147483646"/>
              </a:cxn>
              <a:cxn ang="0">
                <a:pos x="2147483646" y="2147483646"/>
              </a:cxn>
              <a:cxn ang="0">
                <a:pos x="2147483646" y="0"/>
              </a:cxn>
              <a:cxn ang="0">
                <a:pos x="2147483646" y="2147483646"/>
              </a:cxn>
              <a:cxn ang="0">
                <a:pos x="0" y="2147483646"/>
              </a:cxn>
              <a:cxn ang="0">
                <a:pos x="2147483646" y="2147483646"/>
              </a:cxn>
            </a:cxnLst>
            <a:rect l="txL" t="txT" r="txR" b="txB"/>
            <a:pathLst>
              <a:path w="41" h="46">
                <a:moveTo>
                  <a:pt x="1" y="45"/>
                </a:moveTo>
                <a:cubicBezTo>
                  <a:pt x="8" y="39"/>
                  <a:pt x="14" y="31"/>
                  <a:pt x="20" y="24"/>
                </a:cubicBezTo>
                <a:cubicBezTo>
                  <a:pt x="27" y="16"/>
                  <a:pt x="34" y="9"/>
                  <a:pt x="41" y="1"/>
                </a:cubicBezTo>
                <a:cubicBezTo>
                  <a:pt x="41" y="0"/>
                  <a:pt x="40" y="0"/>
                  <a:pt x="40" y="0"/>
                </a:cubicBezTo>
                <a:cubicBezTo>
                  <a:pt x="32" y="6"/>
                  <a:pt x="26" y="14"/>
                  <a:pt x="20" y="21"/>
                </a:cubicBezTo>
                <a:cubicBezTo>
                  <a:pt x="14" y="29"/>
                  <a:pt x="7" y="37"/>
                  <a:pt x="0" y="45"/>
                </a:cubicBezTo>
                <a:cubicBezTo>
                  <a:pt x="0" y="45"/>
                  <a:pt x="0" y="46"/>
                  <a:pt x="1" y="45"/>
                </a:cubicBezTo>
                <a:close/>
              </a:path>
            </a:pathLst>
          </a:custGeom>
          <a:solidFill>
            <a:srgbClr val="FFFFFF">
              <a:alpha val="100000"/>
            </a:srgbClr>
          </a:solidFill>
          <a:ln w="9525">
            <a:noFill/>
          </a:ln>
        </p:spPr>
        <p:txBody>
          <a:bodyPr/>
          <a:lstStyle/>
          <a:p>
            <a:endParaRPr lang="zh-CN" altLang="en-US"/>
          </a:p>
        </p:txBody>
      </p:sp>
      <p:sp>
        <p:nvSpPr>
          <p:cNvPr id="24678" name="Freeform 286"/>
          <p:cNvSpPr/>
          <p:nvPr/>
        </p:nvSpPr>
        <p:spPr>
          <a:xfrm>
            <a:off x="9074150" y="201613"/>
            <a:ext cx="300038" cy="347662"/>
          </a:xfrm>
          <a:custGeom>
            <a:avLst/>
            <a:gdLst>
              <a:gd name="txL" fmla="*/ 0 w 39"/>
              <a:gd name="txT" fmla="*/ 0 h 45"/>
              <a:gd name="txR" fmla="*/ 39 w 39"/>
              <a:gd name="txB" fmla="*/ 45 h 45"/>
            </a:gdLst>
            <a:ahLst/>
            <a:cxnLst>
              <a:cxn ang="0">
                <a:pos x="2147483646" y="0"/>
              </a:cxn>
              <a:cxn ang="0">
                <a:pos x="2147483646" y="2147483646"/>
              </a:cxn>
              <a:cxn ang="0">
                <a:pos x="0" y="2147483646"/>
              </a:cxn>
              <a:cxn ang="0">
                <a:pos x="2147483646" y="2147483646"/>
              </a:cxn>
              <a:cxn ang="0">
                <a:pos x="2147483646" y="2147483646"/>
              </a:cxn>
              <a:cxn ang="0">
                <a:pos x="2147483646" y="2147483646"/>
              </a:cxn>
              <a:cxn ang="0">
                <a:pos x="2147483646" y="0"/>
              </a:cxn>
            </a:cxnLst>
            <a:rect l="txL" t="txT" r="txR" b="txB"/>
            <a:pathLst>
              <a:path w="39" h="45">
                <a:moveTo>
                  <a:pt x="38" y="0"/>
                </a:moveTo>
                <a:cubicBezTo>
                  <a:pt x="32" y="4"/>
                  <a:pt x="28" y="11"/>
                  <a:pt x="23" y="17"/>
                </a:cubicBezTo>
                <a:cubicBezTo>
                  <a:pt x="16" y="27"/>
                  <a:pt x="8" y="35"/>
                  <a:pt x="0" y="44"/>
                </a:cubicBezTo>
                <a:cubicBezTo>
                  <a:pt x="0" y="44"/>
                  <a:pt x="0" y="45"/>
                  <a:pt x="1" y="44"/>
                </a:cubicBezTo>
                <a:cubicBezTo>
                  <a:pt x="7" y="39"/>
                  <a:pt x="13" y="32"/>
                  <a:pt x="19" y="25"/>
                </a:cubicBezTo>
                <a:cubicBezTo>
                  <a:pt x="25" y="17"/>
                  <a:pt x="31" y="8"/>
                  <a:pt x="39" y="1"/>
                </a:cubicBezTo>
                <a:cubicBezTo>
                  <a:pt x="39" y="1"/>
                  <a:pt x="39" y="0"/>
                  <a:pt x="38" y="0"/>
                </a:cubicBezTo>
                <a:close/>
              </a:path>
            </a:pathLst>
          </a:custGeom>
          <a:solidFill>
            <a:srgbClr val="FFFFFF">
              <a:alpha val="100000"/>
            </a:srgbClr>
          </a:solidFill>
          <a:ln w="9525">
            <a:noFill/>
          </a:ln>
        </p:spPr>
        <p:txBody>
          <a:bodyPr/>
          <a:lstStyle/>
          <a:p>
            <a:endParaRPr lang="zh-CN" altLang="en-US"/>
          </a:p>
        </p:txBody>
      </p:sp>
      <p:sp>
        <p:nvSpPr>
          <p:cNvPr id="24679" name="Freeform 287"/>
          <p:cNvSpPr/>
          <p:nvPr/>
        </p:nvSpPr>
        <p:spPr>
          <a:xfrm>
            <a:off x="9112250" y="231775"/>
            <a:ext cx="293688" cy="331788"/>
          </a:xfrm>
          <a:custGeom>
            <a:avLst/>
            <a:gdLst>
              <a:gd name="txL" fmla="*/ 0 w 38"/>
              <a:gd name="txT" fmla="*/ 0 h 43"/>
              <a:gd name="txR" fmla="*/ 38 w 38"/>
              <a:gd name="txB" fmla="*/ 43 h 43"/>
            </a:gdLst>
            <a:ahLst/>
            <a:cxnLst>
              <a:cxn ang="0">
                <a:pos x="2147483646" y="0"/>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0"/>
              </a:cxn>
              <a:cxn ang="0">
                <a:pos x="2147483646" y="0"/>
              </a:cxn>
            </a:cxnLst>
            <a:rect l="txL" t="txT" r="txR" b="txB"/>
            <a:pathLst>
              <a:path w="38" h="43">
                <a:moveTo>
                  <a:pt x="37" y="0"/>
                </a:moveTo>
                <a:cubicBezTo>
                  <a:pt x="34" y="1"/>
                  <a:pt x="32" y="5"/>
                  <a:pt x="30" y="7"/>
                </a:cubicBezTo>
                <a:cubicBezTo>
                  <a:pt x="27" y="12"/>
                  <a:pt x="23" y="16"/>
                  <a:pt x="20" y="20"/>
                </a:cubicBezTo>
                <a:cubicBezTo>
                  <a:pt x="13" y="27"/>
                  <a:pt x="6" y="35"/>
                  <a:pt x="0" y="43"/>
                </a:cubicBezTo>
                <a:cubicBezTo>
                  <a:pt x="0" y="43"/>
                  <a:pt x="0" y="43"/>
                  <a:pt x="1" y="43"/>
                </a:cubicBezTo>
                <a:cubicBezTo>
                  <a:pt x="8" y="36"/>
                  <a:pt x="15" y="28"/>
                  <a:pt x="22" y="20"/>
                </a:cubicBezTo>
                <a:cubicBezTo>
                  <a:pt x="25" y="16"/>
                  <a:pt x="28" y="12"/>
                  <a:pt x="31" y="9"/>
                </a:cubicBezTo>
                <a:cubicBezTo>
                  <a:pt x="33" y="7"/>
                  <a:pt x="37" y="3"/>
                  <a:pt x="38" y="0"/>
                </a:cubicBezTo>
                <a:cubicBezTo>
                  <a:pt x="38" y="0"/>
                  <a:pt x="37" y="0"/>
                  <a:pt x="37" y="0"/>
                </a:cubicBezTo>
                <a:close/>
              </a:path>
            </a:pathLst>
          </a:custGeom>
          <a:solidFill>
            <a:srgbClr val="FFFFFF">
              <a:alpha val="100000"/>
            </a:srgbClr>
          </a:solidFill>
          <a:ln w="9525">
            <a:noFill/>
          </a:ln>
        </p:spPr>
        <p:txBody>
          <a:bodyPr/>
          <a:lstStyle/>
          <a:p>
            <a:endParaRPr lang="zh-CN" altLang="en-US"/>
          </a:p>
        </p:txBody>
      </p:sp>
      <p:sp>
        <p:nvSpPr>
          <p:cNvPr id="24680" name="Freeform 288"/>
          <p:cNvSpPr/>
          <p:nvPr/>
        </p:nvSpPr>
        <p:spPr>
          <a:xfrm>
            <a:off x="9144000" y="255588"/>
            <a:ext cx="307975" cy="355600"/>
          </a:xfrm>
          <a:custGeom>
            <a:avLst/>
            <a:gdLst>
              <a:gd name="txL" fmla="*/ 0 w 40"/>
              <a:gd name="txT" fmla="*/ 0 h 46"/>
              <a:gd name="txR" fmla="*/ 40 w 40"/>
              <a:gd name="txB" fmla="*/ 46 h 46"/>
            </a:gdLst>
            <a:ahLst/>
            <a:cxnLst>
              <a:cxn ang="0">
                <a:pos x="2147483646" y="2147483646"/>
              </a:cxn>
              <a:cxn ang="0">
                <a:pos x="0" y="2147483646"/>
              </a:cxn>
              <a:cxn ang="0">
                <a:pos x="2147483646" y="2147483646"/>
              </a:cxn>
              <a:cxn ang="0">
                <a:pos x="2147483646" y="2147483646"/>
              </a:cxn>
              <a:cxn ang="0">
                <a:pos x="2147483646" y="2147483646"/>
              </a:cxn>
            </a:cxnLst>
            <a:rect l="txL" t="txT" r="txR" b="txB"/>
            <a:pathLst>
              <a:path w="40" h="46">
                <a:moveTo>
                  <a:pt x="38" y="1"/>
                </a:moveTo>
                <a:cubicBezTo>
                  <a:pt x="25" y="15"/>
                  <a:pt x="12" y="30"/>
                  <a:pt x="0" y="45"/>
                </a:cubicBezTo>
                <a:cubicBezTo>
                  <a:pt x="0" y="45"/>
                  <a:pt x="0" y="46"/>
                  <a:pt x="1" y="45"/>
                </a:cubicBezTo>
                <a:cubicBezTo>
                  <a:pt x="14" y="31"/>
                  <a:pt x="27" y="17"/>
                  <a:pt x="40" y="2"/>
                </a:cubicBezTo>
                <a:cubicBezTo>
                  <a:pt x="40" y="1"/>
                  <a:pt x="39" y="0"/>
                  <a:pt x="38" y="1"/>
                </a:cubicBezTo>
                <a:close/>
              </a:path>
            </a:pathLst>
          </a:custGeom>
          <a:solidFill>
            <a:srgbClr val="FFFFFF">
              <a:alpha val="100000"/>
            </a:srgbClr>
          </a:solidFill>
          <a:ln w="9525">
            <a:noFill/>
          </a:ln>
        </p:spPr>
        <p:txBody>
          <a:bodyPr/>
          <a:lstStyle/>
          <a:p>
            <a:endParaRPr lang="zh-CN" altLang="en-US"/>
          </a:p>
        </p:txBody>
      </p:sp>
      <p:sp>
        <p:nvSpPr>
          <p:cNvPr id="24681" name="Freeform 289"/>
          <p:cNvSpPr/>
          <p:nvPr/>
        </p:nvSpPr>
        <p:spPr>
          <a:xfrm>
            <a:off x="9182100" y="463550"/>
            <a:ext cx="169863" cy="185738"/>
          </a:xfrm>
          <a:custGeom>
            <a:avLst/>
            <a:gdLst>
              <a:gd name="txL" fmla="*/ 0 w 22"/>
              <a:gd name="txT" fmla="*/ 0 h 24"/>
              <a:gd name="txR" fmla="*/ 22 w 22"/>
              <a:gd name="txB" fmla="*/ 24 h 24"/>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22" h="24">
                <a:moveTo>
                  <a:pt x="11" y="10"/>
                </a:moveTo>
                <a:cubicBezTo>
                  <a:pt x="8" y="13"/>
                  <a:pt x="6" y="18"/>
                  <a:pt x="2" y="20"/>
                </a:cubicBezTo>
                <a:cubicBezTo>
                  <a:pt x="0" y="21"/>
                  <a:pt x="4" y="24"/>
                  <a:pt x="4" y="21"/>
                </a:cubicBezTo>
                <a:cubicBezTo>
                  <a:pt x="5" y="17"/>
                  <a:pt x="10" y="13"/>
                  <a:pt x="13" y="10"/>
                </a:cubicBezTo>
                <a:cubicBezTo>
                  <a:pt x="16" y="7"/>
                  <a:pt x="18" y="4"/>
                  <a:pt x="21" y="1"/>
                </a:cubicBezTo>
                <a:cubicBezTo>
                  <a:pt x="22" y="1"/>
                  <a:pt x="21" y="0"/>
                  <a:pt x="20" y="1"/>
                </a:cubicBezTo>
                <a:cubicBezTo>
                  <a:pt x="17" y="4"/>
                  <a:pt x="14" y="7"/>
                  <a:pt x="11" y="10"/>
                </a:cubicBezTo>
                <a:close/>
              </a:path>
            </a:pathLst>
          </a:custGeom>
          <a:solidFill>
            <a:srgbClr val="FFFFFF">
              <a:alpha val="100000"/>
            </a:srgbClr>
          </a:solidFill>
          <a:ln w="9525">
            <a:noFill/>
          </a:ln>
        </p:spPr>
        <p:txBody>
          <a:bodyPr/>
          <a:lstStyle/>
          <a:p>
            <a:endParaRPr lang="zh-CN" altLang="en-US"/>
          </a:p>
        </p:txBody>
      </p:sp>
      <p:sp>
        <p:nvSpPr>
          <p:cNvPr id="24682" name="Freeform 298"/>
          <p:cNvSpPr>
            <a:spLocks noEditPoints="1"/>
          </p:cNvSpPr>
          <p:nvPr/>
        </p:nvSpPr>
        <p:spPr>
          <a:xfrm>
            <a:off x="11625263" y="3636963"/>
            <a:ext cx="701675" cy="693737"/>
          </a:xfrm>
          <a:custGeom>
            <a:avLst/>
            <a:gdLst>
              <a:gd name="txL" fmla="*/ 0 w 91"/>
              <a:gd name="txT" fmla="*/ 0 h 90"/>
              <a:gd name="txR" fmla="*/ 91 w 91"/>
              <a:gd name="txB" fmla="*/ 90 h 90"/>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91" h="90">
                <a:moveTo>
                  <a:pt x="87" y="39"/>
                </a:moveTo>
                <a:cubicBezTo>
                  <a:pt x="83" y="17"/>
                  <a:pt x="59" y="0"/>
                  <a:pt x="37" y="5"/>
                </a:cubicBezTo>
                <a:cubicBezTo>
                  <a:pt x="12" y="9"/>
                  <a:pt x="1" y="27"/>
                  <a:pt x="1" y="45"/>
                </a:cubicBezTo>
                <a:cubicBezTo>
                  <a:pt x="1" y="45"/>
                  <a:pt x="1" y="45"/>
                  <a:pt x="1" y="46"/>
                </a:cubicBezTo>
                <a:cubicBezTo>
                  <a:pt x="0" y="54"/>
                  <a:pt x="3" y="60"/>
                  <a:pt x="7" y="67"/>
                </a:cubicBezTo>
                <a:cubicBezTo>
                  <a:pt x="7" y="67"/>
                  <a:pt x="7" y="67"/>
                  <a:pt x="7" y="67"/>
                </a:cubicBezTo>
                <a:cubicBezTo>
                  <a:pt x="13" y="77"/>
                  <a:pt x="22" y="85"/>
                  <a:pt x="34" y="88"/>
                </a:cubicBezTo>
                <a:cubicBezTo>
                  <a:pt x="34" y="88"/>
                  <a:pt x="34" y="88"/>
                  <a:pt x="34" y="88"/>
                </a:cubicBezTo>
                <a:cubicBezTo>
                  <a:pt x="34" y="89"/>
                  <a:pt x="36" y="89"/>
                  <a:pt x="36" y="88"/>
                </a:cubicBezTo>
                <a:cubicBezTo>
                  <a:pt x="39" y="89"/>
                  <a:pt x="43" y="90"/>
                  <a:pt x="47" y="90"/>
                </a:cubicBezTo>
                <a:cubicBezTo>
                  <a:pt x="47" y="90"/>
                  <a:pt x="47" y="90"/>
                  <a:pt x="47" y="90"/>
                </a:cubicBezTo>
                <a:cubicBezTo>
                  <a:pt x="47" y="90"/>
                  <a:pt x="47" y="90"/>
                  <a:pt x="47" y="90"/>
                </a:cubicBezTo>
                <a:cubicBezTo>
                  <a:pt x="54" y="89"/>
                  <a:pt x="60" y="86"/>
                  <a:pt x="66" y="83"/>
                </a:cubicBezTo>
                <a:cubicBezTo>
                  <a:pt x="66" y="83"/>
                  <a:pt x="67" y="83"/>
                  <a:pt x="67" y="83"/>
                </a:cubicBezTo>
                <a:cubicBezTo>
                  <a:pt x="68" y="82"/>
                  <a:pt x="68" y="82"/>
                  <a:pt x="68" y="81"/>
                </a:cubicBezTo>
                <a:cubicBezTo>
                  <a:pt x="82" y="72"/>
                  <a:pt x="91" y="57"/>
                  <a:pt x="87" y="39"/>
                </a:cubicBezTo>
                <a:close/>
                <a:moveTo>
                  <a:pt x="47" y="88"/>
                </a:moveTo>
                <a:cubicBezTo>
                  <a:pt x="43" y="88"/>
                  <a:pt x="39" y="88"/>
                  <a:pt x="35" y="87"/>
                </a:cubicBezTo>
                <a:cubicBezTo>
                  <a:pt x="35" y="85"/>
                  <a:pt x="35" y="83"/>
                  <a:pt x="35" y="81"/>
                </a:cubicBezTo>
                <a:cubicBezTo>
                  <a:pt x="35" y="80"/>
                  <a:pt x="35" y="81"/>
                  <a:pt x="35" y="80"/>
                </a:cubicBezTo>
                <a:cubicBezTo>
                  <a:pt x="40" y="78"/>
                  <a:pt x="46" y="75"/>
                  <a:pt x="51" y="72"/>
                </a:cubicBezTo>
                <a:cubicBezTo>
                  <a:pt x="51" y="72"/>
                  <a:pt x="51" y="72"/>
                  <a:pt x="51" y="72"/>
                </a:cubicBezTo>
                <a:cubicBezTo>
                  <a:pt x="56" y="74"/>
                  <a:pt x="62" y="77"/>
                  <a:pt x="67" y="76"/>
                </a:cubicBezTo>
                <a:cubicBezTo>
                  <a:pt x="67" y="78"/>
                  <a:pt x="66" y="80"/>
                  <a:pt x="66" y="81"/>
                </a:cubicBezTo>
                <a:cubicBezTo>
                  <a:pt x="60" y="85"/>
                  <a:pt x="54" y="87"/>
                  <a:pt x="47" y="88"/>
                </a:cubicBezTo>
                <a:close/>
                <a:moveTo>
                  <a:pt x="13" y="65"/>
                </a:moveTo>
                <a:cubicBezTo>
                  <a:pt x="11" y="64"/>
                  <a:pt x="9" y="64"/>
                  <a:pt x="7" y="62"/>
                </a:cubicBezTo>
                <a:cubicBezTo>
                  <a:pt x="7" y="62"/>
                  <a:pt x="7" y="62"/>
                  <a:pt x="7" y="62"/>
                </a:cubicBezTo>
                <a:cubicBezTo>
                  <a:pt x="7" y="60"/>
                  <a:pt x="6" y="59"/>
                  <a:pt x="6" y="57"/>
                </a:cubicBezTo>
                <a:cubicBezTo>
                  <a:pt x="4" y="54"/>
                  <a:pt x="3" y="50"/>
                  <a:pt x="2" y="47"/>
                </a:cubicBezTo>
                <a:cubicBezTo>
                  <a:pt x="2" y="47"/>
                  <a:pt x="2" y="46"/>
                  <a:pt x="2" y="45"/>
                </a:cubicBezTo>
                <a:cubicBezTo>
                  <a:pt x="2" y="42"/>
                  <a:pt x="4" y="40"/>
                  <a:pt x="5" y="38"/>
                </a:cubicBezTo>
                <a:cubicBezTo>
                  <a:pt x="7" y="35"/>
                  <a:pt x="9" y="34"/>
                  <a:pt x="11" y="31"/>
                </a:cubicBezTo>
                <a:cubicBezTo>
                  <a:pt x="11" y="31"/>
                  <a:pt x="11" y="32"/>
                  <a:pt x="11" y="32"/>
                </a:cubicBezTo>
                <a:cubicBezTo>
                  <a:pt x="15" y="32"/>
                  <a:pt x="19" y="32"/>
                  <a:pt x="23" y="32"/>
                </a:cubicBezTo>
                <a:cubicBezTo>
                  <a:pt x="24" y="36"/>
                  <a:pt x="25" y="39"/>
                  <a:pt x="26" y="43"/>
                </a:cubicBezTo>
                <a:cubicBezTo>
                  <a:pt x="26" y="44"/>
                  <a:pt x="27" y="45"/>
                  <a:pt x="27" y="46"/>
                </a:cubicBezTo>
                <a:cubicBezTo>
                  <a:pt x="28" y="47"/>
                  <a:pt x="28" y="48"/>
                  <a:pt x="28" y="49"/>
                </a:cubicBezTo>
                <a:cubicBezTo>
                  <a:pt x="29" y="50"/>
                  <a:pt x="29" y="51"/>
                  <a:pt x="30" y="52"/>
                </a:cubicBezTo>
                <a:cubicBezTo>
                  <a:pt x="30" y="52"/>
                  <a:pt x="30" y="52"/>
                  <a:pt x="30" y="52"/>
                </a:cubicBezTo>
                <a:cubicBezTo>
                  <a:pt x="30" y="52"/>
                  <a:pt x="30" y="52"/>
                  <a:pt x="30" y="52"/>
                </a:cubicBezTo>
                <a:cubicBezTo>
                  <a:pt x="30" y="52"/>
                  <a:pt x="30" y="52"/>
                  <a:pt x="30" y="52"/>
                </a:cubicBezTo>
                <a:cubicBezTo>
                  <a:pt x="30" y="52"/>
                  <a:pt x="30" y="52"/>
                  <a:pt x="30" y="52"/>
                </a:cubicBezTo>
                <a:cubicBezTo>
                  <a:pt x="29" y="53"/>
                  <a:pt x="28" y="55"/>
                  <a:pt x="27" y="55"/>
                </a:cubicBezTo>
                <a:cubicBezTo>
                  <a:pt x="25" y="58"/>
                  <a:pt x="24" y="61"/>
                  <a:pt x="22" y="64"/>
                </a:cubicBezTo>
                <a:cubicBezTo>
                  <a:pt x="22" y="64"/>
                  <a:pt x="22" y="64"/>
                  <a:pt x="21" y="64"/>
                </a:cubicBezTo>
                <a:cubicBezTo>
                  <a:pt x="19" y="65"/>
                  <a:pt x="16" y="65"/>
                  <a:pt x="13" y="65"/>
                </a:cubicBezTo>
                <a:close/>
                <a:moveTo>
                  <a:pt x="80" y="61"/>
                </a:moveTo>
                <a:cubicBezTo>
                  <a:pt x="77" y="66"/>
                  <a:pt x="73" y="70"/>
                  <a:pt x="69" y="74"/>
                </a:cubicBezTo>
                <a:cubicBezTo>
                  <a:pt x="68" y="74"/>
                  <a:pt x="68" y="75"/>
                  <a:pt x="68" y="75"/>
                </a:cubicBezTo>
                <a:cubicBezTo>
                  <a:pt x="68" y="75"/>
                  <a:pt x="68" y="75"/>
                  <a:pt x="67" y="75"/>
                </a:cubicBezTo>
                <a:cubicBezTo>
                  <a:pt x="65" y="75"/>
                  <a:pt x="62" y="75"/>
                  <a:pt x="59" y="74"/>
                </a:cubicBezTo>
                <a:cubicBezTo>
                  <a:pt x="57" y="73"/>
                  <a:pt x="54" y="72"/>
                  <a:pt x="51" y="71"/>
                </a:cubicBezTo>
                <a:cubicBezTo>
                  <a:pt x="51" y="66"/>
                  <a:pt x="50" y="60"/>
                  <a:pt x="49" y="54"/>
                </a:cubicBezTo>
                <a:cubicBezTo>
                  <a:pt x="49" y="54"/>
                  <a:pt x="49" y="54"/>
                  <a:pt x="49" y="54"/>
                </a:cubicBezTo>
                <a:cubicBezTo>
                  <a:pt x="50" y="54"/>
                  <a:pt x="50" y="53"/>
                  <a:pt x="51" y="53"/>
                </a:cubicBezTo>
                <a:cubicBezTo>
                  <a:pt x="52" y="51"/>
                  <a:pt x="53" y="50"/>
                  <a:pt x="55" y="48"/>
                </a:cubicBezTo>
                <a:cubicBezTo>
                  <a:pt x="57" y="45"/>
                  <a:pt x="60" y="43"/>
                  <a:pt x="62" y="40"/>
                </a:cubicBezTo>
                <a:cubicBezTo>
                  <a:pt x="63" y="41"/>
                  <a:pt x="66" y="41"/>
                  <a:pt x="67" y="41"/>
                </a:cubicBezTo>
                <a:cubicBezTo>
                  <a:pt x="70" y="42"/>
                  <a:pt x="73" y="43"/>
                  <a:pt x="76" y="43"/>
                </a:cubicBezTo>
                <a:cubicBezTo>
                  <a:pt x="80" y="48"/>
                  <a:pt x="79" y="55"/>
                  <a:pt x="80" y="61"/>
                </a:cubicBezTo>
                <a:cubicBezTo>
                  <a:pt x="80" y="61"/>
                  <a:pt x="80" y="61"/>
                  <a:pt x="80" y="61"/>
                </a:cubicBezTo>
                <a:close/>
                <a:moveTo>
                  <a:pt x="56" y="24"/>
                </a:moveTo>
                <a:cubicBezTo>
                  <a:pt x="56" y="24"/>
                  <a:pt x="56" y="24"/>
                  <a:pt x="56" y="24"/>
                </a:cubicBezTo>
                <a:cubicBezTo>
                  <a:pt x="57" y="24"/>
                  <a:pt x="57" y="24"/>
                  <a:pt x="57" y="24"/>
                </a:cubicBezTo>
                <a:cubicBezTo>
                  <a:pt x="58" y="28"/>
                  <a:pt x="59" y="31"/>
                  <a:pt x="60" y="34"/>
                </a:cubicBezTo>
                <a:cubicBezTo>
                  <a:pt x="61" y="36"/>
                  <a:pt x="61" y="38"/>
                  <a:pt x="62" y="39"/>
                </a:cubicBezTo>
                <a:cubicBezTo>
                  <a:pt x="58" y="44"/>
                  <a:pt x="52" y="49"/>
                  <a:pt x="48" y="53"/>
                </a:cubicBezTo>
                <a:cubicBezTo>
                  <a:pt x="45" y="52"/>
                  <a:pt x="43" y="52"/>
                  <a:pt x="40" y="52"/>
                </a:cubicBezTo>
                <a:cubicBezTo>
                  <a:pt x="38" y="52"/>
                  <a:pt x="33" y="51"/>
                  <a:pt x="31" y="51"/>
                </a:cubicBezTo>
                <a:cubicBezTo>
                  <a:pt x="31" y="51"/>
                  <a:pt x="30" y="51"/>
                  <a:pt x="30" y="50"/>
                </a:cubicBezTo>
                <a:cubicBezTo>
                  <a:pt x="29" y="48"/>
                  <a:pt x="28" y="45"/>
                  <a:pt x="27" y="43"/>
                </a:cubicBezTo>
                <a:cubicBezTo>
                  <a:pt x="26" y="39"/>
                  <a:pt x="25" y="36"/>
                  <a:pt x="24" y="32"/>
                </a:cubicBezTo>
                <a:cubicBezTo>
                  <a:pt x="24" y="32"/>
                  <a:pt x="24" y="32"/>
                  <a:pt x="24" y="32"/>
                </a:cubicBezTo>
                <a:cubicBezTo>
                  <a:pt x="26" y="30"/>
                  <a:pt x="27" y="27"/>
                  <a:pt x="30" y="25"/>
                </a:cubicBezTo>
                <a:cubicBezTo>
                  <a:pt x="32" y="23"/>
                  <a:pt x="34" y="21"/>
                  <a:pt x="36" y="19"/>
                </a:cubicBezTo>
                <a:cubicBezTo>
                  <a:pt x="43" y="20"/>
                  <a:pt x="50" y="22"/>
                  <a:pt x="56" y="24"/>
                </a:cubicBezTo>
                <a:close/>
                <a:moveTo>
                  <a:pt x="83" y="63"/>
                </a:moveTo>
                <a:cubicBezTo>
                  <a:pt x="83" y="62"/>
                  <a:pt x="82" y="62"/>
                  <a:pt x="81" y="61"/>
                </a:cubicBezTo>
                <a:cubicBezTo>
                  <a:pt x="81" y="61"/>
                  <a:pt x="81" y="61"/>
                  <a:pt x="81" y="61"/>
                </a:cubicBezTo>
                <a:cubicBezTo>
                  <a:pt x="82" y="54"/>
                  <a:pt x="79" y="49"/>
                  <a:pt x="77" y="42"/>
                </a:cubicBezTo>
                <a:cubicBezTo>
                  <a:pt x="78" y="40"/>
                  <a:pt x="81" y="35"/>
                  <a:pt x="81" y="32"/>
                </a:cubicBezTo>
                <a:cubicBezTo>
                  <a:pt x="82" y="32"/>
                  <a:pt x="82" y="32"/>
                  <a:pt x="83" y="33"/>
                </a:cubicBezTo>
                <a:cubicBezTo>
                  <a:pt x="83" y="33"/>
                  <a:pt x="84" y="33"/>
                  <a:pt x="84" y="34"/>
                </a:cubicBezTo>
                <a:cubicBezTo>
                  <a:pt x="85" y="37"/>
                  <a:pt x="86" y="40"/>
                  <a:pt x="87" y="44"/>
                </a:cubicBezTo>
                <a:cubicBezTo>
                  <a:pt x="87" y="51"/>
                  <a:pt x="86" y="58"/>
                  <a:pt x="83" y="63"/>
                </a:cubicBezTo>
                <a:close/>
                <a:moveTo>
                  <a:pt x="83" y="31"/>
                </a:moveTo>
                <a:cubicBezTo>
                  <a:pt x="82" y="31"/>
                  <a:pt x="82" y="31"/>
                  <a:pt x="81" y="31"/>
                </a:cubicBezTo>
                <a:cubicBezTo>
                  <a:pt x="81" y="29"/>
                  <a:pt x="78" y="27"/>
                  <a:pt x="77" y="25"/>
                </a:cubicBezTo>
                <a:cubicBezTo>
                  <a:pt x="75" y="23"/>
                  <a:pt x="73" y="21"/>
                  <a:pt x="71" y="19"/>
                </a:cubicBezTo>
                <a:cubicBezTo>
                  <a:pt x="70" y="18"/>
                  <a:pt x="69" y="16"/>
                  <a:pt x="67" y="16"/>
                </a:cubicBezTo>
                <a:cubicBezTo>
                  <a:pt x="67" y="16"/>
                  <a:pt x="67" y="15"/>
                  <a:pt x="67" y="15"/>
                </a:cubicBezTo>
                <a:cubicBezTo>
                  <a:pt x="66" y="14"/>
                  <a:pt x="65" y="13"/>
                  <a:pt x="65" y="12"/>
                </a:cubicBezTo>
                <a:cubicBezTo>
                  <a:pt x="64" y="11"/>
                  <a:pt x="63" y="11"/>
                  <a:pt x="63" y="10"/>
                </a:cubicBezTo>
                <a:cubicBezTo>
                  <a:pt x="71" y="14"/>
                  <a:pt x="79" y="22"/>
                  <a:pt x="83" y="31"/>
                </a:cubicBezTo>
                <a:close/>
                <a:moveTo>
                  <a:pt x="60" y="9"/>
                </a:moveTo>
                <a:cubicBezTo>
                  <a:pt x="62" y="10"/>
                  <a:pt x="63" y="12"/>
                  <a:pt x="64" y="13"/>
                </a:cubicBezTo>
                <a:cubicBezTo>
                  <a:pt x="65" y="14"/>
                  <a:pt x="65" y="15"/>
                  <a:pt x="66" y="16"/>
                </a:cubicBezTo>
                <a:cubicBezTo>
                  <a:pt x="65" y="16"/>
                  <a:pt x="63" y="18"/>
                  <a:pt x="63" y="18"/>
                </a:cubicBezTo>
                <a:cubicBezTo>
                  <a:pt x="61" y="20"/>
                  <a:pt x="58" y="21"/>
                  <a:pt x="56" y="23"/>
                </a:cubicBezTo>
                <a:cubicBezTo>
                  <a:pt x="53" y="21"/>
                  <a:pt x="49" y="20"/>
                  <a:pt x="45" y="19"/>
                </a:cubicBezTo>
                <a:cubicBezTo>
                  <a:pt x="42" y="19"/>
                  <a:pt x="40" y="18"/>
                  <a:pt x="37" y="18"/>
                </a:cubicBezTo>
                <a:cubicBezTo>
                  <a:pt x="37" y="18"/>
                  <a:pt x="37" y="18"/>
                  <a:pt x="37" y="18"/>
                </a:cubicBezTo>
                <a:cubicBezTo>
                  <a:pt x="35" y="15"/>
                  <a:pt x="33" y="12"/>
                  <a:pt x="30" y="10"/>
                </a:cubicBezTo>
                <a:cubicBezTo>
                  <a:pt x="32" y="9"/>
                  <a:pt x="34" y="8"/>
                  <a:pt x="35" y="7"/>
                </a:cubicBezTo>
                <a:cubicBezTo>
                  <a:pt x="37" y="7"/>
                  <a:pt x="40" y="6"/>
                  <a:pt x="42" y="6"/>
                </a:cubicBezTo>
                <a:cubicBezTo>
                  <a:pt x="48" y="5"/>
                  <a:pt x="54" y="7"/>
                  <a:pt x="60" y="9"/>
                </a:cubicBezTo>
                <a:close/>
                <a:moveTo>
                  <a:pt x="37" y="6"/>
                </a:moveTo>
                <a:cubicBezTo>
                  <a:pt x="36" y="6"/>
                  <a:pt x="34" y="7"/>
                  <a:pt x="33" y="7"/>
                </a:cubicBezTo>
                <a:cubicBezTo>
                  <a:pt x="33" y="8"/>
                  <a:pt x="30" y="8"/>
                  <a:pt x="30" y="9"/>
                </a:cubicBezTo>
                <a:cubicBezTo>
                  <a:pt x="30" y="9"/>
                  <a:pt x="30" y="9"/>
                  <a:pt x="30" y="9"/>
                </a:cubicBezTo>
                <a:cubicBezTo>
                  <a:pt x="25" y="12"/>
                  <a:pt x="20" y="14"/>
                  <a:pt x="15" y="16"/>
                </a:cubicBezTo>
                <a:cubicBezTo>
                  <a:pt x="20" y="12"/>
                  <a:pt x="25" y="9"/>
                  <a:pt x="32" y="7"/>
                </a:cubicBezTo>
                <a:cubicBezTo>
                  <a:pt x="33" y="7"/>
                  <a:pt x="35" y="6"/>
                  <a:pt x="37" y="6"/>
                </a:cubicBezTo>
                <a:close/>
                <a:moveTo>
                  <a:pt x="14" y="17"/>
                </a:moveTo>
                <a:cubicBezTo>
                  <a:pt x="12" y="22"/>
                  <a:pt x="12" y="26"/>
                  <a:pt x="11" y="31"/>
                </a:cubicBezTo>
                <a:cubicBezTo>
                  <a:pt x="11" y="31"/>
                  <a:pt x="11" y="31"/>
                  <a:pt x="11" y="31"/>
                </a:cubicBezTo>
                <a:cubicBezTo>
                  <a:pt x="8" y="32"/>
                  <a:pt x="6" y="35"/>
                  <a:pt x="4" y="37"/>
                </a:cubicBezTo>
                <a:cubicBezTo>
                  <a:pt x="4" y="39"/>
                  <a:pt x="3" y="40"/>
                  <a:pt x="2" y="42"/>
                </a:cubicBezTo>
                <a:cubicBezTo>
                  <a:pt x="2" y="42"/>
                  <a:pt x="2" y="43"/>
                  <a:pt x="2" y="43"/>
                </a:cubicBezTo>
                <a:cubicBezTo>
                  <a:pt x="2" y="33"/>
                  <a:pt x="7" y="24"/>
                  <a:pt x="14" y="17"/>
                </a:cubicBezTo>
                <a:close/>
                <a:moveTo>
                  <a:pt x="8" y="66"/>
                </a:moveTo>
                <a:cubicBezTo>
                  <a:pt x="7" y="65"/>
                  <a:pt x="7" y="64"/>
                  <a:pt x="7" y="63"/>
                </a:cubicBezTo>
                <a:cubicBezTo>
                  <a:pt x="10" y="66"/>
                  <a:pt x="17" y="67"/>
                  <a:pt x="22" y="65"/>
                </a:cubicBezTo>
                <a:cubicBezTo>
                  <a:pt x="23" y="68"/>
                  <a:pt x="25" y="71"/>
                  <a:pt x="27" y="73"/>
                </a:cubicBezTo>
                <a:cubicBezTo>
                  <a:pt x="30" y="75"/>
                  <a:pt x="32" y="77"/>
                  <a:pt x="34" y="80"/>
                </a:cubicBezTo>
                <a:cubicBezTo>
                  <a:pt x="34" y="80"/>
                  <a:pt x="34" y="80"/>
                  <a:pt x="34" y="80"/>
                </a:cubicBezTo>
                <a:cubicBezTo>
                  <a:pt x="34" y="83"/>
                  <a:pt x="34" y="85"/>
                  <a:pt x="34" y="87"/>
                </a:cubicBezTo>
                <a:cubicBezTo>
                  <a:pt x="23" y="84"/>
                  <a:pt x="14" y="77"/>
                  <a:pt x="8" y="66"/>
                </a:cubicBezTo>
                <a:close/>
              </a:path>
            </a:pathLst>
          </a:custGeom>
          <a:solidFill>
            <a:srgbClr val="FFFFFF">
              <a:alpha val="100000"/>
            </a:srgbClr>
          </a:solidFill>
          <a:ln w="9525">
            <a:noFill/>
          </a:ln>
        </p:spPr>
        <p:txBody>
          <a:bodyPr/>
          <a:lstStyle/>
          <a:p>
            <a:endParaRPr lang="zh-CN" altLang="en-US"/>
          </a:p>
        </p:txBody>
      </p:sp>
      <p:sp>
        <p:nvSpPr>
          <p:cNvPr id="24683" name="Freeform 307"/>
          <p:cNvSpPr/>
          <p:nvPr/>
        </p:nvSpPr>
        <p:spPr>
          <a:xfrm>
            <a:off x="10917238" y="4660900"/>
            <a:ext cx="22225" cy="114300"/>
          </a:xfrm>
          <a:custGeom>
            <a:avLst/>
            <a:gdLst>
              <a:gd name="txL" fmla="*/ 0 w 3"/>
              <a:gd name="txT" fmla="*/ 0 h 15"/>
              <a:gd name="txR" fmla="*/ 3 w 3"/>
              <a:gd name="txB" fmla="*/ 15 h 15"/>
            </a:gdLst>
            <a:ahLst/>
            <a:cxnLst>
              <a:cxn ang="0">
                <a:pos x="2147483646" y="2147483646"/>
              </a:cxn>
              <a:cxn ang="0">
                <a:pos x="2147483646" y="2147483646"/>
              </a:cxn>
              <a:cxn ang="0">
                <a:pos x="2147483646" y="0"/>
              </a:cxn>
              <a:cxn ang="0">
                <a:pos x="2147483646" y="0"/>
              </a:cxn>
              <a:cxn ang="0">
                <a:pos x="2147483646" y="2147483646"/>
              </a:cxn>
            </a:cxnLst>
            <a:rect l="txL" t="txT" r="txR" b="txB"/>
            <a:pathLst>
              <a:path w="3" h="15">
                <a:moveTo>
                  <a:pt x="2" y="15"/>
                </a:moveTo>
                <a:cubicBezTo>
                  <a:pt x="2" y="15"/>
                  <a:pt x="2" y="15"/>
                  <a:pt x="2" y="15"/>
                </a:cubicBezTo>
                <a:cubicBezTo>
                  <a:pt x="0" y="10"/>
                  <a:pt x="1" y="5"/>
                  <a:pt x="2" y="0"/>
                </a:cubicBezTo>
                <a:cubicBezTo>
                  <a:pt x="2" y="0"/>
                  <a:pt x="2" y="0"/>
                  <a:pt x="2" y="0"/>
                </a:cubicBezTo>
                <a:cubicBezTo>
                  <a:pt x="3" y="5"/>
                  <a:pt x="1" y="10"/>
                  <a:pt x="2" y="15"/>
                </a:cubicBezTo>
                <a:close/>
              </a:path>
            </a:pathLst>
          </a:custGeom>
          <a:solidFill>
            <a:srgbClr val="FFFFFF">
              <a:alpha val="100000"/>
            </a:srgbClr>
          </a:solidFill>
          <a:ln w="9525">
            <a:noFill/>
          </a:ln>
        </p:spPr>
        <p:txBody>
          <a:bodyPr/>
          <a:lstStyle/>
          <a:p>
            <a:endParaRPr lang="zh-CN" altLang="en-US"/>
          </a:p>
        </p:txBody>
      </p:sp>
      <p:sp>
        <p:nvSpPr>
          <p:cNvPr id="24684" name="Freeform 308"/>
          <p:cNvSpPr/>
          <p:nvPr/>
        </p:nvSpPr>
        <p:spPr>
          <a:xfrm>
            <a:off x="10777538" y="5160963"/>
            <a:ext cx="0" cy="0"/>
          </a:xfrm>
          <a:custGeom>
            <a:avLst/>
            <a:gdLst>
              <a:gd name="txL" fmla="*/ 0 w 635"/>
              <a:gd name="txT" fmla="*/ 0 h 635"/>
              <a:gd name="txR" fmla="*/ 635 w 635"/>
              <a:gd name="txB" fmla="*/ 635 h 635"/>
            </a:gdLst>
            <a:ahLst/>
            <a:cxnLst>
              <a:cxn ang="0">
                <a:pos x="0" y="0"/>
              </a:cxn>
              <a:cxn ang="0">
                <a:pos x="0" y="0"/>
              </a:cxn>
              <a:cxn ang="0">
                <a:pos x="0" y="0"/>
              </a:cxn>
              <a:cxn ang="0">
                <a:pos x="0" y="0"/>
              </a:cxn>
            </a:cxnLst>
            <a:rect l="txL" t="txT" r="txR" b="txB"/>
            <a:pathLst>
              <a:path w="635" h="635">
                <a:moveTo>
                  <a:pt x="0" y="0"/>
                </a:moveTo>
                <a:cubicBezTo>
                  <a:pt x="0" y="0"/>
                  <a:pt x="0" y="0"/>
                  <a:pt x="0" y="0"/>
                </a:cubicBezTo>
                <a:cubicBezTo>
                  <a:pt x="0" y="0"/>
                  <a:pt x="0" y="0"/>
                  <a:pt x="0" y="0"/>
                </a:cubicBezTo>
                <a:cubicBezTo>
                  <a:pt x="0" y="0"/>
                  <a:pt x="0" y="0"/>
                  <a:pt x="0" y="0"/>
                </a:cubicBezTo>
                <a:close/>
              </a:path>
            </a:pathLst>
          </a:custGeom>
          <a:solidFill>
            <a:srgbClr val="FFFFFF">
              <a:alpha val="100000"/>
            </a:srgbClr>
          </a:solidFill>
          <a:ln w="9525">
            <a:noFill/>
          </a:ln>
        </p:spPr>
        <p:txBody>
          <a:bodyPr/>
          <a:lstStyle/>
          <a:p>
            <a:endParaRPr lang="zh-CN" altLang="en-US"/>
          </a:p>
        </p:txBody>
      </p:sp>
      <p:sp>
        <p:nvSpPr>
          <p:cNvPr id="24685" name="Freeform 309"/>
          <p:cNvSpPr/>
          <p:nvPr/>
        </p:nvSpPr>
        <p:spPr>
          <a:xfrm>
            <a:off x="10731500" y="4783138"/>
            <a:ext cx="7938" cy="23812"/>
          </a:xfrm>
          <a:custGeom>
            <a:avLst/>
            <a:gdLst>
              <a:gd name="txL" fmla="*/ 0 w 1"/>
              <a:gd name="txT" fmla="*/ 0 h 3"/>
              <a:gd name="txR" fmla="*/ 1 w 1"/>
              <a:gd name="txB" fmla="*/ 3 h 3"/>
            </a:gdLst>
            <a:ahLst/>
            <a:cxnLst>
              <a:cxn ang="0">
                <a:pos x="0" y="0"/>
              </a:cxn>
              <a:cxn ang="0">
                <a:pos x="2147483646" y="2147483646"/>
              </a:cxn>
              <a:cxn ang="0">
                <a:pos x="2147483646" y="2147483646"/>
              </a:cxn>
              <a:cxn ang="0">
                <a:pos x="0" y="0"/>
              </a:cxn>
              <a:cxn ang="0">
                <a:pos x="0" y="0"/>
              </a:cxn>
            </a:cxnLst>
            <a:rect l="txL" t="txT" r="txR" b="txB"/>
            <a:pathLst>
              <a:path w="1" h="3">
                <a:moveTo>
                  <a:pt x="0" y="0"/>
                </a:moveTo>
                <a:cubicBezTo>
                  <a:pt x="1" y="1"/>
                  <a:pt x="1" y="2"/>
                  <a:pt x="1" y="3"/>
                </a:cubicBezTo>
                <a:cubicBezTo>
                  <a:pt x="1" y="3"/>
                  <a:pt x="1" y="3"/>
                  <a:pt x="1" y="3"/>
                </a:cubicBezTo>
                <a:cubicBezTo>
                  <a:pt x="1" y="2"/>
                  <a:pt x="1" y="1"/>
                  <a:pt x="0" y="0"/>
                </a:cubicBezTo>
                <a:cubicBezTo>
                  <a:pt x="0" y="0"/>
                  <a:pt x="0" y="0"/>
                  <a:pt x="0" y="0"/>
                </a:cubicBezTo>
                <a:close/>
              </a:path>
            </a:pathLst>
          </a:custGeom>
          <a:solidFill>
            <a:srgbClr val="FFFFFF">
              <a:alpha val="100000"/>
            </a:srgbClr>
          </a:solidFill>
          <a:ln w="9525">
            <a:noFill/>
          </a:ln>
        </p:spPr>
        <p:txBody>
          <a:bodyPr/>
          <a:lstStyle/>
          <a:p>
            <a:endParaRPr lang="zh-CN" altLang="en-US"/>
          </a:p>
        </p:txBody>
      </p:sp>
      <p:sp>
        <p:nvSpPr>
          <p:cNvPr id="24686" name="Freeform 310"/>
          <p:cNvSpPr/>
          <p:nvPr/>
        </p:nvSpPr>
        <p:spPr>
          <a:xfrm>
            <a:off x="10739438" y="4791075"/>
            <a:ext cx="7937" cy="23813"/>
          </a:xfrm>
          <a:custGeom>
            <a:avLst/>
            <a:gdLst>
              <a:gd name="txL" fmla="*/ 0 w 1"/>
              <a:gd name="txT" fmla="*/ 0 h 3"/>
              <a:gd name="txR" fmla="*/ 1 w 1"/>
              <a:gd name="txB" fmla="*/ 3 h 3"/>
            </a:gdLst>
            <a:ahLst/>
            <a:cxnLst>
              <a:cxn ang="0">
                <a:pos x="2147483646" y="0"/>
              </a:cxn>
              <a:cxn ang="0">
                <a:pos x="2147483646" y="2147483646"/>
              </a:cxn>
              <a:cxn ang="0">
                <a:pos x="2147483646" y="2147483646"/>
              </a:cxn>
              <a:cxn ang="0">
                <a:pos x="0" y="0"/>
              </a:cxn>
              <a:cxn ang="0">
                <a:pos x="2147483646" y="0"/>
              </a:cxn>
            </a:cxnLst>
            <a:rect l="txL" t="txT" r="txR" b="txB"/>
            <a:pathLst>
              <a:path w="1" h="3">
                <a:moveTo>
                  <a:pt x="1" y="0"/>
                </a:moveTo>
                <a:cubicBezTo>
                  <a:pt x="1" y="1"/>
                  <a:pt x="1" y="2"/>
                  <a:pt x="1" y="3"/>
                </a:cubicBezTo>
                <a:cubicBezTo>
                  <a:pt x="1" y="3"/>
                  <a:pt x="1" y="3"/>
                  <a:pt x="1" y="2"/>
                </a:cubicBezTo>
                <a:cubicBezTo>
                  <a:pt x="1" y="2"/>
                  <a:pt x="1" y="1"/>
                  <a:pt x="0" y="0"/>
                </a:cubicBezTo>
                <a:cubicBezTo>
                  <a:pt x="0" y="0"/>
                  <a:pt x="1" y="0"/>
                  <a:pt x="1" y="0"/>
                </a:cubicBezTo>
                <a:close/>
              </a:path>
            </a:pathLst>
          </a:custGeom>
          <a:solidFill>
            <a:srgbClr val="FFFFFF">
              <a:alpha val="100000"/>
            </a:srgbClr>
          </a:solidFill>
          <a:ln w="9525">
            <a:noFill/>
          </a:ln>
        </p:spPr>
        <p:txBody>
          <a:bodyPr/>
          <a:lstStyle/>
          <a:p>
            <a:endParaRPr lang="zh-CN" altLang="en-US"/>
          </a:p>
        </p:txBody>
      </p:sp>
      <p:sp>
        <p:nvSpPr>
          <p:cNvPr id="24687" name="Freeform 311"/>
          <p:cNvSpPr/>
          <p:nvPr/>
        </p:nvSpPr>
        <p:spPr>
          <a:xfrm>
            <a:off x="10755313" y="4791075"/>
            <a:ext cx="7937" cy="15875"/>
          </a:xfrm>
          <a:custGeom>
            <a:avLst/>
            <a:gdLst>
              <a:gd name="txL" fmla="*/ 0 w 1"/>
              <a:gd name="txT" fmla="*/ 0 h 2"/>
              <a:gd name="txR" fmla="*/ 1 w 1"/>
              <a:gd name="txB" fmla="*/ 2 h 2"/>
            </a:gdLst>
            <a:ahLst/>
            <a:cxnLst>
              <a:cxn ang="0">
                <a:pos x="0" y="0"/>
              </a:cxn>
              <a:cxn ang="0">
                <a:pos x="2147483646" y="2147483646"/>
              </a:cxn>
              <a:cxn ang="0">
                <a:pos x="0" y="2147483646"/>
              </a:cxn>
              <a:cxn ang="0">
                <a:pos x="0" y="0"/>
              </a:cxn>
              <a:cxn ang="0">
                <a:pos x="0" y="0"/>
              </a:cxn>
            </a:cxnLst>
            <a:rect l="txL" t="txT" r="txR" b="txB"/>
            <a:pathLst>
              <a:path w="1" h="2">
                <a:moveTo>
                  <a:pt x="0" y="0"/>
                </a:moveTo>
                <a:cubicBezTo>
                  <a:pt x="0" y="0"/>
                  <a:pt x="1" y="1"/>
                  <a:pt x="1" y="2"/>
                </a:cubicBezTo>
                <a:cubicBezTo>
                  <a:pt x="1" y="2"/>
                  <a:pt x="0" y="2"/>
                  <a:pt x="0" y="2"/>
                </a:cubicBezTo>
                <a:cubicBezTo>
                  <a:pt x="0" y="1"/>
                  <a:pt x="0" y="0"/>
                  <a:pt x="0" y="0"/>
                </a:cubicBezTo>
                <a:cubicBezTo>
                  <a:pt x="0" y="0"/>
                  <a:pt x="0" y="0"/>
                  <a:pt x="0" y="0"/>
                </a:cubicBezTo>
                <a:close/>
              </a:path>
            </a:pathLst>
          </a:custGeom>
          <a:solidFill>
            <a:srgbClr val="FFFFFF">
              <a:alpha val="100000"/>
            </a:srgbClr>
          </a:solidFill>
          <a:ln w="9525">
            <a:noFill/>
          </a:ln>
        </p:spPr>
        <p:txBody>
          <a:bodyPr/>
          <a:lstStyle/>
          <a:p>
            <a:endParaRPr lang="zh-CN" altLang="en-US"/>
          </a:p>
        </p:txBody>
      </p:sp>
      <p:sp>
        <p:nvSpPr>
          <p:cNvPr id="24688" name="Freeform 312"/>
          <p:cNvSpPr/>
          <p:nvPr/>
        </p:nvSpPr>
        <p:spPr>
          <a:xfrm>
            <a:off x="10771188" y="4783138"/>
            <a:ext cx="0" cy="23812"/>
          </a:xfrm>
          <a:custGeom>
            <a:avLst/>
            <a:gdLst>
              <a:gd name="txL" fmla="*/ 0 w 635"/>
              <a:gd name="txT" fmla="*/ 0 h 3"/>
              <a:gd name="txR" fmla="*/ 0 w 635"/>
              <a:gd name="txB" fmla="*/ 3 h 3"/>
            </a:gdLst>
            <a:ahLst/>
            <a:cxnLst>
              <a:cxn ang="0">
                <a:pos x="0" y="2147483646"/>
              </a:cxn>
              <a:cxn ang="0">
                <a:pos x="0" y="2147483646"/>
              </a:cxn>
              <a:cxn ang="0">
                <a:pos x="0" y="2147483646"/>
              </a:cxn>
              <a:cxn ang="0">
                <a:pos x="0" y="2147483646"/>
              </a:cxn>
              <a:cxn ang="0">
                <a:pos x="0" y="2147483646"/>
              </a:cxn>
            </a:cxnLst>
            <a:rect l="txL" t="txT" r="txR" b="txB"/>
            <a:pathLst>
              <a:path w="635" h="3">
                <a:moveTo>
                  <a:pt x="0" y="1"/>
                </a:moveTo>
                <a:cubicBezTo>
                  <a:pt x="0" y="1"/>
                  <a:pt x="0" y="2"/>
                  <a:pt x="0" y="3"/>
                </a:cubicBezTo>
                <a:cubicBezTo>
                  <a:pt x="0" y="3"/>
                  <a:pt x="0" y="3"/>
                  <a:pt x="0" y="3"/>
                </a:cubicBezTo>
                <a:cubicBezTo>
                  <a:pt x="0" y="2"/>
                  <a:pt x="0" y="1"/>
                  <a:pt x="0" y="1"/>
                </a:cubicBezTo>
                <a:cubicBezTo>
                  <a:pt x="0" y="0"/>
                  <a:pt x="0" y="0"/>
                  <a:pt x="0" y="1"/>
                </a:cubicBezTo>
                <a:close/>
              </a:path>
            </a:pathLst>
          </a:custGeom>
          <a:solidFill>
            <a:srgbClr val="FFFFFF">
              <a:alpha val="100000"/>
            </a:srgbClr>
          </a:solidFill>
          <a:ln w="9525">
            <a:noFill/>
          </a:ln>
        </p:spPr>
        <p:txBody>
          <a:bodyPr/>
          <a:lstStyle/>
          <a:p>
            <a:endParaRPr lang="zh-CN" altLang="en-US"/>
          </a:p>
        </p:txBody>
      </p:sp>
      <p:sp>
        <p:nvSpPr>
          <p:cNvPr id="24689" name="Freeform 313"/>
          <p:cNvSpPr/>
          <p:nvPr/>
        </p:nvSpPr>
        <p:spPr>
          <a:xfrm>
            <a:off x="10731500" y="4814888"/>
            <a:ext cx="15875" cy="215900"/>
          </a:xfrm>
          <a:custGeom>
            <a:avLst/>
            <a:gdLst>
              <a:gd name="txL" fmla="*/ 0 w 2"/>
              <a:gd name="txT" fmla="*/ 0 h 28"/>
              <a:gd name="txR" fmla="*/ 2 w 2"/>
              <a:gd name="txB" fmla="*/ 28 h 28"/>
            </a:gdLst>
            <a:ahLst/>
            <a:cxnLst>
              <a:cxn ang="0">
                <a:pos x="2147483646" y="2147483646"/>
              </a:cxn>
              <a:cxn ang="0">
                <a:pos x="2147483646" y="2147483646"/>
              </a:cxn>
              <a:cxn ang="0">
                <a:pos x="0" y="2147483646"/>
              </a:cxn>
              <a:cxn ang="0">
                <a:pos x="0" y="2147483646"/>
              </a:cxn>
              <a:cxn ang="0">
                <a:pos x="2147483646" y="2147483646"/>
              </a:cxn>
            </a:cxnLst>
            <a:rect l="txL" t="txT" r="txR" b="txB"/>
            <a:pathLst>
              <a:path w="2" h="28">
                <a:moveTo>
                  <a:pt x="2" y="28"/>
                </a:moveTo>
                <a:cubicBezTo>
                  <a:pt x="2" y="28"/>
                  <a:pt x="2" y="28"/>
                  <a:pt x="2" y="28"/>
                </a:cubicBezTo>
                <a:cubicBezTo>
                  <a:pt x="1" y="19"/>
                  <a:pt x="0" y="10"/>
                  <a:pt x="0" y="1"/>
                </a:cubicBezTo>
                <a:cubicBezTo>
                  <a:pt x="0" y="0"/>
                  <a:pt x="0" y="0"/>
                  <a:pt x="0" y="1"/>
                </a:cubicBezTo>
                <a:cubicBezTo>
                  <a:pt x="1" y="10"/>
                  <a:pt x="2" y="19"/>
                  <a:pt x="2" y="28"/>
                </a:cubicBezTo>
                <a:close/>
              </a:path>
            </a:pathLst>
          </a:custGeom>
          <a:solidFill>
            <a:srgbClr val="FFFFFF">
              <a:alpha val="100000"/>
            </a:srgbClr>
          </a:solidFill>
          <a:ln w="9525">
            <a:noFill/>
          </a:ln>
        </p:spPr>
        <p:txBody>
          <a:bodyPr/>
          <a:lstStyle/>
          <a:p>
            <a:endParaRPr lang="zh-CN" altLang="en-US"/>
          </a:p>
        </p:txBody>
      </p:sp>
      <p:sp>
        <p:nvSpPr>
          <p:cNvPr id="24690" name="Freeform 314"/>
          <p:cNvSpPr>
            <a:spLocks noEditPoints="1"/>
          </p:cNvSpPr>
          <p:nvPr/>
        </p:nvSpPr>
        <p:spPr>
          <a:xfrm>
            <a:off x="10461625" y="4552950"/>
            <a:ext cx="509588" cy="1047750"/>
          </a:xfrm>
          <a:custGeom>
            <a:avLst/>
            <a:gdLst>
              <a:gd name="txL" fmla="*/ 0 w 66"/>
              <a:gd name="txT" fmla="*/ 0 h 136"/>
              <a:gd name="txR" fmla="*/ 66 w 66"/>
              <a:gd name="txB" fmla="*/ 136 h 136"/>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66" h="136">
                <a:moveTo>
                  <a:pt x="1" y="13"/>
                </a:moveTo>
                <a:cubicBezTo>
                  <a:pt x="1" y="12"/>
                  <a:pt x="2" y="12"/>
                  <a:pt x="2" y="13"/>
                </a:cubicBezTo>
                <a:cubicBezTo>
                  <a:pt x="2" y="19"/>
                  <a:pt x="11" y="16"/>
                  <a:pt x="14" y="20"/>
                </a:cubicBezTo>
                <a:cubicBezTo>
                  <a:pt x="17" y="22"/>
                  <a:pt x="16" y="26"/>
                  <a:pt x="16" y="29"/>
                </a:cubicBezTo>
                <a:cubicBezTo>
                  <a:pt x="18" y="30"/>
                  <a:pt x="19" y="32"/>
                  <a:pt x="20" y="34"/>
                </a:cubicBezTo>
                <a:cubicBezTo>
                  <a:pt x="21" y="37"/>
                  <a:pt x="22" y="40"/>
                  <a:pt x="21" y="43"/>
                </a:cubicBezTo>
                <a:cubicBezTo>
                  <a:pt x="22" y="43"/>
                  <a:pt x="22" y="43"/>
                  <a:pt x="22" y="43"/>
                </a:cubicBezTo>
                <a:cubicBezTo>
                  <a:pt x="23" y="55"/>
                  <a:pt x="25" y="67"/>
                  <a:pt x="27" y="78"/>
                </a:cubicBezTo>
                <a:cubicBezTo>
                  <a:pt x="32" y="80"/>
                  <a:pt x="39" y="80"/>
                  <a:pt x="43" y="80"/>
                </a:cubicBezTo>
                <a:cubicBezTo>
                  <a:pt x="43" y="79"/>
                  <a:pt x="43" y="79"/>
                  <a:pt x="43" y="79"/>
                </a:cubicBezTo>
                <a:cubicBezTo>
                  <a:pt x="42" y="64"/>
                  <a:pt x="41" y="50"/>
                  <a:pt x="39" y="35"/>
                </a:cubicBezTo>
                <a:cubicBezTo>
                  <a:pt x="39" y="35"/>
                  <a:pt x="39" y="35"/>
                  <a:pt x="39" y="35"/>
                </a:cubicBezTo>
                <a:cubicBezTo>
                  <a:pt x="41" y="49"/>
                  <a:pt x="43" y="65"/>
                  <a:pt x="43" y="79"/>
                </a:cubicBezTo>
                <a:cubicBezTo>
                  <a:pt x="43" y="79"/>
                  <a:pt x="43" y="79"/>
                  <a:pt x="43" y="79"/>
                </a:cubicBezTo>
                <a:cubicBezTo>
                  <a:pt x="44" y="79"/>
                  <a:pt x="44" y="79"/>
                  <a:pt x="45" y="79"/>
                </a:cubicBezTo>
                <a:cubicBezTo>
                  <a:pt x="45" y="79"/>
                  <a:pt x="45" y="79"/>
                  <a:pt x="45" y="79"/>
                </a:cubicBezTo>
                <a:cubicBezTo>
                  <a:pt x="44" y="62"/>
                  <a:pt x="42" y="45"/>
                  <a:pt x="41" y="28"/>
                </a:cubicBezTo>
                <a:cubicBezTo>
                  <a:pt x="41" y="28"/>
                  <a:pt x="41" y="28"/>
                  <a:pt x="41" y="28"/>
                </a:cubicBezTo>
                <a:cubicBezTo>
                  <a:pt x="41" y="28"/>
                  <a:pt x="41" y="28"/>
                  <a:pt x="41" y="28"/>
                </a:cubicBezTo>
                <a:cubicBezTo>
                  <a:pt x="40" y="30"/>
                  <a:pt x="36" y="30"/>
                  <a:pt x="34" y="29"/>
                </a:cubicBezTo>
                <a:cubicBezTo>
                  <a:pt x="35" y="31"/>
                  <a:pt x="35" y="32"/>
                  <a:pt x="35" y="34"/>
                </a:cubicBezTo>
                <a:cubicBezTo>
                  <a:pt x="35" y="34"/>
                  <a:pt x="35" y="34"/>
                  <a:pt x="35" y="34"/>
                </a:cubicBezTo>
                <a:cubicBezTo>
                  <a:pt x="37" y="35"/>
                  <a:pt x="39" y="34"/>
                  <a:pt x="41" y="34"/>
                </a:cubicBezTo>
                <a:cubicBezTo>
                  <a:pt x="42" y="34"/>
                  <a:pt x="42" y="34"/>
                  <a:pt x="41" y="34"/>
                </a:cubicBezTo>
                <a:cubicBezTo>
                  <a:pt x="40" y="34"/>
                  <a:pt x="38" y="35"/>
                  <a:pt x="37" y="35"/>
                </a:cubicBezTo>
                <a:cubicBezTo>
                  <a:pt x="37" y="46"/>
                  <a:pt x="38" y="58"/>
                  <a:pt x="39" y="70"/>
                </a:cubicBezTo>
                <a:cubicBezTo>
                  <a:pt x="40" y="73"/>
                  <a:pt x="40" y="76"/>
                  <a:pt x="41" y="79"/>
                </a:cubicBezTo>
                <a:cubicBezTo>
                  <a:pt x="41" y="79"/>
                  <a:pt x="41" y="79"/>
                  <a:pt x="41" y="79"/>
                </a:cubicBezTo>
                <a:cubicBezTo>
                  <a:pt x="30" y="79"/>
                  <a:pt x="30" y="79"/>
                  <a:pt x="30" y="79"/>
                </a:cubicBezTo>
                <a:cubicBezTo>
                  <a:pt x="28" y="68"/>
                  <a:pt x="26" y="58"/>
                  <a:pt x="24" y="48"/>
                </a:cubicBezTo>
                <a:cubicBezTo>
                  <a:pt x="24" y="48"/>
                  <a:pt x="24" y="47"/>
                  <a:pt x="24" y="47"/>
                </a:cubicBezTo>
                <a:cubicBezTo>
                  <a:pt x="24" y="47"/>
                  <a:pt x="24" y="47"/>
                  <a:pt x="24" y="47"/>
                </a:cubicBezTo>
                <a:cubicBezTo>
                  <a:pt x="23" y="45"/>
                  <a:pt x="23" y="41"/>
                  <a:pt x="23" y="39"/>
                </a:cubicBezTo>
                <a:cubicBezTo>
                  <a:pt x="22" y="35"/>
                  <a:pt x="21" y="31"/>
                  <a:pt x="20" y="27"/>
                </a:cubicBezTo>
                <a:cubicBezTo>
                  <a:pt x="20" y="27"/>
                  <a:pt x="20" y="27"/>
                  <a:pt x="21" y="27"/>
                </a:cubicBezTo>
                <a:cubicBezTo>
                  <a:pt x="23" y="26"/>
                  <a:pt x="24" y="26"/>
                  <a:pt x="26" y="25"/>
                </a:cubicBezTo>
                <a:cubicBezTo>
                  <a:pt x="27" y="25"/>
                  <a:pt x="27" y="25"/>
                  <a:pt x="27" y="25"/>
                </a:cubicBezTo>
                <a:cubicBezTo>
                  <a:pt x="28" y="32"/>
                  <a:pt x="32" y="38"/>
                  <a:pt x="32" y="45"/>
                </a:cubicBezTo>
                <a:cubicBezTo>
                  <a:pt x="32" y="45"/>
                  <a:pt x="32" y="45"/>
                  <a:pt x="32" y="45"/>
                </a:cubicBezTo>
                <a:cubicBezTo>
                  <a:pt x="34" y="53"/>
                  <a:pt x="37" y="60"/>
                  <a:pt x="39" y="68"/>
                </a:cubicBezTo>
                <a:cubicBezTo>
                  <a:pt x="37" y="57"/>
                  <a:pt x="37" y="46"/>
                  <a:pt x="37" y="35"/>
                </a:cubicBezTo>
                <a:cubicBezTo>
                  <a:pt x="36" y="35"/>
                  <a:pt x="35" y="35"/>
                  <a:pt x="35" y="34"/>
                </a:cubicBezTo>
                <a:cubicBezTo>
                  <a:pt x="35" y="34"/>
                  <a:pt x="35" y="34"/>
                  <a:pt x="35" y="34"/>
                </a:cubicBezTo>
                <a:cubicBezTo>
                  <a:pt x="35" y="35"/>
                  <a:pt x="35" y="35"/>
                  <a:pt x="35" y="34"/>
                </a:cubicBezTo>
                <a:cubicBezTo>
                  <a:pt x="34" y="33"/>
                  <a:pt x="34" y="31"/>
                  <a:pt x="34" y="29"/>
                </a:cubicBezTo>
                <a:cubicBezTo>
                  <a:pt x="34" y="29"/>
                  <a:pt x="34" y="29"/>
                  <a:pt x="34" y="29"/>
                </a:cubicBezTo>
                <a:cubicBezTo>
                  <a:pt x="34" y="29"/>
                  <a:pt x="34" y="29"/>
                  <a:pt x="34" y="29"/>
                </a:cubicBezTo>
                <a:cubicBezTo>
                  <a:pt x="34" y="29"/>
                  <a:pt x="34" y="29"/>
                  <a:pt x="34" y="29"/>
                </a:cubicBezTo>
                <a:cubicBezTo>
                  <a:pt x="34" y="27"/>
                  <a:pt x="34" y="25"/>
                  <a:pt x="34" y="23"/>
                </a:cubicBezTo>
                <a:cubicBezTo>
                  <a:pt x="34" y="23"/>
                  <a:pt x="34" y="23"/>
                  <a:pt x="34" y="23"/>
                </a:cubicBezTo>
                <a:cubicBezTo>
                  <a:pt x="34" y="22"/>
                  <a:pt x="34" y="21"/>
                  <a:pt x="34" y="21"/>
                </a:cubicBezTo>
                <a:cubicBezTo>
                  <a:pt x="36" y="20"/>
                  <a:pt x="39" y="20"/>
                  <a:pt x="40" y="21"/>
                </a:cubicBezTo>
                <a:cubicBezTo>
                  <a:pt x="42" y="23"/>
                  <a:pt x="42" y="26"/>
                  <a:pt x="41" y="28"/>
                </a:cubicBezTo>
                <a:cubicBezTo>
                  <a:pt x="41" y="28"/>
                  <a:pt x="41" y="28"/>
                  <a:pt x="41" y="28"/>
                </a:cubicBezTo>
                <a:cubicBezTo>
                  <a:pt x="41" y="28"/>
                  <a:pt x="41" y="28"/>
                  <a:pt x="41" y="28"/>
                </a:cubicBezTo>
                <a:cubicBezTo>
                  <a:pt x="43" y="45"/>
                  <a:pt x="45" y="62"/>
                  <a:pt x="46" y="79"/>
                </a:cubicBezTo>
                <a:cubicBezTo>
                  <a:pt x="47" y="79"/>
                  <a:pt x="48" y="79"/>
                  <a:pt x="48" y="79"/>
                </a:cubicBezTo>
                <a:cubicBezTo>
                  <a:pt x="48" y="79"/>
                  <a:pt x="48" y="79"/>
                  <a:pt x="48" y="79"/>
                </a:cubicBezTo>
                <a:cubicBezTo>
                  <a:pt x="47" y="70"/>
                  <a:pt x="46" y="62"/>
                  <a:pt x="46" y="53"/>
                </a:cubicBezTo>
                <a:cubicBezTo>
                  <a:pt x="45" y="53"/>
                  <a:pt x="45" y="53"/>
                  <a:pt x="45" y="53"/>
                </a:cubicBezTo>
                <a:cubicBezTo>
                  <a:pt x="45" y="50"/>
                  <a:pt x="45" y="46"/>
                  <a:pt x="45" y="43"/>
                </a:cubicBezTo>
                <a:cubicBezTo>
                  <a:pt x="45" y="42"/>
                  <a:pt x="45" y="37"/>
                  <a:pt x="47" y="36"/>
                </a:cubicBezTo>
                <a:cubicBezTo>
                  <a:pt x="46" y="35"/>
                  <a:pt x="46" y="33"/>
                  <a:pt x="46" y="32"/>
                </a:cubicBezTo>
                <a:cubicBezTo>
                  <a:pt x="46" y="32"/>
                  <a:pt x="47" y="32"/>
                  <a:pt x="47" y="32"/>
                </a:cubicBezTo>
                <a:cubicBezTo>
                  <a:pt x="47" y="33"/>
                  <a:pt x="47" y="35"/>
                  <a:pt x="47" y="36"/>
                </a:cubicBezTo>
                <a:cubicBezTo>
                  <a:pt x="48" y="36"/>
                  <a:pt x="49" y="38"/>
                  <a:pt x="49" y="39"/>
                </a:cubicBezTo>
                <a:cubicBezTo>
                  <a:pt x="50" y="43"/>
                  <a:pt x="51" y="47"/>
                  <a:pt x="51" y="50"/>
                </a:cubicBezTo>
                <a:cubicBezTo>
                  <a:pt x="51" y="50"/>
                  <a:pt x="51" y="50"/>
                  <a:pt x="51" y="50"/>
                </a:cubicBezTo>
                <a:cubicBezTo>
                  <a:pt x="50" y="48"/>
                  <a:pt x="50" y="45"/>
                  <a:pt x="49" y="43"/>
                </a:cubicBezTo>
                <a:cubicBezTo>
                  <a:pt x="49" y="42"/>
                  <a:pt x="48" y="36"/>
                  <a:pt x="46" y="38"/>
                </a:cubicBezTo>
                <a:cubicBezTo>
                  <a:pt x="46" y="38"/>
                  <a:pt x="46" y="40"/>
                  <a:pt x="46" y="41"/>
                </a:cubicBezTo>
                <a:cubicBezTo>
                  <a:pt x="46" y="42"/>
                  <a:pt x="46" y="43"/>
                  <a:pt x="46" y="45"/>
                </a:cubicBezTo>
                <a:cubicBezTo>
                  <a:pt x="46" y="46"/>
                  <a:pt x="46" y="47"/>
                  <a:pt x="46" y="49"/>
                </a:cubicBezTo>
                <a:cubicBezTo>
                  <a:pt x="46" y="50"/>
                  <a:pt x="46" y="50"/>
                  <a:pt x="46" y="51"/>
                </a:cubicBezTo>
                <a:cubicBezTo>
                  <a:pt x="46" y="52"/>
                  <a:pt x="46" y="52"/>
                  <a:pt x="46" y="52"/>
                </a:cubicBezTo>
                <a:cubicBezTo>
                  <a:pt x="46" y="52"/>
                  <a:pt x="46" y="52"/>
                  <a:pt x="46" y="52"/>
                </a:cubicBezTo>
                <a:cubicBezTo>
                  <a:pt x="46" y="52"/>
                  <a:pt x="46" y="52"/>
                  <a:pt x="46" y="52"/>
                </a:cubicBezTo>
                <a:cubicBezTo>
                  <a:pt x="48" y="52"/>
                  <a:pt x="49" y="52"/>
                  <a:pt x="51" y="51"/>
                </a:cubicBezTo>
                <a:cubicBezTo>
                  <a:pt x="51" y="51"/>
                  <a:pt x="51" y="51"/>
                  <a:pt x="51" y="51"/>
                </a:cubicBezTo>
                <a:cubicBezTo>
                  <a:pt x="52" y="60"/>
                  <a:pt x="52" y="69"/>
                  <a:pt x="53" y="77"/>
                </a:cubicBezTo>
                <a:cubicBezTo>
                  <a:pt x="56" y="76"/>
                  <a:pt x="59" y="73"/>
                  <a:pt x="61" y="69"/>
                </a:cubicBezTo>
                <a:cubicBezTo>
                  <a:pt x="61" y="63"/>
                  <a:pt x="61" y="56"/>
                  <a:pt x="61" y="49"/>
                </a:cubicBezTo>
                <a:cubicBezTo>
                  <a:pt x="61" y="49"/>
                  <a:pt x="61" y="49"/>
                  <a:pt x="61" y="49"/>
                </a:cubicBezTo>
                <a:cubicBezTo>
                  <a:pt x="61" y="44"/>
                  <a:pt x="61" y="39"/>
                  <a:pt x="61" y="35"/>
                </a:cubicBezTo>
                <a:cubicBezTo>
                  <a:pt x="61" y="35"/>
                  <a:pt x="61" y="34"/>
                  <a:pt x="60" y="34"/>
                </a:cubicBezTo>
                <a:cubicBezTo>
                  <a:pt x="60" y="34"/>
                  <a:pt x="59" y="34"/>
                  <a:pt x="58" y="34"/>
                </a:cubicBezTo>
                <a:cubicBezTo>
                  <a:pt x="58" y="47"/>
                  <a:pt x="58" y="61"/>
                  <a:pt x="57" y="74"/>
                </a:cubicBezTo>
                <a:cubicBezTo>
                  <a:pt x="57" y="74"/>
                  <a:pt x="57" y="74"/>
                  <a:pt x="57" y="74"/>
                </a:cubicBezTo>
                <a:cubicBezTo>
                  <a:pt x="57" y="61"/>
                  <a:pt x="57" y="47"/>
                  <a:pt x="58" y="34"/>
                </a:cubicBezTo>
                <a:cubicBezTo>
                  <a:pt x="57" y="34"/>
                  <a:pt x="56" y="34"/>
                  <a:pt x="54" y="34"/>
                </a:cubicBezTo>
                <a:cubicBezTo>
                  <a:pt x="55" y="48"/>
                  <a:pt x="55" y="62"/>
                  <a:pt x="54" y="77"/>
                </a:cubicBezTo>
                <a:cubicBezTo>
                  <a:pt x="54" y="77"/>
                  <a:pt x="53" y="77"/>
                  <a:pt x="53" y="77"/>
                </a:cubicBezTo>
                <a:cubicBezTo>
                  <a:pt x="54" y="62"/>
                  <a:pt x="53" y="48"/>
                  <a:pt x="54" y="34"/>
                </a:cubicBezTo>
                <a:cubicBezTo>
                  <a:pt x="54" y="34"/>
                  <a:pt x="54" y="33"/>
                  <a:pt x="54" y="33"/>
                </a:cubicBezTo>
                <a:cubicBezTo>
                  <a:pt x="57" y="33"/>
                  <a:pt x="61" y="33"/>
                  <a:pt x="64" y="35"/>
                </a:cubicBezTo>
                <a:cubicBezTo>
                  <a:pt x="64" y="31"/>
                  <a:pt x="64" y="27"/>
                  <a:pt x="64" y="23"/>
                </a:cubicBezTo>
                <a:cubicBezTo>
                  <a:pt x="64" y="18"/>
                  <a:pt x="63" y="18"/>
                  <a:pt x="61" y="13"/>
                </a:cubicBezTo>
                <a:cubicBezTo>
                  <a:pt x="61" y="11"/>
                  <a:pt x="61" y="3"/>
                  <a:pt x="58" y="2"/>
                </a:cubicBezTo>
                <a:cubicBezTo>
                  <a:pt x="53" y="2"/>
                  <a:pt x="54" y="30"/>
                  <a:pt x="54" y="33"/>
                </a:cubicBezTo>
                <a:cubicBezTo>
                  <a:pt x="54" y="33"/>
                  <a:pt x="53" y="34"/>
                  <a:pt x="53" y="33"/>
                </a:cubicBezTo>
                <a:cubicBezTo>
                  <a:pt x="53" y="30"/>
                  <a:pt x="52" y="0"/>
                  <a:pt x="58" y="1"/>
                </a:cubicBezTo>
                <a:cubicBezTo>
                  <a:pt x="61" y="1"/>
                  <a:pt x="61" y="10"/>
                  <a:pt x="62" y="12"/>
                </a:cubicBezTo>
                <a:cubicBezTo>
                  <a:pt x="63" y="15"/>
                  <a:pt x="64" y="17"/>
                  <a:pt x="65" y="20"/>
                </a:cubicBezTo>
                <a:cubicBezTo>
                  <a:pt x="65" y="25"/>
                  <a:pt x="64" y="30"/>
                  <a:pt x="65" y="35"/>
                </a:cubicBezTo>
                <a:cubicBezTo>
                  <a:pt x="65" y="35"/>
                  <a:pt x="65" y="36"/>
                  <a:pt x="64" y="36"/>
                </a:cubicBezTo>
                <a:cubicBezTo>
                  <a:pt x="64" y="36"/>
                  <a:pt x="65" y="36"/>
                  <a:pt x="65" y="36"/>
                </a:cubicBezTo>
                <a:cubicBezTo>
                  <a:pt x="66" y="39"/>
                  <a:pt x="65" y="42"/>
                  <a:pt x="64" y="45"/>
                </a:cubicBezTo>
                <a:cubicBezTo>
                  <a:pt x="64" y="49"/>
                  <a:pt x="64" y="52"/>
                  <a:pt x="63" y="56"/>
                </a:cubicBezTo>
                <a:cubicBezTo>
                  <a:pt x="63" y="56"/>
                  <a:pt x="62" y="56"/>
                  <a:pt x="62" y="56"/>
                </a:cubicBezTo>
                <a:cubicBezTo>
                  <a:pt x="62" y="55"/>
                  <a:pt x="62" y="53"/>
                  <a:pt x="62" y="52"/>
                </a:cubicBezTo>
                <a:cubicBezTo>
                  <a:pt x="61" y="57"/>
                  <a:pt x="61" y="63"/>
                  <a:pt x="61" y="69"/>
                </a:cubicBezTo>
                <a:cubicBezTo>
                  <a:pt x="61" y="69"/>
                  <a:pt x="61" y="69"/>
                  <a:pt x="61" y="69"/>
                </a:cubicBezTo>
                <a:cubicBezTo>
                  <a:pt x="62" y="68"/>
                  <a:pt x="63" y="68"/>
                  <a:pt x="62" y="69"/>
                </a:cubicBezTo>
                <a:cubicBezTo>
                  <a:pt x="62" y="69"/>
                  <a:pt x="62" y="70"/>
                  <a:pt x="62" y="70"/>
                </a:cubicBezTo>
                <a:cubicBezTo>
                  <a:pt x="63" y="79"/>
                  <a:pt x="63" y="88"/>
                  <a:pt x="63" y="96"/>
                </a:cubicBezTo>
                <a:cubicBezTo>
                  <a:pt x="63" y="104"/>
                  <a:pt x="65" y="114"/>
                  <a:pt x="64" y="121"/>
                </a:cubicBezTo>
                <a:cubicBezTo>
                  <a:pt x="62" y="130"/>
                  <a:pt x="50" y="134"/>
                  <a:pt x="43" y="135"/>
                </a:cubicBezTo>
                <a:cubicBezTo>
                  <a:pt x="35" y="136"/>
                  <a:pt x="23" y="135"/>
                  <a:pt x="20" y="126"/>
                </a:cubicBezTo>
                <a:cubicBezTo>
                  <a:pt x="18" y="121"/>
                  <a:pt x="18" y="112"/>
                  <a:pt x="18" y="106"/>
                </a:cubicBezTo>
                <a:cubicBezTo>
                  <a:pt x="17" y="95"/>
                  <a:pt x="17" y="84"/>
                  <a:pt x="17" y="74"/>
                </a:cubicBezTo>
                <a:cubicBezTo>
                  <a:pt x="16" y="73"/>
                  <a:pt x="17" y="72"/>
                  <a:pt x="18" y="73"/>
                </a:cubicBezTo>
                <a:cubicBezTo>
                  <a:pt x="18" y="74"/>
                  <a:pt x="19" y="75"/>
                  <a:pt x="20" y="75"/>
                </a:cubicBezTo>
                <a:cubicBezTo>
                  <a:pt x="18" y="65"/>
                  <a:pt x="17" y="55"/>
                  <a:pt x="15" y="45"/>
                </a:cubicBezTo>
                <a:cubicBezTo>
                  <a:pt x="14" y="45"/>
                  <a:pt x="15" y="45"/>
                  <a:pt x="15" y="45"/>
                </a:cubicBezTo>
                <a:cubicBezTo>
                  <a:pt x="17" y="44"/>
                  <a:pt x="19" y="44"/>
                  <a:pt x="21" y="43"/>
                </a:cubicBezTo>
                <a:cubicBezTo>
                  <a:pt x="21" y="43"/>
                  <a:pt x="21" y="43"/>
                  <a:pt x="21" y="43"/>
                </a:cubicBezTo>
                <a:cubicBezTo>
                  <a:pt x="21" y="40"/>
                  <a:pt x="20" y="37"/>
                  <a:pt x="19" y="34"/>
                </a:cubicBezTo>
                <a:cubicBezTo>
                  <a:pt x="19" y="33"/>
                  <a:pt x="18" y="32"/>
                  <a:pt x="18" y="32"/>
                </a:cubicBezTo>
                <a:cubicBezTo>
                  <a:pt x="17" y="31"/>
                  <a:pt x="16" y="30"/>
                  <a:pt x="16" y="30"/>
                </a:cubicBezTo>
                <a:cubicBezTo>
                  <a:pt x="14" y="31"/>
                  <a:pt x="13" y="31"/>
                  <a:pt x="14" y="33"/>
                </a:cubicBezTo>
                <a:cubicBezTo>
                  <a:pt x="13" y="35"/>
                  <a:pt x="14" y="38"/>
                  <a:pt x="15" y="40"/>
                </a:cubicBezTo>
                <a:cubicBezTo>
                  <a:pt x="15" y="41"/>
                  <a:pt x="16" y="43"/>
                  <a:pt x="15" y="45"/>
                </a:cubicBezTo>
                <a:cubicBezTo>
                  <a:pt x="15" y="45"/>
                  <a:pt x="15" y="45"/>
                  <a:pt x="15" y="45"/>
                </a:cubicBezTo>
                <a:cubicBezTo>
                  <a:pt x="14" y="40"/>
                  <a:pt x="13" y="36"/>
                  <a:pt x="13" y="32"/>
                </a:cubicBezTo>
                <a:cubicBezTo>
                  <a:pt x="12" y="31"/>
                  <a:pt x="13" y="30"/>
                  <a:pt x="13" y="30"/>
                </a:cubicBezTo>
                <a:cubicBezTo>
                  <a:pt x="10" y="31"/>
                  <a:pt x="6" y="28"/>
                  <a:pt x="4" y="26"/>
                </a:cubicBezTo>
                <a:cubicBezTo>
                  <a:pt x="1" y="22"/>
                  <a:pt x="0" y="17"/>
                  <a:pt x="1" y="13"/>
                </a:cubicBezTo>
                <a:close/>
                <a:moveTo>
                  <a:pt x="25" y="46"/>
                </a:moveTo>
                <a:cubicBezTo>
                  <a:pt x="25" y="46"/>
                  <a:pt x="25" y="46"/>
                  <a:pt x="25" y="46"/>
                </a:cubicBezTo>
                <a:cubicBezTo>
                  <a:pt x="26" y="46"/>
                  <a:pt x="26" y="46"/>
                  <a:pt x="27" y="46"/>
                </a:cubicBezTo>
                <a:cubicBezTo>
                  <a:pt x="26" y="43"/>
                  <a:pt x="25" y="40"/>
                  <a:pt x="25" y="37"/>
                </a:cubicBezTo>
                <a:cubicBezTo>
                  <a:pt x="25" y="37"/>
                  <a:pt x="25" y="37"/>
                  <a:pt x="25" y="37"/>
                </a:cubicBezTo>
                <a:cubicBezTo>
                  <a:pt x="26" y="40"/>
                  <a:pt x="27" y="43"/>
                  <a:pt x="27" y="46"/>
                </a:cubicBezTo>
                <a:cubicBezTo>
                  <a:pt x="28" y="46"/>
                  <a:pt x="29" y="46"/>
                  <a:pt x="29" y="46"/>
                </a:cubicBezTo>
                <a:cubicBezTo>
                  <a:pt x="29" y="43"/>
                  <a:pt x="28" y="40"/>
                  <a:pt x="28" y="37"/>
                </a:cubicBezTo>
                <a:cubicBezTo>
                  <a:pt x="26" y="37"/>
                  <a:pt x="25" y="37"/>
                  <a:pt x="23" y="38"/>
                </a:cubicBezTo>
                <a:cubicBezTo>
                  <a:pt x="23" y="38"/>
                  <a:pt x="23" y="38"/>
                  <a:pt x="23" y="38"/>
                </a:cubicBezTo>
                <a:cubicBezTo>
                  <a:pt x="24" y="41"/>
                  <a:pt x="25" y="44"/>
                  <a:pt x="25" y="46"/>
                </a:cubicBezTo>
                <a:close/>
                <a:moveTo>
                  <a:pt x="26" y="26"/>
                </a:moveTo>
                <a:cubicBezTo>
                  <a:pt x="26" y="26"/>
                  <a:pt x="22" y="27"/>
                  <a:pt x="22" y="28"/>
                </a:cubicBezTo>
                <a:cubicBezTo>
                  <a:pt x="21" y="29"/>
                  <a:pt x="22" y="34"/>
                  <a:pt x="23" y="37"/>
                </a:cubicBezTo>
                <a:cubicBezTo>
                  <a:pt x="25" y="37"/>
                  <a:pt x="27" y="36"/>
                  <a:pt x="29" y="36"/>
                </a:cubicBezTo>
                <a:cubicBezTo>
                  <a:pt x="29" y="34"/>
                  <a:pt x="28" y="33"/>
                  <a:pt x="28" y="31"/>
                </a:cubicBezTo>
                <a:cubicBezTo>
                  <a:pt x="28" y="30"/>
                  <a:pt x="27" y="27"/>
                  <a:pt x="26" y="26"/>
                </a:cubicBezTo>
                <a:close/>
                <a:moveTo>
                  <a:pt x="29" y="36"/>
                </a:moveTo>
                <a:cubicBezTo>
                  <a:pt x="29" y="36"/>
                  <a:pt x="29" y="36"/>
                  <a:pt x="28" y="36"/>
                </a:cubicBezTo>
                <a:cubicBezTo>
                  <a:pt x="29" y="39"/>
                  <a:pt x="30" y="43"/>
                  <a:pt x="30" y="45"/>
                </a:cubicBezTo>
                <a:cubicBezTo>
                  <a:pt x="30" y="45"/>
                  <a:pt x="31" y="45"/>
                  <a:pt x="32" y="45"/>
                </a:cubicBezTo>
                <a:cubicBezTo>
                  <a:pt x="32" y="45"/>
                  <a:pt x="32" y="45"/>
                  <a:pt x="32" y="45"/>
                </a:cubicBezTo>
                <a:cubicBezTo>
                  <a:pt x="31" y="42"/>
                  <a:pt x="30" y="39"/>
                  <a:pt x="29" y="36"/>
                </a:cubicBezTo>
                <a:close/>
                <a:moveTo>
                  <a:pt x="37" y="21"/>
                </a:moveTo>
                <a:cubicBezTo>
                  <a:pt x="36" y="21"/>
                  <a:pt x="35" y="21"/>
                  <a:pt x="35" y="22"/>
                </a:cubicBezTo>
                <a:cubicBezTo>
                  <a:pt x="34" y="23"/>
                  <a:pt x="34" y="24"/>
                  <a:pt x="36" y="24"/>
                </a:cubicBezTo>
                <a:cubicBezTo>
                  <a:pt x="37" y="24"/>
                  <a:pt x="39" y="23"/>
                  <a:pt x="40" y="23"/>
                </a:cubicBezTo>
                <a:cubicBezTo>
                  <a:pt x="40" y="23"/>
                  <a:pt x="40" y="23"/>
                  <a:pt x="40" y="23"/>
                </a:cubicBezTo>
                <a:cubicBezTo>
                  <a:pt x="40" y="22"/>
                  <a:pt x="39" y="21"/>
                  <a:pt x="37" y="21"/>
                </a:cubicBezTo>
                <a:close/>
                <a:moveTo>
                  <a:pt x="40" y="23"/>
                </a:moveTo>
                <a:cubicBezTo>
                  <a:pt x="40" y="23"/>
                  <a:pt x="40" y="23"/>
                  <a:pt x="40" y="23"/>
                </a:cubicBezTo>
                <a:cubicBezTo>
                  <a:pt x="39" y="24"/>
                  <a:pt x="36" y="25"/>
                  <a:pt x="34" y="24"/>
                </a:cubicBezTo>
                <a:cubicBezTo>
                  <a:pt x="34" y="24"/>
                  <a:pt x="34" y="24"/>
                  <a:pt x="34" y="24"/>
                </a:cubicBezTo>
                <a:cubicBezTo>
                  <a:pt x="34" y="25"/>
                  <a:pt x="34" y="27"/>
                  <a:pt x="34" y="29"/>
                </a:cubicBezTo>
                <a:cubicBezTo>
                  <a:pt x="37" y="29"/>
                  <a:pt x="39" y="30"/>
                  <a:pt x="41" y="28"/>
                </a:cubicBezTo>
                <a:cubicBezTo>
                  <a:pt x="41" y="28"/>
                  <a:pt x="41" y="28"/>
                  <a:pt x="41" y="28"/>
                </a:cubicBezTo>
                <a:cubicBezTo>
                  <a:pt x="41" y="26"/>
                  <a:pt x="41" y="24"/>
                  <a:pt x="40" y="23"/>
                </a:cubicBezTo>
                <a:close/>
                <a:moveTo>
                  <a:pt x="63" y="53"/>
                </a:moveTo>
                <a:cubicBezTo>
                  <a:pt x="63" y="49"/>
                  <a:pt x="64" y="45"/>
                  <a:pt x="64" y="41"/>
                </a:cubicBezTo>
                <a:cubicBezTo>
                  <a:pt x="64" y="38"/>
                  <a:pt x="64" y="36"/>
                  <a:pt x="62" y="35"/>
                </a:cubicBezTo>
                <a:cubicBezTo>
                  <a:pt x="61" y="39"/>
                  <a:pt x="61" y="43"/>
                  <a:pt x="62" y="47"/>
                </a:cubicBezTo>
                <a:cubicBezTo>
                  <a:pt x="62" y="49"/>
                  <a:pt x="62" y="50"/>
                  <a:pt x="62" y="52"/>
                </a:cubicBezTo>
                <a:cubicBezTo>
                  <a:pt x="62" y="53"/>
                  <a:pt x="63" y="57"/>
                  <a:pt x="63" y="53"/>
                </a:cubicBezTo>
                <a:close/>
                <a:moveTo>
                  <a:pt x="47" y="63"/>
                </a:moveTo>
                <a:cubicBezTo>
                  <a:pt x="48" y="68"/>
                  <a:pt x="48" y="73"/>
                  <a:pt x="49" y="79"/>
                </a:cubicBezTo>
                <a:cubicBezTo>
                  <a:pt x="49" y="79"/>
                  <a:pt x="49" y="79"/>
                  <a:pt x="49" y="79"/>
                </a:cubicBezTo>
                <a:cubicBezTo>
                  <a:pt x="50" y="79"/>
                  <a:pt x="50" y="78"/>
                  <a:pt x="51" y="78"/>
                </a:cubicBezTo>
                <a:cubicBezTo>
                  <a:pt x="50" y="70"/>
                  <a:pt x="49" y="61"/>
                  <a:pt x="48" y="53"/>
                </a:cubicBezTo>
                <a:cubicBezTo>
                  <a:pt x="45" y="54"/>
                  <a:pt x="47" y="60"/>
                  <a:pt x="47" y="63"/>
                </a:cubicBezTo>
                <a:close/>
                <a:moveTo>
                  <a:pt x="51" y="61"/>
                </a:moveTo>
                <a:cubicBezTo>
                  <a:pt x="51" y="60"/>
                  <a:pt x="52" y="54"/>
                  <a:pt x="51" y="53"/>
                </a:cubicBezTo>
                <a:cubicBezTo>
                  <a:pt x="49" y="52"/>
                  <a:pt x="51" y="52"/>
                  <a:pt x="49" y="53"/>
                </a:cubicBezTo>
                <a:cubicBezTo>
                  <a:pt x="49" y="53"/>
                  <a:pt x="48" y="53"/>
                  <a:pt x="48" y="53"/>
                </a:cubicBezTo>
                <a:cubicBezTo>
                  <a:pt x="50" y="61"/>
                  <a:pt x="51" y="70"/>
                  <a:pt x="51" y="78"/>
                </a:cubicBezTo>
                <a:cubicBezTo>
                  <a:pt x="52" y="78"/>
                  <a:pt x="52" y="78"/>
                  <a:pt x="52" y="78"/>
                </a:cubicBezTo>
                <a:cubicBezTo>
                  <a:pt x="52" y="72"/>
                  <a:pt x="52" y="67"/>
                  <a:pt x="51" y="61"/>
                </a:cubicBezTo>
                <a:close/>
                <a:moveTo>
                  <a:pt x="18" y="81"/>
                </a:moveTo>
                <a:cubicBezTo>
                  <a:pt x="17" y="90"/>
                  <a:pt x="19" y="103"/>
                  <a:pt x="20" y="113"/>
                </a:cubicBezTo>
                <a:cubicBezTo>
                  <a:pt x="20" y="121"/>
                  <a:pt x="19" y="128"/>
                  <a:pt x="29" y="132"/>
                </a:cubicBezTo>
                <a:cubicBezTo>
                  <a:pt x="35" y="135"/>
                  <a:pt x="43" y="134"/>
                  <a:pt x="48" y="132"/>
                </a:cubicBezTo>
                <a:cubicBezTo>
                  <a:pt x="56" y="129"/>
                  <a:pt x="61" y="122"/>
                  <a:pt x="62" y="114"/>
                </a:cubicBezTo>
                <a:cubicBezTo>
                  <a:pt x="63" y="110"/>
                  <a:pt x="62" y="105"/>
                  <a:pt x="62" y="101"/>
                </a:cubicBezTo>
                <a:cubicBezTo>
                  <a:pt x="62" y="91"/>
                  <a:pt x="62" y="81"/>
                  <a:pt x="62" y="71"/>
                </a:cubicBezTo>
                <a:cubicBezTo>
                  <a:pt x="58" y="77"/>
                  <a:pt x="54" y="81"/>
                  <a:pt x="46" y="81"/>
                </a:cubicBezTo>
                <a:cubicBezTo>
                  <a:pt x="41" y="81"/>
                  <a:pt x="33" y="81"/>
                  <a:pt x="27" y="80"/>
                </a:cubicBezTo>
                <a:cubicBezTo>
                  <a:pt x="27" y="80"/>
                  <a:pt x="27" y="80"/>
                  <a:pt x="27" y="80"/>
                </a:cubicBezTo>
                <a:cubicBezTo>
                  <a:pt x="27" y="80"/>
                  <a:pt x="27" y="81"/>
                  <a:pt x="27" y="80"/>
                </a:cubicBezTo>
                <a:cubicBezTo>
                  <a:pt x="27" y="80"/>
                  <a:pt x="27" y="80"/>
                  <a:pt x="27" y="80"/>
                </a:cubicBezTo>
                <a:cubicBezTo>
                  <a:pt x="26" y="80"/>
                  <a:pt x="25" y="80"/>
                  <a:pt x="23" y="79"/>
                </a:cubicBezTo>
                <a:cubicBezTo>
                  <a:pt x="18" y="78"/>
                  <a:pt x="19" y="75"/>
                  <a:pt x="18" y="81"/>
                </a:cubicBezTo>
                <a:close/>
                <a:moveTo>
                  <a:pt x="19" y="46"/>
                </a:moveTo>
                <a:cubicBezTo>
                  <a:pt x="17" y="46"/>
                  <a:pt x="17" y="46"/>
                  <a:pt x="16" y="47"/>
                </a:cubicBezTo>
                <a:cubicBezTo>
                  <a:pt x="15" y="49"/>
                  <a:pt x="17" y="54"/>
                  <a:pt x="18" y="56"/>
                </a:cubicBezTo>
                <a:cubicBezTo>
                  <a:pt x="19" y="63"/>
                  <a:pt x="20" y="69"/>
                  <a:pt x="21" y="76"/>
                </a:cubicBezTo>
                <a:cubicBezTo>
                  <a:pt x="22" y="77"/>
                  <a:pt x="24" y="78"/>
                  <a:pt x="27" y="78"/>
                </a:cubicBezTo>
                <a:cubicBezTo>
                  <a:pt x="25" y="72"/>
                  <a:pt x="24" y="66"/>
                  <a:pt x="23" y="59"/>
                </a:cubicBezTo>
                <a:cubicBezTo>
                  <a:pt x="23" y="56"/>
                  <a:pt x="22" y="52"/>
                  <a:pt x="22" y="49"/>
                </a:cubicBezTo>
                <a:cubicBezTo>
                  <a:pt x="21" y="45"/>
                  <a:pt x="21" y="45"/>
                  <a:pt x="19" y="46"/>
                </a:cubicBezTo>
                <a:close/>
                <a:moveTo>
                  <a:pt x="4" y="24"/>
                </a:moveTo>
                <a:cubicBezTo>
                  <a:pt x="6" y="28"/>
                  <a:pt x="10" y="28"/>
                  <a:pt x="14" y="29"/>
                </a:cubicBezTo>
                <a:cubicBezTo>
                  <a:pt x="14" y="29"/>
                  <a:pt x="14" y="29"/>
                  <a:pt x="14" y="29"/>
                </a:cubicBezTo>
                <a:cubicBezTo>
                  <a:pt x="14" y="29"/>
                  <a:pt x="14" y="29"/>
                  <a:pt x="14" y="29"/>
                </a:cubicBezTo>
                <a:cubicBezTo>
                  <a:pt x="14" y="29"/>
                  <a:pt x="14" y="29"/>
                  <a:pt x="14" y="29"/>
                </a:cubicBezTo>
                <a:cubicBezTo>
                  <a:pt x="14" y="29"/>
                  <a:pt x="14" y="29"/>
                  <a:pt x="14" y="29"/>
                </a:cubicBezTo>
                <a:cubicBezTo>
                  <a:pt x="10" y="27"/>
                  <a:pt x="5" y="24"/>
                  <a:pt x="4" y="20"/>
                </a:cubicBezTo>
                <a:cubicBezTo>
                  <a:pt x="4" y="19"/>
                  <a:pt x="4" y="19"/>
                  <a:pt x="4" y="19"/>
                </a:cubicBezTo>
                <a:cubicBezTo>
                  <a:pt x="7" y="24"/>
                  <a:pt x="10" y="26"/>
                  <a:pt x="14" y="28"/>
                </a:cubicBezTo>
                <a:cubicBezTo>
                  <a:pt x="12" y="26"/>
                  <a:pt x="11" y="24"/>
                  <a:pt x="8" y="23"/>
                </a:cubicBezTo>
                <a:cubicBezTo>
                  <a:pt x="7" y="22"/>
                  <a:pt x="6" y="22"/>
                  <a:pt x="5" y="20"/>
                </a:cubicBezTo>
                <a:cubicBezTo>
                  <a:pt x="5" y="20"/>
                  <a:pt x="6" y="20"/>
                  <a:pt x="6" y="20"/>
                </a:cubicBezTo>
                <a:cubicBezTo>
                  <a:pt x="7" y="22"/>
                  <a:pt x="9" y="23"/>
                  <a:pt x="11" y="24"/>
                </a:cubicBezTo>
                <a:cubicBezTo>
                  <a:pt x="12" y="25"/>
                  <a:pt x="13" y="27"/>
                  <a:pt x="14" y="29"/>
                </a:cubicBezTo>
                <a:cubicBezTo>
                  <a:pt x="14" y="29"/>
                  <a:pt x="14" y="29"/>
                  <a:pt x="14" y="29"/>
                </a:cubicBezTo>
                <a:cubicBezTo>
                  <a:pt x="14" y="27"/>
                  <a:pt x="14" y="26"/>
                  <a:pt x="14" y="25"/>
                </a:cubicBezTo>
                <a:cubicBezTo>
                  <a:pt x="13" y="22"/>
                  <a:pt x="10" y="21"/>
                  <a:pt x="8" y="20"/>
                </a:cubicBezTo>
                <a:cubicBezTo>
                  <a:pt x="6" y="19"/>
                  <a:pt x="4" y="19"/>
                  <a:pt x="2" y="17"/>
                </a:cubicBezTo>
                <a:cubicBezTo>
                  <a:pt x="2" y="17"/>
                  <a:pt x="2" y="17"/>
                  <a:pt x="2" y="17"/>
                </a:cubicBezTo>
                <a:cubicBezTo>
                  <a:pt x="5" y="19"/>
                  <a:pt x="9" y="19"/>
                  <a:pt x="11" y="21"/>
                </a:cubicBezTo>
                <a:cubicBezTo>
                  <a:pt x="12" y="22"/>
                  <a:pt x="13" y="23"/>
                  <a:pt x="14" y="24"/>
                </a:cubicBezTo>
                <a:cubicBezTo>
                  <a:pt x="14" y="25"/>
                  <a:pt x="14" y="27"/>
                  <a:pt x="15" y="29"/>
                </a:cubicBezTo>
                <a:cubicBezTo>
                  <a:pt x="15" y="26"/>
                  <a:pt x="16" y="23"/>
                  <a:pt x="14" y="21"/>
                </a:cubicBezTo>
                <a:cubicBezTo>
                  <a:pt x="12" y="18"/>
                  <a:pt x="9" y="18"/>
                  <a:pt x="6" y="18"/>
                </a:cubicBezTo>
                <a:cubicBezTo>
                  <a:pt x="4" y="17"/>
                  <a:pt x="3" y="16"/>
                  <a:pt x="2" y="15"/>
                </a:cubicBezTo>
                <a:cubicBezTo>
                  <a:pt x="1" y="18"/>
                  <a:pt x="2" y="22"/>
                  <a:pt x="4" y="24"/>
                </a:cubicBezTo>
                <a:close/>
              </a:path>
            </a:pathLst>
          </a:custGeom>
          <a:solidFill>
            <a:srgbClr val="FFFFFF">
              <a:alpha val="100000"/>
            </a:srgbClr>
          </a:solidFill>
          <a:ln w="9525">
            <a:noFill/>
          </a:ln>
        </p:spPr>
        <p:txBody>
          <a:bodyPr/>
          <a:lstStyle/>
          <a:p>
            <a:endParaRPr lang="zh-CN" altLang="en-US"/>
          </a:p>
        </p:txBody>
      </p:sp>
      <p:sp>
        <p:nvSpPr>
          <p:cNvPr id="24691" name="Freeform 315"/>
          <p:cNvSpPr/>
          <p:nvPr/>
        </p:nvSpPr>
        <p:spPr>
          <a:xfrm>
            <a:off x="9752013" y="6550025"/>
            <a:ext cx="755650" cy="1111250"/>
          </a:xfrm>
          <a:custGeom>
            <a:avLst/>
            <a:gdLst>
              <a:gd name="txL" fmla="*/ 0 w 98"/>
              <a:gd name="txT" fmla="*/ 0 h 144"/>
              <a:gd name="txR" fmla="*/ 98 w 98"/>
              <a:gd name="txB" fmla="*/ 144 h 144"/>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98" h="144">
                <a:moveTo>
                  <a:pt x="75" y="66"/>
                </a:moveTo>
                <a:cubicBezTo>
                  <a:pt x="73" y="56"/>
                  <a:pt x="70" y="47"/>
                  <a:pt x="67" y="38"/>
                </a:cubicBezTo>
                <a:cubicBezTo>
                  <a:pt x="71" y="52"/>
                  <a:pt x="74" y="67"/>
                  <a:pt x="77" y="81"/>
                </a:cubicBezTo>
                <a:cubicBezTo>
                  <a:pt x="82" y="101"/>
                  <a:pt x="88" y="121"/>
                  <a:pt x="95" y="140"/>
                </a:cubicBezTo>
                <a:cubicBezTo>
                  <a:pt x="81" y="125"/>
                  <a:pt x="65" y="113"/>
                  <a:pt x="50" y="100"/>
                </a:cubicBezTo>
                <a:cubicBezTo>
                  <a:pt x="34" y="86"/>
                  <a:pt x="19" y="72"/>
                  <a:pt x="2" y="59"/>
                </a:cubicBezTo>
                <a:cubicBezTo>
                  <a:pt x="20" y="42"/>
                  <a:pt x="37" y="22"/>
                  <a:pt x="53" y="3"/>
                </a:cubicBezTo>
                <a:cubicBezTo>
                  <a:pt x="56" y="8"/>
                  <a:pt x="58" y="13"/>
                  <a:pt x="61" y="19"/>
                </a:cubicBezTo>
                <a:cubicBezTo>
                  <a:pt x="59" y="13"/>
                  <a:pt x="57" y="7"/>
                  <a:pt x="55" y="1"/>
                </a:cubicBezTo>
                <a:cubicBezTo>
                  <a:pt x="55" y="0"/>
                  <a:pt x="52" y="0"/>
                  <a:pt x="53" y="2"/>
                </a:cubicBezTo>
                <a:cubicBezTo>
                  <a:pt x="35" y="20"/>
                  <a:pt x="18" y="39"/>
                  <a:pt x="3" y="59"/>
                </a:cubicBezTo>
                <a:cubicBezTo>
                  <a:pt x="3" y="58"/>
                  <a:pt x="2" y="58"/>
                  <a:pt x="2" y="58"/>
                </a:cubicBezTo>
                <a:cubicBezTo>
                  <a:pt x="2" y="58"/>
                  <a:pt x="1" y="59"/>
                  <a:pt x="1" y="59"/>
                </a:cubicBezTo>
                <a:cubicBezTo>
                  <a:pt x="1" y="59"/>
                  <a:pt x="1" y="58"/>
                  <a:pt x="0" y="58"/>
                </a:cubicBezTo>
                <a:cubicBezTo>
                  <a:pt x="0" y="58"/>
                  <a:pt x="0" y="58"/>
                  <a:pt x="0" y="59"/>
                </a:cubicBezTo>
                <a:cubicBezTo>
                  <a:pt x="0" y="59"/>
                  <a:pt x="1" y="59"/>
                  <a:pt x="1" y="60"/>
                </a:cubicBezTo>
                <a:cubicBezTo>
                  <a:pt x="1" y="60"/>
                  <a:pt x="1" y="60"/>
                  <a:pt x="1" y="60"/>
                </a:cubicBezTo>
                <a:cubicBezTo>
                  <a:pt x="17" y="75"/>
                  <a:pt x="34" y="89"/>
                  <a:pt x="51" y="104"/>
                </a:cubicBezTo>
                <a:cubicBezTo>
                  <a:pt x="65" y="117"/>
                  <a:pt x="80" y="131"/>
                  <a:pt x="96" y="142"/>
                </a:cubicBezTo>
                <a:cubicBezTo>
                  <a:pt x="96" y="142"/>
                  <a:pt x="96" y="143"/>
                  <a:pt x="97" y="143"/>
                </a:cubicBezTo>
                <a:cubicBezTo>
                  <a:pt x="97" y="144"/>
                  <a:pt x="98" y="143"/>
                  <a:pt x="98" y="142"/>
                </a:cubicBezTo>
                <a:cubicBezTo>
                  <a:pt x="88" y="118"/>
                  <a:pt x="82" y="92"/>
                  <a:pt x="75" y="66"/>
                </a:cubicBezTo>
                <a:close/>
              </a:path>
            </a:pathLst>
          </a:custGeom>
          <a:solidFill>
            <a:srgbClr val="FFFFFF">
              <a:alpha val="100000"/>
            </a:srgbClr>
          </a:solidFill>
          <a:ln w="9525">
            <a:noFill/>
          </a:ln>
        </p:spPr>
        <p:txBody>
          <a:bodyPr/>
          <a:lstStyle/>
          <a:p>
            <a:endParaRPr lang="zh-CN" altLang="en-US"/>
          </a:p>
        </p:txBody>
      </p:sp>
      <p:sp>
        <p:nvSpPr>
          <p:cNvPr id="24692" name="Freeform 316"/>
          <p:cNvSpPr/>
          <p:nvPr/>
        </p:nvSpPr>
        <p:spPr>
          <a:xfrm>
            <a:off x="10223500" y="6696075"/>
            <a:ext cx="46038" cy="147638"/>
          </a:xfrm>
          <a:custGeom>
            <a:avLst/>
            <a:gdLst>
              <a:gd name="txL" fmla="*/ 0 w 6"/>
              <a:gd name="txT" fmla="*/ 0 h 19"/>
              <a:gd name="txR" fmla="*/ 6 w 6"/>
              <a:gd name="txB" fmla="*/ 19 h 19"/>
            </a:gdLst>
            <a:ahLst/>
            <a:cxnLst>
              <a:cxn ang="0">
                <a:pos x="0" y="0"/>
              </a:cxn>
              <a:cxn ang="0">
                <a:pos x="2147483646" y="2147483646"/>
              </a:cxn>
              <a:cxn ang="0">
                <a:pos x="0" y="0"/>
              </a:cxn>
            </a:cxnLst>
            <a:rect l="txL" t="txT" r="txR" b="txB"/>
            <a:pathLst>
              <a:path w="6" h="19">
                <a:moveTo>
                  <a:pt x="0" y="0"/>
                </a:moveTo>
                <a:cubicBezTo>
                  <a:pt x="2" y="6"/>
                  <a:pt x="4" y="12"/>
                  <a:pt x="6" y="19"/>
                </a:cubicBezTo>
                <a:cubicBezTo>
                  <a:pt x="4" y="12"/>
                  <a:pt x="2" y="6"/>
                  <a:pt x="0" y="0"/>
                </a:cubicBezTo>
                <a:close/>
              </a:path>
            </a:pathLst>
          </a:custGeom>
          <a:solidFill>
            <a:srgbClr val="FFFFFF">
              <a:alpha val="100000"/>
            </a:srgbClr>
          </a:solidFill>
          <a:ln w="9525">
            <a:noFill/>
          </a:ln>
        </p:spPr>
        <p:txBody>
          <a:bodyPr/>
          <a:lstStyle/>
          <a:p>
            <a:endParaRPr lang="zh-CN" altLang="en-US"/>
          </a:p>
        </p:txBody>
      </p:sp>
      <p:sp>
        <p:nvSpPr>
          <p:cNvPr id="24693" name="Freeform 317"/>
          <p:cNvSpPr/>
          <p:nvPr/>
        </p:nvSpPr>
        <p:spPr>
          <a:xfrm>
            <a:off x="9921875" y="6781800"/>
            <a:ext cx="215900" cy="215900"/>
          </a:xfrm>
          <a:custGeom>
            <a:avLst/>
            <a:gdLst>
              <a:gd name="txL" fmla="*/ 0 w 28"/>
              <a:gd name="txT" fmla="*/ 0 h 28"/>
              <a:gd name="txR" fmla="*/ 28 w 28"/>
              <a:gd name="txB" fmla="*/ 28 h 28"/>
            </a:gdLst>
            <a:ahLst/>
            <a:cxnLst>
              <a:cxn ang="0">
                <a:pos x="2147483646" y="2147483646"/>
              </a:cxn>
              <a:cxn ang="0">
                <a:pos x="2147483646" y="0"/>
              </a:cxn>
              <a:cxn ang="0">
                <a:pos x="2147483646" y="0"/>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28" h="28">
                <a:moveTo>
                  <a:pt x="25" y="1"/>
                </a:moveTo>
                <a:cubicBezTo>
                  <a:pt x="25" y="1"/>
                  <a:pt x="25" y="0"/>
                  <a:pt x="24" y="0"/>
                </a:cubicBezTo>
                <a:cubicBezTo>
                  <a:pt x="24" y="0"/>
                  <a:pt x="24" y="0"/>
                  <a:pt x="24" y="0"/>
                </a:cubicBezTo>
                <a:cubicBezTo>
                  <a:pt x="23" y="0"/>
                  <a:pt x="22" y="0"/>
                  <a:pt x="22" y="2"/>
                </a:cubicBezTo>
                <a:cubicBezTo>
                  <a:pt x="22" y="2"/>
                  <a:pt x="22" y="2"/>
                  <a:pt x="22" y="2"/>
                </a:cubicBezTo>
                <a:cubicBezTo>
                  <a:pt x="15" y="10"/>
                  <a:pt x="8" y="18"/>
                  <a:pt x="0" y="26"/>
                </a:cubicBezTo>
                <a:cubicBezTo>
                  <a:pt x="0" y="27"/>
                  <a:pt x="1" y="28"/>
                  <a:pt x="1" y="27"/>
                </a:cubicBezTo>
                <a:cubicBezTo>
                  <a:pt x="8" y="19"/>
                  <a:pt x="16" y="11"/>
                  <a:pt x="23" y="3"/>
                </a:cubicBezTo>
                <a:cubicBezTo>
                  <a:pt x="25" y="8"/>
                  <a:pt x="26" y="12"/>
                  <a:pt x="28" y="16"/>
                </a:cubicBezTo>
                <a:cubicBezTo>
                  <a:pt x="26" y="11"/>
                  <a:pt x="25" y="6"/>
                  <a:pt x="25" y="1"/>
                </a:cubicBezTo>
                <a:cubicBezTo>
                  <a:pt x="25" y="1"/>
                  <a:pt x="25" y="1"/>
                  <a:pt x="25" y="1"/>
                </a:cubicBezTo>
                <a:close/>
              </a:path>
            </a:pathLst>
          </a:custGeom>
          <a:solidFill>
            <a:srgbClr val="FFFFFF">
              <a:alpha val="100000"/>
            </a:srgbClr>
          </a:solidFill>
          <a:ln w="9525">
            <a:noFill/>
          </a:ln>
        </p:spPr>
        <p:txBody>
          <a:bodyPr/>
          <a:lstStyle/>
          <a:p>
            <a:endParaRPr lang="zh-CN" altLang="en-US"/>
          </a:p>
        </p:txBody>
      </p:sp>
      <p:sp>
        <p:nvSpPr>
          <p:cNvPr id="24694" name="Freeform 318"/>
          <p:cNvSpPr/>
          <p:nvPr/>
        </p:nvSpPr>
        <p:spPr>
          <a:xfrm>
            <a:off x="9913938" y="6989763"/>
            <a:ext cx="339725" cy="293687"/>
          </a:xfrm>
          <a:custGeom>
            <a:avLst/>
            <a:gdLst>
              <a:gd name="txL" fmla="*/ 0 w 44"/>
              <a:gd name="txT" fmla="*/ 0 h 38"/>
              <a:gd name="txR" fmla="*/ 44 w 44"/>
              <a:gd name="txB" fmla="*/ 38 h 38"/>
            </a:gdLst>
            <a:ahLst/>
            <a:cxnLst>
              <a:cxn ang="0">
                <a:pos x="2147483646" y="2147483646"/>
              </a:cxn>
              <a:cxn ang="0">
                <a:pos x="2147483646" y="2147483646"/>
              </a:cxn>
              <a:cxn ang="0">
                <a:pos x="2147483646" y="2147483646"/>
              </a:cxn>
              <a:cxn ang="0">
                <a:pos x="2147483646" y="2147483646"/>
              </a:cxn>
              <a:cxn ang="0">
                <a:pos x="2147483646" y="0"/>
              </a:cxn>
              <a:cxn ang="0">
                <a:pos x="0" y="0"/>
              </a:cxn>
              <a:cxn ang="0">
                <a:pos x="2147483646" y="2147483646"/>
              </a:cxn>
              <a:cxn ang="0">
                <a:pos x="2147483646" y="2147483646"/>
              </a:cxn>
              <a:cxn ang="0">
                <a:pos x="2147483646" y="2147483646"/>
              </a:cxn>
              <a:cxn ang="0">
                <a:pos x="2147483646" y="2147483646"/>
              </a:cxn>
              <a:cxn ang="0">
                <a:pos x="2147483646" y="2147483646"/>
              </a:cxn>
            </a:cxnLst>
            <a:rect l="txL" t="txT" r="txR" b="txB"/>
            <a:pathLst>
              <a:path w="44" h="38">
                <a:moveTo>
                  <a:pt x="44" y="35"/>
                </a:moveTo>
                <a:cubicBezTo>
                  <a:pt x="41" y="25"/>
                  <a:pt x="37" y="15"/>
                  <a:pt x="33" y="5"/>
                </a:cubicBezTo>
                <a:cubicBezTo>
                  <a:pt x="36" y="15"/>
                  <a:pt x="39" y="25"/>
                  <a:pt x="42" y="35"/>
                </a:cubicBezTo>
                <a:cubicBezTo>
                  <a:pt x="35" y="29"/>
                  <a:pt x="28" y="23"/>
                  <a:pt x="22" y="17"/>
                </a:cubicBezTo>
                <a:cubicBezTo>
                  <a:pt x="15" y="11"/>
                  <a:pt x="8" y="5"/>
                  <a:pt x="1" y="0"/>
                </a:cubicBezTo>
                <a:cubicBezTo>
                  <a:pt x="1" y="0"/>
                  <a:pt x="0" y="0"/>
                  <a:pt x="0" y="0"/>
                </a:cubicBezTo>
                <a:cubicBezTo>
                  <a:pt x="6" y="7"/>
                  <a:pt x="14" y="12"/>
                  <a:pt x="20" y="18"/>
                </a:cubicBezTo>
                <a:cubicBezTo>
                  <a:pt x="28" y="25"/>
                  <a:pt x="35" y="32"/>
                  <a:pt x="44" y="38"/>
                </a:cubicBezTo>
                <a:cubicBezTo>
                  <a:pt x="44" y="38"/>
                  <a:pt x="44" y="37"/>
                  <a:pt x="44" y="37"/>
                </a:cubicBezTo>
                <a:cubicBezTo>
                  <a:pt x="44" y="37"/>
                  <a:pt x="44" y="37"/>
                  <a:pt x="43" y="36"/>
                </a:cubicBezTo>
                <a:cubicBezTo>
                  <a:pt x="44" y="36"/>
                  <a:pt x="44" y="36"/>
                  <a:pt x="44" y="35"/>
                </a:cubicBezTo>
                <a:close/>
              </a:path>
            </a:pathLst>
          </a:custGeom>
          <a:solidFill>
            <a:srgbClr val="FFFFFF">
              <a:alpha val="100000"/>
            </a:srgbClr>
          </a:solidFill>
          <a:ln w="9525">
            <a:noFill/>
          </a:ln>
        </p:spPr>
        <p:txBody>
          <a:bodyPr/>
          <a:lstStyle/>
          <a:p>
            <a:endParaRPr lang="zh-CN" altLang="en-US"/>
          </a:p>
        </p:txBody>
      </p:sp>
      <p:sp>
        <p:nvSpPr>
          <p:cNvPr id="24695" name="Freeform 319"/>
          <p:cNvSpPr/>
          <p:nvPr/>
        </p:nvSpPr>
        <p:spPr>
          <a:xfrm>
            <a:off x="10137775" y="6905625"/>
            <a:ext cx="31750" cy="122238"/>
          </a:xfrm>
          <a:custGeom>
            <a:avLst/>
            <a:gdLst>
              <a:gd name="txL" fmla="*/ 0 w 4"/>
              <a:gd name="txT" fmla="*/ 0 h 16"/>
              <a:gd name="txR" fmla="*/ 4 w 4"/>
              <a:gd name="txB" fmla="*/ 16 h 16"/>
            </a:gdLst>
            <a:ahLst/>
            <a:cxnLst>
              <a:cxn ang="0">
                <a:pos x="2147483646" y="2147483646"/>
              </a:cxn>
              <a:cxn ang="0">
                <a:pos x="0" y="0"/>
              </a:cxn>
              <a:cxn ang="0">
                <a:pos x="2147483646" y="2147483646"/>
              </a:cxn>
            </a:cxnLst>
            <a:rect l="txL" t="txT" r="txR" b="txB"/>
            <a:pathLst>
              <a:path w="4" h="16">
                <a:moveTo>
                  <a:pt x="4" y="16"/>
                </a:moveTo>
                <a:cubicBezTo>
                  <a:pt x="3" y="10"/>
                  <a:pt x="1" y="5"/>
                  <a:pt x="0" y="0"/>
                </a:cubicBezTo>
                <a:cubicBezTo>
                  <a:pt x="1" y="5"/>
                  <a:pt x="2" y="10"/>
                  <a:pt x="4" y="16"/>
                </a:cubicBezTo>
                <a:close/>
              </a:path>
            </a:pathLst>
          </a:custGeom>
          <a:solidFill>
            <a:srgbClr val="FFFFFF">
              <a:alpha val="100000"/>
            </a:srgbClr>
          </a:solidFill>
          <a:ln w="9525">
            <a:noFill/>
          </a:ln>
        </p:spPr>
        <p:txBody>
          <a:bodyPr/>
          <a:lstStyle/>
          <a:p>
            <a:endParaRPr lang="zh-CN" altLang="en-US"/>
          </a:p>
        </p:txBody>
      </p:sp>
      <p:sp>
        <p:nvSpPr>
          <p:cNvPr id="24696" name="Freeform 320"/>
          <p:cNvSpPr/>
          <p:nvPr/>
        </p:nvSpPr>
        <p:spPr>
          <a:xfrm>
            <a:off x="2657475" y="1089025"/>
            <a:ext cx="1003300" cy="555625"/>
          </a:xfrm>
          <a:custGeom>
            <a:avLst/>
            <a:gdLst>
              <a:gd name="txL" fmla="*/ 0 w 130"/>
              <a:gd name="txT" fmla="*/ 0 h 72"/>
              <a:gd name="txR" fmla="*/ 130 w 130"/>
              <a:gd name="txB" fmla="*/ 72 h 72"/>
            </a:gdLst>
            <a:ahLst/>
            <a:cxnLst>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30" h="72">
                <a:moveTo>
                  <a:pt x="129" y="1"/>
                </a:moveTo>
                <a:cubicBezTo>
                  <a:pt x="129" y="0"/>
                  <a:pt x="129" y="0"/>
                  <a:pt x="128" y="0"/>
                </a:cubicBezTo>
                <a:cubicBezTo>
                  <a:pt x="111" y="2"/>
                  <a:pt x="93" y="4"/>
                  <a:pt x="76" y="6"/>
                </a:cubicBezTo>
                <a:cubicBezTo>
                  <a:pt x="93" y="5"/>
                  <a:pt x="110" y="4"/>
                  <a:pt x="127" y="3"/>
                </a:cubicBezTo>
                <a:cubicBezTo>
                  <a:pt x="107" y="24"/>
                  <a:pt x="91" y="48"/>
                  <a:pt x="70" y="69"/>
                </a:cubicBezTo>
                <a:cubicBezTo>
                  <a:pt x="70" y="69"/>
                  <a:pt x="70" y="69"/>
                  <a:pt x="70" y="69"/>
                </a:cubicBezTo>
                <a:cubicBezTo>
                  <a:pt x="49" y="50"/>
                  <a:pt x="26" y="30"/>
                  <a:pt x="2" y="14"/>
                </a:cubicBezTo>
                <a:cubicBezTo>
                  <a:pt x="9" y="12"/>
                  <a:pt x="17" y="11"/>
                  <a:pt x="24" y="11"/>
                </a:cubicBezTo>
                <a:cubicBezTo>
                  <a:pt x="16" y="11"/>
                  <a:pt x="9" y="11"/>
                  <a:pt x="2" y="11"/>
                </a:cubicBezTo>
                <a:cubicBezTo>
                  <a:pt x="0" y="11"/>
                  <a:pt x="0" y="14"/>
                  <a:pt x="1" y="14"/>
                </a:cubicBezTo>
                <a:cubicBezTo>
                  <a:pt x="22" y="34"/>
                  <a:pt x="46" y="53"/>
                  <a:pt x="69" y="70"/>
                </a:cubicBezTo>
                <a:cubicBezTo>
                  <a:pt x="70" y="71"/>
                  <a:pt x="71" y="72"/>
                  <a:pt x="72" y="71"/>
                </a:cubicBezTo>
                <a:cubicBezTo>
                  <a:pt x="89" y="46"/>
                  <a:pt x="112" y="26"/>
                  <a:pt x="130" y="1"/>
                </a:cubicBezTo>
                <a:cubicBezTo>
                  <a:pt x="130" y="1"/>
                  <a:pt x="130" y="0"/>
                  <a:pt x="129" y="1"/>
                </a:cubicBezTo>
                <a:close/>
              </a:path>
            </a:pathLst>
          </a:custGeom>
          <a:solidFill>
            <a:srgbClr val="FFFFFF">
              <a:alpha val="100000"/>
            </a:srgbClr>
          </a:solidFill>
          <a:ln w="9525">
            <a:noFill/>
          </a:ln>
        </p:spPr>
        <p:txBody>
          <a:bodyPr/>
          <a:lstStyle/>
          <a:p>
            <a:endParaRPr lang="zh-CN" altLang="en-US"/>
          </a:p>
        </p:txBody>
      </p:sp>
      <p:sp>
        <p:nvSpPr>
          <p:cNvPr id="24697" name="Freeform 321"/>
          <p:cNvSpPr/>
          <p:nvPr/>
        </p:nvSpPr>
        <p:spPr>
          <a:xfrm>
            <a:off x="2843213" y="1135063"/>
            <a:ext cx="400050" cy="38100"/>
          </a:xfrm>
          <a:custGeom>
            <a:avLst/>
            <a:gdLst>
              <a:gd name="txL" fmla="*/ 0 w 52"/>
              <a:gd name="txT" fmla="*/ 0 h 5"/>
              <a:gd name="txR" fmla="*/ 52 w 52"/>
              <a:gd name="txB" fmla="*/ 5 h 5"/>
            </a:gdLst>
            <a:ahLst/>
            <a:cxnLst>
              <a:cxn ang="0">
                <a:pos x="0" y="2147483646"/>
              </a:cxn>
              <a:cxn ang="0">
                <a:pos x="2147483646" y="0"/>
              </a:cxn>
              <a:cxn ang="0">
                <a:pos x="0" y="2147483646"/>
              </a:cxn>
            </a:cxnLst>
            <a:rect l="txL" t="txT" r="txR" b="txB"/>
            <a:pathLst>
              <a:path w="52" h="5">
                <a:moveTo>
                  <a:pt x="0" y="5"/>
                </a:moveTo>
                <a:cubicBezTo>
                  <a:pt x="17" y="4"/>
                  <a:pt x="34" y="2"/>
                  <a:pt x="52" y="0"/>
                </a:cubicBezTo>
                <a:cubicBezTo>
                  <a:pt x="34" y="1"/>
                  <a:pt x="17" y="2"/>
                  <a:pt x="0" y="5"/>
                </a:cubicBezTo>
                <a:close/>
              </a:path>
            </a:pathLst>
          </a:custGeom>
          <a:solidFill>
            <a:srgbClr val="FFFFFF">
              <a:alpha val="100000"/>
            </a:srgbClr>
          </a:solidFill>
          <a:ln w="9525">
            <a:noFill/>
          </a:ln>
        </p:spPr>
        <p:txBody>
          <a:bodyPr/>
          <a:lstStyle/>
          <a:p>
            <a:endParaRPr lang="zh-CN" altLang="en-US"/>
          </a:p>
        </p:txBody>
      </p:sp>
      <p:sp>
        <p:nvSpPr>
          <p:cNvPr id="24698" name="Freeform 322"/>
          <p:cNvSpPr>
            <a:spLocks noEditPoints="1"/>
          </p:cNvSpPr>
          <p:nvPr/>
        </p:nvSpPr>
        <p:spPr>
          <a:xfrm>
            <a:off x="3013075" y="1273175"/>
            <a:ext cx="307975" cy="161925"/>
          </a:xfrm>
          <a:custGeom>
            <a:avLst/>
            <a:gdLst>
              <a:gd name="txL" fmla="*/ 0 w 40"/>
              <a:gd name="txT" fmla="*/ 0 h 21"/>
              <a:gd name="txR" fmla="*/ 40 w 40"/>
              <a:gd name="txB" fmla="*/ 21 h 21"/>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40" h="21">
                <a:moveTo>
                  <a:pt x="2" y="5"/>
                </a:moveTo>
                <a:cubicBezTo>
                  <a:pt x="2" y="5"/>
                  <a:pt x="2" y="5"/>
                  <a:pt x="2" y="5"/>
                </a:cubicBezTo>
                <a:cubicBezTo>
                  <a:pt x="8" y="11"/>
                  <a:pt x="16" y="17"/>
                  <a:pt x="23" y="21"/>
                </a:cubicBezTo>
                <a:cubicBezTo>
                  <a:pt x="23" y="21"/>
                  <a:pt x="23" y="21"/>
                  <a:pt x="23" y="21"/>
                </a:cubicBezTo>
                <a:cubicBezTo>
                  <a:pt x="23" y="21"/>
                  <a:pt x="23" y="21"/>
                  <a:pt x="23" y="21"/>
                </a:cubicBezTo>
                <a:cubicBezTo>
                  <a:pt x="26" y="18"/>
                  <a:pt x="29" y="14"/>
                  <a:pt x="31" y="11"/>
                </a:cubicBezTo>
                <a:cubicBezTo>
                  <a:pt x="34" y="8"/>
                  <a:pt x="37" y="5"/>
                  <a:pt x="39" y="1"/>
                </a:cubicBezTo>
                <a:cubicBezTo>
                  <a:pt x="39" y="1"/>
                  <a:pt x="39" y="1"/>
                  <a:pt x="39" y="1"/>
                </a:cubicBezTo>
                <a:cubicBezTo>
                  <a:pt x="40" y="1"/>
                  <a:pt x="40" y="1"/>
                  <a:pt x="40" y="1"/>
                </a:cubicBezTo>
                <a:cubicBezTo>
                  <a:pt x="40" y="1"/>
                  <a:pt x="40" y="0"/>
                  <a:pt x="40" y="0"/>
                </a:cubicBezTo>
                <a:cubicBezTo>
                  <a:pt x="34" y="0"/>
                  <a:pt x="28" y="1"/>
                  <a:pt x="22" y="1"/>
                </a:cubicBezTo>
                <a:cubicBezTo>
                  <a:pt x="16" y="2"/>
                  <a:pt x="8" y="3"/>
                  <a:pt x="2" y="2"/>
                </a:cubicBezTo>
                <a:cubicBezTo>
                  <a:pt x="0" y="2"/>
                  <a:pt x="0" y="5"/>
                  <a:pt x="2" y="5"/>
                </a:cubicBezTo>
                <a:close/>
                <a:moveTo>
                  <a:pt x="38" y="1"/>
                </a:moveTo>
                <a:cubicBezTo>
                  <a:pt x="36" y="4"/>
                  <a:pt x="33" y="7"/>
                  <a:pt x="31" y="10"/>
                </a:cubicBezTo>
                <a:cubicBezTo>
                  <a:pt x="28" y="13"/>
                  <a:pt x="25" y="16"/>
                  <a:pt x="22" y="20"/>
                </a:cubicBezTo>
                <a:cubicBezTo>
                  <a:pt x="17" y="14"/>
                  <a:pt x="10" y="9"/>
                  <a:pt x="3" y="4"/>
                </a:cubicBezTo>
                <a:cubicBezTo>
                  <a:pt x="9" y="3"/>
                  <a:pt x="16" y="3"/>
                  <a:pt x="22" y="3"/>
                </a:cubicBezTo>
                <a:cubicBezTo>
                  <a:pt x="28" y="2"/>
                  <a:pt x="33" y="2"/>
                  <a:pt x="38" y="1"/>
                </a:cubicBezTo>
                <a:close/>
              </a:path>
            </a:pathLst>
          </a:custGeom>
          <a:solidFill>
            <a:srgbClr val="FFFFFF">
              <a:alpha val="100000"/>
            </a:srgbClr>
          </a:solidFill>
          <a:ln w="9525">
            <a:noFill/>
          </a:ln>
        </p:spPr>
        <p:txBody>
          <a:bodyPr/>
          <a:lstStyle/>
          <a:p>
            <a:endParaRPr lang="zh-CN" altLang="en-US"/>
          </a:p>
        </p:txBody>
      </p:sp>
      <p:sp>
        <p:nvSpPr>
          <p:cNvPr id="24699" name="Freeform 327"/>
          <p:cNvSpPr>
            <a:spLocks noEditPoints="1"/>
          </p:cNvSpPr>
          <p:nvPr/>
        </p:nvSpPr>
        <p:spPr>
          <a:xfrm>
            <a:off x="11557000" y="6288088"/>
            <a:ext cx="431800" cy="407987"/>
          </a:xfrm>
          <a:custGeom>
            <a:avLst/>
            <a:gdLst>
              <a:gd name="txL" fmla="*/ 0 w 56"/>
              <a:gd name="txT" fmla="*/ 0 h 53"/>
              <a:gd name="txR" fmla="*/ 56 w 56"/>
              <a:gd name="txB" fmla="*/ 53 h 53"/>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56" h="53">
                <a:moveTo>
                  <a:pt x="54" y="29"/>
                </a:moveTo>
                <a:cubicBezTo>
                  <a:pt x="52" y="24"/>
                  <a:pt x="50" y="20"/>
                  <a:pt x="45" y="18"/>
                </a:cubicBezTo>
                <a:cubicBezTo>
                  <a:pt x="42" y="16"/>
                  <a:pt x="37" y="16"/>
                  <a:pt x="34" y="18"/>
                </a:cubicBezTo>
                <a:cubicBezTo>
                  <a:pt x="34" y="14"/>
                  <a:pt x="31" y="9"/>
                  <a:pt x="29" y="6"/>
                </a:cubicBezTo>
                <a:cubicBezTo>
                  <a:pt x="27" y="5"/>
                  <a:pt x="25" y="3"/>
                  <a:pt x="22" y="2"/>
                </a:cubicBezTo>
                <a:cubicBezTo>
                  <a:pt x="17" y="0"/>
                  <a:pt x="11" y="2"/>
                  <a:pt x="7" y="5"/>
                </a:cubicBezTo>
                <a:cubicBezTo>
                  <a:pt x="3" y="9"/>
                  <a:pt x="1" y="15"/>
                  <a:pt x="0" y="20"/>
                </a:cubicBezTo>
                <a:cubicBezTo>
                  <a:pt x="0" y="26"/>
                  <a:pt x="1" y="31"/>
                  <a:pt x="2" y="37"/>
                </a:cubicBezTo>
                <a:cubicBezTo>
                  <a:pt x="3" y="42"/>
                  <a:pt x="4" y="48"/>
                  <a:pt x="5" y="53"/>
                </a:cubicBezTo>
                <a:cubicBezTo>
                  <a:pt x="13" y="53"/>
                  <a:pt x="21" y="52"/>
                  <a:pt x="29" y="51"/>
                </a:cubicBezTo>
                <a:cubicBezTo>
                  <a:pt x="35" y="50"/>
                  <a:pt x="41" y="49"/>
                  <a:pt x="46" y="45"/>
                </a:cubicBezTo>
                <a:cubicBezTo>
                  <a:pt x="52" y="42"/>
                  <a:pt x="56" y="35"/>
                  <a:pt x="54" y="29"/>
                </a:cubicBezTo>
                <a:close/>
                <a:moveTo>
                  <a:pt x="31" y="18"/>
                </a:moveTo>
                <a:cubicBezTo>
                  <a:pt x="29" y="19"/>
                  <a:pt x="28" y="19"/>
                  <a:pt x="27" y="19"/>
                </a:cubicBezTo>
                <a:cubicBezTo>
                  <a:pt x="27" y="17"/>
                  <a:pt x="27" y="16"/>
                  <a:pt x="26" y="14"/>
                </a:cubicBezTo>
                <a:cubicBezTo>
                  <a:pt x="26" y="14"/>
                  <a:pt x="26" y="14"/>
                  <a:pt x="26" y="14"/>
                </a:cubicBezTo>
                <a:cubicBezTo>
                  <a:pt x="26" y="14"/>
                  <a:pt x="26" y="14"/>
                  <a:pt x="27" y="14"/>
                </a:cubicBezTo>
                <a:cubicBezTo>
                  <a:pt x="27" y="13"/>
                  <a:pt x="28" y="13"/>
                  <a:pt x="28" y="13"/>
                </a:cubicBezTo>
                <a:cubicBezTo>
                  <a:pt x="29" y="13"/>
                  <a:pt x="30" y="13"/>
                  <a:pt x="30" y="13"/>
                </a:cubicBezTo>
                <a:cubicBezTo>
                  <a:pt x="31" y="14"/>
                  <a:pt x="31" y="14"/>
                  <a:pt x="31" y="14"/>
                </a:cubicBezTo>
                <a:cubicBezTo>
                  <a:pt x="31" y="15"/>
                  <a:pt x="31" y="16"/>
                  <a:pt x="31" y="18"/>
                </a:cubicBezTo>
                <a:cubicBezTo>
                  <a:pt x="31" y="18"/>
                  <a:pt x="31" y="18"/>
                  <a:pt x="31" y="18"/>
                </a:cubicBezTo>
                <a:cubicBezTo>
                  <a:pt x="31" y="18"/>
                  <a:pt x="31" y="18"/>
                  <a:pt x="31" y="18"/>
                </a:cubicBezTo>
                <a:close/>
                <a:moveTo>
                  <a:pt x="48" y="36"/>
                </a:moveTo>
                <a:cubicBezTo>
                  <a:pt x="48" y="35"/>
                  <a:pt x="46" y="34"/>
                  <a:pt x="45" y="34"/>
                </a:cubicBezTo>
                <a:cubicBezTo>
                  <a:pt x="47" y="32"/>
                  <a:pt x="47" y="29"/>
                  <a:pt x="46" y="27"/>
                </a:cubicBezTo>
                <a:cubicBezTo>
                  <a:pt x="47" y="27"/>
                  <a:pt x="48" y="28"/>
                  <a:pt x="49" y="28"/>
                </a:cubicBezTo>
                <a:cubicBezTo>
                  <a:pt x="49" y="29"/>
                  <a:pt x="49" y="29"/>
                  <a:pt x="49" y="29"/>
                </a:cubicBezTo>
                <a:cubicBezTo>
                  <a:pt x="51" y="32"/>
                  <a:pt x="51" y="35"/>
                  <a:pt x="48" y="36"/>
                </a:cubicBezTo>
                <a:close/>
              </a:path>
            </a:pathLst>
          </a:custGeom>
          <a:solidFill>
            <a:srgbClr val="FFFFFF">
              <a:alpha val="100000"/>
            </a:srgbClr>
          </a:solidFill>
          <a:ln w="9525">
            <a:noFill/>
          </a:ln>
        </p:spPr>
        <p:txBody>
          <a:bodyPr/>
          <a:lstStyle/>
          <a:p>
            <a:endParaRPr lang="zh-CN" altLang="en-US"/>
          </a:p>
        </p:txBody>
      </p:sp>
      <p:sp>
        <p:nvSpPr>
          <p:cNvPr id="24700" name="Freeform 328"/>
          <p:cNvSpPr>
            <a:spLocks noEditPoints="1"/>
          </p:cNvSpPr>
          <p:nvPr/>
        </p:nvSpPr>
        <p:spPr>
          <a:xfrm>
            <a:off x="11579225" y="5724525"/>
            <a:ext cx="463550" cy="415925"/>
          </a:xfrm>
          <a:custGeom>
            <a:avLst/>
            <a:gdLst>
              <a:gd name="txL" fmla="*/ 0 w 60"/>
              <a:gd name="txT" fmla="*/ 0 h 54"/>
              <a:gd name="txR" fmla="*/ 60 w 60"/>
              <a:gd name="txB" fmla="*/ 54 h 54"/>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60" h="54">
                <a:moveTo>
                  <a:pt x="55" y="11"/>
                </a:moveTo>
                <a:cubicBezTo>
                  <a:pt x="51" y="7"/>
                  <a:pt x="48" y="5"/>
                  <a:pt x="42" y="5"/>
                </a:cubicBezTo>
                <a:cubicBezTo>
                  <a:pt x="38" y="5"/>
                  <a:pt x="34" y="7"/>
                  <a:pt x="32" y="10"/>
                </a:cubicBezTo>
                <a:cubicBezTo>
                  <a:pt x="30" y="6"/>
                  <a:pt x="26" y="3"/>
                  <a:pt x="22" y="2"/>
                </a:cubicBezTo>
                <a:cubicBezTo>
                  <a:pt x="20" y="1"/>
                  <a:pt x="17" y="0"/>
                  <a:pt x="14" y="1"/>
                </a:cubicBezTo>
                <a:cubicBezTo>
                  <a:pt x="9" y="1"/>
                  <a:pt x="4" y="5"/>
                  <a:pt x="2" y="10"/>
                </a:cubicBezTo>
                <a:cubicBezTo>
                  <a:pt x="0" y="16"/>
                  <a:pt x="1" y="21"/>
                  <a:pt x="3" y="27"/>
                </a:cubicBezTo>
                <a:cubicBezTo>
                  <a:pt x="5" y="32"/>
                  <a:pt x="9" y="36"/>
                  <a:pt x="12" y="40"/>
                </a:cubicBezTo>
                <a:cubicBezTo>
                  <a:pt x="15" y="45"/>
                  <a:pt x="19" y="49"/>
                  <a:pt x="22" y="54"/>
                </a:cubicBezTo>
                <a:cubicBezTo>
                  <a:pt x="29" y="50"/>
                  <a:pt x="36" y="46"/>
                  <a:pt x="42" y="41"/>
                </a:cubicBezTo>
                <a:cubicBezTo>
                  <a:pt x="48" y="38"/>
                  <a:pt x="53" y="34"/>
                  <a:pt x="56" y="29"/>
                </a:cubicBezTo>
                <a:cubicBezTo>
                  <a:pt x="59" y="23"/>
                  <a:pt x="60" y="16"/>
                  <a:pt x="55" y="11"/>
                </a:cubicBezTo>
                <a:close/>
                <a:moveTo>
                  <a:pt x="29" y="11"/>
                </a:moveTo>
                <a:cubicBezTo>
                  <a:pt x="28" y="12"/>
                  <a:pt x="27" y="13"/>
                  <a:pt x="26" y="14"/>
                </a:cubicBezTo>
                <a:cubicBezTo>
                  <a:pt x="26" y="12"/>
                  <a:pt x="25" y="11"/>
                  <a:pt x="24" y="10"/>
                </a:cubicBezTo>
                <a:cubicBezTo>
                  <a:pt x="23" y="10"/>
                  <a:pt x="23" y="10"/>
                  <a:pt x="23" y="9"/>
                </a:cubicBezTo>
                <a:cubicBezTo>
                  <a:pt x="23" y="9"/>
                  <a:pt x="23" y="9"/>
                  <a:pt x="24" y="9"/>
                </a:cubicBezTo>
                <a:cubicBezTo>
                  <a:pt x="24" y="8"/>
                  <a:pt x="24" y="8"/>
                  <a:pt x="25" y="8"/>
                </a:cubicBezTo>
                <a:cubicBezTo>
                  <a:pt x="25" y="7"/>
                  <a:pt x="26" y="7"/>
                  <a:pt x="27" y="7"/>
                </a:cubicBezTo>
                <a:cubicBezTo>
                  <a:pt x="27" y="7"/>
                  <a:pt x="27" y="7"/>
                  <a:pt x="27" y="7"/>
                </a:cubicBezTo>
                <a:cubicBezTo>
                  <a:pt x="29" y="8"/>
                  <a:pt x="29" y="9"/>
                  <a:pt x="30" y="11"/>
                </a:cubicBezTo>
                <a:cubicBezTo>
                  <a:pt x="30" y="11"/>
                  <a:pt x="30" y="11"/>
                  <a:pt x="30" y="11"/>
                </a:cubicBezTo>
                <a:cubicBezTo>
                  <a:pt x="30" y="11"/>
                  <a:pt x="30" y="11"/>
                  <a:pt x="29" y="11"/>
                </a:cubicBezTo>
                <a:close/>
                <a:moveTo>
                  <a:pt x="53" y="20"/>
                </a:moveTo>
                <a:cubicBezTo>
                  <a:pt x="52" y="19"/>
                  <a:pt x="51" y="18"/>
                  <a:pt x="49" y="19"/>
                </a:cubicBezTo>
                <a:cubicBezTo>
                  <a:pt x="50" y="17"/>
                  <a:pt x="49" y="14"/>
                  <a:pt x="47" y="13"/>
                </a:cubicBezTo>
                <a:cubicBezTo>
                  <a:pt x="48" y="12"/>
                  <a:pt x="49" y="12"/>
                  <a:pt x="50" y="12"/>
                </a:cubicBezTo>
                <a:cubicBezTo>
                  <a:pt x="51" y="13"/>
                  <a:pt x="51" y="13"/>
                  <a:pt x="51" y="13"/>
                </a:cubicBezTo>
                <a:cubicBezTo>
                  <a:pt x="54" y="15"/>
                  <a:pt x="55" y="17"/>
                  <a:pt x="53" y="20"/>
                </a:cubicBezTo>
                <a:close/>
              </a:path>
            </a:pathLst>
          </a:custGeom>
          <a:solidFill>
            <a:srgbClr val="FFFFFF">
              <a:alpha val="100000"/>
            </a:srgbClr>
          </a:solidFill>
          <a:ln w="9525">
            <a:noFill/>
          </a:ln>
        </p:spPr>
        <p:txBody>
          <a:bodyPr/>
          <a:lstStyle/>
          <a:p>
            <a:endParaRPr lang="zh-CN" altLang="en-US"/>
          </a:p>
        </p:txBody>
      </p:sp>
      <p:sp>
        <p:nvSpPr>
          <p:cNvPr id="24701" name="Freeform 329"/>
          <p:cNvSpPr>
            <a:spLocks noEditPoints="1"/>
          </p:cNvSpPr>
          <p:nvPr/>
        </p:nvSpPr>
        <p:spPr>
          <a:xfrm>
            <a:off x="10121900" y="5648325"/>
            <a:ext cx="1281113" cy="1365250"/>
          </a:xfrm>
          <a:custGeom>
            <a:avLst/>
            <a:gdLst>
              <a:gd name="txL" fmla="*/ 0 w 166"/>
              <a:gd name="txT" fmla="*/ 0 h 177"/>
              <a:gd name="txR" fmla="*/ 166 w 166"/>
              <a:gd name="txB" fmla="*/ 177 h 177"/>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66" h="177">
                <a:moveTo>
                  <a:pt x="164" y="101"/>
                </a:moveTo>
                <a:cubicBezTo>
                  <a:pt x="162" y="101"/>
                  <a:pt x="160" y="101"/>
                  <a:pt x="159" y="102"/>
                </a:cubicBezTo>
                <a:cubicBezTo>
                  <a:pt x="156" y="97"/>
                  <a:pt x="154" y="94"/>
                  <a:pt x="151" y="90"/>
                </a:cubicBezTo>
                <a:cubicBezTo>
                  <a:pt x="150" y="90"/>
                  <a:pt x="150" y="90"/>
                  <a:pt x="150" y="89"/>
                </a:cubicBezTo>
                <a:cubicBezTo>
                  <a:pt x="149" y="88"/>
                  <a:pt x="148" y="87"/>
                  <a:pt x="147" y="86"/>
                </a:cubicBezTo>
                <a:cubicBezTo>
                  <a:pt x="147" y="85"/>
                  <a:pt x="146" y="84"/>
                  <a:pt x="146" y="83"/>
                </a:cubicBezTo>
                <a:cubicBezTo>
                  <a:pt x="146" y="82"/>
                  <a:pt x="146" y="82"/>
                  <a:pt x="146" y="82"/>
                </a:cubicBezTo>
                <a:cubicBezTo>
                  <a:pt x="146" y="82"/>
                  <a:pt x="146" y="82"/>
                  <a:pt x="146" y="82"/>
                </a:cubicBezTo>
                <a:cubicBezTo>
                  <a:pt x="146" y="81"/>
                  <a:pt x="146" y="80"/>
                  <a:pt x="145" y="80"/>
                </a:cubicBezTo>
                <a:cubicBezTo>
                  <a:pt x="146" y="79"/>
                  <a:pt x="147" y="78"/>
                  <a:pt x="147" y="78"/>
                </a:cubicBezTo>
                <a:cubicBezTo>
                  <a:pt x="148" y="77"/>
                  <a:pt x="148" y="76"/>
                  <a:pt x="148" y="76"/>
                </a:cubicBezTo>
                <a:cubicBezTo>
                  <a:pt x="131" y="58"/>
                  <a:pt x="115" y="40"/>
                  <a:pt x="98" y="22"/>
                </a:cubicBezTo>
                <a:cubicBezTo>
                  <a:pt x="91" y="14"/>
                  <a:pt x="84" y="0"/>
                  <a:pt x="73" y="1"/>
                </a:cubicBezTo>
                <a:cubicBezTo>
                  <a:pt x="62" y="3"/>
                  <a:pt x="48" y="19"/>
                  <a:pt x="40" y="27"/>
                </a:cubicBezTo>
                <a:cubicBezTo>
                  <a:pt x="26" y="40"/>
                  <a:pt x="13" y="55"/>
                  <a:pt x="0" y="69"/>
                </a:cubicBezTo>
                <a:cubicBezTo>
                  <a:pt x="0" y="69"/>
                  <a:pt x="0" y="70"/>
                  <a:pt x="1" y="70"/>
                </a:cubicBezTo>
                <a:cubicBezTo>
                  <a:pt x="15" y="101"/>
                  <a:pt x="35" y="131"/>
                  <a:pt x="57" y="157"/>
                </a:cubicBezTo>
                <a:cubicBezTo>
                  <a:pt x="57" y="157"/>
                  <a:pt x="57" y="157"/>
                  <a:pt x="57" y="157"/>
                </a:cubicBezTo>
                <a:cubicBezTo>
                  <a:pt x="66" y="172"/>
                  <a:pt x="74" y="177"/>
                  <a:pt x="89" y="166"/>
                </a:cubicBezTo>
                <a:cubicBezTo>
                  <a:pt x="115" y="147"/>
                  <a:pt x="141" y="126"/>
                  <a:pt x="165" y="104"/>
                </a:cubicBezTo>
                <a:cubicBezTo>
                  <a:pt x="166" y="103"/>
                  <a:pt x="166" y="101"/>
                  <a:pt x="164" y="101"/>
                </a:cubicBezTo>
                <a:close/>
                <a:moveTo>
                  <a:pt x="151" y="94"/>
                </a:moveTo>
                <a:cubicBezTo>
                  <a:pt x="137" y="105"/>
                  <a:pt x="125" y="117"/>
                  <a:pt x="111" y="127"/>
                </a:cubicBezTo>
                <a:cubicBezTo>
                  <a:pt x="99" y="137"/>
                  <a:pt x="85" y="145"/>
                  <a:pt x="74" y="157"/>
                </a:cubicBezTo>
                <a:cubicBezTo>
                  <a:pt x="74" y="157"/>
                  <a:pt x="74" y="158"/>
                  <a:pt x="75" y="157"/>
                </a:cubicBezTo>
                <a:cubicBezTo>
                  <a:pt x="100" y="136"/>
                  <a:pt x="128" y="118"/>
                  <a:pt x="152" y="95"/>
                </a:cubicBezTo>
                <a:cubicBezTo>
                  <a:pt x="154" y="97"/>
                  <a:pt x="155" y="100"/>
                  <a:pt x="156" y="103"/>
                </a:cubicBezTo>
                <a:cubicBezTo>
                  <a:pt x="151" y="106"/>
                  <a:pt x="146" y="112"/>
                  <a:pt x="142" y="115"/>
                </a:cubicBezTo>
                <a:cubicBezTo>
                  <a:pt x="125" y="129"/>
                  <a:pt x="108" y="147"/>
                  <a:pt x="88" y="157"/>
                </a:cubicBezTo>
                <a:cubicBezTo>
                  <a:pt x="86" y="158"/>
                  <a:pt x="85" y="160"/>
                  <a:pt x="83" y="161"/>
                </a:cubicBezTo>
                <a:cubicBezTo>
                  <a:pt x="81" y="160"/>
                  <a:pt x="79" y="160"/>
                  <a:pt x="77" y="160"/>
                </a:cubicBezTo>
                <a:cubicBezTo>
                  <a:pt x="103" y="143"/>
                  <a:pt x="129" y="124"/>
                  <a:pt x="151" y="103"/>
                </a:cubicBezTo>
                <a:cubicBezTo>
                  <a:pt x="152" y="103"/>
                  <a:pt x="151" y="102"/>
                  <a:pt x="151" y="102"/>
                </a:cubicBezTo>
                <a:cubicBezTo>
                  <a:pt x="125" y="120"/>
                  <a:pt x="101" y="140"/>
                  <a:pt x="76" y="159"/>
                </a:cubicBezTo>
                <a:cubicBezTo>
                  <a:pt x="76" y="159"/>
                  <a:pt x="76" y="159"/>
                  <a:pt x="76" y="159"/>
                </a:cubicBezTo>
                <a:cubicBezTo>
                  <a:pt x="76" y="159"/>
                  <a:pt x="75" y="159"/>
                  <a:pt x="75" y="158"/>
                </a:cubicBezTo>
                <a:cubicBezTo>
                  <a:pt x="74" y="157"/>
                  <a:pt x="73" y="156"/>
                  <a:pt x="72" y="155"/>
                </a:cubicBezTo>
                <a:cubicBezTo>
                  <a:pt x="72" y="155"/>
                  <a:pt x="72" y="155"/>
                  <a:pt x="72" y="155"/>
                </a:cubicBezTo>
                <a:cubicBezTo>
                  <a:pt x="98" y="135"/>
                  <a:pt x="122" y="112"/>
                  <a:pt x="147" y="91"/>
                </a:cubicBezTo>
                <a:cubicBezTo>
                  <a:pt x="148" y="92"/>
                  <a:pt x="149" y="92"/>
                  <a:pt x="150" y="93"/>
                </a:cubicBezTo>
                <a:cubicBezTo>
                  <a:pt x="150" y="93"/>
                  <a:pt x="151" y="94"/>
                  <a:pt x="151" y="94"/>
                </a:cubicBezTo>
                <a:close/>
                <a:moveTo>
                  <a:pt x="80" y="140"/>
                </a:moveTo>
                <a:cubicBezTo>
                  <a:pt x="87" y="133"/>
                  <a:pt x="94" y="126"/>
                  <a:pt x="101" y="119"/>
                </a:cubicBezTo>
                <a:cubicBezTo>
                  <a:pt x="114" y="107"/>
                  <a:pt x="128" y="94"/>
                  <a:pt x="142" y="82"/>
                </a:cubicBezTo>
                <a:cubicBezTo>
                  <a:pt x="142" y="82"/>
                  <a:pt x="142" y="82"/>
                  <a:pt x="142" y="82"/>
                </a:cubicBezTo>
                <a:cubicBezTo>
                  <a:pt x="142" y="82"/>
                  <a:pt x="142" y="82"/>
                  <a:pt x="143" y="82"/>
                </a:cubicBezTo>
                <a:cubicBezTo>
                  <a:pt x="143" y="83"/>
                  <a:pt x="143" y="84"/>
                  <a:pt x="144" y="84"/>
                </a:cubicBezTo>
                <a:cubicBezTo>
                  <a:pt x="144" y="84"/>
                  <a:pt x="144" y="85"/>
                  <a:pt x="145" y="87"/>
                </a:cubicBezTo>
                <a:cubicBezTo>
                  <a:pt x="145" y="87"/>
                  <a:pt x="145" y="87"/>
                  <a:pt x="145" y="87"/>
                </a:cubicBezTo>
                <a:cubicBezTo>
                  <a:pt x="118" y="106"/>
                  <a:pt x="93" y="129"/>
                  <a:pt x="70" y="153"/>
                </a:cubicBezTo>
                <a:cubicBezTo>
                  <a:pt x="69" y="152"/>
                  <a:pt x="69" y="152"/>
                  <a:pt x="69" y="151"/>
                </a:cubicBezTo>
                <a:cubicBezTo>
                  <a:pt x="69" y="151"/>
                  <a:pt x="69" y="151"/>
                  <a:pt x="69" y="151"/>
                </a:cubicBezTo>
                <a:cubicBezTo>
                  <a:pt x="72" y="147"/>
                  <a:pt x="79" y="141"/>
                  <a:pt x="80" y="140"/>
                </a:cubicBezTo>
                <a:close/>
                <a:moveTo>
                  <a:pt x="71" y="154"/>
                </a:moveTo>
                <a:cubicBezTo>
                  <a:pt x="94" y="130"/>
                  <a:pt x="120" y="109"/>
                  <a:pt x="145" y="87"/>
                </a:cubicBezTo>
                <a:cubicBezTo>
                  <a:pt x="145" y="87"/>
                  <a:pt x="145" y="87"/>
                  <a:pt x="145" y="87"/>
                </a:cubicBezTo>
                <a:cubicBezTo>
                  <a:pt x="146" y="88"/>
                  <a:pt x="146" y="90"/>
                  <a:pt x="146" y="90"/>
                </a:cubicBezTo>
                <a:cubicBezTo>
                  <a:pt x="146" y="90"/>
                  <a:pt x="147" y="90"/>
                  <a:pt x="147" y="91"/>
                </a:cubicBezTo>
                <a:cubicBezTo>
                  <a:pt x="120" y="109"/>
                  <a:pt x="95" y="132"/>
                  <a:pt x="72" y="155"/>
                </a:cubicBezTo>
                <a:cubicBezTo>
                  <a:pt x="71" y="155"/>
                  <a:pt x="71" y="154"/>
                  <a:pt x="71" y="154"/>
                </a:cubicBezTo>
                <a:close/>
                <a:moveTo>
                  <a:pt x="71" y="156"/>
                </a:moveTo>
                <a:cubicBezTo>
                  <a:pt x="71" y="156"/>
                  <a:pt x="71" y="156"/>
                  <a:pt x="71" y="156"/>
                </a:cubicBezTo>
                <a:cubicBezTo>
                  <a:pt x="72" y="157"/>
                  <a:pt x="72" y="158"/>
                  <a:pt x="72" y="158"/>
                </a:cubicBezTo>
                <a:cubicBezTo>
                  <a:pt x="71" y="157"/>
                  <a:pt x="69" y="156"/>
                  <a:pt x="68" y="153"/>
                </a:cubicBezTo>
                <a:cubicBezTo>
                  <a:pt x="68" y="153"/>
                  <a:pt x="68" y="153"/>
                  <a:pt x="68" y="153"/>
                </a:cubicBezTo>
                <a:cubicBezTo>
                  <a:pt x="69" y="154"/>
                  <a:pt x="70" y="155"/>
                  <a:pt x="71" y="156"/>
                </a:cubicBezTo>
                <a:close/>
                <a:moveTo>
                  <a:pt x="67" y="156"/>
                </a:moveTo>
                <a:cubicBezTo>
                  <a:pt x="68" y="157"/>
                  <a:pt x="68" y="157"/>
                  <a:pt x="69" y="158"/>
                </a:cubicBezTo>
                <a:cubicBezTo>
                  <a:pt x="68" y="158"/>
                  <a:pt x="68" y="158"/>
                  <a:pt x="67" y="158"/>
                </a:cubicBezTo>
                <a:cubicBezTo>
                  <a:pt x="67" y="157"/>
                  <a:pt x="67" y="156"/>
                  <a:pt x="67" y="156"/>
                </a:cubicBezTo>
                <a:close/>
                <a:moveTo>
                  <a:pt x="58" y="155"/>
                </a:moveTo>
                <a:cubicBezTo>
                  <a:pt x="58" y="155"/>
                  <a:pt x="58" y="155"/>
                  <a:pt x="57" y="155"/>
                </a:cubicBezTo>
                <a:cubicBezTo>
                  <a:pt x="38" y="126"/>
                  <a:pt x="19" y="99"/>
                  <a:pt x="2" y="69"/>
                </a:cubicBezTo>
                <a:cubicBezTo>
                  <a:pt x="2" y="69"/>
                  <a:pt x="2" y="69"/>
                  <a:pt x="2" y="69"/>
                </a:cubicBezTo>
                <a:cubicBezTo>
                  <a:pt x="20" y="50"/>
                  <a:pt x="38" y="29"/>
                  <a:pt x="59" y="13"/>
                </a:cubicBezTo>
                <a:cubicBezTo>
                  <a:pt x="64" y="10"/>
                  <a:pt x="73" y="2"/>
                  <a:pt x="79" y="4"/>
                </a:cubicBezTo>
                <a:cubicBezTo>
                  <a:pt x="82" y="5"/>
                  <a:pt x="90" y="16"/>
                  <a:pt x="92" y="19"/>
                </a:cubicBezTo>
                <a:cubicBezTo>
                  <a:pt x="101" y="29"/>
                  <a:pt x="110" y="38"/>
                  <a:pt x="119" y="48"/>
                </a:cubicBezTo>
                <a:cubicBezTo>
                  <a:pt x="124" y="54"/>
                  <a:pt x="145" y="70"/>
                  <a:pt x="141" y="79"/>
                </a:cubicBezTo>
                <a:cubicBezTo>
                  <a:pt x="139" y="83"/>
                  <a:pt x="129" y="89"/>
                  <a:pt x="126" y="91"/>
                </a:cubicBezTo>
                <a:cubicBezTo>
                  <a:pt x="121" y="95"/>
                  <a:pt x="117" y="100"/>
                  <a:pt x="112" y="104"/>
                </a:cubicBezTo>
                <a:cubicBezTo>
                  <a:pt x="96" y="118"/>
                  <a:pt x="81" y="134"/>
                  <a:pt x="66" y="150"/>
                </a:cubicBezTo>
                <a:cubicBezTo>
                  <a:pt x="66" y="150"/>
                  <a:pt x="66" y="150"/>
                  <a:pt x="66" y="150"/>
                </a:cubicBezTo>
                <a:cubicBezTo>
                  <a:pt x="66" y="150"/>
                  <a:pt x="66" y="150"/>
                  <a:pt x="66" y="150"/>
                </a:cubicBezTo>
                <a:cubicBezTo>
                  <a:pt x="65" y="151"/>
                  <a:pt x="64" y="152"/>
                  <a:pt x="63" y="153"/>
                </a:cubicBezTo>
                <a:cubicBezTo>
                  <a:pt x="63" y="154"/>
                  <a:pt x="63" y="154"/>
                  <a:pt x="63" y="155"/>
                </a:cubicBezTo>
                <a:cubicBezTo>
                  <a:pt x="65" y="160"/>
                  <a:pt x="68" y="164"/>
                  <a:pt x="71" y="166"/>
                </a:cubicBezTo>
                <a:cubicBezTo>
                  <a:pt x="66" y="164"/>
                  <a:pt x="62" y="160"/>
                  <a:pt x="58" y="155"/>
                </a:cubicBezTo>
                <a:close/>
                <a:moveTo>
                  <a:pt x="151" y="113"/>
                </a:moveTo>
                <a:cubicBezTo>
                  <a:pt x="142" y="120"/>
                  <a:pt x="132" y="128"/>
                  <a:pt x="123" y="136"/>
                </a:cubicBezTo>
                <a:cubicBezTo>
                  <a:pt x="112" y="145"/>
                  <a:pt x="100" y="157"/>
                  <a:pt x="87" y="163"/>
                </a:cubicBezTo>
                <a:cubicBezTo>
                  <a:pt x="84" y="165"/>
                  <a:pt x="81" y="166"/>
                  <a:pt x="78" y="166"/>
                </a:cubicBezTo>
                <a:cubicBezTo>
                  <a:pt x="79" y="166"/>
                  <a:pt x="81" y="165"/>
                  <a:pt x="82" y="165"/>
                </a:cubicBezTo>
                <a:cubicBezTo>
                  <a:pt x="102" y="156"/>
                  <a:pt x="120" y="137"/>
                  <a:pt x="137" y="124"/>
                </a:cubicBezTo>
                <a:cubicBezTo>
                  <a:pt x="142" y="120"/>
                  <a:pt x="147" y="115"/>
                  <a:pt x="152" y="111"/>
                </a:cubicBezTo>
                <a:cubicBezTo>
                  <a:pt x="160" y="104"/>
                  <a:pt x="157" y="107"/>
                  <a:pt x="151" y="113"/>
                </a:cubicBezTo>
                <a:close/>
              </a:path>
            </a:pathLst>
          </a:custGeom>
          <a:solidFill>
            <a:srgbClr val="FFFFFF">
              <a:alpha val="100000"/>
            </a:srgbClr>
          </a:solidFill>
          <a:ln w="9525">
            <a:noFill/>
          </a:ln>
        </p:spPr>
        <p:txBody>
          <a:bodyPr/>
          <a:lstStyle/>
          <a:p>
            <a:endParaRPr lang="zh-CN" altLang="en-US"/>
          </a:p>
        </p:txBody>
      </p:sp>
      <p:sp>
        <p:nvSpPr>
          <p:cNvPr id="24702" name="Freeform 330"/>
          <p:cNvSpPr/>
          <p:nvPr/>
        </p:nvSpPr>
        <p:spPr>
          <a:xfrm>
            <a:off x="10169525" y="6172200"/>
            <a:ext cx="423863" cy="617538"/>
          </a:xfrm>
          <a:custGeom>
            <a:avLst/>
            <a:gdLst>
              <a:gd name="txL" fmla="*/ 0 w 55"/>
              <a:gd name="txT" fmla="*/ 0 h 80"/>
              <a:gd name="txR" fmla="*/ 55 w 55"/>
              <a:gd name="txB" fmla="*/ 80 h 80"/>
            </a:gdLst>
            <a:ahLst/>
            <a:cxnLst>
              <a:cxn ang="0">
                <a:pos x="2147483646" y="2147483646"/>
              </a:cxn>
              <a:cxn ang="0">
                <a:pos x="2147483646" y="2147483646"/>
              </a:cxn>
              <a:cxn ang="0">
                <a:pos x="0" y="2147483646"/>
              </a:cxn>
              <a:cxn ang="0">
                <a:pos x="2147483646" y="2147483646"/>
              </a:cxn>
              <a:cxn ang="0">
                <a:pos x="2147483646" y="2147483646"/>
              </a:cxn>
            </a:cxnLst>
            <a:rect l="txL" t="txT" r="txR" b="txB"/>
            <a:pathLst>
              <a:path w="55" h="80">
                <a:moveTo>
                  <a:pt x="54" y="79"/>
                </a:moveTo>
                <a:cubicBezTo>
                  <a:pt x="36" y="53"/>
                  <a:pt x="19" y="27"/>
                  <a:pt x="1" y="1"/>
                </a:cubicBezTo>
                <a:cubicBezTo>
                  <a:pt x="0" y="0"/>
                  <a:pt x="0" y="1"/>
                  <a:pt x="0" y="1"/>
                </a:cubicBezTo>
                <a:cubicBezTo>
                  <a:pt x="14" y="28"/>
                  <a:pt x="33" y="55"/>
                  <a:pt x="53" y="80"/>
                </a:cubicBezTo>
                <a:cubicBezTo>
                  <a:pt x="53" y="80"/>
                  <a:pt x="55" y="79"/>
                  <a:pt x="54" y="79"/>
                </a:cubicBezTo>
                <a:close/>
              </a:path>
            </a:pathLst>
          </a:custGeom>
          <a:solidFill>
            <a:srgbClr val="FFFFFF">
              <a:alpha val="100000"/>
            </a:srgbClr>
          </a:solidFill>
          <a:ln w="9525">
            <a:noFill/>
          </a:ln>
        </p:spPr>
        <p:txBody>
          <a:bodyPr/>
          <a:lstStyle/>
          <a:p>
            <a:endParaRPr lang="zh-CN" altLang="en-US"/>
          </a:p>
        </p:txBody>
      </p:sp>
      <p:sp>
        <p:nvSpPr>
          <p:cNvPr id="24703" name="Freeform 331"/>
          <p:cNvSpPr>
            <a:spLocks noEditPoints="1"/>
          </p:cNvSpPr>
          <p:nvPr/>
        </p:nvSpPr>
        <p:spPr>
          <a:xfrm>
            <a:off x="10345738" y="5894388"/>
            <a:ext cx="393700" cy="393700"/>
          </a:xfrm>
          <a:custGeom>
            <a:avLst/>
            <a:gdLst>
              <a:gd name="txL" fmla="*/ 0 w 51"/>
              <a:gd name="txT" fmla="*/ 0 h 51"/>
              <a:gd name="txR" fmla="*/ 51 w 51"/>
              <a:gd name="txB" fmla="*/ 51 h 51"/>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51" h="51">
                <a:moveTo>
                  <a:pt x="1" y="31"/>
                </a:moveTo>
                <a:cubicBezTo>
                  <a:pt x="7" y="37"/>
                  <a:pt x="12" y="44"/>
                  <a:pt x="17" y="50"/>
                </a:cubicBezTo>
                <a:cubicBezTo>
                  <a:pt x="17" y="51"/>
                  <a:pt x="18" y="51"/>
                  <a:pt x="18" y="51"/>
                </a:cubicBezTo>
                <a:cubicBezTo>
                  <a:pt x="18" y="50"/>
                  <a:pt x="18" y="50"/>
                  <a:pt x="19" y="50"/>
                </a:cubicBezTo>
                <a:cubicBezTo>
                  <a:pt x="28" y="39"/>
                  <a:pt x="38" y="29"/>
                  <a:pt x="50" y="21"/>
                </a:cubicBezTo>
                <a:cubicBezTo>
                  <a:pt x="50" y="21"/>
                  <a:pt x="50" y="21"/>
                  <a:pt x="50" y="21"/>
                </a:cubicBezTo>
                <a:cubicBezTo>
                  <a:pt x="51" y="21"/>
                  <a:pt x="51" y="20"/>
                  <a:pt x="51" y="20"/>
                </a:cubicBezTo>
                <a:cubicBezTo>
                  <a:pt x="45" y="13"/>
                  <a:pt x="40" y="7"/>
                  <a:pt x="34" y="1"/>
                </a:cubicBezTo>
                <a:cubicBezTo>
                  <a:pt x="33" y="0"/>
                  <a:pt x="33" y="0"/>
                  <a:pt x="33" y="0"/>
                </a:cubicBezTo>
                <a:cubicBezTo>
                  <a:pt x="32" y="0"/>
                  <a:pt x="32" y="0"/>
                  <a:pt x="32" y="1"/>
                </a:cubicBezTo>
                <a:cubicBezTo>
                  <a:pt x="21" y="10"/>
                  <a:pt x="10" y="19"/>
                  <a:pt x="1" y="30"/>
                </a:cubicBezTo>
                <a:cubicBezTo>
                  <a:pt x="0" y="30"/>
                  <a:pt x="0" y="31"/>
                  <a:pt x="1" y="31"/>
                </a:cubicBezTo>
                <a:cubicBezTo>
                  <a:pt x="1" y="31"/>
                  <a:pt x="1" y="31"/>
                  <a:pt x="1" y="31"/>
                </a:cubicBezTo>
                <a:close/>
                <a:moveTo>
                  <a:pt x="49" y="20"/>
                </a:moveTo>
                <a:cubicBezTo>
                  <a:pt x="37" y="28"/>
                  <a:pt x="27" y="38"/>
                  <a:pt x="18" y="48"/>
                </a:cubicBezTo>
                <a:cubicBezTo>
                  <a:pt x="13" y="42"/>
                  <a:pt x="8" y="36"/>
                  <a:pt x="3" y="30"/>
                </a:cubicBezTo>
                <a:cubicBezTo>
                  <a:pt x="12" y="20"/>
                  <a:pt x="22" y="11"/>
                  <a:pt x="33" y="2"/>
                </a:cubicBezTo>
                <a:cubicBezTo>
                  <a:pt x="38" y="8"/>
                  <a:pt x="43" y="14"/>
                  <a:pt x="49" y="20"/>
                </a:cubicBezTo>
                <a:close/>
              </a:path>
            </a:pathLst>
          </a:custGeom>
          <a:solidFill>
            <a:srgbClr val="FFFFFF">
              <a:alpha val="100000"/>
            </a:srgbClr>
          </a:solidFill>
          <a:ln w="9525">
            <a:noFill/>
          </a:ln>
        </p:spPr>
        <p:txBody>
          <a:bodyPr/>
          <a:lstStyle/>
          <a:p>
            <a:endParaRPr lang="zh-CN" altLang="en-US"/>
          </a:p>
        </p:txBody>
      </p:sp>
      <p:sp>
        <p:nvSpPr>
          <p:cNvPr id="24704" name="Freeform 336"/>
          <p:cNvSpPr>
            <a:spLocks noEditPoints="1"/>
          </p:cNvSpPr>
          <p:nvPr/>
        </p:nvSpPr>
        <p:spPr>
          <a:xfrm>
            <a:off x="496888" y="5670550"/>
            <a:ext cx="354012" cy="254000"/>
          </a:xfrm>
          <a:custGeom>
            <a:avLst/>
            <a:gdLst>
              <a:gd name="txL" fmla="*/ 0 w 46"/>
              <a:gd name="txT" fmla="*/ 0 h 33"/>
              <a:gd name="txR" fmla="*/ 46 w 46"/>
              <a:gd name="txB" fmla="*/ 33 h 33"/>
            </a:gdLst>
            <a:ahLst/>
            <a:cxnLst>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46" h="33">
                <a:moveTo>
                  <a:pt x="0" y="18"/>
                </a:moveTo>
                <a:cubicBezTo>
                  <a:pt x="1" y="20"/>
                  <a:pt x="2" y="22"/>
                  <a:pt x="2" y="24"/>
                </a:cubicBezTo>
                <a:cubicBezTo>
                  <a:pt x="3" y="26"/>
                  <a:pt x="4" y="29"/>
                  <a:pt x="5" y="32"/>
                </a:cubicBezTo>
                <a:cubicBezTo>
                  <a:pt x="5" y="33"/>
                  <a:pt x="6" y="32"/>
                  <a:pt x="6" y="32"/>
                </a:cubicBezTo>
                <a:cubicBezTo>
                  <a:pt x="19" y="27"/>
                  <a:pt x="32" y="21"/>
                  <a:pt x="45" y="16"/>
                </a:cubicBezTo>
                <a:cubicBezTo>
                  <a:pt x="45" y="16"/>
                  <a:pt x="45" y="16"/>
                  <a:pt x="45" y="16"/>
                </a:cubicBezTo>
                <a:cubicBezTo>
                  <a:pt x="45" y="17"/>
                  <a:pt x="46" y="16"/>
                  <a:pt x="46" y="15"/>
                </a:cubicBezTo>
                <a:cubicBezTo>
                  <a:pt x="45" y="11"/>
                  <a:pt x="43" y="5"/>
                  <a:pt x="40" y="1"/>
                </a:cubicBezTo>
                <a:cubicBezTo>
                  <a:pt x="41" y="1"/>
                  <a:pt x="41" y="1"/>
                  <a:pt x="41" y="1"/>
                </a:cubicBezTo>
                <a:cubicBezTo>
                  <a:pt x="41" y="0"/>
                  <a:pt x="41" y="0"/>
                  <a:pt x="40" y="0"/>
                </a:cubicBezTo>
                <a:cubicBezTo>
                  <a:pt x="27" y="3"/>
                  <a:pt x="13" y="11"/>
                  <a:pt x="1" y="17"/>
                </a:cubicBezTo>
                <a:cubicBezTo>
                  <a:pt x="0" y="17"/>
                  <a:pt x="0" y="17"/>
                  <a:pt x="0" y="17"/>
                </a:cubicBezTo>
                <a:cubicBezTo>
                  <a:pt x="0" y="17"/>
                  <a:pt x="0" y="18"/>
                  <a:pt x="0" y="18"/>
                </a:cubicBezTo>
                <a:close/>
                <a:moveTo>
                  <a:pt x="44" y="14"/>
                </a:moveTo>
                <a:cubicBezTo>
                  <a:pt x="31" y="19"/>
                  <a:pt x="18" y="24"/>
                  <a:pt x="6" y="31"/>
                </a:cubicBezTo>
                <a:cubicBezTo>
                  <a:pt x="5" y="27"/>
                  <a:pt x="3" y="22"/>
                  <a:pt x="1" y="18"/>
                </a:cubicBezTo>
                <a:cubicBezTo>
                  <a:pt x="14" y="13"/>
                  <a:pt x="28" y="8"/>
                  <a:pt x="39" y="1"/>
                </a:cubicBezTo>
                <a:cubicBezTo>
                  <a:pt x="40" y="6"/>
                  <a:pt x="42" y="10"/>
                  <a:pt x="44" y="14"/>
                </a:cubicBezTo>
                <a:close/>
              </a:path>
            </a:pathLst>
          </a:custGeom>
          <a:solidFill>
            <a:srgbClr val="FFFFFF">
              <a:alpha val="100000"/>
            </a:srgbClr>
          </a:solidFill>
          <a:ln w="9525">
            <a:noFill/>
          </a:ln>
        </p:spPr>
        <p:txBody>
          <a:bodyPr/>
          <a:lstStyle/>
          <a:p>
            <a:endParaRPr lang="zh-CN" altLang="en-US"/>
          </a:p>
        </p:txBody>
      </p:sp>
      <p:sp>
        <p:nvSpPr>
          <p:cNvPr id="24705" name="Freeform 341"/>
          <p:cNvSpPr>
            <a:spLocks noEditPoints="1"/>
          </p:cNvSpPr>
          <p:nvPr/>
        </p:nvSpPr>
        <p:spPr>
          <a:xfrm>
            <a:off x="-517525" y="773113"/>
            <a:ext cx="939800" cy="1149350"/>
          </a:xfrm>
          <a:custGeom>
            <a:avLst/>
            <a:gdLst>
              <a:gd name="txL" fmla="*/ 0 w 122"/>
              <a:gd name="txT" fmla="*/ 0 h 149"/>
              <a:gd name="txR" fmla="*/ 122 w 122"/>
              <a:gd name="txB" fmla="*/ 149 h 149"/>
            </a:gdLst>
            <a:ahLst/>
            <a:cxnLst>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22" h="149">
                <a:moveTo>
                  <a:pt x="122" y="89"/>
                </a:moveTo>
                <a:cubicBezTo>
                  <a:pt x="122" y="89"/>
                  <a:pt x="122" y="90"/>
                  <a:pt x="121" y="90"/>
                </a:cubicBezTo>
                <a:cubicBezTo>
                  <a:pt x="122" y="73"/>
                  <a:pt x="121" y="57"/>
                  <a:pt x="119" y="41"/>
                </a:cubicBezTo>
                <a:cubicBezTo>
                  <a:pt x="120" y="41"/>
                  <a:pt x="120" y="40"/>
                  <a:pt x="120" y="39"/>
                </a:cubicBezTo>
                <a:cubicBezTo>
                  <a:pt x="119" y="39"/>
                  <a:pt x="119" y="38"/>
                  <a:pt x="119" y="37"/>
                </a:cubicBezTo>
                <a:cubicBezTo>
                  <a:pt x="117" y="25"/>
                  <a:pt x="115" y="14"/>
                  <a:pt x="113" y="2"/>
                </a:cubicBezTo>
                <a:cubicBezTo>
                  <a:pt x="113" y="2"/>
                  <a:pt x="112" y="2"/>
                  <a:pt x="112" y="2"/>
                </a:cubicBezTo>
                <a:cubicBezTo>
                  <a:pt x="98" y="1"/>
                  <a:pt x="83" y="0"/>
                  <a:pt x="69" y="0"/>
                </a:cubicBezTo>
                <a:cubicBezTo>
                  <a:pt x="69" y="0"/>
                  <a:pt x="68" y="0"/>
                  <a:pt x="68" y="0"/>
                </a:cubicBezTo>
                <a:cubicBezTo>
                  <a:pt x="50" y="1"/>
                  <a:pt x="32" y="2"/>
                  <a:pt x="15" y="5"/>
                </a:cubicBezTo>
                <a:cubicBezTo>
                  <a:pt x="14" y="5"/>
                  <a:pt x="14" y="5"/>
                  <a:pt x="14" y="5"/>
                </a:cubicBezTo>
                <a:cubicBezTo>
                  <a:pt x="6" y="48"/>
                  <a:pt x="0" y="92"/>
                  <a:pt x="1" y="136"/>
                </a:cubicBezTo>
                <a:cubicBezTo>
                  <a:pt x="1" y="136"/>
                  <a:pt x="1" y="136"/>
                  <a:pt x="1" y="136"/>
                </a:cubicBezTo>
                <a:cubicBezTo>
                  <a:pt x="2" y="136"/>
                  <a:pt x="2" y="136"/>
                  <a:pt x="2" y="136"/>
                </a:cubicBezTo>
                <a:cubicBezTo>
                  <a:pt x="2" y="137"/>
                  <a:pt x="3" y="138"/>
                  <a:pt x="4" y="138"/>
                </a:cubicBezTo>
                <a:cubicBezTo>
                  <a:pt x="4" y="138"/>
                  <a:pt x="4" y="138"/>
                  <a:pt x="4" y="138"/>
                </a:cubicBezTo>
                <a:cubicBezTo>
                  <a:pt x="18" y="145"/>
                  <a:pt x="34" y="145"/>
                  <a:pt x="49" y="145"/>
                </a:cubicBezTo>
                <a:cubicBezTo>
                  <a:pt x="50" y="146"/>
                  <a:pt x="50" y="146"/>
                  <a:pt x="51" y="145"/>
                </a:cubicBezTo>
                <a:cubicBezTo>
                  <a:pt x="51" y="145"/>
                  <a:pt x="52" y="145"/>
                  <a:pt x="52" y="145"/>
                </a:cubicBezTo>
                <a:cubicBezTo>
                  <a:pt x="63" y="146"/>
                  <a:pt x="75" y="148"/>
                  <a:pt x="87" y="148"/>
                </a:cubicBezTo>
                <a:cubicBezTo>
                  <a:pt x="87" y="148"/>
                  <a:pt x="88" y="149"/>
                  <a:pt x="89" y="149"/>
                </a:cubicBezTo>
                <a:cubicBezTo>
                  <a:pt x="89" y="149"/>
                  <a:pt x="90" y="149"/>
                  <a:pt x="90" y="148"/>
                </a:cubicBezTo>
                <a:cubicBezTo>
                  <a:pt x="97" y="148"/>
                  <a:pt x="105" y="148"/>
                  <a:pt x="112" y="146"/>
                </a:cubicBezTo>
                <a:cubicBezTo>
                  <a:pt x="112" y="146"/>
                  <a:pt x="112" y="146"/>
                  <a:pt x="113" y="146"/>
                </a:cubicBezTo>
                <a:cubicBezTo>
                  <a:pt x="113" y="146"/>
                  <a:pt x="114" y="145"/>
                  <a:pt x="114" y="145"/>
                </a:cubicBezTo>
                <a:cubicBezTo>
                  <a:pt x="114" y="143"/>
                  <a:pt x="115" y="141"/>
                  <a:pt x="114" y="139"/>
                </a:cubicBezTo>
                <a:cubicBezTo>
                  <a:pt x="115" y="139"/>
                  <a:pt x="116" y="139"/>
                  <a:pt x="116" y="139"/>
                </a:cubicBezTo>
                <a:cubicBezTo>
                  <a:pt x="117" y="140"/>
                  <a:pt x="118" y="139"/>
                  <a:pt x="118" y="138"/>
                </a:cubicBezTo>
                <a:cubicBezTo>
                  <a:pt x="120" y="122"/>
                  <a:pt x="121" y="107"/>
                  <a:pt x="121" y="91"/>
                </a:cubicBezTo>
                <a:cubicBezTo>
                  <a:pt x="122" y="90"/>
                  <a:pt x="122" y="90"/>
                  <a:pt x="122" y="90"/>
                </a:cubicBezTo>
                <a:cubicBezTo>
                  <a:pt x="122" y="90"/>
                  <a:pt x="122" y="89"/>
                  <a:pt x="122" y="89"/>
                </a:cubicBezTo>
                <a:close/>
                <a:moveTo>
                  <a:pt x="92" y="3"/>
                </a:moveTo>
                <a:cubicBezTo>
                  <a:pt x="95" y="3"/>
                  <a:pt x="103" y="2"/>
                  <a:pt x="105" y="3"/>
                </a:cubicBezTo>
                <a:cubicBezTo>
                  <a:pt x="112" y="7"/>
                  <a:pt x="114" y="19"/>
                  <a:pt x="115" y="25"/>
                </a:cubicBezTo>
                <a:cubicBezTo>
                  <a:pt x="115" y="27"/>
                  <a:pt x="115" y="30"/>
                  <a:pt x="115" y="32"/>
                </a:cubicBezTo>
                <a:cubicBezTo>
                  <a:pt x="105" y="17"/>
                  <a:pt x="85" y="13"/>
                  <a:pt x="71" y="2"/>
                </a:cubicBezTo>
                <a:cubicBezTo>
                  <a:pt x="78" y="2"/>
                  <a:pt x="85" y="2"/>
                  <a:pt x="92" y="3"/>
                </a:cubicBezTo>
                <a:close/>
                <a:moveTo>
                  <a:pt x="67" y="2"/>
                </a:moveTo>
                <a:cubicBezTo>
                  <a:pt x="67" y="3"/>
                  <a:pt x="67" y="3"/>
                  <a:pt x="68" y="4"/>
                </a:cubicBezTo>
                <a:cubicBezTo>
                  <a:pt x="78" y="7"/>
                  <a:pt x="90" y="16"/>
                  <a:pt x="99" y="22"/>
                </a:cubicBezTo>
                <a:cubicBezTo>
                  <a:pt x="106" y="27"/>
                  <a:pt x="110" y="34"/>
                  <a:pt x="116" y="39"/>
                </a:cubicBezTo>
                <a:cubicBezTo>
                  <a:pt x="118" y="56"/>
                  <a:pt x="119" y="73"/>
                  <a:pt x="119" y="91"/>
                </a:cubicBezTo>
                <a:cubicBezTo>
                  <a:pt x="116" y="92"/>
                  <a:pt x="114" y="95"/>
                  <a:pt x="113" y="97"/>
                </a:cubicBezTo>
                <a:cubicBezTo>
                  <a:pt x="108" y="103"/>
                  <a:pt x="103" y="110"/>
                  <a:pt x="99" y="117"/>
                </a:cubicBezTo>
                <a:cubicBezTo>
                  <a:pt x="97" y="120"/>
                  <a:pt x="91" y="129"/>
                  <a:pt x="87" y="136"/>
                </a:cubicBezTo>
                <a:cubicBezTo>
                  <a:pt x="79" y="135"/>
                  <a:pt x="71" y="134"/>
                  <a:pt x="62" y="134"/>
                </a:cubicBezTo>
                <a:cubicBezTo>
                  <a:pt x="43" y="133"/>
                  <a:pt x="23" y="136"/>
                  <a:pt x="3" y="135"/>
                </a:cubicBezTo>
                <a:cubicBezTo>
                  <a:pt x="3" y="135"/>
                  <a:pt x="3" y="135"/>
                  <a:pt x="3" y="135"/>
                </a:cubicBezTo>
                <a:cubicBezTo>
                  <a:pt x="7" y="91"/>
                  <a:pt x="9" y="49"/>
                  <a:pt x="15" y="6"/>
                </a:cubicBezTo>
                <a:cubicBezTo>
                  <a:pt x="32" y="4"/>
                  <a:pt x="49" y="2"/>
                  <a:pt x="66" y="2"/>
                </a:cubicBezTo>
                <a:cubicBezTo>
                  <a:pt x="67" y="2"/>
                  <a:pt x="67" y="2"/>
                  <a:pt x="67" y="2"/>
                </a:cubicBezTo>
                <a:close/>
                <a:moveTo>
                  <a:pt x="49" y="143"/>
                </a:moveTo>
                <a:cubicBezTo>
                  <a:pt x="37" y="143"/>
                  <a:pt x="23" y="143"/>
                  <a:pt x="12" y="140"/>
                </a:cubicBezTo>
                <a:cubicBezTo>
                  <a:pt x="24" y="140"/>
                  <a:pt x="37" y="142"/>
                  <a:pt x="49" y="141"/>
                </a:cubicBezTo>
                <a:cubicBezTo>
                  <a:pt x="49" y="142"/>
                  <a:pt x="49" y="142"/>
                  <a:pt x="49" y="143"/>
                </a:cubicBezTo>
                <a:close/>
                <a:moveTo>
                  <a:pt x="49" y="139"/>
                </a:moveTo>
                <a:cubicBezTo>
                  <a:pt x="44" y="138"/>
                  <a:pt x="38" y="138"/>
                  <a:pt x="32" y="138"/>
                </a:cubicBezTo>
                <a:cubicBezTo>
                  <a:pt x="29" y="138"/>
                  <a:pt x="15" y="139"/>
                  <a:pt x="13" y="137"/>
                </a:cubicBezTo>
                <a:cubicBezTo>
                  <a:pt x="25" y="135"/>
                  <a:pt x="38" y="135"/>
                  <a:pt x="50" y="136"/>
                </a:cubicBezTo>
                <a:cubicBezTo>
                  <a:pt x="50" y="137"/>
                  <a:pt x="49" y="138"/>
                  <a:pt x="49" y="139"/>
                </a:cubicBezTo>
                <a:close/>
                <a:moveTo>
                  <a:pt x="11" y="137"/>
                </a:moveTo>
                <a:cubicBezTo>
                  <a:pt x="11" y="137"/>
                  <a:pt x="11" y="138"/>
                  <a:pt x="11" y="139"/>
                </a:cubicBezTo>
                <a:cubicBezTo>
                  <a:pt x="11" y="139"/>
                  <a:pt x="11" y="139"/>
                  <a:pt x="11" y="139"/>
                </a:cubicBezTo>
                <a:cubicBezTo>
                  <a:pt x="9" y="139"/>
                  <a:pt x="8" y="138"/>
                  <a:pt x="7" y="138"/>
                </a:cubicBezTo>
                <a:cubicBezTo>
                  <a:pt x="8" y="137"/>
                  <a:pt x="9" y="137"/>
                  <a:pt x="11" y="137"/>
                </a:cubicBezTo>
                <a:close/>
                <a:moveTo>
                  <a:pt x="52" y="143"/>
                </a:moveTo>
                <a:cubicBezTo>
                  <a:pt x="52" y="141"/>
                  <a:pt x="52" y="138"/>
                  <a:pt x="52" y="136"/>
                </a:cubicBezTo>
                <a:cubicBezTo>
                  <a:pt x="58" y="136"/>
                  <a:pt x="64" y="136"/>
                  <a:pt x="69" y="137"/>
                </a:cubicBezTo>
                <a:cubicBezTo>
                  <a:pt x="74" y="137"/>
                  <a:pt x="80" y="138"/>
                  <a:pt x="86" y="139"/>
                </a:cubicBezTo>
                <a:cubicBezTo>
                  <a:pt x="85" y="141"/>
                  <a:pt x="85" y="144"/>
                  <a:pt x="85" y="146"/>
                </a:cubicBezTo>
                <a:cubicBezTo>
                  <a:pt x="76" y="145"/>
                  <a:pt x="66" y="144"/>
                  <a:pt x="56" y="144"/>
                </a:cubicBezTo>
                <a:cubicBezTo>
                  <a:pt x="55" y="143"/>
                  <a:pt x="53" y="143"/>
                  <a:pt x="52" y="143"/>
                </a:cubicBezTo>
                <a:close/>
                <a:moveTo>
                  <a:pt x="112" y="141"/>
                </a:moveTo>
                <a:cubicBezTo>
                  <a:pt x="112" y="142"/>
                  <a:pt x="112" y="143"/>
                  <a:pt x="111" y="144"/>
                </a:cubicBezTo>
                <a:cubicBezTo>
                  <a:pt x="104" y="145"/>
                  <a:pt x="96" y="146"/>
                  <a:pt x="89" y="146"/>
                </a:cubicBezTo>
                <a:cubicBezTo>
                  <a:pt x="88" y="145"/>
                  <a:pt x="89" y="142"/>
                  <a:pt x="90" y="139"/>
                </a:cubicBezTo>
                <a:cubicBezTo>
                  <a:pt x="97" y="141"/>
                  <a:pt x="105" y="141"/>
                  <a:pt x="112" y="140"/>
                </a:cubicBezTo>
                <a:cubicBezTo>
                  <a:pt x="112" y="140"/>
                  <a:pt x="112" y="141"/>
                  <a:pt x="112" y="141"/>
                </a:cubicBezTo>
                <a:close/>
                <a:moveTo>
                  <a:pt x="116" y="138"/>
                </a:moveTo>
                <a:cubicBezTo>
                  <a:pt x="107" y="138"/>
                  <a:pt x="99" y="137"/>
                  <a:pt x="91" y="137"/>
                </a:cubicBezTo>
                <a:cubicBezTo>
                  <a:pt x="97" y="124"/>
                  <a:pt x="112" y="103"/>
                  <a:pt x="119" y="94"/>
                </a:cubicBezTo>
                <a:cubicBezTo>
                  <a:pt x="118" y="109"/>
                  <a:pt x="117" y="123"/>
                  <a:pt x="116" y="138"/>
                </a:cubicBezTo>
                <a:close/>
              </a:path>
            </a:pathLst>
          </a:custGeom>
          <a:solidFill>
            <a:srgbClr val="FFFFFF">
              <a:alpha val="100000"/>
            </a:srgbClr>
          </a:solidFill>
          <a:ln w="9525">
            <a:noFill/>
          </a:ln>
        </p:spPr>
        <p:txBody>
          <a:bodyPr/>
          <a:lstStyle/>
          <a:p>
            <a:endParaRPr lang="zh-CN" altLang="en-US"/>
          </a:p>
        </p:txBody>
      </p:sp>
      <p:sp>
        <p:nvSpPr>
          <p:cNvPr id="24706" name="Freeform 342"/>
          <p:cNvSpPr>
            <a:spLocks noEditPoints="1"/>
          </p:cNvSpPr>
          <p:nvPr/>
        </p:nvSpPr>
        <p:spPr>
          <a:xfrm>
            <a:off x="-255587" y="919163"/>
            <a:ext cx="323850" cy="147637"/>
          </a:xfrm>
          <a:custGeom>
            <a:avLst/>
            <a:gdLst>
              <a:gd name="txL" fmla="*/ 0 w 42"/>
              <a:gd name="txT" fmla="*/ 0 h 19"/>
              <a:gd name="txR" fmla="*/ 42 w 42"/>
              <a:gd name="txB" fmla="*/ 19 h 19"/>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0" y="2147483646"/>
              </a:cxn>
              <a:cxn ang="0">
                <a:pos x="0" y="2147483646"/>
              </a:cxn>
              <a:cxn ang="0">
                <a:pos x="0"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42" h="19">
                <a:moveTo>
                  <a:pt x="1" y="19"/>
                </a:moveTo>
                <a:cubicBezTo>
                  <a:pt x="14" y="18"/>
                  <a:pt x="27" y="17"/>
                  <a:pt x="40" y="16"/>
                </a:cubicBezTo>
                <a:cubicBezTo>
                  <a:pt x="40" y="16"/>
                  <a:pt x="40" y="17"/>
                  <a:pt x="40" y="17"/>
                </a:cubicBezTo>
                <a:cubicBezTo>
                  <a:pt x="40" y="17"/>
                  <a:pt x="41" y="17"/>
                  <a:pt x="41" y="17"/>
                </a:cubicBezTo>
                <a:cubicBezTo>
                  <a:pt x="42" y="12"/>
                  <a:pt x="42" y="7"/>
                  <a:pt x="41" y="2"/>
                </a:cubicBezTo>
                <a:cubicBezTo>
                  <a:pt x="41" y="2"/>
                  <a:pt x="41" y="2"/>
                  <a:pt x="41" y="2"/>
                </a:cubicBezTo>
                <a:cubicBezTo>
                  <a:pt x="42" y="2"/>
                  <a:pt x="42" y="1"/>
                  <a:pt x="41" y="1"/>
                </a:cubicBezTo>
                <a:cubicBezTo>
                  <a:pt x="28" y="0"/>
                  <a:pt x="14" y="2"/>
                  <a:pt x="0" y="4"/>
                </a:cubicBezTo>
                <a:cubicBezTo>
                  <a:pt x="0" y="4"/>
                  <a:pt x="0" y="4"/>
                  <a:pt x="0" y="4"/>
                </a:cubicBezTo>
                <a:cubicBezTo>
                  <a:pt x="0" y="4"/>
                  <a:pt x="0" y="4"/>
                  <a:pt x="0" y="4"/>
                </a:cubicBezTo>
                <a:cubicBezTo>
                  <a:pt x="0" y="4"/>
                  <a:pt x="0" y="4"/>
                  <a:pt x="0" y="4"/>
                </a:cubicBezTo>
                <a:cubicBezTo>
                  <a:pt x="0" y="7"/>
                  <a:pt x="0" y="9"/>
                  <a:pt x="0" y="11"/>
                </a:cubicBezTo>
                <a:cubicBezTo>
                  <a:pt x="0" y="14"/>
                  <a:pt x="0" y="16"/>
                  <a:pt x="0" y="18"/>
                </a:cubicBezTo>
                <a:cubicBezTo>
                  <a:pt x="0" y="19"/>
                  <a:pt x="1" y="19"/>
                  <a:pt x="1" y="19"/>
                </a:cubicBezTo>
                <a:close/>
                <a:moveTo>
                  <a:pt x="40" y="2"/>
                </a:moveTo>
                <a:cubicBezTo>
                  <a:pt x="39" y="6"/>
                  <a:pt x="40" y="11"/>
                  <a:pt x="40" y="15"/>
                </a:cubicBezTo>
                <a:cubicBezTo>
                  <a:pt x="27" y="15"/>
                  <a:pt x="14" y="16"/>
                  <a:pt x="1" y="18"/>
                </a:cubicBezTo>
                <a:cubicBezTo>
                  <a:pt x="2" y="14"/>
                  <a:pt x="2" y="9"/>
                  <a:pt x="1" y="5"/>
                </a:cubicBezTo>
                <a:cubicBezTo>
                  <a:pt x="14" y="4"/>
                  <a:pt x="27" y="4"/>
                  <a:pt x="40" y="2"/>
                </a:cubicBezTo>
                <a:close/>
              </a:path>
            </a:pathLst>
          </a:custGeom>
          <a:solidFill>
            <a:srgbClr val="FFFFFF">
              <a:alpha val="100000"/>
            </a:srgbClr>
          </a:solidFill>
          <a:ln w="9525">
            <a:noFill/>
          </a:ln>
        </p:spPr>
        <p:txBody>
          <a:bodyPr/>
          <a:lstStyle/>
          <a:p>
            <a:endParaRPr lang="zh-CN" altLang="en-US"/>
          </a:p>
        </p:txBody>
      </p:sp>
      <p:sp>
        <p:nvSpPr>
          <p:cNvPr id="24707" name="Freeform 343"/>
          <p:cNvSpPr/>
          <p:nvPr/>
        </p:nvSpPr>
        <p:spPr>
          <a:xfrm>
            <a:off x="-201612" y="958850"/>
            <a:ext cx="215900" cy="22225"/>
          </a:xfrm>
          <a:custGeom>
            <a:avLst/>
            <a:gdLst>
              <a:gd name="txL" fmla="*/ 0 w 28"/>
              <a:gd name="txT" fmla="*/ 0 h 3"/>
              <a:gd name="txR" fmla="*/ 28 w 28"/>
              <a:gd name="txB" fmla="*/ 3 h 3"/>
            </a:gdLst>
            <a:ahLst/>
            <a:cxnLst>
              <a:cxn ang="0">
                <a:pos x="2147483646" y="2147483646"/>
              </a:cxn>
              <a:cxn ang="0">
                <a:pos x="2147483646" y="2147483646"/>
              </a:cxn>
              <a:cxn ang="0">
                <a:pos x="0" y="2147483646"/>
              </a:cxn>
              <a:cxn ang="0">
                <a:pos x="0" y="2147483646"/>
              </a:cxn>
              <a:cxn ang="0">
                <a:pos x="2147483646" y="2147483646"/>
              </a:cxn>
            </a:cxnLst>
            <a:rect l="txL" t="txT" r="txR" b="txB"/>
            <a:pathLst>
              <a:path w="28" h="3">
                <a:moveTo>
                  <a:pt x="28" y="1"/>
                </a:moveTo>
                <a:cubicBezTo>
                  <a:pt x="28" y="1"/>
                  <a:pt x="28" y="1"/>
                  <a:pt x="28" y="1"/>
                </a:cubicBezTo>
                <a:cubicBezTo>
                  <a:pt x="19" y="0"/>
                  <a:pt x="9" y="2"/>
                  <a:pt x="0" y="3"/>
                </a:cubicBezTo>
                <a:cubicBezTo>
                  <a:pt x="0" y="3"/>
                  <a:pt x="0" y="3"/>
                  <a:pt x="0" y="3"/>
                </a:cubicBezTo>
                <a:cubicBezTo>
                  <a:pt x="9" y="3"/>
                  <a:pt x="19" y="3"/>
                  <a:pt x="28" y="1"/>
                </a:cubicBezTo>
                <a:close/>
              </a:path>
            </a:pathLst>
          </a:custGeom>
          <a:solidFill>
            <a:srgbClr val="FFFFFF">
              <a:alpha val="100000"/>
            </a:srgbClr>
          </a:solidFill>
          <a:ln w="9525">
            <a:noFill/>
          </a:ln>
        </p:spPr>
        <p:txBody>
          <a:bodyPr/>
          <a:lstStyle/>
          <a:p>
            <a:endParaRPr lang="zh-CN" altLang="en-US"/>
          </a:p>
        </p:txBody>
      </p:sp>
      <p:sp>
        <p:nvSpPr>
          <p:cNvPr id="24708" name="Freeform 344"/>
          <p:cNvSpPr/>
          <p:nvPr/>
        </p:nvSpPr>
        <p:spPr>
          <a:xfrm>
            <a:off x="-209550" y="989013"/>
            <a:ext cx="238125" cy="31750"/>
          </a:xfrm>
          <a:custGeom>
            <a:avLst/>
            <a:gdLst>
              <a:gd name="txL" fmla="*/ 0 w 31"/>
              <a:gd name="txT" fmla="*/ 0 h 4"/>
              <a:gd name="txR" fmla="*/ 31 w 31"/>
              <a:gd name="txB" fmla="*/ 4 h 4"/>
            </a:gdLst>
            <a:ahLst/>
            <a:cxnLst>
              <a:cxn ang="0">
                <a:pos x="2147483646" y="2147483646"/>
              </a:cxn>
              <a:cxn ang="0">
                <a:pos x="2147483646" y="0"/>
              </a:cxn>
              <a:cxn ang="0">
                <a:pos x="0" y="2147483646"/>
              </a:cxn>
              <a:cxn ang="0">
                <a:pos x="0" y="2147483646"/>
              </a:cxn>
              <a:cxn ang="0">
                <a:pos x="2147483646" y="2147483646"/>
              </a:cxn>
            </a:cxnLst>
            <a:rect l="txL" t="txT" r="txR" b="txB"/>
            <a:pathLst>
              <a:path w="31" h="4">
                <a:moveTo>
                  <a:pt x="30" y="1"/>
                </a:moveTo>
                <a:cubicBezTo>
                  <a:pt x="31" y="1"/>
                  <a:pt x="31" y="0"/>
                  <a:pt x="30" y="0"/>
                </a:cubicBezTo>
                <a:cubicBezTo>
                  <a:pt x="20" y="1"/>
                  <a:pt x="10" y="1"/>
                  <a:pt x="0" y="3"/>
                </a:cubicBezTo>
                <a:cubicBezTo>
                  <a:pt x="0" y="3"/>
                  <a:pt x="0" y="4"/>
                  <a:pt x="0" y="4"/>
                </a:cubicBezTo>
                <a:cubicBezTo>
                  <a:pt x="10" y="4"/>
                  <a:pt x="20" y="2"/>
                  <a:pt x="30" y="1"/>
                </a:cubicBezTo>
                <a:close/>
              </a:path>
            </a:pathLst>
          </a:custGeom>
          <a:solidFill>
            <a:srgbClr val="FFFFFF">
              <a:alpha val="100000"/>
            </a:srgbClr>
          </a:solidFill>
          <a:ln w="9525">
            <a:noFill/>
          </a:ln>
        </p:spPr>
        <p:txBody>
          <a:bodyPr/>
          <a:lstStyle/>
          <a:p>
            <a:endParaRPr lang="zh-CN" altLang="en-US"/>
          </a:p>
        </p:txBody>
      </p:sp>
      <p:sp>
        <p:nvSpPr>
          <p:cNvPr id="24709" name="Freeform 385"/>
          <p:cNvSpPr>
            <a:spLocks noEditPoints="1"/>
          </p:cNvSpPr>
          <p:nvPr/>
        </p:nvSpPr>
        <p:spPr>
          <a:xfrm>
            <a:off x="9104313" y="1528763"/>
            <a:ext cx="131762" cy="76200"/>
          </a:xfrm>
          <a:custGeom>
            <a:avLst/>
            <a:gdLst>
              <a:gd name="txL" fmla="*/ 0 w 17"/>
              <a:gd name="txT" fmla="*/ 0 h 10"/>
              <a:gd name="txR" fmla="*/ 17 w 17"/>
              <a:gd name="txB" fmla="*/ 10 h 10"/>
            </a:gdLst>
            <a:ahLst/>
            <a:cxnLst>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7" h="10">
                <a:moveTo>
                  <a:pt x="14" y="0"/>
                </a:moveTo>
                <a:cubicBezTo>
                  <a:pt x="12" y="0"/>
                  <a:pt x="11" y="1"/>
                  <a:pt x="9" y="2"/>
                </a:cubicBezTo>
                <a:cubicBezTo>
                  <a:pt x="7" y="3"/>
                  <a:pt x="4" y="4"/>
                  <a:pt x="1" y="5"/>
                </a:cubicBezTo>
                <a:cubicBezTo>
                  <a:pt x="1" y="5"/>
                  <a:pt x="1" y="5"/>
                  <a:pt x="1" y="5"/>
                </a:cubicBezTo>
                <a:cubicBezTo>
                  <a:pt x="0" y="7"/>
                  <a:pt x="1" y="9"/>
                  <a:pt x="3" y="9"/>
                </a:cubicBezTo>
                <a:cubicBezTo>
                  <a:pt x="5" y="10"/>
                  <a:pt x="8" y="8"/>
                  <a:pt x="11" y="7"/>
                </a:cubicBezTo>
                <a:cubicBezTo>
                  <a:pt x="12" y="6"/>
                  <a:pt x="16" y="6"/>
                  <a:pt x="16" y="4"/>
                </a:cubicBezTo>
                <a:cubicBezTo>
                  <a:pt x="17" y="2"/>
                  <a:pt x="15" y="1"/>
                  <a:pt x="15" y="0"/>
                </a:cubicBezTo>
                <a:cubicBezTo>
                  <a:pt x="14" y="0"/>
                  <a:pt x="14" y="0"/>
                  <a:pt x="14" y="0"/>
                </a:cubicBezTo>
                <a:close/>
                <a:moveTo>
                  <a:pt x="12" y="5"/>
                </a:moveTo>
                <a:cubicBezTo>
                  <a:pt x="10" y="5"/>
                  <a:pt x="9" y="5"/>
                  <a:pt x="8" y="6"/>
                </a:cubicBezTo>
                <a:cubicBezTo>
                  <a:pt x="7" y="6"/>
                  <a:pt x="6" y="6"/>
                  <a:pt x="6" y="7"/>
                </a:cubicBezTo>
                <a:cubicBezTo>
                  <a:pt x="5" y="7"/>
                  <a:pt x="3" y="7"/>
                  <a:pt x="3" y="6"/>
                </a:cubicBezTo>
                <a:cubicBezTo>
                  <a:pt x="5" y="5"/>
                  <a:pt x="7" y="5"/>
                  <a:pt x="9" y="4"/>
                </a:cubicBezTo>
                <a:cubicBezTo>
                  <a:pt x="11" y="3"/>
                  <a:pt x="12" y="2"/>
                  <a:pt x="14" y="2"/>
                </a:cubicBezTo>
                <a:cubicBezTo>
                  <a:pt x="14" y="2"/>
                  <a:pt x="14" y="2"/>
                  <a:pt x="14" y="2"/>
                </a:cubicBezTo>
                <a:cubicBezTo>
                  <a:pt x="15" y="4"/>
                  <a:pt x="13" y="4"/>
                  <a:pt x="12" y="5"/>
                </a:cubicBezTo>
                <a:close/>
              </a:path>
            </a:pathLst>
          </a:custGeom>
          <a:solidFill>
            <a:srgbClr val="FFFFFF">
              <a:alpha val="100000"/>
            </a:srgbClr>
          </a:solidFill>
          <a:ln w="9525">
            <a:noFill/>
          </a:ln>
        </p:spPr>
        <p:txBody>
          <a:bodyPr/>
          <a:lstStyle/>
          <a:p>
            <a:endParaRPr lang="zh-CN" altLang="en-US"/>
          </a:p>
        </p:txBody>
      </p:sp>
      <p:sp>
        <p:nvSpPr>
          <p:cNvPr id="24710" name="Freeform 386"/>
          <p:cNvSpPr/>
          <p:nvPr/>
        </p:nvSpPr>
        <p:spPr>
          <a:xfrm>
            <a:off x="9428163" y="1350963"/>
            <a:ext cx="15875" cy="46037"/>
          </a:xfrm>
          <a:custGeom>
            <a:avLst/>
            <a:gdLst>
              <a:gd name="txL" fmla="*/ 0 w 2"/>
              <a:gd name="txT" fmla="*/ 0 h 6"/>
              <a:gd name="txR" fmla="*/ 2 w 2"/>
              <a:gd name="txB" fmla="*/ 6 h 6"/>
            </a:gdLst>
            <a:ahLst/>
            <a:cxnLst>
              <a:cxn ang="0">
                <a:pos x="0" y="2147483646"/>
              </a:cxn>
              <a:cxn ang="0">
                <a:pos x="0" y="2147483646"/>
              </a:cxn>
              <a:cxn ang="0">
                <a:pos x="2147483646" y="2147483646"/>
              </a:cxn>
              <a:cxn ang="0">
                <a:pos x="2147483646" y="2147483646"/>
              </a:cxn>
              <a:cxn ang="0">
                <a:pos x="2147483646" y="2147483646"/>
              </a:cxn>
              <a:cxn ang="0">
                <a:pos x="2147483646" y="2147483646"/>
              </a:cxn>
              <a:cxn ang="0">
                <a:pos x="0" y="2147483646"/>
              </a:cxn>
            </a:cxnLst>
            <a:rect l="txL" t="txT" r="txR" b="txB"/>
            <a:pathLst>
              <a:path w="2" h="6">
                <a:moveTo>
                  <a:pt x="0" y="1"/>
                </a:moveTo>
                <a:cubicBezTo>
                  <a:pt x="0" y="2"/>
                  <a:pt x="0" y="3"/>
                  <a:pt x="0" y="4"/>
                </a:cubicBezTo>
                <a:cubicBezTo>
                  <a:pt x="1" y="5"/>
                  <a:pt x="1" y="5"/>
                  <a:pt x="1" y="6"/>
                </a:cubicBezTo>
                <a:cubicBezTo>
                  <a:pt x="1" y="6"/>
                  <a:pt x="2" y="6"/>
                  <a:pt x="2" y="6"/>
                </a:cubicBezTo>
                <a:cubicBezTo>
                  <a:pt x="2" y="5"/>
                  <a:pt x="2" y="4"/>
                  <a:pt x="1" y="4"/>
                </a:cubicBezTo>
                <a:cubicBezTo>
                  <a:pt x="1" y="3"/>
                  <a:pt x="1" y="2"/>
                  <a:pt x="1" y="1"/>
                </a:cubicBezTo>
                <a:cubicBezTo>
                  <a:pt x="1" y="0"/>
                  <a:pt x="0" y="0"/>
                  <a:pt x="0" y="1"/>
                </a:cubicBezTo>
                <a:close/>
              </a:path>
            </a:pathLst>
          </a:custGeom>
          <a:solidFill>
            <a:srgbClr val="FFFFFF">
              <a:alpha val="100000"/>
            </a:srgbClr>
          </a:solidFill>
          <a:ln w="9525">
            <a:noFill/>
          </a:ln>
        </p:spPr>
        <p:txBody>
          <a:bodyPr/>
          <a:lstStyle/>
          <a:p>
            <a:endParaRPr lang="zh-CN" altLang="en-US"/>
          </a:p>
        </p:txBody>
      </p:sp>
      <p:sp>
        <p:nvSpPr>
          <p:cNvPr id="24711" name="Freeform 387"/>
          <p:cNvSpPr/>
          <p:nvPr/>
        </p:nvSpPr>
        <p:spPr>
          <a:xfrm>
            <a:off x="9274175" y="1135063"/>
            <a:ext cx="46038" cy="192087"/>
          </a:xfrm>
          <a:custGeom>
            <a:avLst/>
            <a:gdLst>
              <a:gd name="txL" fmla="*/ 0 w 6"/>
              <a:gd name="txT" fmla="*/ 0 h 25"/>
              <a:gd name="txR" fmla="*/ 6 w 6"/>
              <a:gd name="txB" fmla="*/ 25 h 25"/>
            </a:gdLst>
            <a:ahLst/>
            <a:cxnLst>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Lst>
            <a:rect l="txL" t="txT" r="txR" b="txB"/>
            <a:pathLst>
              <a:path w="6" h="25">
                <a:moveTo>
                  <a:pt x="1" y="24"/>
                </a:moveTo>
                <a:cubicBezTo>
                  <a:pt x="2" y="19"/>
                  <a:pt x="3" y="15"/>
                  <a:pt x="4" y="10"/>
                </a:cubicBezTo>
                <a:cubicBezTo>
                  <a:pt x="5" y="7"/>
                  <a:pt x="6" y="4"/>
                  <a:pt x="5" y="1"/>
                </a:cubicBezTo>
                <a:cubicBezTo>
                  <a:pt x="5" y="0"/>
                  <a:pt x="4" y="0"/>
                  <a:pt x="4" y="1"/>
                </a:cubicBezTo>
                <a:cubicBezTo>
                  <a:pt x="3" y="4"/>
                  <a:pt x="3" y="8"/>
                  <a:pt x="2" y="12"/>
                </a:cubicBezTo>
                <a:cubicBezTo>
                  <a:pt x="1" y="16"/>
                  <a:pt x="0" y="20"/>
                  <a:pt x="0" y="24"/>
                </a:cubicBezTo>
                <a:cubicBezTo>
                  <a:pt x="1" y="25"/>
                  <a:pt x="1" y="25"/>
                  <a:pt x="1" y="24"/>
                </a:cubicBezTo>
                <a:close/>
              </a:path>
            </a:pathLst>
          </a:custGeom>
          <a:solidFill>
            <a:srgbClr val="FFFFFF">
              <a:alpha val="100000"/>
            </a:srgbClr>
          </a:solidFill>
          <a:ln w="9525">
            <a:noFill/>
          </a:ln>
        </p:spPr>
        <p:txBody>
          <a:bodyPr/>
          <a:lstStyle/>
          <a:p>
            <a:endParaRPr lang="zh-CN" altLang="en-US"/>
          </a:p>
        </p:txBody>
      </p:sp>
      <p:sp>
        <p:nvSpPr>
          <p:cNvPr id="24712" name="Freeform 388"/>
          <p:cNvSpPr/>
          <p:nvPr/>
        </p:nvSpPr>
        <p:spPr>
          <a:xfrm>
            <a:off x="9305925" y="1003300"/>
            <a:ext cx="84138" cy="269875"/>
          </a:xfrm>
          <a:custGeom>
            <a:avLst/>
            <a:gdLst>
              <a:gd name="txL" fmla="*/ 0 w 11"/>
              <a:gd name="txT" fmla="*/ 0 h 35"/>
              <a:gd name="txR" fmla="*/ 11 w 11"/>
              <a:gd name="txB" fmla="*/ 35 h 35"/>
            </a:gdLst>
            <a:ahLst/>
            <a:cxnLst>
              <a:cxn ang="0">
                <a:pos x="2147483646" y="2147483646"/>
              </a:cxn>
              <a:cxn ang="0">
                <a:pos x="2147483646" y="0"/>
              </a:cxn>
              <a:cxn ang="0">
                <a:pos x="2147483646" y="0"/>
              </a:cxn>
              <a:cxn ang="0">
                <a:pos x="0" y="2147483646"/>
              </a:cxn>
              <a:cxn ang="0">
                <a:pos x="2147483646" y="2147483646"/>
              </a:cxn>
            </a:cxnLst>
            <a:rect l="txL" t="txT" r="txR" b="txB"/>
            <a:pathLst>
              <a:path w="11" h="35">
                <a:moveTo>
                  <a:pt x="1" y="35"/>
                </a:moveTo>
                <a:cubicBezTo>
                  <a:pt x="4" y="23"/>
                  <a:pt x="8" y="12"/>
                  <a:pt x="11" y="0"/>
                </a:cubicBezTo>
                <a:cubicBezTo>
                  <a:pt x="11" y="0"/>
                  <a:pt x="11" y="0"/>
                  <a:pt x="11" y="0"/>
                </a:cubicBezTo>
                <a:cubicBezTo>
                  <a:pt x="5" y="11"/>
                  <a:pt x="3" y="23"/>
                  <a:pt x="0" y="35"/>
                </a:cubicBezTo>
                <a:cubicBezTo>
                  <a:pt x="0" y="35"/>
                  <a:pt x="1" y="35"/>
                  <a:pt x="1" y="35"/>
                </a:cubicBezTo>
                <a:close/>
              </a:path>
            </a:pathLst>
          </a:custGeom>
          <a:solidFill>
            <a:srgbClr val="FFFFFF">
              <a:alpha val="100000"/>
            </a:srgbClr>
          </a:solidFill>
          <a:ln w="9525">
            <a:noFill/>
          </a:ln>
        </p:spPr>
        <p:txBody>
          <a:bodyPr/>
          <a:lstStyle/>
          <a:p>
            <a:endParaRPr lang="zh-CN" altLang="en-US"/>
          </a:p>
        </p:txBody>
      </p:sp>
      <p:sp>
        <p:nvSpPr>
          <p:cNvPr id="24713" name="Freeform 389"/>
          <p:cNvSpPr/>
          <p:nvPr/>
        </p:nvSpPr>
        <p:spPr>
          <a:xfrm>
            <a:off x="9320213" y="1019175"/>
            <a:ext cx="147637" cy="301625"/>
          </a:xfrm>
          <a:custGeom>
            <a:avLst/>
            <a:gdLst>
              <a:gd name="txL" fmla="*/ 0 w 19"/>
              <a:gd name="txT" fmla="*/ 0 h 39"/>
              <a:gd name="txR" fmla="*/ 19 w 19"/>
              <a:gd name="txB" fmla="*/ 39 h 39"/>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9" h="39">
                <a:moveTo>
                  <a:pt x="1" y="36"/>
                </a:moveTo>
                <a:cubicBezTo>
                  <a:pt x="0" y="37"/>
                  <a:pt x="3" y="39"/>
                  <a:pt x="3" y="37"/>
                </a:cubicBezTo>
                <a:cubicBezTo>
                  <a:pt x="5" y="30"/>
                  <a:pt x="9" y="23"/>
                  <a:pt x="12" y="17"/>
                </a:cubicBezTo>
                <a:cubicBezTo>
                  <a:pt x="15" y="12"/>
                  <a:pt x="17" y="7"/>
                  <a:pt x="19" y="1"/>
                </a:cubicBezTo>
                <a:cubicBezTo>
                  <a:pt x="19" y="1"/>
                  <a:pt x="18" y="0"/>
                  <a:pt x="18" y="1"/>
                </a:cubicBezTo>
                <a:cubicBezTo>
                  <a:pt x="15" y="6"/>
                  <a:pt x="13" y="12"/>
                  <a:pt x="10" y="18"/>
                </a:cubicBezTo>
                <a:cubicBezTo>
                  <a:pt x="8" y="23"/>
                  <a:pt x="5" y="31"/>
                  <a:pt x="1" y="36"/>
                </a:cubicBezTo>
                <a:close/>
              </a:path>
            </a:pathLst>
          </a:custGeom>
          <a:solidFill>
            <a:srgbClr val="FFFFFF">
              <a:alpha val="100000"/>
            </a:srgbClr>
          </a:solidFill>
          <a:ln w="9525">
            <a:noFill/>
          </a:ln>
        </p:spPr>
        <p:txBody>
          <a:bodyPr/>
          <a:lstStyle/>
          <a:p>
            <a:endParaRPr lang="zh-CN" altLang="en-US"/>
          </a:p>
        </p:txBody>
      </p:sp>
      <p:sp>
        <p:nvSpPr>
          <p:cNvPr id="24714" name="Freeform 390"/>
          <p:cNvSpPr>
            <a:spLocks noEditPoints="1"/>
          </p:cNvSpPr>
          <p:nvPr/>
        </p:nvSpPr>
        <p:spPr>
          <a:xfrm>
            <a:off x="8942388" y="827088"/>
            <a:ext cx="1389062" cy="1295400"/>
          </a:xfrm>
          <a:custGeom>
            <a:avLst/>
            <a:gdLst>
              <a:gd name="txL" fmla="*/ 0 w 180"/>
              <a:gd name="txT" fmla="*/ 0 h 168"/>
              <a:gd name="txR" fmla="*/ 180 w 180"/>
              <a:gd name="txB" fmla="*/ 168 h 168"/>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80" h="168">
                <a:moveTo>
                  <a:pt x="165" y="3"/>
                </a:moveTo>
                <a:cubicBezTo>
                  <a:pt x="155" y="0"/>
                  <a:pt x="143" y="2"/>
                  <a:pt x="133" y="4"/>
                </a:cubicBezTo>
                <a:cubicBezTo>
                  <a:pt x="122" y="7"/>
                  <a:pt x="111" y="12"/>
                  <a:pt x="102" y="18"/>
                </a:cubicBezTo>
                <a:cubicBezTo>
                  <a:pt x="86" y="30"/>
                  <a:pt x="75" y="47"/>
                  <a:pt x="73" y="67"/>
                </a:cubicBezTo>
                <a:cubicBezTo>
                  <a:pt x="73" y="67"/>
                  <a:pt x="72" y="68"/>
                  <a:pt x="72" y="68"/>
                </a:cubicBezTo>
                <a:cubicBezTo>
                  <a:pt x="64" y="62"/>
                  <a:pt x="56" y="64"/>
                  <a:pt x="46" y="67"/>
                </a:cubicBezTo>
                <a:cubicBezTo>
                  <a:pt x="43" y="69"/>
                  <a:pt x="41" y="71"/>
                  <a:pt x="39" y="73"/>
                </a:cubicBezTo>
                <a:cubicBezTo>
                  <a:pt x="32" y="80"/>
                  <a:pt x="25" y="88"/>
                  <a:pt x="19" y="96"/>
                </a:cubicBezTo>
                <a:cubicBezTo>
                  <a:pt x="19" y="96"/>
                  <a:pt x="19" y="96"/>
                  <a:pt x="19" y="97"/>
                </a:cubicBezTo>
                <a:cubicBezTo>
                  <a:pt x="20" y="99"/>
                  <a:pt x="21" y="101"/>
                  <a:pt x="22" y="103"/>
                </a:cubicBezTo>
                <a:cubicBezTo>
                  <a:pt x="22" y="103"/>
                  <a:pt x="23" y="103"/>
                  <a:pt x="23" y="103"/>
                </a:cubicBezTo>
                <a:cubicBezTo>
                  <a:pt x="27" y="102"/>
                  <a:pt x="30" y="101"/>
                  <a:pt x="34" y="100"/>
                </a:cubicBezTo>
                <a:cubicBezTo>
                  <a:pt x="36" y="99"/>
                  <a:pt x="39" y="99"/>
                  <a:pt x="41" y="97"/>
                </a:cubicBezTo>
                <a:cubicBezTo>
                  <a:pt x="42" y="103"/>
                  <a:pt x="46" y="107"/>
                  <a:pt x="53" y="107"/>
                </a:cubicBezTo>
                <a:cubicBezTo>
                  <a:pt x="56" y="107"/>
                  <a:pt x="59" y="105"/>
                  <a:pt x="62" y="104"/>
                </a:cubicBezTo>
                <a:cubicBezTo>
                  <a:pt x="65" y="103"/>
                  <a:pt x="69" y="102"/>
                  <a:pt x="71" y="101"/>
                </a:cubicBezTo>
                <a:cubicBezTo>
                  <a:pt x="72" y="100"/>
                  <a:pt x="72" y="100"/>
                  <a:pt x="73" y="100"/>
                </a:cubicBezTo>
                <a:cubicBezTo>
                  <a:pt x="82" y="94"/>
                  <a:pt x="83" y="83"/>
                  <a:pt x="78" y="75"/>
                </a:cubicBezTo>
                <a:cubicBezTo>
                  <a:pt x="79" y="75"/>
                  <a:pt x="80" y="73"/>
                  <a:pt x="81" y="73"/>
                </a:cubicBezTo>
                <a:cubicBezTo>
                  <a:pt x="82" y="71"/>
                  <a:pt x="82" y="68"/>
                  <a:pt x="81" y="67"/>
                </a:cubicBezTo>
                <a:cubicBezTo>
                  <a:pt x="80" y="66"/>
                  <a:pt x="80" y="66"/>
                  <a:pt x="79" y="65"/>
                </a:cubicBezTo>
                <a:cubicBezTo>
                  <a:pt x="86" y="56"/>
                  <a:pt x="98" y="48"/>
                  <a:pt x="109" y="50"/>
                </a:cubicBezTo>
                <a:cubicBezTo>
                  <a:pt x="118" y="53"/>
                  <a:pt x="121" y="61"/>
                  <a:pt x="116" y="68"/>
                </a:cubicBezTo>
                <a:cubicBezTo>
                  <a:pt x="112" y="72"/>
                  <a:pt x="108" y="75"/>
                  <a:pt x="104" y="79"/>
                </a:cubicBezTo>
                <a:cubicBezTo>
                  <a:pt x="88" y="95"/>
                  <a:pt x="76" y="118"/>
                  <a:pt x="54" y="128"/>
                </a:cubicBezTo>
                <a:cubicBezTo>
                  <a:pt x="44" y="132"/>
                  <a:pt x="33" y="130"/>
                  <a:pt x="22" y="131"/>
                </a:cubicBezTo>
                <a:cubicBezTo>
                  <a:pt x="14" y="131"/>
                  <a:pt x="5" y="134"/>
                  <a:pt x="2" y="143"/>
                </a:cubicBezTo>
                <a:cubicBezTo>
                  <a:pt x="0" y="149"/>
                  <a:pt x="1" y="158"/>
                  <a:pt x="6" y="162"/>
                </a:cubicBezTo>
                <a:cubicBezTo>
                  <a:pt x="13" y="168"/>
                  <a:pt x="24" y="167"/>
                  <a:pt x="32" y="165"/>
                </a:cubicBezTo>
                <a:cubicBezTo>
                  <a:pt x="74" y="159"/>
                  <a:pt x="96" y="117"/>
                  <a:pt x="120" y="87"/>
                </a:cubicBezTo>
                <a:cubicBezTo>
                  <a:pt x="135" y="69"/>
                  <a:pt x="154" y="54"/>
                  <a:pt x="170" y="38"/>
                </a:cubicBezTo>
                <a:cubicBezTo>
                  <a:pt x="175" y="33"/>
                  <a:pt x="180" y="26"/>
                  <a:pt x="180" y="18"/>
                </a:cubicBezTo>
                <a:cubicBezTo>
                  <a:pt x="179" y="10"/>
                  <a:pt x="172" y="5"/>
                  <a:pt x="165" y="3"/>
                </a:cubicBezTo>
                <a:close/>
                <a:moveTo>
                  <a:pt x="76" y="68"/>
                </a:moveTo>
                <a:cubicBezTo>
                  <a:pt x="76" y="68"/>
                  <a:pt x="76" y="67"/>
                  <a:pt x="77" y="67"/>
                </a:cubicBezTo>
                <a:cubicBezTo>
                  <a:pt x="76" y="68"/>
                  <a:pt x="76" y="68"/>
                  <a:pt x="76" y="68"/>
                </a:cubicBezTo>
                <a:cubicBezTo>
                  <a:pt x="76" y="68"/>
                  <a:pt x="76" y="68"/>
                  <a:pt x="76" y="68"/>
                </a:cubicBezTo>
                <a:cubicBezTo>
                  <a:pt x="76" y="68"/>
                  <a:pt x="76" y="68"/>
                  <a:pt x="76" y="68"/>
                </a:cubicBezTo>
                <a:cubicBezTo>
                  <a:pt x="76" y="68"/>
                  <a:pt x="76" y="68"/>
                  <a:pt x="76" y="68"/>
                </a:cubicBezTo>
                <a:close/>
                <a:moveTo>
                  <a:pt x="75" y="71"/>
                </a:moveTo>
                <a:cubicBezTo>
                  <a:pt x="75" y="71"/>
                  <a:pt x="75" y="71"/>
                  <a:pt x="75" y="71"/>
                </a:cubicBezTo>
                <a:cubicBezTo>
                  <a:pt x="75" y="71"/>
                  <a:pt x="75" y="70"/>
                  <a:pt x="75" y="70"/>
                </a:cubicBezTo>
                <a:cubicBezTo>
                  <a:pt x="76" y="70"/>
                  <a:pt x="76" y="70"/>
                  <a:pt x="76" y="69"/>
                </a:cubicBezTo>
                <a:cubicBezTo>
                  <a:pt x="76" y="69"/>
                  <a:pt x="76" y="70"/>
                  <a:pt x="76" y="70"/>
                </a:cubicBezTo>
                <a:cubicBezTo>
                  <a:pt x="77" y="71"/>
                  <a:pt x="76" y="71"/>
                  <a:pt x="76" y="72"/>
                </a:cubicBezTo>
                <a:cubicBezTo>
                  <a:pt x="76" y="72"/>
                  <a:pt x="75" y="71"/>
                  <a:pt x="75" y="71"/>
                </a:cubicBezTo>
                <a:close/>
                <a:moveTo>
                  <a:pt x="41" y="76"/>
                </a:moveTo>
                <a:cubicBezTo>
                  <a:pt x="41" y="76"/>
                  <a:pt x="41" y="77"/>
                  <a:pt x="42" y="77"/>
                </a:cubicBezTo>
                <a:cubicBezTo>
                  <a:pt x="42" y="77"/>
                  <a:pt x="41" y="77"/>
                  <a:pt x="41" y="77"/>
                </a:cubicBezTo>
                <a:cubicBezTo>
                  <a:pt x="41" y="77"/>
                  <a:pt x="40" y="77"/>
                  <a:pt x="40" y="77"/>
                </a:cubicBezTo>
                <a:cubicBezTo>
                  <a:pt x="40" y="77"/>
                  <a:pt x="40" y="77"/>
                  <a:pt x="41" y="76"/>
                </a:cubicBezTo>
                <a:close/>
                <a:moveTo>
                  <a:pt x="45" y="74"/>
                </a:moveTo>
                <a:cubicBezTo>
                  <a:pt x="45" y="74"/>
                  <a:pt x="45" y="74"/>
                  <a:pt x="45" y="74"/>
                </a:cubicBezTo>
                <a:cubicBezTo>
                  <a:pt x="44" y="74"/>
                  <a:pt x="43" y="75"/>
                  <a:pt x="43" y="75"/>
                </a:cubicBezTo>
                <a:cubicBezTo>
                  <a:pt x="42" y="75"/>
                  <a:pt x="42" y="75"/>
                  <a:pt x="42" y="75"/>
                </a:cubicBezTo>
                <a:cubicBezTo>
                  <a:pt x="42" y="74"/>
                  <a:pt x="43" y="74"/>
                  <a:pt x="44" y="73"/>
                </a:cubicBezTo>
                <a:cubicBezTo>
                  <a:pt x="44" y="73"/>
                  <a:pt x="44" y="73"/>
                  <a:pt x="45" y="73"/>
                </a:cubicBezTo>
                <a:cubicBezTo>
                  <a:pt x="45" y="72"/>
                  <a:pt x="45" y="72"/>
                  <a:pt x="45" y="72"/>
                </a:cubicBezTo>
                <a:cubicBezTo>
                  <a:pt x="46" y="72"/>
                  <a:pt x="46" y="72"/>
                  <a:pt x="47" y="72"/>
                </a:cubicBezTo>
                <a:cubicBezTo>
                  <a:pt x="46" y="73"/>
                  <a:pt x="46" y="74"/>
                  <a:pt x="45" y="74"/>
                </a:cubicBezTo>
                <a:close/>
                <a:moveTo>
                  <a:pt x="61" y="102"/>
                </a:moveTo>
                <a:cubicBezTo>
                  <a:pt x="60" y="102"/>
                  <a:pt x="59" y="102"/>
                  <a:pt x="59" y="101"/>
                </a:cubicBezTo>
                <a:cubicBezTo>
                  <a:pt x="58" y="101"/>
                  <a:pt x="57" y="101"/>
                  <a:pt x="56" y="100"/>
                </a:cubicBezTo>
                <a:cubicBezTo>
                  <a:pt x="56" y="99"/>
                  <a:pt x="55" y="100"/>
                  <a:pt x="55" y="100"/>
                </a:cubicBezTo>
                <a:cubicBezTo>
                  <a:pt x="56" y="101"/>
                  <a:pt x="57" y="102"/>
                  <a:pt x="59" y="103"/>
                </a:cubicBezTo>
                <a:cubicBezTo>
                  <a:pt x="59" y="103"/>
                  <a:pt x="59" y="103"/>
                  <a:pt x="59" y="103"/>
                </a:cubicBezTo>
                <a:cubicBezTo>
                  <a:pt x="59" y="103"/>
                  <a:pt x="58" y="103"/>
                  <a:pt x="58" y="103"/>
                </a:cubicBezTo>
                <a:cubicBezTo>
                  <a:pt x="58" y="103"/>
                  <a:pt x="57" y="103"/>
                  <a:pt x="57" y="102"/>
                </a:cubicBezTo>
                <a:cubicBezTo>
                  <a:pt x="56" y="102"/>
                  <a:pt x="55" y="101"/>
                  <a:pt x="55" y="101"/>
                </a:cubicBezTo>
                <a:cubicBezTo>
                  <a:pt x="54" y="100"/>
                  <a:pt x="53" y="101"/>
                  <a:pt x="54" y="101"/>
                </a:cubicBezTo>
                <a:cubicBezTo>
                  <a:pt x="55" y="102"/>
                  <a:pt x="56" y="103"/>
                  <a:pt x="57" y="104"/>
                </a:cubicBezTo>
                <a:cubicBezTo>
                  <a:pt x="56" y="104"/>
                  <a:pt x="56" y="104"/>
                  <a:pt x="56" y="104"/>
                </a:cubicBezTo>
                <a:cubicBezTo>
                  <a:pt x="55" y="104"/>
                  <a:pt x="55" y="104"/>
                  <a:pt x="55" y="104"/>
                </a:cubicBezTo>
                <a:cubicBezTo>
                  <a:pt x="54" y="103"/>
                  <a:pt x="53" y="103"/>
                  <a:pt x="53" y="102"/>
                </a:cubicBezTo>
                <a:cubicBezTo>
                  <a:pt x="53" y="102"/>
                  <a:pt x="52" y="102"/>
                  <a:pt x="52" y="103"/>
                </a:cubicBezTo>
                <a:cubicBezTo>
                  <a:pt x="53" y="103"/>
                  <a:pt x="53" y="104"/>
                  <a:pt x="54" y="104"/>
                </a:cubicBezTo>
                <a:cubicBezTo>
                  <a:pt x="53" y="105"/>
                  <a:pt x="51" y="105"/>
                  <a:pt x="50" y="105"/>
                </a:cubicBezTo>
                <a:cubicBezTo>
                  <a:pt x="45" y="104"/>
                  <a:pt x="43" y="100"/>
                  <a:pt x="42" y="96"/>
                </a:cubicBezTo>
                <a:cubicBezTo>
                  <a:pt x="44" y="95"/>
                  <a:pt x="46" y="93"/>
                  <a:pt x="48" y="92"/>
                </a:cubicBezTo>
                <a:cubicBezTo>
                  <a:pt x="49" y="91"/>
                  <a:pt x="51" y="90"/>
                  <a:pt x="52" y="89"/>
                </a:cubicBezTo>
                <a:cubicBezTo>
                  <a:pt x="51" y="95"/>
                  <a:pt x="56" y="100"/>
                  <a:pt x="62" y="101"/>
                </a:cubicBezTo>
                <a:cubicBezTo>
                  <a:pt x="62" y="101"/>
                  <a:pt x="61" y="102"/>
                  <a:pt x="61" y="102"/>
                </a:cubicBezTo>
                <a:close/>
                <a:moveTo>
                  <a:pt x="77" y="80"/>
                </a:moveTo>
                <a:cubicBezTo>
                  <a:pt x="79" y="87"/>
                  <a:pt x="77" y="95"/>
                  <a:pt x="70" y="98"/>
                </a:cubicBezTo>
                <a:cubicBezTo>
                  <a:pt x="62" y="102"/>
                  <a:pt x="55" y="96"/>
                  <a:pt x="54" y="87"/>
                </a:cubicBezTo>
                <a:cubicBezTo>
                  <a:pt x="54" y="87"/>
                  <a:pt x="53" y="87"/>
                  <a:pt x="53" y="87"/>
                </a:cubicBezTo>
                <a:cubicBezTo>
                  <a:pt x="53" y="87"/>
                  <a:pt x="53" y="87"/>
                  <a:pt x="53" y="87"/>
                </a:cubicBezTo>
                <a:cubicBezTo>
                  <a:pt x="50" y="87"/>
                  <a:pt x="48" y="89"/>
                  <a:pt x="46" y="91"/>
                </a:cubicBezTo>
                <a:cubicBezTo>
                  <a:pt x="44" y="92"/>
                  <a:pt x="43" y="94"/>
                  <a:pt x="41" y="95"/>
                </a:cubicBezTo>
                <a:cubicBezTo>
                  <a:pt x="41" y="95"/>
                  <a:pt x="41" y="95"/>
                  <a:pt x="41" y="96"/>
                </a:cubicBezTo>
                <a:cubicBezTo>
                  <a:pt x="41" y="96"/>
                  <a:pt x="40" y="96"/>
                  <a:pt x="40" y="96"/>
                </a:cubicBezTo>
                <a:cubicBezTo>
                  <a:pt x="37" y="96"/>
                  <a:pt x="32" y="99"/>
                  <a:pt x="29" y="100"/>
                </a:cubicBezTo>
                <a:cubicBezTo>
                  <a:pt x="27" y="100"/>
                  <a:pt x="24" y="102"/>
                  <a:pt x="23" y="101"/>
                </a:cubicBezTo>
                <a:cubicBezTo>
                  <a:pt x="22" y="100"/>
                  <a:pt x="21" y="98"/>
                  <a:pt x="20" y="97"/>
                </a:cubicBezTo>
                <a:cubicBezTo>
                  <a:pt x="26" y="91"/>
                  <a:pt x="31" y="85"/>
                  <a:pt x="36" y="79"/>
                </a:cubicBezTo>
                <a:cubicBezTo>
                  <a:pt x="36" y="79"/>
                  <a:pt x="37" y="80"/>
                  <a:pt x="38" y="79"/>
                </a:cubicBezTo>
                <a:cubicBezTo>
                  <a:pt x="39" y="79"/>
                  <a:pt x="41" y="78"/>
                  <a:pt x="43" y="78"/>
                </a:cubicBezTo>
                <a:cubicBezTo>
                  <a:pt x="46" y="77"/>
                  <a:pt x="48" y="73"/>
                  <a:pt x="50" y="71"/>
                </a:cubicBezTo>
                <a:cubicBezTo>
                  <a:pt x="51" y="70"/>
                  <a:pt x="50" y="69"/>
                  <a:pt x="49" y="69"/>
                </a:cubicBezTo>
                <a:cubicBezTo>
                  <a:pt x="48" y="70"/>
                  <a:pt x="47" y="70"/>
                  <a:pt x="46" y="70"/>
                </a:cubicBezTo>
                <a:cubicBezTo>
                  <a:pt x="49" y="69"/>
                  <a:pt x="52" y="68"/>
                  <a:pt x="55" y="67"/>
                </a:cubicBezTo>
                <a:cubicBezTo>
                  <a:pt x="55" y="67"/>
                  <a:pt x="56" y="67"/>
                  <a:pt x="56" y="67"/>
                </a:cubicBezTo>
                <a:cubicBezTo>
                  <a:pt x="55" y="68"/>
                  <a:pt x="54" y="68"/>
                  <a:pt x="53" y="69"/>
                </a:cubicBezTo>
                <a:cubicBezTo>
                  <a:pt x="47" y="75"/>
                  <a:pt x="41" y="82"/>
                  <a:pt x="36" y="89"/>
                </a:cubicBezTo>
                <a:cubicBezTo>
                  <a:pt x="36" y="90"/>
                  <a:pt x="37" y="90"/>
                  <a:pt x="37" y="90"/>
                </a:cubicBezTo>
                <a:cubicBezTo>
                  <a:pt x="41" y="84"/>
                  <a:pt x="51" y="70"/>
                  <a:pt x="60" y="68"/>
                </a:cubicBezTo>
                <a:cubicBezTo>
                  <a:pt x="60" y="68"/>
                  <a:pt x="60" y="68"/>
                  <a:pt x="60" y="69"/>
                </a:cubicBezTo>
                <a:cubicBezTo>
                  <a:pt x="60" y="69"/>
                  <a:pt x="60" y="70"/>
                  <a:pt x="60" y="71"/>
                </a:cubicBezTo>
                <a:cubicBezTo>
                  <a:pt x="61" y="72"/>
                  <a:pt x="61" y="73"/>
                  <a:pt x="62" y="73"/>
                </a:cubicBezTo>
                <a:cubicBezTo>
                  <a:pt x="62" y="73"/>
                  <a:pt x="62" y="73"/>
                  <a:pt x="62" y="73"/>
                </a:cubicBezTo>
                <a:cubicBezTo>
                  <a:pt x="62" y="72"/>
                  <a:pt x="62" y="71"/>
                  <a:pt x="62" y="71"/>
                </a:cubicBezTo>
                <a:cubicBezTo>
                  <a:pt x="62" y="70"/>
                  <a:pt x="61" y="68"/>
                  <a:pt x="62" y="67"/>
                </a:cubicBezTo>
                <a:cubicBezTo>
                  <a:pt x="63" y="67"/>
                  <a:pt x="64" y="68"/>
                  <a:pt x="65" y="68"/>
                </a:cubicBezTo>
                <a:cubicBezTo>
                  <a:pt x="64" y="68"/>
                  <a:pt x="64" y="69"/>
                  <a:pt x="65" y="70"/>
                </a:cubicBezTo>
                <a:cubicBezTo>
                  <a:pt x="65" y="70"/>
                  <a:pt x="65" y="71"/>
                  <a:pt x="65" y="71"/>
                </a:cubicBezTo>
                <a:cubicBezTo>
                  <a:pt x="66" y="72"/>
                  <a:pt x="66" y="73"/>
                  <a:pt x="66" y="73"/>
                </a:cubicBezTo>
                <a:cubicBezTo>
                  <a:pt x="66" y="73"/>
                  <a:pt x="66" y="73"/>
                  <a:pt x="67" y="73"/>
                </a:cubicBezTo>
                <a:cubicBezTo>
                  <a:pt x="67" y="73"/>
                  <a:pt x="67" y="72"/>
                  <a:pt x="67" y="71"/>
                </a:cubicBezTo>
                <a:cubicBezTo>
                  <a:pt x="67" y="71"/>
                  <a:pt x="67" y="70"/>
                  <a:pt x="67" y="69"/>
                </a:cubicBezTo>
                <a:cubicBezTo>
                  <a:pt x="67" y="69"/>
                  <a:pt x="67" y="69"/>
                  <a:pt x="67" y="69"/>
                </a:cubicBezTo>
                <a:cubicBezTo>
                  <a:pt x="72" y="71"/>
                  <a:pt x="75" y="75"/>
                  <a:pt x="77" y="80"/>
                </a:cubicBezTo>
                <a:close/>
                <a:moveTo>
                  <a:pt x="79" y="69"/>
                </a:moveTo>
                <a:cubicBezTo>
                  <a:pt x="79" y="70"/>
                  <a:pt x="79" y="71"/>
                  <a:pt x="78" y="72"/>
                </a:cubicBezTo>
                <a:cubicBezTo>
                  <a:pt x="78" y="73"/>
                  <a:pt x="77" y="73"/>
                  <a:pt x="77" y="73"/>
                </a:cubicBezTo>
                <a:cubicBezTo>
                  <a:pt x="77" y="73"/>
                  <a:pt x="77" y="73"/>
                  <a:pt x="76" y="73"/>
                </a:cubicBezTo>
                <a:cubicBezTo>
                  <a:pt x="77" y="73"/>
                  <a:pt x="78" y="72"/>
                  <a:pt x="78" y="71"/>
                </a:cubicBezTo>
                <a:cubicBezTo>
                  <a:pt x="78" y="70"/>
                  <a:pt x="78" y="70"/>
                  <a:pt x="78" y="69"/>
                </a:cubicBezTo>
                <a:cubicBezTo>
                  <a:pt x="77" y="69"/>
                  <a:pt x="77" y="69"/>
                  <a:pt x="77" y="69"/>
                </a:cubicBezTo>
                <a:cubicBezTo>
                  <a:pt x="77" y="68"/>
                  <a:pt x="78" y="68"/>
                  <a:pt x="78" y="67"/>
                </a:cubicBezTo>
                <a:cubicBezTo>
                  <a:pt x="78" y="67"/>
                  <a:pt x="79" y="68"/>
                  <a:pt x="79" y="69"/>
                </a:cubicBezTo>
                <a:close/>
                <a:moveTo>
                  <a:pt x="177" y="22"/>
                </a:moveTo>
                <a:cubicBezTo>
                  <a:pt x="176" y="29"/>
                  <a:pt x="171" y="34"/>
                  <a:pt x="166" y="38"/>
                </a:cubicBezTo>
                <a:cubicBezTo>
                  <a:pt x="158" y="46"/>
                  <a:pt x="150" y="52"/>
                  <a:pt x="142" y="60"/>
                </a:cubicBezTo>
                <a:cubicBezTo>
                  <a:pt x="127" y="75"/>
                  <a:pt x="114" y="91"/>
                  <a:pt x="101" y="108"/>
                </a:cubicBezTo>
                <a:cubicBezTo>
                  <a:pt x="89" y="124"/>
                  <a:pt x="76" y="141"/>
                  <a:pt x="59" y="152"/>
                </a:cubicBezTo>
                <a:cubicBezTo>
                  <a:pt x="49" y="158"/>
                  <a:pt x="39" y="163"/>
                  <a:pt x="28" y="164"/>
                </a:cubicBezTo>
                <a:cubicBezTo>
                  <a:pt x="23" y="164"/>
                  <a:pt x="18" y="164"/>
                  <a:pt x="14" y="163"/>
                </a:cubicBezTo>
                <a:cubicBezTo>
                  <a:pt x="6" y="161"/>
                  <a:pt x="2" y="154"/>
                  <a:pt x="4" y="146"/>
                </a:cubicBezTo>
                <a:cubicBezTo>
                  <a:pt x="6" y="133"/>
                  <a:pt x="22" y="133"/>
                  <a:pt x="33" y="133"/>
                </a:cubicBezTo>
                <a:cubicBezTo>
                  <a:pt x="42" y="134"/>
                  <a:pt x="50" y="132"/>
                  <a:pt x="58" y="128"/>
                </a:cubicBezTo>
                <a:cubicBezTo>
                  <a:pt x="76" y="119"/>
                  <a:pt x="87" y="102"/>
                  <a:pt x="100" y="87"/>
                </a:cubicBezTo>
                <a:cubicBezTo>
                  <a:pt x="103" y="83"/>
                  <a:pt x="107" y="79"/>
                  <a:pt x="111" y="75"/>
                </a:cubicBezTo>
                <a:cubicBezTo>
                  <a:pt x="114" y="73"/>
                  <a:pt x="117" y="70"/>
                  <a:pt x="119" y="67"/>
                </a:cubicBezTo>
                <a:cubicBezTo>
                  <a:pt x="122" y="61"/>
                  <a:pt x="120" y="54"/>
                  <a:pt x="115" y="51"/>
                </a:cubicBezTo>
                <a:cubicBezTo>
                  <a:pt x="102" y="42"/>
                  <a:pt x="85" y="54"/>
                  <a:pt x="78" y="65"/>
                </a:cubicBezTo>
                <a:cubicBezTo>
                  <a:pt x="77" y="65"/>
                  <a:pt x="77" y="65"/>
                  <a:pt x="76" y="65"/>
                </a:cubicBezTo>
                <a:cubicBezTo>
                  <a:pt x="78" y="48"/>
                  <a:pt x="88" y="32"/>
                  <a:pt x="102" y="21"/>
                </a:cubicBezTo>
                <a:cubicBezTo>
                  <a:pt x="112" y="14"/>
                  <a:pt x="123" y="9"/>
                  <a:pt x="134" y="6"/>
                </a:cubicBezTo>
                <a:cubicBezTo>
                  <a:pt x="145" y="4"/>
                  <a:pt x="158" y="1"/>
                  <a:pt x="168" y="7"/>
                </a:cubicBezTo>
                <a:cubicBezTo>
                  <a:pt x="174" y="10"/>
                  <a:pt x="178" y="15"/>
                  <a:pt x="177" y="22"/>
                </a:cubicBezTo>
                <a:close/>
              </a:path>
            </a:pathLst>
          </a:custGeom>
          <a:solidFill>
            <a:srgbClr val="FFFFFF">
              <a:alpha val="100000"/>
            </a:srgbClr>
          </a:solidFill>
          <a:ln w="9525">
            <a:noFill/>
          </a:ln>
        </p:spPr>
        <p:txBody>
          <a:bodyPr/>
          <a:lstStyle/>
          <a:p>
            <a:endParaRPr lang="zh-CN" altLang="en-US"/>
          </a:p>
        </p:txBody>
      </p:sp>
      <p:sp>
        <p:nvSpPr>
          <p:cNvPr id="24715" name="Freeform 400"/>
          <p:cNvSpPr>
            <a:spLocks noEditPoints="1"/>
          </p:cNvSpPr>
          <p:nvPr/>
        </p:nvSpPr>
        <p:spPr>
          <a:xfrm>
            <a:off x="10971213" y="1443038"/>
            <a:ext cx="1149350" cy="1265237"/>
          </a:xfrm>
          <a:custGeom>
            <a:avLst/>
            <a:gdLst>
              <a:gd name="txL" fmla="*/ 0 w 149"/>
              <a:gd name="txT" fmla="*/ 0 h 164"/>
              <a:gd name="txR" fmla="*/ 149 w 149"/>
              <a:gd name="txB" fmla="*/ 164 h 164"/>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49" h="164">
                <a:moveTo>
                  <a:pt x="2" y="80"/>
                </a:moveTo>
                <a:cubicBezTo>
                  <a:pt x="3" y="66"/>
                  <a:pt x="5" y="50"/>
                  <a:pt x="11" y="37"/>
                </a:cubicBezTo>
                <a:cubicBezTo>
                  <a:pt x="14" y="33"/>
                  <a:pt x="16" y="31"/>
                  <a:pt x="21" y="29"/>
                </a:cubicBezTo>
                <a:cubicBezTo>
                  <a:pt x="29" y="25"/>
                  <a:pt x="38" y="23"/>
                  <a:pt x="47" y="20"/>
                </a:cubicBezTo>
                <a:cubicBezTo>
                  <a:pt x="47" y="20"/>
                  <a:pt x="47" y="20"/>
                  <a:pt x="47" y="20"/>
                </a:cubicBezTo>
                <a:cubicBezTo>
                  <a:pt x="50" y="13"/>
                  <a:pt x="57" y="13"/>
                  <a:pt x="64" y="15"/>
                </a:cubicBezTo>
                <a:cubicBezTo>
                  <a:pt x="73" y="0"/>
                  <a:pt x="107" y="25"/>
                  <a:pt x="114" y="32"/>
                </a:cubicBezTo>
                <a:cubicBezTo>
                  <a:pt x="121" y="37"/>
                  <a:pt x="131" y="47"/>
                  <a:pt x="123" y="56"/>
                </a:cubicBezTo>
                <a:cubicBezTo>
                  <a:pt x="129" y="61"/>
                  <a:pt x="138" y="67"/>
                  <a:pt x="143" y="73"/>
                </a:cubicBezTo>
                <a:cubicBezTo>
                  <a:pt x="149" y="82"/>
                  <a:pt x="144" y="94"/>
                  <a:pt x="143" y="103"/>
                </a:cubicBezTo>
                <a:cubicBezTo>
                  <a:pt x="143" y="110"/>
                  <a:pt x="142" y="117"/>
                  <a:pt x="141" y="124"/>
                </a:cubicBezTo>
                <a:cubicBezTo>
                  <a:pt x="140" y="131"/>
                  <a:pt x="140" y="139"/>
                  <a:pt x="138" y="145"/>
                </a:cubicBezTo>
                <a:cubicBezTo>
                  <a:pt x="135" y="156"/>
                  <a:pt x="121" y="155"/>
                  <a:pt x="112" y="157"/>
                </a:cubicBezTo>
                <a:cubicBezTo>
                  <a:pt x="105" y="158"/>
                  <a:pt x="98" y="160"/>
                  <a:pt x="90" y="161"/>
                </a:cubicBezTo>
                <a:cubicBezTo>
                  <a:pt x="85" y="162"/>
                  <a:pt x="79" y="164"/>
                  <a:pt x="74" y="162"/>
                </a:cubicBezTo>
                <a:cubicBezTo>
                  <a:pt x="70" y="160"/>
                  <a:pt x="66" y="157"/>
                  <a:pt x="63" y="154"/>
                </a:cubicBezTo>
                <a:cubicBezTo>
                  <a:pt x="56" y="149"/>
                  <a:pt x="50" y="144"/>
                  <a:pt x="43" y="139"/>
                </a:cubicBezTo>
                <a:cubicBezTo>
                  <a:pt x="32" y="129"/>
                  <a:pt x="18" y="121"/>
                  <a:pt x="8" y="110"/>
                </a:cubicBezTo>
                <a:cubicBezTo>
                  <a:pt x="0" y="102"/>
                  <a:pt x="1" y="91"/>
                  <a:pt x="2" y="80"/>
                </a:cubicBezTo>
                <a:close/>
                <a:moveTo>
                  <a:pt x="97" y="35"/>
                </a:moveTo>
                <a:cubicBezTo>
                  <a:pt x="101" y="39"/>
                  <a:pt x="107" y="44"/>
                  <a:pt x="109" y="50"/>
                </a:cubicBezTo>
                <a:cubicBezTo>
                  <a:pt x="110" y="47"/>
                  <a:pt x="111" y="44"/>
                  <a:pt x="108" y="39"/>
                </a:cubicBezTo>
                <a:cubicBezTo>
                  <a:pt x="107" y="37"/>
                  <a:pt x="102" y="34"/>
                  <a:pt x="100" y="33"/>
                </a:cubicBezTo>
                <a:cubicBezTo>
                  <a:pt x="96" y="29"/>
                  <a:pt x="91" y="26"/>
                  <a:pt x="86" y="24"/>
                </a:cubicBezTo>
                <a:cubicBezTo>
                  <a:pt x="83" y="22"/>
                  <a:pt x="75" y="17"/>
                  <a:pt x="70" y="18"/>
                </a:cubicBezTo>
                <a:cubicBezTo>
                  <a:pt x="82" y="23"/>
                  <a:pt x="93" y="31"/>
                  <a:pt x="97" y="35"/>
                </a:cubicBezTo>
                <a:close/>
                <a:moveTo>
                  <a:pt x="114" y="69"/>
                </a:moveTo>
                <a:cubicBezTo>
                  <a:pt x="111" y="71"/>
                  <a:pt x="108" y="71"/>
                  <a:pt x="104" y="71"/>
                </a:cubicBezTo>
                <a:cubicBezTo>
                  <a:pt x="105" y="71"/>
                  <a:pt x="105" y="72"/>
                  <a:pt x="106" y="72"/>
                </a:cubicBezTo>
                <a:cubicBezTo>
                  <a:pt x="107" y="72"/>
                  <a:pt x="109" y="72"/>
                  <a:pt x="111" y="71"/>
                </a:cubicBezTo>
                <a:cubicBezTo>
                  <a:pt x="113" y="71"/>
                  <a:pt x="115" y="71"/>
                  <a:pt x="117" y="70"/>
                </a:cubicBezTo>
                <a:cubicBezTo>
                  <a:pt x="117" y="69"/>
                  <a:pt x="116" y="68"/>
                  <a:pt x="115" y="67"/>
                </a:cubicBezTo>
                <a:cubicBezTo>
                  <a:pt x="115" y="67"/>
                  <a:pt x="114" y="68"/>
                  <a:pt x="114" y="69"/>
                </a:cubicBezTo>
                <a:close/>
                <a:moveTo>
                  <a:pt x="101" y="67"/>
                </a:moveTo>
                <a:cubicBezTo>
                  <a:pt x="102" y="65"/>
                  <a:pt x="103" y="63"/>
                  <a:pt x="104" y="61"/>
                </a:cubicBezTo>
                <a:cubicBezTo>
                  <a:pt x="102" y="62"/>
                  <a:pt x="101" y="64"/>
                  <a:pt x="100" y="65"/>
                </a:cubicBezTo>
                <a:cubicBezTo>
                  <a:pt x="100" y="66"/>
                  <a:pt x="101" y="67"/>
                  <a:pt x="101" y="67"/>
                </a:cubicBezTo>
                <a:close/>
                <a:moveTo>
                  <a:pt x="97" y="72"/>
                </a:moveTo>
                <a:cubicBezTo>
                  <a:pt x="95" y="74"/>
                  <a:pt x="92" y="74"/>
                  <a:pt x="90" y="74"/>
                </a:cubicBezTo>
                <a:cubicBezTo>
                  <a:pt x="91" y="75"/>
                  <a:pt x="92" y="75"/>
                  <a:pt x="94" y="75"/>
                </a:cubicBezTo>
                <a:cubicBezTo>
                  <a:pt x="96" y="75"/>
                  <a:pt x="97" y="74"/>
                  <a:pt x="99" y="74"/>
                </a:cubicBezTo>
                <a:cubicBezTo>
                  <a:pt x="98" y="73"/>
                  <a:pt x="98" y="72"/>
                  <a:pt x="97" y="71"/>
                </a:cubicBezTo>
                <a:cubicBezTo>
                  <a:pt x="97" y="72"/>
                  <a:pt x="97" y="72"/>
                  <a:pt x="97" y="72"/>
                </a:cubicBezTo>
                <a:close/>
                <a:moveTo>
                  <a:pt x="85" y="69"/>
                </a:moveTo>
                <a:cubicBezTo>
                  <a:pt x="87" y="65"/>
                  <a:pt x="89" y="61"/>
                  <a:pt x="91" y="56"/>
                </a:cubicBezTo>
                <a:cubicBezTo>
                  <a:pt x="93" y="52"/>
                  <a:pt x="95" y="48"/>
                  <a:pt x="91" y="43"/>
                </a:cubicBezTo>
                <a:cubicBezTo>
                  <a:pt x="89" y="41"/>
                  <a:pt x="85" y="38"/>
                  <a:pt x="83" y="36"/>
                </a:cubicBezTo>
                <a:cubicBezTo>
                  <a:pt x="79" y="33"/>
                  <a:pt x="74" y="30"/>
                  <a:pt x="69" y="27"/>
                </a:cubicBezTo>
                <a:cubicBezTo>
                  <a:pt x="64" y="25"/>
                  <a:pt x="51" y="16"/>
                  <a:pt x="49" y="25"/>
                </a:cubicBezTo>
                <a:cubicBezTo>
                  <a:pt x="49" y="26"/>
                  <a:pt x="48" y="26"/>
                  <a:pt x="48" y="26"/>
                </a:cubicBezTo>
                <a:cubicBezTo>
                  <a:pt x="47" y="28"/>
                  <a:pt x="46" y="32"/>
                  <a:pt x="46" y="33"/>
                </a:cubicBezTo>
                <a:cubicBezTo>
                  <a:pt x="46" y="36"/>
                  <a:pt x="44" y="38"/>
                  <a:pt x="44" y="41"/>
                </a:cubicBezTo>
                <a:cubicBezTo>
                  <a:pt x="44" y="41"/>
                  <a:pt x="44" y="41"/>
                  <a:pt x="44" y="41"/>
                </a:cubicBezTo>
                <a:cubicBezTo>
                  <a:pt x="44" y="41"/>
                  <a:pt x="45" y="41"/>
                  <a:pt x="45" y="41"/>
                </a:cubicBezTo>
                <a:cubicBezTo>
                  <a:pt x="47" y="44"/>
                  <a:pt x="51" y="45"/>
                  <a:pt x="54" y="47"/>
                </a:cubicBezTo>
                <a:cubicBezTo>
                  <a:pt x="65" y="53"/>
                  <a:pt x="75" y="61"/>
                  <a:pt x="85" y="69"/>
                </a:cubicBezTo>
                <a:close/>
                <a:moveTo>
                  <a:pt x="43" y="34"/>
                </a:moveTo>
                <a:cubicBezTo>
                  <a:pt x="42" y="34"/>
                  <a:pt x="42" y="34"/>
                  <a:pt x="41" y="34"/>
                </a:cubicBezTo>
                <a:cubicBezTo>
                  <a:pt x="40" y="35"/>
                  <a:pt x="39" y="35"/>
                  <a:pt x="38" y="36"/>
                </a:cubicBezTo>
                <a:cubicBezTo>
                  <a:pt x="39" y="37"/>
                  <a:pt x="40" y="38"/>
                  <a:pt x="41" y="39"/>
                </a:cubicBezTo>
                <a:cubicBezTo>
                  <a:pt x="42" y="37"/>
                  <a:pt x="42" y="36"/>
                  <a:pt x="43" y="34"/>
                </a:cubicBezTo>
                <a:close/>
                <a:moveTo>
                  <a:pt x="117" y="61"/>
                </a:moveTo>
                <a:cubicBezTo>
                  <a:pt x="117" y="62"/>
                  <a:pt x="116" y="63"/>
                  <a:pt x="116" y="64"/>
                </a:cubicBezTo>
                <a:cubicBezTo>
                  <a:pt x="116" y="64"/>
                  <a:pt x="116" y="64"/>
                  <a:pt x="115" y="65"/>
                </a:cubicBezTo>
                <a:cubicBezTo>
                  <a:pt x="117" y="67"/>
                  <a:pt x="118" y="68"/>
                  <a:pt x="120" y="70"/>
                </a:cubicBezTo>
                <a:cubicBezTo>
                  <a:pt x="120" y="71"/>
                  <a:pt x="120" y="72"/>
                  <a:pt x="119" y="72"/>
                </a:cubicBezTo>
                <a:cubicBezTo>
                  <a:pt x="117" y="72"/>
                  <a:pt x="115" y="73"/>
                  <a:pt x="113" y="73"/>
                </a:cubicBezTo>
                <a:cubicBezTo>
                  <a:pt x="111" y="74"/>
                  <a:pt x="108" y="75"/>
                  <a:pt x="105" y="74"/>
                </a:cubicBezTo>
                <a:cubicBezTo>
                  <a:pt x="104" y="74"/>
                  <a:pt x="104" y="73"/>
                  <a:pt x="103" y="72"/>
                </a:cubicBezTo>
                <a:cubicBezTo>
                  <a:pt x="101" y="71"/>
                  <a:pt x="100" y="70"/>
                  <a:pt x="99" y="68"/>
                </a:cubicBezTo>
                <a:cubicBezTo>
                  <a:pt x="98" y="69"/>
                  <a:pt x="98" y="69"/>
                  <a:pt x="98" y="70"/>
                </a:cubicBezTo>
                <a:cubicBezTo>
                  <a:pt x="99" y="71"/>
                  <a:pt x="100" y="73"/>
                  <a:pt x="102" y="74"/>
                </a:cubicBezTo>
                <a:cubicBezTo>
                  <a:pt x="102" y="75"/>
                  <a:pt x="102" y="76"/>
                  <a:pt x="101" y="76"/>
                </a:cubicBezTo>
                <a:cubicBezTo>
                  <a:pt x="98" y="77"/>
                  <a:pt x="93" y="79"/>
                  <a:pt x="89" y="78"/>
                </a:cubicBezTo>
                <a:cubicBezTo>
                  <a:pt x="88" y="77"/>
                  <a:pt x="86" y="75"/>
                  <a:pt x="85" y="74"/>
                </a:cubicBezTo>
                <a:cubicBezTo>
                  <a:pt x="84" y="74"/>
                  <a:pt x="84" y="73"/>
                  <a:pt x="84" y="73"/>
                </a:cubicBezTo>
                <a:cubicBezTo>
                  <a:pt x="71" y="61"/>
                  <a:pt x="56" y="52"/>
                  <a:pt x="41" y="43"/>
                </a:cubicBezTo>
                <a:cubicBezTo>
                  <a:pt x="41" y="43"/>
                  <a:pt x="40" y="42"/>
                  <a:pt x="41" y="41"/>
                </a:cubicBezTo>
                <a:cubicBezTo>
                  <a:pt x="41" y="41"/>
                  <a:pt x="41" y="41"/>
                  <a:pt x="41" y="41"/>
                </a:cubicBezTo>
                <a:cubicBezTo>
                  <a:pt x="39" y="40"/>
                  <a:pt x="37" y="38"/>
                  <a:pt x="35" y="37"/>
                </a:cubicBezTo>
                <a:cubicBezTo>
                  <a:pt x="34" y="36"/>
                  <a:pt x="34" y="35"/>
                  <a:pt x="35" y="35"/>
                </a:cubicBezTo>
                <a:cubicBezTo>
                  <a:pt x="37" y="34"/>
                  <a:pt x="38" y="33"/>
                  <a:pt x="40" y="32"/>
                </a:cubicBezTo>
                <a:cubicBezTo>
                  <a:pt x="41" y="31"/>
                  <a:pt x="42" y="31"/>
                  <a:pt x="44" y="31"/>
                </a:cubicBezTo>
                <a:cubicBezTo>
                  <a:pt x="44" y="29"/>
                  <a:pt x="44" y="28"/>
                  <a:pt x="44" y="27"/>
                </a:cubicBezTo>
                <a:cubicBezTo>
                  <a:pt x="42" y="27"/>
                  <a:pt x="40" y="28"/>
                  <a:pt x="38" y="29"/>
                </a:cubicBezTo>
                <a:cubicBezTo>
                  <a:pt x="31" y="31"/>
                  <a:pt x="24" y="32"/>
                  <a:pt x="31" y="41"/>
                </a:cubicBezTo>
                <a:cubicBezTo>
                  <a:pt x="36" y="46"/>
                  <a:pt x="44" y="50"/>
                  <a:pt x="51" y="55"/>
                </a:cubicBezTo>
                <a:cubicBezTo>
                  <a:pt x="57" y="60"/>
                  <a:pt x="64" y="65"/>
                  <a:pt x="71" y="69"/>
                </a:cubicBezTo>
                <a:cubicBezTo>
                  <a:pt x="77" y="74"/>
                  <a:pt x="83" y="78"/>
                  <a:pt x="90" y="80"/>
                </a:cubicBezTo>
                <a:cubicBezTo>
                  <a:pt x="99" y="82"/>
                  <a:pt x="107" y="80"/>
                  <a:pt x="115" y="78"/>
                </a:cubicBezTo>
                <a:cubicBezTo>
                  <a:pt x="118" y="78"/>
                  <a:pt x="126" y="77"/>
                  <a:pt x="128" y="76"/>
                </a:cubicBezTo>
                <a:cubicBezTo>
                  <a:pt x="130" y="73"/>
                  <a:pt x="128" y="73"/>
                  <a:pt x="126" y="70"/>
                </a:cubicBezTo>
                <a:cubicBezTo>
                  <a:pt x="123" y="67"/>
                  <a:pt x="120" y="64"/>
                  <a:pt x="117" y="61"/>
                </a:cubicBezTo>
                <a:close/>
                <a:moveTo>
                  <a:pt x="4" y="94"/>
                </a:moveTo>
                <a:cubicBezTo>
                  <a:pt x="5" y="109"/>
                  <a:pt x="22" y="118"/>
                  <a:pt x="33" y="127"/>
                </a:cubicBezTo>
                <a:cubicBezTo>
                  <a:pt x="45" y="136"/>
                  <a:pt x="56" y="145"/>
                  <a:pt x="68" y="154"/>
                </a:cubicBezTo>
                <a:cubicBezTo>
                  <a:pt x="76" y="161"/>
                  <a:pt x="83" y="159"/>
                  <a:pt x="93" y="157"/>
                </a:cubicBezTo>
                <a:cubicBezTo>
                  <a:pt x="100" y="156"/>
                  <a:pt x="107" y="155"/>
                  <a:pt x="115" y="153"/>
                </a:cubicBezTo>
                <a:cubicBezTo>
                  <a:pt x="125" y="151"/>
                  <a:pt x="133" y="152"/>
                  <a:pt x="136" y="140"/>
                </a:cubicBezTo>
                <a:cubicBezTo>
                  <a:pt x="137" y="133"/>
                  <a:pt x="137" y="125"/>
                  <a:pt x="138" y="118"/>
                </a:cubicBezTo>
                <a:cubicBezTo>
                  <a:pt x="139" y="111"/>
                  <a:pt x="140" y="104"/>
                  <a:pt x="141" y="97"/>
                </a:cubicBezTo>
                <a:cubicBezTo>
                  <a:pt x="141" y="91"/>
                  <a:pt x="143" y="85"/>
                  <a:pt x="142" y="79"/>
                </a:cubicBezTo>
                <a:cubicBezTo>
                  <a:pt x="141" y="74"/>
                  <a:pt x="135" y="71"/>
                  <a:pt x="131" y="67"/>
                </a:cubicBezTo>
                <a:cubicBezTo>
                  <a:pt x="128" y="64"/>
                  <a:pt x="124" y="61"/>
                  <a:pt x="121" y="58"/>
                </a:cubicBezTo>
                <a:cubicBezTo>
                  <a:pt x="120" y="58"/>
                  <a:pt x="120" y="59"/>
                  <a:pt x="119" y="59"/>
                </a:cubicBezTo>
                <a:cubicBezTo>
                  <a:pt x="125" y="64"/>
                  <a:pt x="139" y="75"/>
                  <a:pt x="128" y="79"/>
                </a:cubicBezTo>
                <a:cubicBezTo>
                  <a:pt x="123" y="81"/>
                  <a:pt x="116" y="81"/>
                  <a:pt x="110" y="82"/>
                </a:cubicBezTo>
                <a:cubicBezTo>
                  <a:pt x="105" y="83"/>
                  <a:pt x="100" y="85"/>
                  <a:pt x="95" y="84"/>
                </a:cubicBezTo>
                <a:cubicBezTo>
                  <a:pt x="85" y="83"/>
                  <a:pt x="77" y="78"/>
                  <a:pt x="70" y="73"/>
                </a:cubicBezTo>
                <a:cubicBezTo>
                  <a:pt x="60" y="66"/>
                  <a:pt x="50" y="58"/>
                  <a:pt x="40" y="51"/>
                </a:cubicBezTo>
                <a:cubicBezTo>
                  <a:pt x="35" y="47"/>
                  <a:pt x="25" y="42"/>
                  <a:pt x="24" y="35"/>
                </a:cubicBezTo>
                <a:cubicBezTo>
                  <a:pt x="24" y="33"/>
                  <a:pt x="25" y="32"/>
                  <a:pt x="26" y="30"/>
                </a:cubicBezTo>
                <a:cubicBezTo>
                  <a:pt x="26" y="30"/>
                  <a:pt x="26" y="30"/>
                  <a:pt x="25" y="31"/>
                </a:cubicBezTo>
                <a:cubicBezTo>
                  <a:pt x="20" y="33"/>
                  <a:pt x="16" y="35"/>
                  <a:pt x="14" y="40"/>
                </a:cubicBezTo>
                <a:cubicBezTo>
                  <a:pt x="12" y="44"/>
                  <a:pt x="11" y="47"/>
                  <a:pt x="11" y="50"/>
                </a:cubicBezTo>
                <a:cubicBezTo>
                  <a:pt x="7" y="64"/>
                  <a:pt x="4" y="79"/>
                  <a:pt x="4" y="94"/>
                </a:cubicBezTo>
                <a:close/>
              </a:path>
            </a:pathLst>
          </a:custGeom>
          <a:solidFill>
            <a:srgbClr val="FFFFFF">
              <a:alpha val="100000"/>
            </a:srgbClr>
          </a:solidFill>
          <a:ln w="9525">
            <a:noFill/>
          </a:ln>
        </p:spPr>
        <p:txBody>
          <a:bodyPr/>
          <a:lstStyle/>
          <a:p>
            <a:endParaRPr lang="zh-CN" altLang="en-US"/>
          </a:p>
        </p:txBody>
      </p:sp>
      <p:sp>
        <p:nvSpPr>
          <p:cNvPr id="24716" name="Freeform 401"/>
          <p:cNvSpPr>
            <a:spLocks noEditPoints="1"/>
          </p:cNvSpPr>
          <p:nvPr/>
        </p:nvSpPr>
        <p:spPr>
          <a:xfrm>
            <a:off x="11757025" y="2138363"/>
            <a:ext cx="193675" cy="493712"/>
          </a:xfrm>
          <a:custGeom>
            <a:avLst/>
            <a:gdLst>
              <a:gd name="txL" fmla="*/ 0 w 25"/>
              <a:gd name="txT" fmla="*/ 0 h 64"/>
              <a:gd name="txR" fmla="*/ 25 w 25"/>
              <a:gd name="txB" fmla="*/ 64 h 64"/>
            </a:gdLst>
            <a:ahLst/>
            <a:cxnLst>
              <a:cxn ang="0">
                <a:pos x="0"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25" h="64">
                <a:moveTo>
                  <a:pt x="0" y="56"/>
                </a:moveTo>
                <a:cubicBezTo>
                  <a:pt x="2" y="42"/>
                  <a:pt x="4" y="28"/>
                  <a:pt x="6" y="14"/>
                </a:cubicBezTo>
                <a:cubicBezTo>
                  <a:pt x="6" y="11"/>
                  <a:pt x="6" y="5"/>
                  <a:pt x="8" y="3"/>
                </a:cubicBezTo>
                <a:cubicBezTo>
                  <a:pt x="10" y="1"/>
                  <a:pt x="14" y="1"/>
                  <a:pt x="17" y="0"/>
                </a:cubicBezTo>
                <a:cubicBezTo>
                  <a:pt x="22" y="0"/>
                  <a:pt x="24" y="1"/>
                  <a:pt x="23" y="6"/>
                </a:cubicBezTo>
                <a:cubicBezTo>
                  <a:pt x="20" y="20"/>
                  <a:pt x="18" y="35"/>
                  <a:pt x="15" y="49"/>
                </a:cubicBezTo>
                <a:cubicBezTo>
                  <a:pt x="19" y="51"/>
                  <a:pt x="22" y="55"/>
                  <a:pt x="25" y="58"/>
                </a:cubicBezTo>
                <a:cubicBezTo>
                  <a:pt x="25" y="59"/>
                  <a:pt x="25" y="60"/>
                  <a:pt x="24" y="60"/>
                </a:cubicBezTo>
                <a:cubicBezTo>
                  <a:pt x="19" y="61"/>
                  <a:pt x="14" y="63"/>
                  <a:pt x="9" y="64"/>
                </a:cubicBezTo>
                <a:cubicBezTo>
                  <a:pt x="7" y="64"/>
                  <a:pt x="4" y="64"/>
                  <a:pt x="2" y="62"/>
                </a:cubicBezTo>
                <a:cubicBezTo>
                  <a:pt x="1" y="60"/>
                  <a:pt x="1" y="59"/>
                  <a:pt x="1" y="57"/>
                </a:cubicBezTo>
                <a:cubicBezTo>
                  <a:pt x="1" y="57"/>
                  <a:pt x="0" y="56"/>
                  <a:pt x="0" y="56"/>
                </a:cubicBezTo>
                <a:close/>
                <a:moveTo>
                  <a:pt x="17" y="21"/>
                </a:moveTo>
                <a:cubicBezTo>
                  <a:pt x="18" y="17"/>
                  <a:pt x="20" y="9"/>
                  <a:pt x="20" y="5"/>
                </a:cubicBezTo>
                <a:cubicBezTo>
                  <a:pt x="19" y="4"/>
                  <a:pt x="20" y="4"/>
                  <a:pt x="19" y="3"/>
                </a:cubicBezTo>
                <a:cubicBezTo>
                  <a:pt x="19" y="3"/>
                  <a:pt x="15" y="4"/>
                  <a:pt x="14" y="4"/>
                </a:cubicBezTo>
                <a:cubicBezTo>
                  <a:pt x="12" y="5"/>
                  <a:pt x="13" y="3"/>
                  <a:pt x="11" y="6"/>
                </a:cubicBezTo>
                <a:cubicBezTo>
                  <a:pt x="10" y="8"/>
                  <a:pt x="10" y="12"/>
                  <a:pt x="9" y="14"/>
                </a:cubicBezTo>
                <a:cubicBezTo>
                  <a:pt x="9" y="19"/>
                  <a:pt x="8" y="23"/>
                  <a:pt x="7" y="28"/>
                </a:cubicBezTo>
                <a:cubicBezTo>
                  <a:pt x="6" y="35"/>
                  <a:pt x="5" y="43"/>
                  <a:pt x="4" y="50"/>
                </a:cubicBezTo>
                <a:cubicBezTo>
                  <a:pt x="5" y="50"/>
                  <a:pt x="5" y="50"/>
                  <a:pt x="5" y="49"/>
                </a:cubicBezTo>
                <a:cubicBezTo>
                  <a:pt x="6" y="49"/>
                  <a:pt x="6" y="49"/>
                  <a:pt x="6" y="49"/>
                </a:cubicBezTo>
                <a:cubicBezTo>
                  <a:pt x="6" y="49"/>
                  <a:pt x="6" y="49"/>
                  <a:pt x="6" y="49"/>
                </a:cubicBezTo>
                <a:cubicBezTo>
                  <a:pt x="8" y="48"/>
                  <a:pt x="10" y="47"/>
                  <a:pt x="12" y="48"/>
                </a:cubicBezTo>
                <a:cubicBezTo>
                  <a:pt x="14" y="39"/>
                  <a:pt x="15" y="30"/>
                  <a:pt x="17" y="21"/>
                </a:cubicBezTo>
                <a:close/>
                <a:moveTo>
                  <a:pt x="6" y="61"/>
                </a:moveTo>
                <a:cubicBezTo>
                  <a:pt x="8" y="61"/>
                  <a:pt x="12" y="60"/>
                  <a:pt x="14" y="59"/>
                </a:cubicBezTo>
                <a:cubicBezTo>
                  <a:pt x="16" y="59"/>
                  <a:pt x="18" y="58"/>
                  <a:pt x="21" y="58"/>
                </a:cubicBezTo>
                <a:cubicBezTo>
                  <a:pt x="18" y="54"/>
                  <a:pt x="13" y="49"/>
                  <a:pt x="8" y="52"/>
                </a:cubicBezTo>
                <a:cubicBezTo>
                  <a:pt x="6" y="54"/>
                  <a:pt x="2" y="59"/>
                  <a:pt x="6" y="61"/>
                </a:cubicBezTo>
                <a:close/>
              </a:path>
            </a:pathLst>
          </a:custGeom>
          <a:solidFill>
            <a:srgbClr val="FFFFFF">
              <a:alpha val="100000"/>
            </a:srgbClr>
          </a:solidFill>
          <a:ln w="9525">
            <a:noFill/>
          </a:ln>
        </p:spPr>
        <p:txBody>
          <a:bodyPr/>
          <a:lstStyle/>
          <a:p>
            <a:endParaRPr lang="zh-CN" altLang="en-US"/>
          </a:p>
        </p:txBody>
      </p:sp>
      <p:sp>
        <p:nvSpPr>
          <p:cNvPr id="24717" name="Freeform 402"/>
          <p:cNvSpPr/>
          <p:nvPr/>
        </p:nvSpPr>
        <p:spPr>
          <a:xfrm>
            <a:off x="11557000" y="2076450"/>
            <a:ext cx="123825" cy="569913"/>
          </a:xfrm>
          <a:custGeom>
            <a:avLst/>
            <a:gdLst>
              <a:gd name="txL" fmla="*/ 0 w 16"/>
              <a:gd name="txT" fmla="*/ 0 h 74"/>
              <a:gd name="txR" fmla="*/ 16 w 16"/>
              <a:gd name="txB" fmla="*/ 74 h 74"/>
            </a:gdLst>
            <a:ahLst/>
            <a:cxnLst>
              <a:cxn ang="0">
                <a:pos x="2147483646" y="2147483646"/>
              </a:cxn>
              <a:cxn ang="0">
                <a:pos x="2147483646" y="2147483646"/>
              </a:cxn>
              <a:cxn ang="0">
                <a:pos x="2147483646" y="0"/>
              </a:cxn>
              <a:cxn ang="0">
                <a:pos x="2147483646" y="2147483646"/>
              </a:cxn>
              <a:cxn ang="0">
                <a:pos x="2147483646" y="2147483646"/>
              </a:cxn>
              <a:cxn ang="0">
                <a:pos x="0" y="2147483646"/>
              </a:cxn>
              <a:cxn ang="0">
                <a:pos x="2147483646" y="2147483646"/>
              </a:cxn>
            </a:cxnLst>
            <a:rect l="txL" t="txT" r="txR" b="txB"/>
            <a:pathLst>
              <a:path w="16" h="74">
                <a:moveTo>
                  <a:pt x="9" y="38"/>
                </a:moveTo>
                <a:cubicBezTo>
                  <a:pt x="11" y="26"/>
                  <a:pt x="16" y="7"/>
                  <a:pt x="2" y="1"/>
                </a:cubicBezTo>
                <a:cubicBezTo>
                  <a:pt x="2" y="1"/>
                  <a:pt x="2" y="0"/>
                  <a:pt x="2" y="0"/>
                </a:cubicBezTo>
                <a:cubicBezTo>
                  <a:pt x="14" y="4"/>
                  <a:pt x="13" y="17"/>
                  <a:pt x="12" y="26"/>
                </a:cubicBezTo>
                <a:cubicBezTo>
                  <a:pt x="10" y="42"/>
                  <a:pt x="6" y="58"/>
                  <a:pt x="2" y="73"/>
                </a:cubicBezTo>
                <a:cubicBezTo>
                  <a:pt x="2" y="74"/>
                  <a:pt x="0" y="74"/>
                  <a:pt x="0" y="73"/>
                </a:cubicBezTo>
                <a:cubicBezTo>
                  <a:pt x="4" y="61"/>
                  <a:pt x="6" y="50"/>
                  <a:pt x="9" y="38"/>
                </a:cubicBezTo>
                <a:close/>
              </a:path>
            </a:pathLst>
          </a:custGeom>
          <a:solidFill>
            <a:srgbClr val="FFFFFF">
              <a:alpha val="100000"/>
            </a:srgbClr>
          </a:solidFill>
          <a:ln w="9525">
            <a:noFill/>
          </a:ln>
        </p:spPr>
        <p:txBody>
          <a:bodyPr/>
          <a:lstStyle/>
          <a:p>
            <a:endParaRPr lang="zh-CN" altLang="en-US"/>
          </a:p>
        </p:txBody>
      </p:sp>
      <p:sp>
        <p:nvSpPr>
          <p:cNvPr id="24718" name="Freeform 403"/>
          <p:cNvSpPr>
            <a:spLocks noEditPoints="1"/>
          </p:cNvSpPr>
          <p:nvPr/>
        </p:nvSpPr>
        <p:spPr>
          <a:xfrm>
            <a:off x="11209338" y="2206625"/>
            <a:ext cx="147637" cy="185738"/>
          </a:xfrm>
          <a:custGeom>
            <a:avLst/>
            <a:gdLst>
              <a:gd name="txL" fmla="*/ 0 w 19"/>
              <a:gd name="txT" fmla="*/ 0 h 24"/>
              <a:gd name="txR" fmla="*/ 19 w 19"/>
              <a:gd name="txB" fmla="*/ 24 h 24"/>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9" h="24">
                <a:moveTo>
                  <a:pt x="16" y="7"/>
                </a:moveTo>
                <a:cubicBezTo>
                  <a:pt x="19" y="11"/>
                  <a:pt x="18" y="16"/>
                  <a:pt x="15" y="19"/>
                </a:cubicBezTo>
                <a:cubicBezTo>
                  <a:pt x="14" y="24"/>
                  <a:pt x="7" y="24"/>
                  <a:pt x="4" y="21"/>
                </a:cubicBezTo>
                <a:cubicBezTo>
                  <a:pt x="0" y="17"/>
                  <a:pt x="1" y="9"/>
                  <a:pt x="4" y="5"/>
                </a:cubicBezTo>
                <a:cubicBezTo>
                  <a:pt x="8" y="0"/>
                  <a:pt x="14" y="2"/>
                  <a:pt x="16" y="7"/>
                </a:cubicBezTo>
                <a:close/>
                <a:moveTo>
                  <a:pt x="13" y="5"/>
                </a:moveTo>
                <a:cubicBezTo>
                  <a:pt x="13" y="5"/>
                  <a:pt x="13" y="6"/>
                  <a:pt x="13" y="6"/>
                </a:cubicBezTo>
                <a:cubicBezTo>
                  <a:pt x="13" y="6"/>
                  <a:pt x="13" y="6"/>
                  <a:pt x="14" y="6"/>
                </a:cubicBezTo>
                <a:cubicBezTo>
                  <a:pt x="14" y="7"/>
                  <a:pt x="14" y="7"/>
                  <a:pt x="14" y="8"/>
                </a:cubicBezTo>
                <a:cubicBezTo>
                  <a:pt x="14" y="7"/>
                  <a:pt x="14" y="7"/>
                  <a:pt x="14" y="7"/>
                </a:cubicBezTo>
                <a:cubicBezTo>
                  <a:pt x="15" y="7"/>
                  <a:pt x="15" y="7"/>
                  <a:pt x="15" y="7"/>
                </a:cubicBezTo>
                <a:cubicBezTo>
                  <a:pt x="14" y="6"/>
                  <a:pt x="14" y="6"/>
                  <a:pt x="13" y="5"/>
                </a:cubicBezTo>
                <a:close/>
                <a:moveTo>
                  <a:pt x="15" y="18"/>
                </a:moveTo>
                <a:cubicBezTo>
                  <a:pt x="15" y="17"/>
                  <a:pt x="15" y="17"/>
                  <a:pt x="15" y="17"/>
                </a:cubicBezTo>
                <a:cubicBezTo>
                  <a:pt x="16" y="16"/>
                  <a:pt x="16" y="14"/>
                  <a:pt x="16" y="13"/>
                </a:cubicBezTo>
                <a:cubicBezTo>
                  <a:pt x="16" y="11"/>
                  <a:pt x="16" y="9"/>
                  <a:pt x="15" y="8"/>
                </a:cubicBezTo>
                <a:cubicBezTo>
                  <a:pt x="13" y="11"/>
                  <a:pt x="11" y="15"/>
                  <a:pt x="9" y="19"/>
                </a:cubicBezTo>
                <a:cubicBezTo>
                  <a:pt x="9" y="20"/>
                  <a:pt x="7" y="19"/>
                  <a:pt x="8" y="18"/>
                </a:cubicBezTo>
                <a:cubicBezTo>
                  <a:pt x="9" y="15"/>
                  <a:pt x="11" y="12"/>
                  <a:pt x="13" y="9"/>
                </a:cubicBezTo>
                <a:cubicBezTo>
                  <a:pt x="12" y="9"/>
                  <a:pt x="12" y="9"/>
                  <a:pt x="11" y="8"/>
                </a:cubicBezTo>
                <a:cubicBezTo>
                  <a:pt x="11" y="9"/>
                  <a:pt x="10" y="10"/>
                  <a:pt x="9" y="11"/>
                </a:cubicBezTo>
                <a:cubicBezTo>
                  <a:pt x="8" y="14"/>
                  <a:pt x="7" y="16"/>
                  <a:pt x="7" y="19"/>
                </a:cubicBezTo>
                <a:cubicBezTo>
                  <a:pt x="9" y="21"/>
                  <a:pt x="13" y="21"/>
                  <a:pt x="15" y="18"/>
                </a:cubicBezTo>
                <a:close/>
                <a:moveTo>
                  <a:pt x="4" y="15"/>
                </a:moveTo>
                <a:cubicBezTo>
                  <a:pt x="4" y="16"/>
                  <a:pt x="5" y="17"/>
                  <a:pt x="5" y="17"/>
                </a:cubicBezTo>
                <a:cubicBezTo>
                  <a:pt x="6" y="13"/>
                  <a:pt x="8" y="7"/>
                  <a:pt x="12" y="5"/>
                </a:cubicBezTo>
                <a:cubicBezTo>
                  <a:pt x="11" y="3"/>
                  <a:pt x="9" y="3"/>
                  <a:pt x="6" y="5"/>
                </a:cubicBezTo>
                <a:cubicBezTo>
                  <a:pt x="4" y="8"/>
                  <a:pt x="3" y="12"/>
                  <a:pt x="4" y="15"/>
                </a:cubicBezTo>
                <a:close/>
              </a:path>
            </a:pathLst>
          </a:custGeom>
          <a:solidFill>
            <a:srgbClr val="FFFFFF">
              <a:alpha val="100000"/>
            </a:srgbClr>
          </a:solidFill>
          <a:ln w="9525">
            <a:noFill/>
          </a:ln>
        </p:spPr>
        <p:txBody>
          <a:bodyPr/>
          <a:lstStyle/>
          <a:p>
            <a:endParaRPr lang="zh-CN" altLang="en-US"/>
          </a:p>
        </p:txBody>
      </p:sp>
      <p:sp>
        <p:nvSpPr>
          <p:cNvPr id="24719" name="Freeform 404"/>
          <p:cNvSpPr/>
          <p:nvPr/>
        </p:nvSpPr>
        <p:spPr>
          <a:xfrm>
            <a:off x="11349038" y="2338388"/>
            <a:ext cx="38100" cy="38100"/>
          </a:xfrm>
          <a:custGeom>
            <a:avLst/>
            <a:gdLst>
              <a:gd name="txL" fmla="*/ 0 w 5"/>
              <a:gd name="txT" fmla="*/ 0 h 5"/>
              <a:gd name="txR" fmla="*/ 5 w 5"/>
              <a:gd name="txB" fmla="*/ 5 h 5"/>
            </a:gdLst>
            <a:ahLst/>
            <a:cxnLst>
              <a:cxn ang="0">
                <a:pos x="2147483646" y="0"/>
              </a:cxn>
              <a:cxn ang="0">
                <a:pos x="2147483646" y="0"/>
              </a:cxn>
              <a:cxn ang="0">
                <a:pos x="2147483646" y="2147483646"/>
              </a:cxn>
              <a:cxn ang="0">
                <a:pos x="2147483646" y="2147483646"/>
              </a:cxn>
              <a:cxn ang="0">
                <a:pos x="2147483646" y="2147483646"/>
              </a:cxn>
              <a:cxn ang="0">
                <a:pos x="0" y="2147483646"/>
              </a:cxn>
              <a:cxn ang="0">
                <a:pos x="0" y="2147483646"/>
              </a:cxn>
              <a:cxn ang="0">
                <a:pos x="2147483646" y="0"/>
              </a:cxn>
            </a:cxnLst>
            <a:rect l="txL" t="txT" r="txR" b="txB"/>
            <a:pathLst>
              <a:path w="5" h="5">
                <a:moveTo>
                  <a:pt x="1" y="0"/>
                </a:moveTo>
                <a:cubicBezTo>
                  <a:pt x="2" y="0"/>
                  <a:pt x="3" y="0"/>
                  <a:pt x="4" y="0"/>
                </a:cubicBezTo>
                <a:cubicBezTo>
                  <a:pt x="5" y="1"/>
                  <a:pt x="5" y="2"/>
                  <a:pt x="5" y="3"/>
                </a:cubicBezTo>
                <a:cubicBezTo>
                  <a:pt x="5" y="4"/>
                  <a:pt x="4" y="5"/>
                  <a:pt x="3" y="5"/>
                </a:cubicBezTo>
                <a:cubicBezTo>
                  <a:pt x="2" y="5"/>
                  <a:pt x="2" y="5"/>
                  <a:pt x="2" y="5"/>
                </a:cubicBezTo>
                <a:cubicBezTo>
                  <a:pt x="1" y="5"/>
                  <a:pt x="0" y="4"/>
                  <a:pt x="0" y="3"/>
                </a:cubicBezTo>
                <a:cubicBezTo>
                  <a:pt x="0" y="3"/>
                  <a:pt x="0" y="3"/>
                  <a:pt x="0" y="3"/>
                </a:cubicBezTo>
                <a:cubicBezTo>
                  <a:pt x="0" y="2"/>
                  <a:pt x="0" y="1"/>
                  <a:pt x="1" y="0"/>
                </a:cubicBezTo>
                <a:close/>
              </a:path>
            </a:pathLst>
          </a:custGeom>
          <a:solidFill>
            <a:srgbClr val="FFFFFF">
              <a:alpha val="100000"/>
            </a:srgbClr>
          </a:solidFill>
          <a:ln w="9525">
            <a:noFill/>
          </a:ln>
        </p:spPr>
        <p:txBody>
          <a:bodyPr/>
          <a:lstStyle/>
          <a:p>
            <a:endParaRPr lang="zh-CN" altLang="en-US"/>
          </a:p>
        </p:txBody>
      </p:sp>
      <p:sp>
        <p:nvSpPr>
          <p:cNvPr id="24720" name="Freeform 405"/>
          <p:cNvSpPr/>
          <p:nvPr/>
        </p:nvSpPr>
        <p:spPr>
          <a:xfrm>
            <a:off x="11371263" y="2260600"/>
            <a:ext cx="15875" cy="61913"/>
          </a:xfrm>
          <a:custGeom>
            <a:avLst/>
            <a:gdLst>
              <a:gd name="txL" fmla="*/ 0 w 2"/>
              <a:gd name="txT" fmla="*/ 0 h 8"/>
              <a:gd name="txR" fmla="*/ 2 w 2"/>
              <a:gd name="txB" fmla="*/ 8 h 8"/>
            </a:gdLst>
            <a:ahLst/>
            <a:cxnLst>
              <a:cxn ang="0">
                <a:pos x="0" y="2147483646"/>
              </a:cxn>
              <a:cxn ang="0">
                <a:pos x="0" y="2147483646"/>
              </a:cxn>
              <a:cxn ang="0">
                <a:pos x="0" y="0"/>
              </a:cxn>
              <a:cxn ang="0">
                <a:pos x="2147483646" y="0"/>
              </a:cxn>
              <a:cxn ang="0">
                <a:pos x="2147483646" y="2147483646"/>
              </a:cxn>
              <a:cxn ang="0">
                <a:pos x="2147483646" y="2147483646"/>
              </a:cxn>
              <a:cxn ang="0">
                <a:pos x="0" y="2147483646"/>
              </a:cxn>
            </a:cxnLst>
            <a:rect l="txL" t="txT" r="txR" b="txB"/>
            <a:pathLst>
              <a:path w="2" h="8">
                <a:moveTo>
                  <a:pt x="0" y="7"/>
                </a:moveTo>
                <a:cubicBezTo>
                  <a:pt x="0" y="6"/>
                  <a:pt x="0" y="5"/>
                  <a:pt x="0" y="3"/>
                </a:cubicBezTo>
                <a:cubicBezTo>
                  <a:pt x="0" y="2"/>
                  <a:pt x="0" y="1"/>
                  <a:pt x="0" y="0"/>
                </a:cubicBezTo>
                <a:cubicBezTo>
                  <a:pt x="0" y="0"/>
                  <a:pt x="1" y="0"/>
                  <a:pt x="1" y="0"/>
                </a:cubicBezTo>
                <a:cubicBezTo>
                  <a:pt x="2" y="1"/>
                  <a:pt x="2" y="2"/>
                  <a:pt x="2" y="3"/>
                </a:cubicBezTo>
                <a:cubicBezTo>
                  <a:pt x="2" y="5"/>
                  <a:pt x="2" y="6"/>
                  <a:pt x="1" y="7"/>
                </a:cubicBezTo>
                <a:cubicBezTo>
                  <a:pt x="1" y="8"/>
                  <a:pt x="0" y="7"/>
                  <a:pt x="0" y="7"/>
                </a:cubicBezTo>
                <a:close/>
              </a:path>
            </a:pathLst>
          </a:custGeom>
          <a:solidFill>
            <a:srgbClr val="FFFFFF">
              <a:alpha val="100000"/>
            </a:srgbClr>
          </a:solidFill>
          <a:ln w="9525">
            <a:noFill/>
          </a:ln>
        </p:spPr>
        <p:txBody>
          <a:bodyPr/>
          <a:lstStyle/>
          <a:p>
            <a:endParaRPr lang="zh-CN" altLang="en-US"/>
          </a:p>
        </p:txBody>
      </p:sp>
      <p:sp>
        <p:nvSpPr>
          <p:cNvPr id="24721" name="Freeform 156"/>
          <p:cNvSpPr/>
          <p:nvPr/>
        </p:nvSpPr>
        <p:spPr>
          <a:xfrm>
            <a:off x="815975" y="6573838"/>
            <a:ext cx="1357313" cy="31750"/>
          </a:xfrm>
          <a:custGeom>
            <a:avLst/>
            <a:gdLst>
              <a:gd name="txL" fmla="*/ 0 w 176"/>
              <a:gd name="txT" fmla="*/ 0 h 4"/>
              <a:gd name="txR" fmla="*/ 176 w 176"/>
              <a:gd name="txB" fmla="*/ 4 h 4"/>
            </a:gdLst>
            <a:ahLst/>
            <a:cxnLst>
              <a:cxn ang="0">
                <a:pos x="2147483646" y="2147483646"/>
              </a:cxn>
              <a:cxn ang="0">
                <a:pos x="2147483646" y="2147483646"/>
              </a:cxn>
              <a:cxn ang="0">
                <a:pos x="2147483646" y="2147483646"/>
              </a:cxn>
              <a:cxn ang="0">
                <a:pos x="2147483646" y="2147483646"/>
              </a:cxn>
              <a:cxn ang="0">
                <a:pos x="2147483646" y="2147483646"/>
              </a:cxn>
            </a:cxnLst>
            <a:rect l="txL" t="txT" r="txR" b="txB"/>
            <a:pathLst>
              <a:path w="176" h="4">
                <a:moveTo>
                  <a:pt x="1" y="2"/>
                </a:moveTo>
                <a:cubicBezTo>
                  <a:pt x="59" y="3"/>
                  <a:pt x="118" y="4"/>
                  <a:pt x="176" y="2"/>
                </a:cubicBezTo>
                <a:cubicBezTo>
                  <a:pt x="176" y="2"/>
                  <a:pt x="176" y="2"/>
                  <a:pt x="176" y="2"/>
                </a:cubicBezTo>
                <a:cubicBezTo>
                  <a:pt x="118" y="0"/>
                  <a:pt x="59" y="1"/>
                  <a:pt x="1" y="2"/>
                </a:cubicBezTo>
                <a:cubicBezTo>
                  <a:pt x="0" y="2"/>
                  <a:pt x="0" y="2"/>
                  <a:pt x="1" y="2"/>
                </a:cubicBezTo>
                <a:close/>
              </a:path>
            </a:pathLst>
          </a:custGeom>
          <a:solidFill>
            <a:srgbClr val="FFFFFF">
              <a:alpha val="100000"/>
            </a:srgbClr>
          </a:solidFill>
          <a:ln w="9525">
            <a:noFill/>
          </a:ln>
        </p:spPr>
        <p:txBody>
          <a:bodyPr/>
          <a:lstStyle/>
          <a:p>
            <a:endParaRPr lang="zh-CN" altLang="en-US"/>
          </a:p>
        </p:txBody>
      </p:sp>
      <p:sp>
        <p:nvSpPr>
          <p:cNvPr id="24722" name="Freeform 185"/>
          <p:cNvSpPr/>
          <p:nvPr/>
        </p:nvSpPr>
        <p:spPr>
          <a:xfrm>
            <a:off x="869950" y="6667500"/>
            <a:ext cx="1195388" cy="14288"/>
          </a:xfrm>
          <a:custGeom>
            <a:avLst/>
            <a:gdLst>
              <a:gd name="txL" fmla="*/ 0 w 155"/>
              <a:gd name="txT" fmla="*/ 0 h 2"/>
              <a:gd name="txR" fmla="*/ 155 w 155"/>
              <a:gd name="txB" fmla="*/ 2 h 2"/>
            </a:gdLst>
            <a:ahLst/>
            <a:cxnLst>
              <a:cxn ang="0">
                <a:pos x="2147483646" y="2147483646"/>
              </a:cxn>
              <a:cxn ang="0">
                <a:pos x="2147483646" y="2147483646"/>
              </a:cxn>
              <a:cxn ang="0">
                <a:pos x="2147483646" y="0"/>
              </a:cxn>
              <a:cxn ang="0">
                <a:pos x="2147483646" y="0"/>
              </a:cxn>
              <a:cxn ang="0">
                <a:pos x="2147483646" y="2147483646"/>
              </a:cxn>
            </a:cxnLst>
            <a:rect l="txL" t="txT" r="txR" b="txB"/>
            <a:pathLst>
              <a:path w="155" h="2">
                <a:moveTo>
                  <a:pt x="1" y="2"/>
                </a:moveTo>
                <a:cubicBezTo>
                  <a:pt x="52" y="2"/>
                  <a:pt x="103" y="2"/>
                  <a:pt x="154" y="2"/>
                </a:cubicBezTo>
                <a:cubicBezTo>
                  <a:pt x="155" y="2"/>
                  <a:pt x="155" y="0"/>
                  <a:pt x="154" y="0"/>
                </a:cubicBezTo>
                <a:cubicBezTo>
                  <a:pt x="103" y="0"/>
                  <a:pt x="52" y="0"/>
                  <a:pt x="1" y="0"/>
                </a:cubicBezTo>
                <a:cubicBezTo>
                  <a:pt x="0" y="0"/>
                  <a:pt x="0" y="2"/>
                  <a:pt x="1" y="2"/>
                </a:cubicBezTo>
                <a:close/>
              </a:path>
            </a:pathLst>
          </a:custGeom>
          <a:solidFill>
            <a:srgbClr val="FFFFFF">
              <a:alpha val="100000"/>
            </a:srgbClr>
          </a:solidFill>
          <a:ln w="9525">
            <a:noFill/>
          </a:ln>
        </p:spPr>
        <p:txBody>
          <a:bodyPr/>
          <a:lstStyle/>
          <a:p>
            <a:endParaRPr lang="zh-CN" altLang="en-US"/>
          </a:p>
        </p:txBody>
      </p:sp>
      <p:sp>
        <p:nvSpPr>
          <p:cNvPr id="24723" name="Freeform 518"/>
          <p:cNvSpPr/>
          <p:nvPr/>
        </p:nvSpPr>
        <p:spPr>
          <a:xfrm>
            <a:off x="368300" y="5895975"/>
            <a:ext cx="2058988" cy="777875"/>
          </a:xfrm>
          <a:custGeom>
            <a:avLst/>
            <a:gdLst>
              <a:gd name="txL" fmla="*/ 0 w 267"/>
              <a:gd name="txT" fmla="*/ 0 h 101"/>
              <a:gd name="txR" fmla="*/ 267 w 267"/>
              <a:gd name="txB" fmla="*/ 101 h 101"/>
            </a:gdLst>
            <a:ahLst/>
            <a:cxnLst>
              <a:cxn ang="0">
                <a:pos x="2147483646" y="0"/>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Lst>
            <a:rect l="txL" t="txT" r="txR" b="txB"/>
            <a:pathLst>
              <a:path w="267" h="101">
                <a:moveTo>
                  <a:pt x="265" y="0"/>
                </a:moveTo>
                <a:cubicBezTo>
                  <a:pt x="187" y="10"/>
                  <a:pt x="109" y="26"/>
                  <a:pt x="32" y="39"/>
                </a:cubicBezTo>
                <a:cubicBezTo>
                  <a:pt x="31" y="39"/>
                  <a:pt x="31" y="39"/>
                  <a:pt x="31" y="40"/>
                </a:cubicBezTo>
                <a:cubicBezTo>
                  <a:pt x="30" y="45"/>
                  <a:pt x="27" y="93"/>
                  <a:pt x="23" y="94"/>
                </a:cubicBezTo>
                <a:cubicBezTo>
                  <a:pt x="25" y="93"/>
                  <a:pt x="4" y="46"/>
                  <a:pt x="2" y="43"/>
                </a:cubicBezTo>
                <a:cubicBezTo>
                  <a:pt x="1" y="42"/>
                  <a:pt x="0" y="42"/>
                  <a:pt x="0" y="43"/>
                </a:cubicBezTo>
                <a:cubicBezTo>
                  <a:pt x="9" y="62"/>
                  <a:pt x="17" y="81"/>
                  <a:pt x="23" y="100"/>
                </a:cubicBezTo>
                <a:cubicBezTo>
                  <a:pt x="23" y="101"/>
                  <a:pt x="25" y="101"/>
                  <a:pt x="25" y="100"/>
                </a:cubicBezTo>
                <a:cubicBezTo>
                  <a:pt x="27" y="88"/>
                  <a:pt x="28" y="76"/>
                  <a:pt x="30" y="63"/>
                </a:cubicBezTo>
                <a:cubicBezTo>
                  <a:pt x="31" y="59"/>
                  <a:pt x="30" y="51"/>
                  <a:pt x="32" y="47"/>
                </a:cubicBezTo>
                <a:cubicBezTo>
                  <a:pt x="37" y="38"/>
                  <a:pt x="45" y="39"/>
                  <a:pt x="53" y="38"/>
                </a:cubicBezTo>
                <a:cubicBezTo>
                  <a:pt x="77" y="34"/>
                  <a:pt x="101" y="30"/>
                  <a:pt x="125" y="26"/>
                </a:cubicBezTo>
                <a:cubicBezTo>
                  <a:pt x="172" y="19"/>
                  <a:pt x="219" y="13"/>
                  <a:pt x="266" y="3"/>
                </a:cubicBezTo>
                <a:cubicBezTo>
                  <a:pt x="267" y="3"/>
                  <a:pt x="267" y="0"/>
                  <a:pt x="265" y="0"/>
                </a:cubicBezTo>
                <a:close/>
              </a:path>
            </a:pathLst>
          </a:custGeom>
          <a:solidFill>
            <a:srgbClr val="FFFFFF">
              <a:alpha val="100000"/>
            </a:srgbClr>
          </a:solidFill>
          <a:ln w="9525">
            <a:noFill/>
          </a:ln>
        </p:spPr>
        <p:txBody>
          <a:bodyPr/>
          <a:lstStyle/>
          <a:p>
            <a:endParaRPr lang="zh-CN" altLang="en-US"/>
          </a:p>
        </p:txBody>
      </p:sp>
      <p:sp>
        <p:nvSpPr>
          <p:cNvPr id="24724" name="Freeform 519"/>
          <p:cNvSpPr/>
          <p:nvPr/>
        </p:nvSpPr>
        <p:spPr>
          <a:xfrm>
            <a:off x="769938" y="6219825"/>
            <a:ext cx="184150" cy="292100"/>
          </a:xfrm>
          <a:custGeom>
            <a:avLst/>
            <a:gdLst>
              <a:gd name="txL" fmla="*/ 0 w 24"/>
              <a:gd name="txT" fmla="*/ 0 h 38"/>
              <a:gd name="txR" fmla="*/ 24 w 24"/>
              <a:gd name="txB" fmla="*/ 38 h 38"/>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24" h="38">
                <a:moveTo>
                  <a:pt x="11" y="14"/>
                </a:moveTo>
                <a:cubicBezTo>
                  <a:pt x="14" y="11"/>
                  <a:pt x="19" y="7"/>
                  <a:pt x="15" y="3"/>
                </a:cubicBezTo>
                <a:cubicBezTo>
                  <a:pt x="11" y="0"/>
                  <a:pt x="3" y="3"/>
                  <a:pt x="1" y="7"/>
                </a:cubicBezTo>
                <a:cubicBezTo>
                  <a:pt x="0" y="8"/>
                  <a:pt x="1" y="8"/>
                  <a:pt x="2" y="8"/>
                </a:cubicBezTo>
                <a:cubicBezTo>
                  <a:pt x="3" y="6"/>
                  <a:pt x="6" y="4"/>
                  <a:pt x="8" y="4"/>
                </a:cubicBezTo>
                <a:cubicBezTo>
                  <a:pt x="12" y="4"/>
                  <a:pt x="14" y="8"/>
                  <a:pt x="11" y="11"/>
                </a:cubicBezTo>
                <a:cubicBezTo>
                  <a:pt x="10" y="13"/>
                  <a:pt x="9" y="14"/>
                  <a:pt x="7" y="16"/>
                </a:cubicBezTo>
                <a:cubicBezTo>
                  <a:pt x="7" y="16"/>
                  <a:pt x="8" y="18"/>
                  <a:pt x="8" y="17"/>
                </a:cubicBezTo>
                <a:cubicBezTo>
                  <a:pt x="15" y="13"/>
                  <a:pt x="22" y="18"/>
                  <a:pt x="21" y="25"/>
                </a:cubicBezTo>
                <a:cubicBezTo>
                  <a:pt x="20" y="32"/>
                  <a:pt x="14" y="33"/>
                  <a:pt x="8" y="34"/>
                </a:cubicBezTo>
                <a:cubicBezTo>
                  <a:pt x="7" y="34"/>
                  <a:pt x="7" y="35"/>
                  <a:pt x="8" y="35"/>
                </a:cubicBezTo>
                <a:cubicBezTo>
                  <a:pt x="15" y="38"/>
                  <a:pt x="23" y="32"/>
                  <a:pt x="23" y="24"/>
                </a:cubicBezTo>
                <a:cubicBezTo>
                  <a:pt x="24" y="17"/>
                  <a:pt x="17" y="13"/>
                  <a:pt x="11" y="14"/>
                </a:cubicBezTo>
                <a:close/>
              </a:path>
            </a:pathLst>
          </a:custGeom>
          <a:solidFill>
            <a:srgbClr val="FFFFFF">
              <a:alpha val="100000"/>
            </a:srgbClr>
          </a:solidFill>
          <a:ln w="9525">
            <a:noFill/>
          </a:ln>
        </p:spPr>
        <p:txBody>
          <a:bodyPr/>
          <a:lstStyle/>
          <a:p>
            <a:endParaRPr lang="zh-CN" altLang="en-US"/>
          </a:p>
        </p:txBody>
      </p:sp>
      <p:sp>
        <p:nvSpPr>
          <p:cNvPr id="24725" name="Freeform 520"/>
          <p:cNvSpPr/>
          <p:nvPr/>
        </p:nvSpPr>
        <p:spPr>
          <a:xfrm>
            <a:off x="985838" y="6443663"/>
            <a:ext cx="53975" cy="161925"/>
          </a:xfrm>
          <a:custGeom>
            <a:avLst/>
            <a:gdLst>
              <a:gd name="txL" fmla="*/ 0 w 7"/>
              <a:gd name="txT" fmla="*/ 0 h 21"/>
              <a:gd name="txR" fmla="*/ 7 w 7"/>
              <a:gd name="txB" fmla="*/ 21 h 21"/>
            </a:gdLst>
            <a:ahLst/>
            <a:cxnLst>
              <a:cxn ang="0">
                <a:pos x="2147483646" y="2147483646"/>
              </a:cxn>
              <a:cxn ang="0">
                <a:pos x="0" y="2147483646"/>
              </a:cxn>
              <a:cxn ang="0">
                <a:pos x="2147483646" y="2147483646"/>
              </a:cxn>
              <a:cxn ang="0">
                <a:pos x="2147483646" y="2147483646"/>
              </a:cxn>
              <a:cxn ang="0">
                <a:pos x="2147483646" y="2147483646"/>
              </a:cxn>
            </a:cxnLst>
            <a:rect l="txL" t="txT" r="txR" b="txB"/>
            <a:pathLst>
              <a:path w="7" h="21">
                <a:moveTo>
                  <a:pt x="2" y="3"/>
                </a:moveTo>
                <a:cubicBezTo>
                  <a:pt x="2" y="9"/>
                  <a:pt x="0" y="15"/>
                  <a:pt x="0" y="20"/>
                </a:cubicBezTo>
                <a:cubicBezTo>
                  <a:pt x="0" y="21"/>
                  <a:pt x="1" y="21"/>
                  <a:pt x="1" y="21"/>
                </a:cubicBezTo>
                <a:cubicBezTo>
                  <a:pt x="4" y="15"/>
                  <a:pt x="3" y="9"/>
                  <a:pt x="6" y="4"/>
                </a:cubicBezTo>
                <a:cubicBezTo>
                  <a:pt x="7" y="1"/>
                  <a:pt x="2" y="0"/>
                  <a:pt x="2" y="3"/>
                </a:cubicBezTo>
                <a:close/>
              </a:path>
            </a:pathLst>
          </a:custGeom>
          <a:solidFill>
            <a:srgbClr val="FFFFFF">
              <a:alpha val="100000"/>
            </a:srgbClr>
          </a:solidFill>
          <a:ln w="9525">
            <a:noFill/>
          </a:ln>
        </p:spPr>
        <p:txBody>
          <a:bodyPr/>
          <a:lstStyle/>
          <a:p>
            <a:endParaRPr lang="zh-CN" altLang="en-US"/>
          </a:p>
        </p:txBody>
      </p:sp>
      <p:sp>
        <p:nvSpPr>
          <p:cNvPr id="24726" name="Freeform 521"/>
          <p:cNvSpPr/>
          <p:nvPr/>
        </p:nvSpPr>
        <p:spPr>
          <a:xfrm>
            <a:off x="1077913" y="6211888"/>
            <a:ext cx="76200" cy="239712"/>
          </a:xfrm>
          <a:custGeom>
            <a:avLst/>
            <a:gdLst>
              <a:gd name="txL" fmla="*/ 0 w 10"/>
              <a:gd name="txT" fmla="*/ 0 h 31"/>
              <a:gd name="txR" fmla="*/ 10 w 10"/>
              <a:gd name="txB" fmla="*/ 31 h 31"/>
            </a:gdLst>
            <a:ahLst/>
            <a:cxnLst>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0" h="31">
                <a:moveTo>
                  <a:pt x="5" y="1"/>
                </a:moveTo>
                <a:cubicBezTo>
                  <a:pt x="4" y="5"/>
                  <a:pt x="2" y="9"/>
                  <a:pt x="0" y="14"/>
                </a:cubicBezTo>
                <a:cubicBezTo>
                  <a:pt x="0" y="15"/>
                  <a:pt x="1" y="15"/>
                  <a:pt x="2" y="14"/>
                </a:cubicBezTo>
                <a:cubicBezTo>
                  <a:pt x="3" y="11"/>
                  <a:pt x="4" y="8"/>
                  <a:pt x="5" y="5"/>
                </a:cubicBezTo>
                <a:cubicBezTo>
                  <a:pt x="6" y="13"/>
                  <a:pt x="6" y="22"/>
                  <a:pt x="7" y="30"/>
                </a:cubicBezTo>
                <a:cubicBezTo>
                  <a:pt x="7" y="31"/>
                  <a:pt x="9" y="31"/>
                  <a:pt x="9" y="30"/>
                </a:cubicBezTo>
                <a:cubicBezTo>
                  <a:pt x="10" y="21"/>
                  <a:pt x="8" y="10"/>
                  <a:pt x="7" y="1"/>
                </a:cubicBezTo>
                <a:cubicBezTo>
                  <a:pt x="7" y="0"/>
                  <a:pt x="5" y="0"/>
                  <a:pt x="5" y="1"/>
                </a:cubicBezTo>
                <a:close/>
              </a:path>
            </a:pathLst>
          </a:custGeom>
          <a:solidFill>
            <a:srgbClr val="FFFFFF">
              <a:alpha val="100000"/>
            </a:srgbClr>
          </a:solidFill>
          <a:ln w="9525">
            <a:noFill/>
          </a:ln>
        </p:spPr>
        <p:txBody>
          <a:bodyPr/>
          <a:lstStyle/>
          <a:p>
            <a:endParaRPr lang="zh-CN" altLang="en-US"/>
          </a:p>
        </p:txBody>
      </p:sp>
      <p:sp>
        <p:nvSpPr>
          <p:cNvPr id="24727" name="Freeform 522"/>
          <p:cNvSpPr/>
          <p:nvPr/>
        </p:nvSpPr>
        <p:spPr>
          <a:xfrm>
            <a:off x="1154113" y="6196013"/>
            <a:ext cx="155575" cy="247650"/>
          </a:xfrm>
          <a:custGeom>
            <a:avLst/>
            <a:gdLst>
              <a:gd name="txL" fmla="*/ 0 w 20"/>
              <a:gd name="txT" fmla="*/ 0 h 32"/>
              <a:gd name="txR" fmla="*/ 20 w 20"/>
              <a:gd name="txB" fmla="*/ 32 h 32"/>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20" h="32">
                <a:moveTo>
                  <a:pt x="18" y="8"/>
                </a:moveTo>
                <a:cubicBezTo>
                  <a:pt x="19" y="6"/>
                  <a:pt x="19" y="4"/>
                  <a:pt x="18" y="2"/>
                </a:cubicBezTo>
                <a:cubicBezTo>
                  <a:pt x="18" y="1"/>
                  <a:pt x="16" y="0"/>
                  <a:pt x="16" y="2"/>
                </a:cubicBezTo>
                <a:cubicBezTo>
                  <a:pt x="16" y="4"/>
                  <a:pt x="16" y="6"/>
                  <a:pt x="16" y="8"/>
                </a:cubicBezTo>
                <a:cubicBezTo>
                  <a:pt x="16" y="12"/>
                  <a:pt x="14" y="15"/>
                  <a:pt x="11" y="17"/>
                </a:cubicBezTo>
                <a:cubicBezTo>
                  <a:pt x="4" y="21"/>
                  <a:pt x="6" y="8"/>
                  <a:pt x="7" y="4"/>
                </a:cubicBezTo>
                <a:cubicBezTo>
                  <a:pt x="7" y="4"/>
                  <a:pt x="6" y="4"/>
                  <a:pt x="5" y="4"/>
                </a:cubicBezTo>
                <a:cubicBezTo>
                  <a:pt x="5" y="9"/>
                  <a:pt x="0" y="24"/>
                  <a:pt x="10" y="19"/>
                </a:cubicBezTo>
                <a:cubicBezTo>
                  <a:pt x="13" y="18"/>
                  <a:pt x="15" y="16"/>
                  <a:pt x="16" y="13"/>
                </a:cubicBezTo>
                <a:cubicBezTo>
                  <a:pt x="17" y="15"/>
                  <a:pt x="17" y="16"/>
                  <a:pt x="17" y="18"/>
                </a:cubicBezTo>
                <a:cubicBezTo>
                  <a:pt x="17" y="22"/>
                  <a:pt x="16" y="27"/>
                  <a:pt x="18" y="32"/>
                </a:cubicBezTo>
                <a:cubicBezTo>
                  <a:pt x="18" y="32"/>
                  <a:pt x="19" y="32"/>
                  <a:pt x="19" y="31"/>
                </a:cubicBezTo>
                <a:cubicBezTo>
                  <a:pt x="20" y="27"/>
                  <a:pt x="19" y="22"/>
                  <a:pt x="19" y="18"/>
                </a:cubicBezTo>
                <a:cubicBezTo>
                  <a:pt x="19" y="14"/>
                  <a:pt x="19" y="11"/>
                  <a:pt x="18" y="8"/>
                </a:cubicBezTo>
                <a:close/>
              </a:path>
            </a:pathLst>
          </a:custGeom>
          <a:solidFill>
            <a:srgbClr val="FFFFFF">
              <a:alpha val="100000"/>
            </a:srgbClr>
          </a:solidFill>
          <a:ln w="9525">
            <a:noFill/>
          </a:ln>
        </p:spPr>
        <p:txBody>
          <a:bodyPr/>
          <a:lstStyle/>
          <a:p>
            <a:endParaRPr lang="zh-CN" altLang="en-US"/>
          </a:p>
        </p:txBody>
      </p:sp>
      <p:sp>
        <p:nvSpPr>
          <p:cNvPr id="24728" name="Freeform 523"/>
          <p:cNvSpPr/>
          <p:nvPr/>
        </p:nvSpPr>
        <p:spPr>
          <a:xfrm>
            <a:off x="1377950" y="6188075"/>
            <a:ext cx="77788" cy="209550"/>
          </a:xfrm>
          <a:custGeom>
            <a:avLst/>
            <a:gdLst>
              <a:gd name="txL" fmla="*/ 0 w 10"/>
              <a:gd name="txT" fmla="*/ 0 h 27"/>
              <a:gd name="txR" fmla="*/ 10 w 10"/>
              <a:gd name="txB" fmla="*/ 27 h 27"/>
            </a:gdLst>
            <a:ahLst/>
            <a:cxnLst>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0" h="27">
                <a:moveTo>
                  <a:pt x="5" y="1"/>
                </a:moveTo>
                <a:cubicBezTo>
                  <a:pt x="4" y="5"/>
                  <a:pt x="2" y="8"/>
                  <a:pt x="0" y="12"/>
                </a:cubicBezTo>
                <a:cubicBezTo>
                  <a:pt x="0" y="13"/>
                  <a:pt x="1" y="13"/>
                  <a:pt x="1" y="13"/>
                </a:cubicBezTo>
                <a:cubicBezTo>
                  <a:pt x="3" y="10"/>
                  <a:pt x="4" y="7"/>
                  <a:pt x="6" y="4"/>
                </a:cubicBezTo>
                <a:cubicBezTo>
                  <a:pt x="7" y="11"/>
                  <a:pt x="7" y="19"/>
                  <a:pt x="9" y="26"/>
                </a:cubicBezTo>
                <a:cubicBezTo>
                  <a:pt x="9" y="27"/>
                  <a:pt x="10" y="27"/>
                  <a:pt x="10" y="26"/>
                </a:cubicBezTo>
                <a:cubicBezTo>
                  <a:pt x="10" y="18"/>
                  <a:pt x="8" y="9"/>
                  <a:pt x="7" y="1"/>
                </a:cubicBezTo>
                <a:cubicBezTo>
                  <a:pt x="7" y="0"/>
                  <a:pt x="6" y="0"/>
                  <a:pt x="5" y="1"/>
                </a:cubicBezTo>
                <a:close/>
              </a:path>
            </a:pathLst>
          </a:custGeom>
          <a:solidFill>
            <a:srgbClr val="FFFFFF">
              <a:alpha val="100000"/>
            </a:srgbClr>
          </a:solidFill>
          <a:ln w="9525">
            <a:noFill/>
          </a:ln>
        </p:spPr>
        <p:txBody>
          <a:bodyPr/>
          <a:lstStyle/>
          <a:p>
            <a:endParaRPr lang="zh-CN" altLang="en-US"/>
          </a:p>
        </p:txBody>
      </p:sp>
      <p:sp>
        <p:nvSpPr>
          <p:cNvPr id="24729" name="Freeform 524"/>
          <p:cNvSpPr/>
          <p:nvPr/>
        </p:nvSpPr>
        <p:spPr>
          <a:xfrm>
            <a:off x="1485900" y="6157913"/>
            <a:ext cx="169863" cy="254000"/>
          </a:xfrm>
          <a:custGeom>
            <a:avLst/>
            <a:gdLst>
              <a:gd name="txL" fmla="*/ 0 w 22"/>
              <a:gd name="txT" fmla="*/ 0 h 33"/>
              <a:gd name="txR" fmla="*/ 22 w 22"/>
              <a:gd name="txB" fmla="*/ 33 h 33"/>
            </a:gdLst>
            <a:ahLst/>
            <a:cxnLst>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22" h="33">
                <a:moveTo>
                  <a:pt x="7" y="13"/>
                </a:moveTo>
                <a:cubicBezTo>
                  <a:pt x="6" y="11"/>
                  <a:pt x="4" y="8"/>
                  <a:pt x="4" y="6"/>
                </a:cubicBezTo>
                <a:cubicBezTo>
                  <a:pt x="3" y="2"/>
                  <a:pt x="9" y="2"/>
                  <a:pt x="12" y="1"/>
                </a:cubicBezTo>
                <a:cubicBezTo>
                  <a:pt x="13" y="1"/>
                  <a:pt x="12" y="0"/>
                  <a:pt x="11" y="0"/>
                </a:cubicBezTo>
                <a:cubicBezTo>
                  <a:pt x="8" y="1"/>
                  <a:pt x="4" y="2"/>
                  <a:pt x="1" y="3"/>
                </a:cubicBezTo>
                <a:cubicBezTo>
                  <a:pt x="0" y="3"/>
                  <a:pt x="0" y="4"/>
                  <a:pt x="1" y="4"/>
                </a:cubicBezTo>
                <a:cubicBezTo>
                  <a:pt x="3" y="7"/>
                  <a:pt x="4" y="11"/>
                  <a:pt x="5" y="15"/>
                </a:cubicBezTo>
                <a:cubicBezTo>
                  <a:pt x="6" y="16"/>
                  <a:pt x="7" y="16"/>
                  <a:pt x="7" y="15"/>
                </a:cubicBezTo>
                <a:cubicBezTo>
                  <a:pt x="11" y="11"/>
                  <a:pt x="14" y="12"/>
                  <a:pt x="16" y="19"/>
                </a:cubicBezTo>
                <a:cubicBezTo>
                  <a:pt x="16" y="22"/>
                  <a:pt x="15" y="24"/>
                  <a:pt x="13" y="26"/>
                </a:cubicBezTo>
                <a:cubicBezTo>
                  <a:pt x="13" y="27"/>
                  <a:pt x="9" y="32"/>
                  <a:pt x="7" y="30"/>
                </a:cubicBezTo>
                <a:cubicBezTo>
                  <a:pt x="7" y="29"/>
                  <a:pt x="7" y="29"/>
                  <a:pt x="7" y="30"/>
                </a:cubicBezTo>
                <a:cubicBezTo>
                  <a:pt x="7" y="32"/>
                  <a:pt x="7" y="32"/>
                  <a:pt x="8" y="33"/>
                </a:cubicBezTo>
                <a:cubicBezTo>
                  <a:pt x="8" y="33"/>
                  <a:pt x="9" y="33"/>
                  <a:pt x="10" y="33"/>
                </a:cubicBezTo>
                <a:cubicBezTo>
                  <a:pt x="15" y="29"/>
                  <a:pt x="22" y="22"/>
                  <a:pt x="18" y="15"/>
                </a:cubicBezTo>
                <a:cubicBezTo>
                  <a:pt x="15" y="11"/>
                  <a:pt x="10" y="10"/>
                  <a:pt x="7" y="13"/>
                </a:cubicBezTo>
                <a:close/>
              </a:path>
            </a:pathLst>
          </a:custGeom>
          <a:solidFill>
            <a:srgbClr val="FFFFFF">
              <a:alpha val="100000"/>
            </a:srgbClr>
          </a:solidFill>
          <a:ln w="9525">
            <a:noFill/>
          </a:ln>
        </p:spPr>
        <p:txBody>
          <a:bodyPr/>
          <a:lstStyle/>
          <a:p>
            <a:endParaRPr lang="zh-CN" altLang="en-US"/>
          </a:p>
        </p:txBody>
      </p:sp>
      <p:sp>
        <p:nvSpPr>
          <p:cNvPr id="24730" name="Freeform 525"/>
          <p:cNvSpPr/>
          <p:nvPr/>
        </p:nvSpPr>
        <p:spPr>
          <a:xfrm>
            <a:off x="1671638" y="6126163"/>
            <a:ext cx="146050" cy="209550"/>
          </a:xfrm>
          <a:custGeom>
            <a:avLst/>
            <a:gdLst>
              <a:gd name="txL" fmla="*/ 0 w 19"/>
              <a:gd name="txT" fmla="*/ 0 h 27"/>
              <a:gd name="txR" fmla="*/ 19 w 19"/>
              <a:gd name="txB" fmla="*/ 27 h 27"/>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9" h="27">
                <a:moveTo>
                  <a:pt x="10" y="4"/>
                </a:moveTo>
                <a:cubicBezTo>
                  <a:pt x="10" y="6"/>
                  <a:pt x="9" y="8"/>
                  <a:pt x="7" y="10"/>
                </a:cubicBezTo>
                <a:cubicBezTo>
                  <a:pt x="6" y="11"/>
                  <a:pt x="3" y="12"/>
                  <a:pt x="2" y="9"/>
                </a:cubicBezTo>
                <a:cubicBezTo>
                  <a:pt x="2" y="5"/>
                  <a:pt x="7" y="2"/>
                  <a:pt x="11" y="2"/>
                </a:cubicBezTo>
                <a:cubicBezTo>
                  <a:pt x="11" y="2"/>
                  <a:pt x="11" y="1"/>
                  <a:pt x="11" y="1"/>
                </a:cubicBezTo>
                <a:cubicBezTo>
                  <a:pt x="4" y="0"/>
                  <a:pt x="0" y="6"/>
                  <a:pt x="1" y="12"/>
                </a:cubicBezTo>
                <a:cubicBezTo>
                  <a:pt x="1" y="12"/>
                  <a:pt x="1" y="12"/>
                  <a:pt x="2" y="13"/>
                </a:cubicBezTo>
                <a:cubicBezTo>
                  <a:pt x="6" y="13"/>
                  <a:pt x="9" y="11"/>
                  <a:pt x="11" y="8"/>
                </a:cubicBezTo>
                <a:cubicBezTo>
                  <a:pt x="12" y="14"/>
                  <a:pt x="14" y="20"/>
                  <a:pt x="17" y="26"/>
                </a:cubicBezTo>
                <a:cubicBezTo>
                  <a:pt x="18" y="27"/>
                  <a:pt x="19" y="26"/>
                  <a:pt x="19" y="25"/>
                </a:cubicBezTo>
                <a:cubicBezTo>
                  <a:pt x="16" y="18"/>
                  <a:pt x="14" y="11"/>
                  <a:pt x="12" y="4"/>
                </a:cubicBezTo>
                <a:cubicBezTo>
                  <a:pt x="12" y="3"/>
                  <a:pt x="10" y="3"/>
                  <a:pt x="10" y="4"/>
                </a:cubicBezTo>
                <a:close/>
              </a:path>
            </a:pathLst>
          </a:custGeom>
          <a:solidFill>
            <a:srgbClr val="FFFFFF">
              <a:alpha val="100000"/>
            </a:srgbClr>
          </a:solidFill>
          <a:ln w="9525">
            <a:noFill/>
          </a:ln>
        </p:spPr>
        <p:txBody>
          <a:bodyPr/>
          <a:lstStyle/>
          <a:p>
            <a:endParaRPr lang="zh-CN" altLang="en-US"/>
          </a:p>
        </p:txBody>
      </p:sp>
      <p:sp>
        <p:nvSpPr>
          <p:cNvPr id="24731" name="Freeform 526"/>
          <p:cNvSpPr/>
          <p:nvPr/>
        </p:nvSpPr>
        <p:spPr>
          <a:xfrm>
            <a:off x="1825625" y="6103938"/>
            <a:ext cx="153988" cy="239712"/>
          </a:xfrm>
          <a:custGeom>
            <a:avLst/>
            <a:gdLst>
              <a:gd name="txL" fmla="*/ 0 w 20"/>
              <a:gd name="txT" fmla="*/ 0 h 31"/>
              <a:gd name="txR" fmla="*/ 20 w 20"/>
              <a:gd name="txB" fmla="*/ 31 h 31"/>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20" h="31">
                <a:moveTo>
                  <a:pt x="19" y="26"/>
                </a:moveTo>
                <a:cubicBezTo>
                  <a:pt x="14" y="26"/>
                  <a:pt x="10" y="26"/>
                  <a:pt x="9" y="20"/>
                </a:cubicBezTo>
                <a:cubicBezTo>
                  <a:pt x="9" y="16"/>
                  <a:pt x="11" y="12"/>
                  <a:pt x="10" y="8"/>
                </a:cubicBezTo>
                <a:cubicBezTo>
                  <a:pt x="9" y="3"/>
                  <a:pt x="5" y="0"/>
                  <a:pt x="1" y="3"/>
                </a:cubicBezTo>
                <a:cubicBezTo>
                  <a:pt x="0" y="4"/>
                  <a:pt x="1" y="5"/>
                  <a:pt x="2" y="4"/>
                </a:cubicBezTo>
                <a:cubicBezTo>
                  <a:pt x="4" y="2"/>
                  <a:pt x="7" y="5"/>
                  <a:pt x="8" y="7"/>
                </a:cubicBezTo>
                <a:cubicBezTo>
                  <a:pt x="9" y="8"/>
                  <a:pt x="8" y="10"/>
                  <a:pt x="8" y="11"/>
                </a:cubicBezTo>
                <a:cubicBezTo>
                  <a:pt x="8" y="14"/>
                  <a:pt x="7" y="16"/>
                  <a:pt x="7" y="18"/>
                </a:cubicBezTo>
                <a:cubicBezTo>
                  <a:pt x="6" y="21"/>
                  <a:pt x="7" y="24"/>
                  <a:pt x="8" y="26"/>
                </a:cubicBezTo>
                <a:cubicBezTo>
                  <a:pt x="11" y="29"/>
                  <a:pt x="17" y="31"/>
                  <a:pt x="20" y="27"/>
                </a:cubicBezTo>
                <a:cubicBezTo>
                  <a:pt x="20" y="26"/>
                  <a:pt x="20" y="26"/>
                  <a:pt x="19" y="26"/>
                </a:cubicBezTo>
                <a:close/>
              </a:path>
            </a:pathLst>
          </a:custGeom>
          <a:solidFill>
            <a:srgbClr val="FFFFFF">
              <a:alpha val="100000"/>
            </a:srgbClr>
          </a:solidFill>
          <a:ln w="9525">
            <a:noFill/>
          </a:ln>
        </p:spPr>
        <p:txBody>
          <a:bodyPr/>
          <a:lstStyle/>
          <a:p>
            <a:endParaRPr lang="zh-CN" altLang="en-US"/>
          </a:p>
        </p:txBody>
      </p:sp>
      <p:sp>
        <p:nvSpPr>
          <p:cNvPr id="24732" name="Freeform 527"/>
          <p:cNvSpPr>
            <a:spLocks noEditPoints="1"/>
          </p:cNvSpPr>
          <p:nvPr/>
        </p:nvSpPr>
        <p:spPr>
          <a:xfrm>
            <a:off x="1979613" y="6049963"/>
            <a:ext cx="139700" cy="223837"/>
          </a:xfrm>
          <a:custGeom>
            <a:avLst/>
            <a:gdLst>
              <a:gd name="txL" fmla="*/ 0 w 18"/>
              <a:gd name="txT" fmla="*/ 0 h 29"/>
              <a:gd name="txR" fmla="*/ 18 w 18"/>
              <a:gd name="txB" fmla="*/ 29 h 29"/>
            </a:gdLst>
            <a:ahLst/>
            <a:cxnLst>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8" h="29">
                <a:moveTo>
                  <a:pt x="6" y="21"/>
                </a:moveTo>
                <a:cubicBezTo>
                  <a:pt x="6" y="21"/>
                  <a:pt x="6" y="20"/>
                  <a:pt x="5" y="20"/>
                </a:cubicBezTo>
                <a:cubicBezTo>
                  <a:pt x="4" y="18"/>
                  <a:pt x="4" y="16"/>
                  <a:pt x="4" y="14"/>
                </a:cubicBezTo>
                <a:cubicBezTo>
                  <a:pt x="4" y="9"/>
                  <a:pt x="5" y="5"/>
                  <a:pt x="8" y="1"/>
                </a:cubicBezTo>
                <a:cubicBezTo>
                  <a:pt x="8" y="1"/>
                  <a:pt x="7" y="0"/>
                  <a:pt x="7" y="0"/>
                </a:cubicBezTo>
                <a:cubicBezTo>
                  <a:pt x="2" y="5"/>
                  <a:pt x="0" y="11"/>
                  <a:pt x="2" y="17"/>
                </a:cubicBezTo>
                <a:cubicBezTo>
                  <a:pt x="3" y="22"/>
                  <a:pt x="7" y="29"/>
                  <a:pt x="13" y="28"/>
                </a:cubicBezTo>
                <a:cubicBezTo>
                  <a:pt x="16" y="27"/>
                  <a:pt x="18" y="21"/>
                  <a:pt x="16" y="19"/>
                </a:cubicBezTo>
                <a:cubicBezTo>
                  <a:pt x="13" y="15"/>
                  <a:pt x="7" y="17"/>
                  <a:pt x="6" y="21"/>
                </a:cubicBezTo>
                <a:close/>
                <a:moveTo>
                  <a:pt x="7" y="22"/>
                </a:moveTo>
                <a:cubicBezTo>
                  <a:pt x="7" y="22"/>
                  <a:pt x="8" y="22"/>
                  <a:pt x="8" y="22"/>
                </a:cubicBezTo>
                <a:cubicBezTo>
                  <a:pt x="9" y="19"/>
                  <a:pt x="11" y="20"/>
                  <a:pt x="13" y="24"/>
                </a:cubicBezTo>
                <a:cubicBezTo>
                  <a:pt x="11" y="24"/>
                  <a:pt x="9" y="24"/>
                  <a:pt x="7" y="22"/>
                </a:cubicBezTo>
                <a:close/>
              </a:path>
            </a:pathLst>
          </a:custGeom>
          <a:solidFill>
            <a:srgbClr val="FFFFFF">
              <a:alpha val="100000"/>
            </a:srgbClr>
          </a:solidFill>
          <a:ln w="9525">
            <a:noFill/>
          </a:ln>
        </p:spPr>
        <p:txBody>
          <a:bodyPr/>
          <a:lstStyle/>
          <a:p>
            <a:endParaRPr lang="zh-CN" altLang="en-US"/>
          </a:p>
        </p:txBody>
      </p:sp>
      <p:sp>
        <p:nvSpPr>
          <p:cNvPr id="24733" name="Freeform 528"/>
          <p:cNvSpPr/>
          <p:nvPr/>
        </p:nvSpPr>
        <p:spPr>
          <a:xfrm>
            <a:off x="2127250" y="6011863"/>
            <a:ext cx="230188" cy="246062"/>
          </a:xfrm>
          <a:custGeom>
            <a:avLst/>
            <a:gdLst>
              <a:gd name="txL" fmla="*/ 0 w 30"/>
              <a:gd name="txT" fmla="*/ 0 h 32"/>
              <a:gd name="txR" fmla="*/ 30 w 30"/>
              <a:gd name="txB" fmla="*/ 32 h 32"/>
            </a:gdLst>
            <a:ahLst/>
            <a:cxnLst>
              <a:cxn ang="0">
                <a:pos x="2147483646" y="2147483646"/>
              </a:cxn>
              <a:cxn ang="0">
                <a:pos x="2147483646" y="2147483646"/>
              </a:cxn>
              <a:cxn ang="0">
                <a:pos x="2147483646" y="2147483646"/>
              </a:cxn>
              <a:cxn ang="0">
                <a:pos x="2147483646" y="2147483646"/>
              </a:cxn>
              <a:cxn ang="0">
                <a:pos x="2147483646" y="0"/>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30" h="32">
                <a:moveTo>
                  <a:pt x="16" y="11"/>
                </a:moveTo>
                <a:cubicBezTo>
                  <a:pt x="14" y="11"/>
                  <a:pt x="7" y="15"/>
                  <a:pt x="6" y="13"/>
                </a:cubicBezTo>
                <a:cubicBezTo>
                  <a:pt x="6" y="13"/>
                  <a:pt x="3" y="7"/>
                  <a:pt x="3" y="6"/>
                </a:cubicBezTo>
                <a:cubicBezTo>
                  <a:pt x="3" y="2"/>
                  <a:pt x="14" y="1"/>
                  <a:pt x="17" y="1"/>
                </a:cubicBezTo>
                <a:cubicBezTo>
                  <a:pt x="18" y="1"/>
                  <a:pt x="17" y="0"/>
                  <a:pt x="17" y="0"/>
                </a:cubicBezTo>
                <a:cubicBezTo>
                  <a:pt x="11" y="0"/>
                  <a:pt x="6" y="2"/>
                  <a:pt x="1" y="4"/>
                </a:cubicBezTo>
                <a:cubicBezTo>
                  <a:pt x="0" y="5"/>
                  <a:pt x="0" y="5"/>
                  <a:pt x="0" y="6"/>
                </a:cubicBezTo>
                <a:cubicBezTo>
                  <a:pt x="3" y="9"/>
                  <a:pt x="4" y="11"/>
                  <a:pt x="4" y="15"/>
                </a:cubicBezTo>
                <a:cubicBezTo>
                  <a:pt x="4" y="16"/>
                  <a:pt x="5" y="16"/>
                  <a:pt x="5" y="16"/>
                </a:cubicBezTo>
                <a:cubicBezTo>
                  <a:pt x="11" y="15"/>
                  <a:pt x="20" y="9"/>
                  <a:pt x="21" y="18"/>
                </a:cubicBezTo>
                <a:cubicBezTo>
                  <a:pt x="23" y="26"/>
                  <a:pt x="14" y="28"/>
                  <a:pt x="9" y="30"/>
                </a:cubicBezTo>
                <a:cubicBezTo>
                  <a:pt x="8" y="30"/>
                  <a:pt x="8" y="31"/>
                  <a:pt x="9" y="31"/>
                </a:cubicBezTo>
                <a:cubicBezTo>
                  <a:pt x="18" y="32"/>
                  <a:pt x="30" y="20"/>
                  <a:pt x="21" y="13"/>
                </a:cubicBezTo>
                <a:cubicBezTo>
                  <a:pt x="19" y="12"/>
                  <a:pt x="18" y="11"/>
                  <a:pt x="16" y="11"/>
                </a:cubicBezTo>
                <a:close/>
              </a:path>
            </a:pathLst>
          </a:custGeom>
          <a:solidFill>
            <a:srgbClr val="FFFFFF">
              <a:alpha val="100000"/>
            </a:srgbClr>
          </a:solidFill>
          <a:ln w="9525">
            <a:noFill/>
          </a:ln>
        </p:spPr>
        <p:txBody>
          <a:bodyPr/>
          <a:lstStyle/>
          <a:p>
            <a:endParaRPr lang="zh-CN" altLang="en-US"/>
          </a:p>
        </p:txBody>
      </p:sp>
      <p:sp>
        <p:nvSpPr>
          <p:cNvPr id="24734" name="Freeform 407"/>
          <p:cNvSpPr/>
          <p:nvPr/>
        </p:nvSpPr>
        <p:spPr>
          <a:xfrm>
            <a:off x="11303000" y="2184400"/>
            <a:ext cx="61913" cy="61913"/>
          </a:xfrm>
          <a:custGeom>
            <a:avLst/>
            <a:gdLst>
              <a:gd name="txL" fmla="*/ 0 w 8"/>
              <a:gd name="txT" fmla="*/ 0 h 8"/>
              <a:gd name="txR" fmla="*/ 8 w 8"/>
              <a:gd name="txB" fmla="*/ 8 h 8"/>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8" h="8">
                <a:moveTo>
                  <a:pt x="7" y="8"/>
                </a:moveTo>
                <a:cubicBezTo>
                  <a:pt x="6" y="7"/>
                  <a:pt x="5" y="5"/>
                  <a:pt x="3" y="4"/>
                </a:cubicBezTo>
                <a:cubicBezTo>
                  <a:pt x="3" y="4"/>
                  <a:pt x="0" y="3"/>
                  <a:pt x="1" y="1"/>
                </a:cubicBezTo>
                <a:cubicBezTo>
                  <a:pt x="2" y="0"/>
                  <a:pt x="5" y="3"/>
                  <a:pt x="6" y="3"/>
                </a:cubicBezTo>
                <a:cubicBezTo>
                  <a:pt x="7" y="5"/>
                  <a:pt x="8" y="6"/>
                  <a:pt x="8" y="8"/>
                </a:cubicBezTo>
                <a:cubicBezTo>
                  <a:pt x="8" y="8"/>
                  <a:pt x="8" y="8"/>
                  <a:pt x="7" y="8"/>
                </a:cubicBezTo>
                <a:close/>
              </a:path>
            </a:pathLst>
          </a:custGeom>
          <a:solidFill>
            <a:srgbClr val="FFFFFF">
              <a:alpha val="100000"/>
            </a:srgbClr>
          </a:solidFill>
          <a:ln w="9525">
            <a:noFill/>
          </a:ln>
        </p:spPr>
        <p:txBody>
          <a:bodyPr/>
          <a:lstStyle/>
          <a:p>
            <a:endParaRPr lang="zh-CN" altLang="en-US"/>
          </a:p>
        </p:txBody>
      </p:sp>
      <p:sp>
        <p:nvSpPr>
          <p:cNvPr id="24735" name="Freeform 408"/>
          <p:cNvSpPr/>
          <p:nvPr/>
        </p:nvSpPr>
        <p:spPr>
          <a:xfrm>
            <a:off x="11217275" y="2184400"/>
            <a:ext cx="61913" cy="46038"/>
          </a:xfrm>
          <a:custGeom>
            <a:avLst/>
            <a:gdLst>
              <a:gd name="txL" fmla="*/ 0 w 8"/>
              <a:gd name="txT" fmla="*/ 0 h 6"/>
              <a:gd name="txR" fmla="*/ 8 w 8"/>
              <a:gd name="txB" fmla="*/ 6 h 6"/>
            </a:gdLst>
            <a:ahLst/>
            <a:cxnLst>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Lst>
            <a:rect l="txL" t="txT" r="txR" b="txB"/>
            <a:pathLst>
              <a:path w="8" h="6">
                <a:moveTo>
                  <a:pt x="8" y="2"/>
                </a:moveTo>
                <a:cubicBezTo>
                  <a:pt x="6" y="2"/>
                  <a:pt x="5" y="3"/>
                  <a:pt x="4" y="3"/>
                </a:cubicBezTo>
                <a:cubicBezTo>
                  <a:pt x="3" y="4"/>
                  <a:pt x="3" y="5"/>
                  <a:pt x="2" y="6"/>
                </a:cubicBezTo>
                <a:cubicBezTo>
                  <a:pt x="1" y="6"/>
                  <a:pt x="0" y="6"/>
                  <a:pt x="0" y="5"/>
                </a:cubicBezTo>
                <a:cubicBezTo>
                  <a:pt x="0" y="4"/>
                  <a:pt x="2" y="2"/>
                  <a:pt x="3" y="1"/>
                </a:cubicBezTo>
                <a:cubicBezTo>
                  <a:pt x="4" y="1"/>
                  <a:pt x="6" y="0"/>
                  <a:pt x="7" y="1"/>
                </a:cubicBezTo>
                <a:cubicBezTo>
                  <a:pt x="8" y="1"/>
                  <a:pt x="8" y="1"/>
                  <a:pt x="8" y="2"/>
                </a:cubicBezTo>
                <a:close/>
              </a:path>
            </a:pathLst>
          </a:custGeom>
          <a:solidFill>
            <a:srgbClr val="FFFFFF">
              <a:alpha val="100000"/>
            </a:srgbClr>
          </a:solidFill>
          <a:ln w="9525">
            <a:noFill/>
          </a:ln>
        </p:spPr>
        <p:txBody>
          <a:bodyPr/>
          <a:lstStyle/>
          <a:p>
            <a:endParaRPr lang="zh-CN" altLang="en-US"/>
          </a:p>
        </p:txBody>
      </p:sp>
      <p:sp>
        <p:nvSpPr>
          <p:cNvPr id="24736" name="Freeform 409"/>
          <p:cNvSpPr/>
          <p:nvPr/>
        </p:nvSpPr>
        <p:spPr>
          <a:xfrm>
            <a:off x="11187113" y="2230438"/>
            <a:ext cx="46037" cy="30162"/>
          </a:xfrm>
          <a:custGeom>
            <a:avLst/>
            <a:gdLst>
              <a:gd name="txL" fmla="*/ 0 w 6"/>
              <a:gd name="txT" fmla="*/ 0 h 4"/>
              <a:gd name="txR" fmla="*/ 6 w 6"/>
              <a:gd name="txB" fmla="*/ 4 h 4"/>
            </a:gdLst>
            <a:ahLst/>
            <a:cxnLst>
              <a:cxn ang="0">
                <a:pos x="2147483646" y="0"/>
              </a:cxn>
              <a:cxn ang="0">
                <a:pos x="2147483646" y="2147483646"/>
              </a:cxn>
              <a:cxn ang="0">
                <a:pos x="2147483646" y="0"/>
              </a:cxn>
            </a:cxnLst>
            <a:rect l="txL" t="txT" r="txR" b="txB"/>
            <a:pathLst>
              <a:path w="6" h="4">
                <a:moveTo>
                  <a:pt x="3" y="0"/>
                </a:moveTo>
                <a:cubicBezTo>
                  <a:pt x="6" y="0"/>
                  <a:pt x="6" y="4"/>
                  <a:pt x="3" y="4"/>
                </a:cubicBezTo>
                <a:cubicBezTo>
                  <a:pt x="0" y="4"/>
                  <a:pt x="0" y="0"/>
                  <a:pt x="3" y="0"/>
                </a:cubicBezTo>
                <a:close/>
              </a:path>
            </a:pathLst>
          </a:custGeom>
          <a:solidFill>
            <a:srgbClr val="FFFFFF">
              <a:alpha val="100000"/>
            </a:srgbClr>
          </a:solidFill>
          <a:ln w="9525">
            <a:noFill/>
          </a:ln>
        </p:spPr>
        <p:txBody>
          <a:bodyPr/>
          <a:lstStyle/>
          <a:p>
            <a:endParaRPr lang="zh-CN" altLang="en-US"/>
          </a:p>
        </p:txBody>
      </p:sp>
      <p:sp>
        <p:nvSpPr>
          <p:cNvPr id="24737" name="Freeform 417"/>
          <p:cNvSpPr>
            <a:spLocks noEditPoints="1"/>
          </p:cNvSpPr>
          <p:nvPr/>
        </p:nvSpPr>
        <p:spPr>
          <a:xfrm>
            <a:off x="8812213" y="6094413"/>
            <a:ext cx="1255712" cy="1235075"/>
          </a:xfrm>
          <a:custGeom>
            <a:avLst/>
            <a:gdLst>
              <a:gd name="txL" fmla="*/ 0 w 163"/>
              <a:gd name="txT" fmla="*/ 0 h 160"/>
              <a:gd name="txR" fmla="*/ 163 w 163"/>
              <a:gd name="txB" fmla="*/ 160 h 160"/>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63" h="160">
                <a:moveTo>
                  <a:pt x="36" y="35"/>
                </a:moveTo>
                <a:cubicBezTo>
                  <a:pt x="0" y="69"/>
                  <a:pt x="6" y="126"/>
                  <a:pt x="40" y="159"/>
                </a:cubicBezTo>
                <a:cubicBezTo>
                  <a:pt x="41" y="160"/>
                  <a:pt x="43" y="160"/>
                  <a:pt x="43" y="159"/>
                </a:cubicBezTo>
                <a:cubicBezTo>
                  <a:pt x="44" y="159"/>
                  <a:pt x="44" y="159"/>
                  <a:pt x="44" y="158"/>
                </a:cubicBezTo>
                <a:cubicBezTo>
                  <a:pt x="54" y="147"/>
                  <a:pt x="65" y="138"/>
                  <a:pt x="75" y="128"/>
                </a:cubicBezTo>
                <a:cubicBezTo>
                  <a:pt x="75" y="128"/>
                  <a:pt x="76" y="127"/>
                  <a:pt x="76" y="126"/>
                </a:cubicBezTo>
                <a:cubicBezTo>
                  <a:pt x="76" y="126"/>
                  <a:pt x="76" y="125"/>
                  <a:pt x="75" y="125"/>
                </a:cubicBezTo>
                <a:cubicBezTo>
                  <a:pt x="74" y="124"/>
                  <a:pt x="73" y="124"/>
                  <a:pt x="73" y="123"/>
                </a:cubicBezTo>
                <a:cubicBezTo>
                  <a:pt x="72" y="123"/>
                  <a:pt x="71" y="122"/>
                  <a:pt x="71" y="121"/>
                </a:cubicBezTo>
                <a:cubicBezTo>
                  <a:pt x="70" y="120"/>
                  <a:pt x="68" y="119"/>
                  <a:pt x="67" y="118"/>
                </a:cubicBezTo>
                <a:cubicBezTo>
                  <a:pt x="78" y="110"/>
                  <a:pt x="88" y="99"/>
                  <a:pt x="97" y="90"/>
                </a:cubicBezTo>
                <a:cubicBezTo>
                  <a:pt x="107" y="80"/>
                  <a:pt x="118" y="71"/>
                  <a:pt x="127" y="60"/>
                </a:cubicBezTo>
                <a:cubicBezTo>
                  <a:pt x="129" y="63"/>
                  <a:pt x="132" y="65"/>
                  <a:pt x="134" y="68"/>
                </a:cubicBezTo>
                <a:cubicBezTo>
                  <a:pt x="134" y="68"/>
                  <a:pt x="135" y="68"/>
                  <a:pt x="135" y="68"/>
                </a:cubicBezTo>
                <a:cubicBezTo>
                  <a:pt x="135" y="69"/>
                  <a:pt x="136" y="69"/>
                  <a:pt x="137" y="68"/>
                </a:cubicBezTo>
                <a:cubicBezTo>
                  <a:pt x="144" y="58"/>
                  <a:pt x="156" y="51"/>
                  <a:pt x="162" y="41"/>
                </a:cubicBezTo>
                <a:cubicBezTo>
                  <a:pt x="163" y="41"/>
                  <a:pt x="163" y="40"/>
                  <a:pt x="163" y="39"/>
                </a:cubicBezTo>
                <a:cubicBezTo>
                  <a:pt x="129" y="5"/>
                  <a:pt x="71" y="0"/>
                  <a:pt x="36" y="35"/>
                </a:cubicBezTo>
                <a:close/>
                <a:moveTo>
                  <a:pt x="135" y="66"/>
                </a:moveTo>
                <a:cubicBezTo>
                  <a:pt x="134" y="66"/>
                  <a:pt x="134" y="66"/>
                  <a:pt x="134" y="66"/>
                </a:cubicBezTo>
                <a:cubicBezTo>
                  <a:pt x="132" y="64"/>
                  <a:pt x="129" y="62"/>
                  <a:pt x="127" y="59"/>
                </a:cubicBezTo>
                <a:cubicBezTo>
                  <a:pt x="127" y="59"/>
                  <a:pt x="127" y="59"/>
                  <a:pt x="126" y="59"/>
                </a:cubicBezTo>
                <a:cubicBezTo>
                  <a:pt x="115" y="69"/>
                  <a:pt x="105" y="79"/>
                  <a:pt x="94" y="89"/>
                </a:cubicBezTo>
                <a:cubicBezTo>
                  <a:pt x="85" y="99"/>
                  <a:pt x="75" y="108"/>
                  <a:pt x="67" y="118"/>
                </a:cubicBezTo>
                <a:cubicBezTo>
                  <a:pt x="67" y="118"/>
                  <a:pt x="66" y="118"/>
                  <a:pt x="66" y="118"/>
                </a:cubicBezTo>
                <a:cubicBezTo>
                  <a:pt x="66" y="117"/>
                  <a:pt x="66" y="118"/>
                  <a:pt x="66" y="118"/>
                </a:cubicBezTo>
                <a:cubicBezTo>
                  <a:pt x="67" y="120"/>
                  <a:pt x="68" y="121"/>
                  <a:pt x="70" y="123"/>
                </a:cubicBezTo>
                <a:cubicBezTo>
                  <a:pt x="71" y="124"/>
                  <a:pt x="72" y="125"/>
                  <a:pt x="73" y="127"/>
                </a:cubicBezTo>
                <a:cubicBezTo>
                  <a:pt x="63" y="137"/>
                  <a:pt x="53" y="147"/>
                  <a:pt x="42" y="156"/>
                </a:cubicBezTo>
                <a:cubicBezTo>
                  <a:pt x="42" y="156"/>
                  <a:pt x="42" y="156"/>
                  <a:pt x="42" y="156"/>
                </a:cubicBezTo>
                <a:cubicBezTo>
                  <a:pt x="36" y="150"/>
                  <a:pt x="30" y="143"/>
                  <a:pt x="26" y="135"/>
                </a:cubicBezTo>
                <a:cubicBezTo>
                  <a:pt x="27" y="135"/>
                  <a:pt x="27" y="134"/>
                  <a:pt x="28" y="134"/>
                </a:cubicBezTo>
                <a:cubicBezTo>
                  <a:pt x="28" y="133"/>
                  <a:pt x="27" y="133"/>
                  <a:pt x="27" y="133"/>
                </a:cubicBezTo>
                <a:cubicBezTo>
                  <a:pt x="27" y="134"/>
                  <a:pt x="26" y="134"/>
                  <a:pt x="26" y="135"/>
                </a:cubicBezTo>
                <a:cubicBezTo>
                  <a:pt x="24" y="132"/>
                  <a:pt x="23" y="129"/>
                  <a:pt x="22" y="126"/>
                </a:cubicBezTo>
                <a:cubicBezTo>
                  <a:pt x="22" y="126"/>
                  <a:pt x="22" y="126"/>
                  <a:pt x="22" y="126"/>
                </a:cubicBezTo>
                <a:cubicBezTo>
                  <a:pt x="23" y="126"/>
                  <a:pt x="24" y="125"/>
                  <a:pt x="25" y="124"/>
                </a:cubicBezTo>
                <a:cubicBezTo>
                  <a:pt x="25" y="124"/>
                  <a:pt x="25" y="124"/>
                  <a:pt x="25" y="124"/>
                </a:cubicBezTo>
                <a:cubicBezTo>
                  <a:pt x="24" y="124"/>
                  <a:pt x="23" y="125"/>
                  <a:pt x="22" y="126"/>
                </a:cubicBezTo>
                <a:cubicBezTo>
                  <a:pt x="22" y="126"/>
                  <a:pt x="22" y="126"/>
                  <a:pt x="22" y="126"/>
                </a:cubicBezTo>
                <a:cubicBezTo>
                  <a:pt x="20" y="122"/>
                  <a:pt x="19" y="118"/>
                  <a:pt x="18" y="113"/>
                </a:cubicBezTo>
                <a:cubicBezTo>
                  <a:pt x="19" y="113"/>
                  <a:pt x="22" y="112"/>
                  <a:pt x="23" y="112"/>
                </a:cubicBezTo>
                <a:cubicBezTo>
                  <a:pt x="24" y="112"/>
                  <a:pt x="24" y="111"/>
                  <a:pt x="23" y="111"/>
                </a:cubicBezTo>
                <a:cubicBezTo>
                  <a:pt x="21" y="111"/>
                  <a:pt x="19" y="111"/>
                  <a:pt x="17" y="112"/>
                </a:cubicBezTo>
                <a:cubicBezTo>
                  <a:pt x="16" y="105"/>
                  <a:pt x="15" y="97"/>
                  <a:pt x="15" y="89"/>
                </a:cubicBezTo>
                <a:cubicBezTo>
                  <a:pt x="15" y="89"/>
                  <a:pt x="15" y="89"/>
                  <a:pt x="15" y="89"/>
                </a:cubicBezTo>
                <a:cubicBezTo>
                  <a:pt x="16" y="90"/>
                  <a:pt x="18" y="90"/>
                  <a:pt x="19" y="90"/>
                </a:cubicBezTo>
                <a:cubicBezTo>
                  <a:pt x="19" y="90"/>
                  <a:pt x="19" y="89"/>
                  <a:pt x="19" y="89"/>
                </a:cubicBezTo>
                <a:cubicBezTo>
                  <a:pt x="18" y="89"/>
                  <a:pt x="17" y="89"/>
                  <a:pt x="15" y="89"/>
                </a:cubicBezTo>
                <a:cubicBezTo>
                  <a:pt x="15" y="89"/>
                  <a:pt x="15" y="89"/>
                  <a:pt x="15" y="89"/>
                </a:cubicBezTo>
                <a:cubicBezTo>
                  <a:pt x="15" y="85"/>
                  <a:pt x="16" y="82"/>
                  <a:pt x="16" y="79"/>
                </a:cubicBezTo>
                <a:cubicBezTo>
                  <a:pt x="16" y="79"/>
                  <a:pt x="16" y="79"/>
                  <a:pt x="16" y="79"/>
                </a:cubicBezTo>
                <a:cubicBezTo>
                  <a:pt x="18" y="79"/>
                  <a:pt x="20" y="79"/>
                  <a:pt x="22" y="80"/>
                </a:cubicBezTo>
                <a:cubicBezTo>
                  <a:pt x="22" y="80"/>
                  <a:pt x="22" y="79"/>
                  <a:pt x="22" y="79"/>
                </a:cubicBezTo>
                <a:cubicBezTo>
                  <a:pt x="20" y="78"/>
                  <a:pt x="18" y="77"/>
                  <a:pt x="16" y="78"/>
                </a:cubicBezTo>
                <a:cubicBezTo>
                  <a:pt x="17" y="73"/>
                  <a:pt x="19" y="69"/>
                  <a:pt x="20" y="64"/>
                </a:cubicBezTo>
                <a:cubicBezTo>
                  <a:pt x="20" y="64"/>
                  <a:pt x="20" y="64"/>
                  <a:pt x="20" y="64"/>
                </a:cubicBezTo>
                <a:cubicBezTo>
                  <a:pt x="21" y="65"/>
                  <a:pt x="22" y="65"/>
                  <a:pt x="22" y="65"/>
                </a:cubicBezTo>
                <a:cubicBezTo>
                  <a:pt x="23" y="65"/>
                  <a:pt x="23" y="65"/>
                  <a:pt x="23" y="65"/>
                </a:cubicBezTo>
                <a:cubicBezTo>
                  <a:pt x="22" y="64"/>
                  <a:pt x="21" y="64"/>
                  <a:pt x="20" y="64"/>
                </a:cubicBezTo>
                <a:cubicBezTo>
                  <a:pt x="20" y="64"/>
                  <a:pt x="20" y="64"/>
                  <a:pt x="20" y="64"/>
                </a:cubicBezTo>
                <a:cubicBezTo>
                  <a:pt x="24" y="54"/>
                  <a:pt x="30" y="45"/>
                  <a:pt x="38" y="37"/>
                </a:cubicBezTo>
                <a:cubicBezTo>
                  <a:pt x="38" y="37"/>
                  <a:pt x="39" y="37"/>
                  <a:pt x="39" y="36"/>
                </a:cubicBezTo>
                <a:cubicBezTo>
                  <a:pt x="40" y="38"/>
                  <a:pt x="42" y="39"/>
                  <a:pt x="43" y="40"/>
                </a:cubicBezTo>
                <a:cubicBezTo>
                  <a:pt x="43" y="40"/>
                  <a:pt x="44" y="40"/>
                  <a:pt x="43" y="40"/>
                </a:cubicBezTo>
                <a:cubicBezTo>
                  <a:pt x="42" y="38"/>
                  <a:pt x="41" y="37"/>
                  <a:pt x="39" y="36"/>
                </a:cubicBezTo>
                <a:cubicBezTo>
                  <a:pt x="42" y="33"/>
                  <a:pt x="45" y="31"/>
                  <a:pt x="48" y="29"/>
                </a:cubicBezTo>
                <a:cubicBezTo>
                  <a:pt x="48" y="30"/>
                  <a:pt x="49" y="31"/>
                  <a:pt x="50" y="31"/>
                </a:cubicBezTo>
                <a:cubicBezTo>
                  <a:pt x="50" y="31"/>
                  <a:pt x="50" y="31"/>
                  <a:pt x="50" y="31"/>
                </a:cubicBezTo>
                <a:cubicBezTo>
                  <a:pt x="50" y="30"/>
                  <a:pt x="49" y="29"/>
                  <a:pt x="48" y="28"/>
                </a:cubicBezTo>
                <a:cubicBezTo>
                  <a:pt x="51" y="26"/>
                  <a:pt x="55" y="24"/>
                  <a:pt x="58" y="23"/>
                </a:cubicBezTo>
                <a:cubicBezTo>
                  <a:pt x="58" y="24"/>
                  <a:pt x="59" y="25"/>
                  <a:pt x="59" y="26"/>
                </a:cubicBezTo>
                <a:cubicBezTo>
                  <a:pt x="60" y="26"/>
                  <a:pt x="60" y="26"/>
                  <a:pt x="60" y="26"/>
                </a:cubicBezTo>
                <a:cubicBezTo>
                  <a:pt x="60" y="25"/>
                  <a:pt x="59" y="24"/>
                  <a:pt x="58" y="22"/>
                </a:cubicBezTo>
                <a:cubicBezTo>
                  <a:pt x="62" y="21"/>
                  <a:pt x="66" y="19"/>
                  <a:pt x="70" y="18"/>
                </a:cubicBezTo>
                <a:cubicBezTo>
                  <a:pt x="70" y="20"/>
                  <a:pt x="70" y="22"/>
                  <a:pt x="71" y="24"/>
                </a:cubicBezTo>
                <a:cubicBezTo>
                  <a:pt x="71" y="24"/>
                  <a:pt x="71" y="24"/>
                  <a:pt x="71" y="24"/>
                </a:cubicBezTo>
                <a:cubicBezTo>
                  <a:pt x="71" y="23"/>
                  <a:pt x="71" y="22"/>
                  <a:pt x="71" y="21"/>
                </a:cubicBezTo>
                <a:cubicBezTo>
                  <a:pt x="70" y="20"/>
                  <a:pt x="70" y="19"/>
                  <a:pt x="70" y="18"/>
                </a:cubicBezTo>
                <a:cubicBezTo>
                  <a:pt x="78" y="15"/>
                  <a:pt x="86" y="14"/>
                  <a:pt x="94" y="14"/>
                </a:cubicBezTo>
                <a:cubicBezTo>
                  <a:pt x="94" y="14"/>
                  <a:pt x="94" y="14"/>
                  <a:pt x="94" y="14"/>
                </a:cubicBezTo>
                <a:cubicBezTo>
                  <a:pt x="94" y="15"/>
                  <a:pt x="94" y="16"/>
                  <a:pt x="94" y="18"/>
                </a:cubicBezTo>
                <a:cubicBezTo>
                  <a:pt x="94" y="18"/>
                  <a:pt x="95" y="18"/>
                  <a:pt x="95" y="17"/>
                </a:cubicBezTo>
                <a:cubicBezTo>
                  <a:pt x="95" y="16"/>
                  <a:pt x="95" y="16"/>
                  <a:pt x="95" y="15"/>
                </a:cubicBezTo>
                <a:cubicBezTo>
                  <a:pt x="95" y="14"/>
                  <a:pt x="96" y="14"/>
                  <a:pt x="96" y="14"/>
                </a:cubicBezTo>
                <a:cubicBezTo>
                  <a:pt x="100" y="14"/>
                  <a:pt x="105" y="15"/>
                  <a:pt x="110" y="15"/>
                </a:cubicBezTo>
                <a:cubicBezTo>
                  <a:pt x="109" y="17"/>
                  <a:pt x="108" y="20"/>
                  <a:pt x="108" y="22"/>
                </a:cubicBezTo>
                <a:cubicBezTo>
                  <a:pt x="107" y="22"/>
                  <a:pt x="108" y="22"/>
                  <a:pt x="108" y="22"/>
                </a:cubicBezTo>
                <a:cubicBezTo>
                  <a:pt x="109" y="20"/>
                  <a:pt x="110" y="18"/>
                  <a:pt x="110" y="15"/>
                </a:cubicBezTo>
                <a:cubicBezTo>
                  <a:pt x="114" y="16"/>
                  <a:pt x="117" y="17"/>
                  <a:pt x="121" y="18"/>
                </a:cubicBezTo>
                <a:cubicBezTo>
                  <a:pt x="120" y="19"/>
                  <a:pt x="120" y="20"/>
                  <a:pt x="120" y="21"/>
                </a:cubicBezTo>
                <a:cubicBezTo>
                  <a:pt x="120" y="21"/>
                  <a:pt x="120" y="22"/>
                  <a:pt x="120" y="21"/>
                </a:cubicBezTo>
                <a:cubicBezTo>
                  <a:pt x="121" y="20"/>
                  <a:pt x="122" y="19"/>
                  <a:pt x="122" y="18"/>
                </a:cubicBezTo>
                <a:cubicBezTo>
                  <a:pt x="126" y="19"/>
                  <a:pt x="130" y="21"/>
                  <a:pt x="133" y="23"/>
                </a:cubicBezTo>
                <a:cubicBezTo>
                  <a:pt x="133" y="23"/>
                  <a:pt x="133" y="24"/>
                  <a:pt x="132" y="25"/>
                </a:cubicBezTo>
                <a:cubicBezTo>
                  <a:pt x="132" y="26"/>
                  <a:pt x="133" y="26"/>
                  <a:pt x="133" y="25"/>
                </a:cubicBezTo>
                <a:cubicBezTo>
                  <a:pt x="133" y="25"/>
                  <a:pt x="134" y="24"/>
                  <a:pt x="134" y="23"/>
                </a:cubicBezTo>
                <a:cubicBezTo>
                  <a:pt x="139" y="25"/>
                  <a:pt x="144" y="28"/>
                  <a:pt x="149" y="31"/>
                </a:cubicBezTo>
                <a:cubicBezTo>
                  <a:pt x="148" y="32"/>
                  <a:pt x="147" y="33"/>
                  <a:pt x="147" y="34"/>
                </a:cubicBezTo>
                <a:cubicBezTo>
                  <a:pt x="146" y="34"/>
                  <a:pt x="147" y="35"/>
                  <a:pt x="147" y="34"/>
                </a:cubicBezTo>
                <a:cubicBezTo>
                  <a:pt x="148" y="34"/>
                  <a:pt x="149" y="33"/>
                  <a:pt x="150" y="32"/>
                </a:cubicBezTo>
                <a:cubicBezTo>
                  <a:pt x="150" y="32"/>
                  <a:pt x="150" y="32"/>
                  <a:pt x="150" y="32"/>
                </a:cubicBezTo>
                <a:cubicBezTo>
                  <a:pt x="153" y="35"/>
                  <a:pt x="157" y="38"/>
                  <a:pt x="160" y="41"/>
                </a:cubicBezTo>
                <a:cubicBezTo>
                  <a:pt x="160" y="41"/>
                  <a:pt x="160" y="41"/>
                  <a:pt x="161" y="41"/>
                </a:cubicBezTo>
                <a:cubicBezTo>
                  <a:pt x="151" y="48"/>
                  <a:pt x="144" y="59"/>
                  <a:pt x="135" y="66"/>
                </a:cubicBezTo>
                <a:close/>
              </a:path>
            </a:pathLst>
          </a:custGeom>
          <a:solidFill>
            <a:srgbClr val="FFFFFF">
              <a:alpha val="100000"/>
            </a:srgbClr>
          </a:solidFill>
          <a:ln w="9525">
            <a:noFill/>
          </a:ln>
        </p:spPr>
        <p:txBody>
          <a:bodyPr/>
          <a:lstStyle/>
          <a:p>
            <a:endParaRPr lang="zh-CN" altLang="en-US"/>
          </a:p>
        </p:txBody>
      </p:sp>
      <p:sp>
        <p:nvSpPr>
          <p:cNvPr id="24738" name="Freeform 418"/>
          <p:cNvSpPr>
            <a:spLocks noEditPoints="1"/>
          </p:cNvSpPr>
          <p:nvPr/>
        </p:nvSpPr>
        <p:spPr>
          <a:xfrm>
            <a:off x="8982075" y="6249988"/>
            <a:ext cx="677863" cy="669925"/>
          </a:xfrm>
          <a:custGeom>
            <a:avLst/>
            <a:gdLst>
              <a:gd name="txL" fmla="*/ 0 w 88"/>
              <a:gd name="txT" fmla="*/ 0 h 87"/>
              <a:gd name="txR" fmla="*/ 88 w 88"/>
              <a:gd name="txB" fmla="*/ 87 h 87"/>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88" h="87">
                <a:moveTo>
                  <a:pt x="87" y="32"/>
                </a:moveTo>
                <a:cubicBezTo>
                  <a:pt x="54" y="0"/>
                  <a:pt x="0" y="53"/>
                  <a:pt x="31" y="86"/>
                </a:cubicBezTo>
                <a:cubicBezTo>
                  <a:pt x="32" y="87"/>
                  <a:pt x="33" y="87"/>
                  <a:pt x="33" y="86"/>
                </a:cubicBezTo>
                <a:cubicBezTo>
                  <a:pt x="43" y="80"/>
                  <a:pt x="51" y="69"/>
                  <a:pt x="59" y="62"/>
                </a:cubicBezTo>
                <a:cubicBezTo>
                  <a:pt x="67" y="53"/>
                  <a:pt x="77" y="41"/>
                  <a:pt x="86" y="35"/>
                </a:cubicBezTo>
                <a:cubicBezTo>
                  <a:pt x="87" y="35"/>
                  <a:pt x="88" y="33"/>
                  <a:pt x="87" y="32"/>
                </a:cubicBezTo>
                <a:cubicBezTo>
                  <a:pt x="87" y="32"/>
                  <a:pt x="87" y="32"/>
                  <a:pt x="87" y="32"/>
                </a:cubicBezTo>
                <a:close/>
                <a:moveTo>
                  <a:pt x="68" y="49"/>
                </a:moveTo>
                <a:cubicBezTo>
                  <a:pt x="58" y="58"/>
                  <a:pt x="48" y="67"/>
                  <a:pt x="39" y="77"/>
                </a:cubicBezTo>
                <a:cubicBezTo>
                  <a:pt x="38" y="77"/>
                  <a:pt x="33" y="84"/>
                  <a:pt x="32" y="83"/>
                </a:cubicBezTo>
                <a:cubicBezTo>
                  <a:pt x="33" y="84"/>
                  <a:pt x="29" y="78"/>
                  <a:pt x="29" y="78"/>
                </a:cubicBezTo>
                <a:cubicBezTo>
                  <a:pt x="27" y="75"/>
                  <a:pt x="26" y="72"/>
                  <a:pt x="25" y="69"/>
                </a:cubicBezTo>
                <a:cubicBezTo>
                  <a:pt x="24" y="63"/>
                  <a:pt x="25" y="57"/>
                  <a:pt x="27" y="52"/>
                </a:cubicBezTo>
                <a:cubicBezTo>
                  <a:pt x="35" y="30"/>
                  <a:pt x="64" y="16"/>
                  <a:pt x="83" y="33"/>
                </a:cubicBezTo>
                <a:cubicBezTo>
                  <a:pt x="78" y="37"/>
                  <a:pt x="73" y="44"/>
                  <a:pt x="68" y="49"/>
                </a:cubicBezTo>
                <a:close/>
              </a:path>
            </a:pathLst>
          </a:custGeom>
          <a:solidFill>
            <a:srgbClr val="FFFFFF">
              <a:alpha val="100000"/>
            </a:srgbClr>
          </a:solidFill>
          <a:ln w="9525">
            <a:noFill/>
          </a:ln>
        </p:spPr>
        <p:txBody>
          <a:bodyPr/>
          <a:lstStyle/>
          <a:p>
            <a:endParaRPr lang="zh-CN" altLang="en-US"/>
          </a:p>
        </p:txBody>
      </p:sp>
      <p:sp>
        <p:nvSpPr>
          <p:cNvPr id="24739" name="Freeform 419"/>
          <p:cNvSpPr/>
          <p:nvPr/>
        </p:nvSpPr>
        <p:spPr>
          <a:xfrm>
            <a:off x="9467850" y="6719888"/>
            <a:ext cx="46038" cy="46037"/>
          </a:xfrm>
          <a:custGeom>
            <a:avLst/>
            <a:gdLst>
              <a:gd name="txL" fmla="*/ 0 w 6"/>
              <a:gd name="txT" fmla="*/ 0 h 6"/>
              <a:gd name="txR" fmla="*/ 6 w 6"/>
              <a:gd name="txB" fmla="*/ 6 h 6"/>
            </a:gdLst>
            <a:ahLst/>
            <a:cxnLst>
              <a:cxn ang="0">
                <a:pos x="2147483646" y="0"/>
              </a:cxn>
              <a:cxn ang="0">
                <a:pos x="2147483646" y="2147483646"/>
              </a:cxn>
              <a:cxn ang="0">
                <a:pos x="2147483646" y="2147483646"/>
              </a:cxn>
              <a:cxn ang="0">
                <a:pos x="2147483646" y="0"/>
              </a:cxn>
              <a:cxn ang="0">
                <a:pos x="0"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Lst>
            <a:rect l="txL" t="txT" r="txR" b="txB"/>
            <a:pathLst>
              <a:path w="6" h="6">
                <a:moveTo>
                  <a:pt x="6" y="0"/>
                </a:moveTo>
                <a:cubicBezTo>
                  <a:pt x="5" y="1"/>
                  <a:pt x="4" y="2"/>
                  <a:pt x="4" y="2"/>
                </a:cubicBezTo>
                <a:cubicBezTo>
                  <a:pt x="4" y="2"/>
                  <a:pt x="3" y="2"/>
                  <a:pt x="3" y="2"/>
                </a:cubicBezTo>
                <a:cubicBezTo>
                  <a:pt x="3" y="1"/>
                  <a:pt x="2" y="1"/>
                  <a:pt x="1" y="0"/>
                </a:cubicBezTo>
                <a:cubicBezTo>
                  <a:pt x="1" y="0"/>
                  <a:pt x="0" y="0"/>
                  <a:pt x="0" y="0"/>
                </a:cubicBezTo>
                <a:cubicBezTo>
                  <a:pt x="1" y="1"/>
                  <a:pt x="2" y="2"/>
                  <a:pt x="3" y="3"/>
                </a:cubicBezTo>
                <a:cubicBezTo>
                  <a:pt x="2" y="3"/>
                  <a:pt x="2" y="4"/>
                  <a:pt x="1" y="4"/>
                </a:cubicBezTo>
                <a:cubicBezTo>
                  <a:pt x="1" y="5"/>
                  <a:pt x="1" y="6"/>
                  <a:pt x="2" y="5"/>
                </a:cubicBezTo>
                <a:cubicBezTo>
                  <a:pt x="3" y="5"/>
                  <a:pt x="3" y="4"/>
                  <a:pt x="4" y="4"/>
                </a:cubicBezTo>
                <a:cubicBezTo>
                  <a:pt x="4" y="4"/>
                  <a:pt x="4" y="4"/>
                  <a:pt x="4" y="4"/>
                </a:cubicBezTo>
                <a:cubicBezTo>
                  <a:pt x="4" y="4"/>
                  <a:pt x="4" y="4"/>
                  <a:pt x="4" y="3"/>
                </a:cubicBezTo>
                <a:cubicBezTo>
                  <a:pt x="4" y="3"/>
                  <a:pt x="4" y="3"/>
                  <a:pt x="4" y="3"/>
                </a:cubicBezTo>
                <a:cubicBezTo>
                  <a:pt x="5" y="3"/>
                  <a:pt x="6" y="2"/>
                  <a:pt x="6" y="1"/>
                </a:cubicBezTo>
                <a:cubicBezTo>
                  <a:pt x="6" y="0"/>
                  <a:pt x="6" y="0"/>
                  <a:pt x="6" y="0"/>
                </a:cubicBezTo>
                <a:close/>
              </a:path>
            </a:pathLst>
          </a:custGeom>
          <a:solidFill>
            <a:srgbClr val="FFFFFF">
              <a:alpha val="100000"/>
            </a:srgbClr>
          </a:solidFill>
          <a:ln w="9525">
            <a:noFill/>
          </a:ln>
        </p:spPr>
        <p:txBody>
          <a:bodyPr/>
          <a:lstStyle/>
          <a:p>
            <a:endParaRPr lang="zh-CN" altLang="en-US"/>
          </a:p>
        </p:txBody>
      </p:sp>
      <p:sp>
        <p:nvSpPr>
          <p:cNvPr id="24740" name="Freeform 422"/>
          <p:cNvSpPr/>
          <p:nvPr/>
        </p:nvSpPr>
        <p:spPr>
          <a:xfrm>
            <a:off x="9020175" y="6480175"/>
            <a:ext cx="22225" cy="15875"/>
          </a:xfrm>
          <a:custGeom>
            <a:avLst/>
            <a:gdLst>
              <a:gd name="txL" fmla="*/ 0 w 3"/>
              <a:gd name="txT" fmla="*/ 0 h 2"/>
              <a:gd name="txR" fmla="*/ 3 w 3"/>
              <a:gd name="txB" fmla="*/ 2 h 2"/>
            </a:gdLst>
            <a:ahLst/>
            <a:cxnLst>
              <a:cxn ang="0">
                <a:pos x="2147483646" y="2147483646"/>
              </a:cxn>
              <a:cxn ang="0">
                <a:pos x="2147483646" y="0"/>
              </a:cxn>
              <a:cxn ang="0">
                <a:pos x="0" y="2147483646"/>
              </a:cxn>
              <a:cxn ang="0">
                <a:pos x="2147483646" y="2147483646"/>
              </a:cxn>
              <a:cxn ang="0">
                <a:pos x="2147483646" y="2147483646"/>
              </a:cxn>
            </a:cxnLst>
            <a:rect l="txL" t="txT" r="txR" b="txB"/>
            <a:pathLst>
              <a:path w="3" h="2">
                <a:moveTo>
                  <a:pt x="3" y="2"/>
                </a:moveTo>
                <a:cubicBezTo>
                  <a:pt x="2" y="1"/>
                  <a:pt x="1" y="1"/>
                  <a:pt x="1" y="0"/>
                </a:cubicBezTo>
                <a:cubicBezTo>
                  <a:pt x="0" y="0"/>
                  <a:pt x="0" y="1"/>
                  <a:pt x="0" y="1"/>
                </a:cubicBezTo>
                <a:cubicBezTo>
                  <a:pt x="1" y="1"/>
                  <a:pt x="2" y="2"/>
                  <a:pt x="3" y="2"/>
                </a:cubicBezTo>
                <a:cubicBezTo>
                  <a:pt x="3" y="2"/>
                  <a:pt x="3" y="2"/>
                  <a:pt x="3" y="2"/>
                </a:cubicBezTo>
                <a:close/>
              </a:path>
            </a:pathLst>
          </a:custGeom>
          <a:solidFill>
            <a:srgbClr val="FFFFFF">
              <a:alpha val="100000"/>
            </a:srgbClr>
          </a:solidFill>
          <a:ln w="9525">
            <a:noFill/>
          </a:ln>
        </p:spPr>
        <p:txBody>
          <a:bodyPr/>
          <a:lstStyle/>
          <a:p>
            <a:endParaRPr lang="zh-CN" altLang="en-US"/>
          </a:p>
        </p:txBody>
      </p:sp>
      <p:sp>
        <p:nvSpPr>
          <p:cNvPr id="24741" name="Freeform 423"/>
          <p:cNvSpPr/>
          <p:nvPr/>
        </p:nvSpPr>
        <p:spPr>
          <a:xfrm>
            <a:off x="9436100" y="6210300"/>
            <a:ext cx="7938" cy="23813"/>
          </a:xfrm>
          <a:custGeom>
            <a:avLst/>
            <a:gdLst>
              <a:gd name="txL" fmla="*/ 0 w 1"/>
              <a:gd name="txT" fmla="*/ 0 h 3"/>
              <a:gd name="txR" fmla="*/ 1 w 1"/>
              <a:gd name="txB" fmla="*/ 3 h 3"/>
            </a:gdLst>
            <a:ahLst/>
            <a:cxnLst>
              <a:cxn ang="0">
                <a:pos x="0" y="2147483646"/>
              </a:cxn>
              <a:cxn ang="0">
                <a:pos x="2147483646" y="2147483646"/>
              </a:cxn>
              <a:cxn ang="0">
                <a:pos x="2147483646" y="2147483646"/>
              </a:cxn>
              <a:cxn ang="0">
                <a:pos x="2147483646" y="2147483646"/>
              </a:cxn>
              <a:cxn ang="0">
                <a:pos x="0" y="2147483646"/>
              </a:cxn>
            </a:cxnLst>
            <a:rect l="txL" t="txT" r="txR" b="txB"/>
            <a:pathLst>
              <a:path w="1" h="3">
                <a:moveTo>
                  <a:pt x="0" y="1"/>
                </a:moveTo>
                <a:cubicBezTo>
                  <a:pt x="0" y="1"/>
                  <a:pt x="0" y="2"/>
                  <a:pt x="1" y="3"/>
                </a:cubicBezTo>
                <a:cubicBezTo>
                  <a:pt x="1" y="3"/>
                  <a:pt x="1" y="3"/>
                  <a:pt x="1" y="3"/>
                </a:cubicBezTo>
                <a:cubicBezTo>
                  <a:pt x="1" y="2"/>
                  <a:pt x="1" y="1"/>
                  <a:pt x="1" y="1"/>
                </a:cubicBezTo>
                <a:cubicBezTo>
                  <a:pt x="1" y="0"/>
                  <a:pt x="0" y="0"/>
                  <a:pt x="0" y="1"/>
                </a:cubicBezTo>
                <a:close/>
              </a:path>
            </a:pathLst>
          </a:custGeom>
          <a:solidFill>
            <a:srgbClr val="FFFFFF">
              <a:alpha val="100000"/>
            </a:srgbClr>
          </a:solidFill>
          <a:ln w="9525">
            <a:noFill/>
          </a:ln>
        </p:spPr>
        <p:txBody>
          <a:bodyPr/>
          <a:lstStyle/>
          <a:p>
            <a:endParaRPr lang="zh-CN" altLang="en-US"/>
          </a:p>
        </p:txBody>
      </p:sp>
      <p:sp>
        <p:nvSpPr>
          <p:cNvPr id="24742" name="Freeform 429"/>
          <p:cNvSpPr>
            <a:spLocks noEditPoints="1"/>
          </p:cNvSpPr>
          <p:nvPr/>
        </p:nvSpPr>
        <p:spPr>
          <a:xfrm>
            <a:off x="1947863" y="4235450"/>
            <a:ext cx="1111250" cy="1466850"/>
          </a:xfrm>
          <a:custGeom>
            <a:avLst/>
            <a:gdLst>
              <a:gd name="txL" fmla="*/ 0 w 144"/>
              <a:gd name="txT" fmla="*/ 0 h 190"/>
              <a:gd name="txR" fmla="*/ 144 w 144"/>
              <a:gd name="txB" fmla="*/ 190 h 190"/>
            </a:gdLst>
            <a:ahLst/>
            <a:cxnLst>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44" h="190">
                <a:moveTo>
                  <a:pt x="128" y="134"/>
                </a:moveTo>
                <a:cubicBezTo>
                  <a:pt x="122" y="131"/>
                  <a:pt x="115" y="130"/>
                  <a:pt x="109" y="131"/>
                </a:cubicBezTo>
                <a:cubicBezTo>
                  <a:pt x="109" y="123"/>
                  <a:pt x="106" y="115"/>
                  <a:pt x="101" y="108"/>
                </a:cubicBezTo>
                <a:cubicBezTo>
                  <a:pt x="102" y="107"/>
                  <a:pt x="104" y="105"/>
                  <a:pt x="106" y="103"/>
                </a:cubicBezTo>
                <a:cubicBezTo>
                  <a:pt x="113" y="94"/>
                  <a:pt x="114" y="82"/>
                  <a:pt x="109" y="72"/>
                </a:cubicBezTo>
                <a:cubicBezTo>
                  <a:pt x="104" y="63"/>
                  <a:pt x="95" y="57"/>
                  <a:pt x="85" y="57"/>
                </a:cubicBezTo>
                <a:cubicBezTo>
                  <a:pt x="74" y="44"/>
                  <a:pt x="61" y="33"/>
                  <a:pt x="49" y="22"/>
                </a:cubicBezTo>
                <a:cubicBezTo>
                  <a:pt x="28" y="3"/>
                  <a:pt x="28" y="3"/>
                  <a:pt x="28" y="3"/>
                </a:cubicBezTo>
                <a:cubicBezTo>
                  <a:pt x="27" y="2"/>
                  <a:pt x="26" y="1"/>
                  <a:pt x="24" y="0"/>
                </a:cubicBezTo>
                <a:cubicBezTo>
                  <a:pt x="22" y="0"/>
                  <a:pt x="20" y="0"/>
                  <a:pt x="18" y="0"/>
                </a:cubicBezTo>
                <a:cubicBezTo>
                  <a:pt x="14" y="1"/>
                  <a:pt x="4" y="2"/>
                  <a:pt x="1" y="7"/>
                </a:cubicBezTo>
                <a:cubicBezTo>
                  <a:pt x="0" y="9"/>
                  <a:pt x="0" y="11"/>
                  <a:pt x="1" y="12"/>
                </a:cubicBezTo>
                <a:cubicBezTo>
                  <a:pt x="2" y="14"/>
                  <a:pt x="2" y="14"/>
                  <a:pt x="2" y="14"/>
                </a:cubicBezTo>
                <a:cubicBezTo>
                  <a:pt x="3" y="13"/>
                  <a:pt x="3" y="13"/>
                  <a:pt x="3" y="13"/>
                </a:cubicBezTo>
                <a:cubicBezTo>
                  <a:pt x="6" y="12"/>
                  <a:pt x="7" y="12"/>
                  <a:pt x="8" y="11"/>
                </a:cubicBezTo>
                <a:cubicBezTo>
                  <a:pt x="8" y="11"/>
                  <a:pt x="9" y="10"/>
                  <a:pt x="12" y="9"/>
                </a:cubicBezTo>
                <a:cubicBezTo>
                  <a:pt x="15" y="8"/>
                  <a:pt x="17" y="8"/>
                  <a:pt x="18" y="8"/>
                </a:cubicBezTo>
                <a:cubicBezTo>
                  <a:pt x="20" y="8"/>
                  <a:pt x="22" y="10"/>
                  <a:pt x="23" y="11"/>
                </a:cubicBezTo>
                <a:cubicBezTo>
                  <a:pt x="71" y="59"/>
                  <a:pt x="71" y="59"/>
                  <a:pt x="71" y="59"/>
                </a:cubicBezTo>
                <a:cubicBezTo>
                  <a:pt x="65" y="61"/>
                  <a:pt x="59" y="65"/>
                  <a:pt x="56" y="70"/>
                </a:cubicBezTo>
                <a:cubicBezTo>
                  <a:pt x="50" y="79"/>
                  <a:pt x="51" y="91"/>
                  <a:pt x="53" y="97"/>
                </a:cubicBezTo>
                <a:cubicBezTo>
                  <a:pt x="54" y="101"/>
                  <a:pt x="55" y="103"/>
                  <a:pt x="56" y="105"/>
                </a:cubicBezTo>
                <a:cubicBezTo>
                  <a:pt x="58" y="107"/>
                  <a:pt x="61" y="109"/>
                  <a:pt x="63" y="110"/>
                </a:cubicBezTo>
                <a:cubicBezTo>
                  <a:pt x="70" y="114"/>
                  <a:pt x="76" y="116"/>
                  <a:pt x="82" y="116"/>
                </a:cubicBezTo>
                <a:cubicBezTo>
                  <a:pt x="82" y="116"/>
                  <a:pt x="82" y="116"/>
                  <a:pt x="82" y="116"/>
                </a:cubicBezTo>
                <a:cubicBezTo>
                  <a:pt x="84" y="116"/>
                  <a:pt x="86" y="116"/>
                  <a:pt x="88" y="115"/>
                </a:cubicBezTo>
                <a:cubicBezTo>
                  <a:pt x="90" y="115"/>
                  <a:pt x="92" y="114"/>
                  <a:pt x="93" y="113"/>
                </a:cubicBezTo>
                <a:cubicBezTo>
                  <a:pt x="99" y="118"/>
                  <a:pt x="102" y="126"/>
                  <a:pt x="101" y="133"/>
                </a:cubicBezTo>
                <a:cubicBezTo>
                  <a:pt x="100" y="134"/>
                  <a:pt x="98" y="135"/>
                  <a:pt x="96" y="136"/>
                </a:cubicBezTo>
                <a:cubicBezTo>
                  <a:pt x="94" y="138"/>
                  <a:pt x="92" y="140"/>
                  <a:pt x="90" y="142"/>
                </a:cubicBezTo>
                <a:cubicBezTo>
                  <a:pt x="81" y="129"/>
                  <a:pt x="69" y="119"/>
                  <a:pt x="58" y="108"/>
                </a:cubicBezTo>
                <a:cubicBezTo>
                  <a:pt x="54" y="104"/>
                  <a:pt x="48" y="100"/>
                  <a:pt x="42" y="98"/>
                </a:cubicBezTo>
                <a:cubicBezTo>
                  <a:pt x="38" y="98"/>
                  <a:pt x="33" y="99"/>
                  <a:pt x="30" y="101"/>
                </a:cubicBezTo>
                <a:cubicBezTo>
                  <a:pt x="27" y="103"/>
                  <a:pt x="26" y="105"/>
                  <a:pt x="26" y="108"/>
                </a:cubicBezTo>
                <a:cubicBezTo>
                  <a:pt x="25" y="109"/>
                  <a:pt x="25" y="109"/>
                  <a:pt x="25" y="109"/>
                </a:cubicBezTo>
                <a:cubicBezTo>
                  <a:pt x="26" y="110"/>
                  <a:pt x="26" y="110"/>
                  <a:pt x="26" y="110"/>
                </a:cubicBezTo>
                <a:cubicBezTo>
                  <a:pt x="30" y="111"/>
                  <a:pt x="33" y="109"/>
                  <a:pt x="36" y="108"/>
                </a:cubicBezTo>
                <a:cubicBezTo>
                  <a:pt x="37" y="107"/>
                  <a:pt x="39" y="107"/>
                  <a:pt x="40" y="106"/>
                </a:cubicBezTo>
                <a:cubicBezTo>
                  <a:pt x="46" y="106"/>
                  <a:pt x="50" y="110"/>
                  <a:pt x="55" y="114"/>
                </a:cubicBezTo>
                <a:cubicBezTo>
                  <a:pt x="84" y="145"/>
                  <a:pt x="84" y="145"/>
                  <a:pt x="84" y="145"/>
                </a:cubicBezTo>
                <a:cubicBezTo>
                  <a:pt x="84" y="146"/>
                  <a:pt x="86" y="148"/>
                  <a:pt x="86" y="149"/>
                </a:cubicBezTo>
                <a:cubicBezTo>
                  <a:pt x="86" y="149"/>
                  <a:pt x="86" y="149"/>
                  <a:pt x="86" y="149"/>
                </a:cubicBezTo>
                <a:cubicBezTo>
                  <a:pt x="85" y="152"/>
                  <a:pt x="84" y="156"/>
                  <a:pt x="83" y="160"/>
                </a:cubicBezTo>
                <a:cubicBezTo>
                  <a:pt x="83" y="169"/>
                  <a:pt x="87" y="179"/>
                  <a:pt x="94" y="185"/>
                </a:cubicBezTo>
                <a:cubicBezTo>
                  <a:pt x="97" y="187"/>
                  <a:pt x="99" y="189"/>
                  <a:pt x="102" y="190"/>
                </a:cubicBezTo>
                <a:cubicBezTo>
                  <a:pt x="104" y="190"/>
                  <a:pt x="105" y="190"/>
                  <a:pt x="107" y="190"/>
                </a:cubicBezTo>
                <a:cubicBezTo>
                  <a:pt x="108" y="190"/>
                  <a:pt x="109" y="190"/>
                  <a:pt x="110" y="190"/>
                </a:cubicBezTo>
                <a:cubicBezTo>
                  <a:pt x="119" y="190"/>
                  <a:pt x="126" y="187"/>
                  <a:pt x="132" y="182"/>
                </a:cubicBezTo>
                <a:cubicBezTo>
                  <a:pt x="132" y="182"/>
                  <a:pt x="132" y="182"/>
                  <a:pt x="132" y="182"/>
                </a:cubicBezTo>
                <a:cubicBezTo>
                  <a:pt x="132" y="182"/>
                  <a:pt x="132" y="182"/>
                  <a:pt x="132" y="182"/>
                </a:cubicBezTo>
                <a:cubicBezTo>
                  <a:pt x="134" y="181"/>
                  <a:pt x="134" y="181"/>
                  <a:pt x="134" y="181"/>
                </a:cubicBezTo>
                <a:cubicBezTo>
                  <a:pt x="138" y="176"/>
                  <a:pt x="141" y="172"/>
                  <a:pt x="142" y="161"/>
                </a:cubicBezTo>
                <a:cubicBezTo>
                  <a:pt x="144" y="151"/>
                  <a:pt x="138" y="140"/>
                  <a:pt x="128" y="134"/>
                </a:cubicBezTo>
                <a:close/>
                <a:moveTo>
                  <a:pt x="25" y="9"/>
                </a:moveTo>
                <a:cubicBezTo>
                  <a:pt x="23" y="8"/>
                  <a:pt x="22" y="6"/>
                  <a:pt x="19" y="5"/>
                </a:cubicBezTo>
                <a:cubicBezTo>
                  <a:pt x="16" y="5"/>
                  <a:pt x="13" y="6"/>
                  <a:pt x="11" y="7"/>
                </a:cubicBezTo>
                <a:cubicBezTo>
                  <a:pt x="8" y="8"/>
                  <a:pt x="7" y="8"/>
                  <a:pt x="6" y="9"/>
                </a:cubicBezTo>
                <a:cubicBezTo>
                  <a:pt x="6" y="9"/>
                  <a:pt x="5" y="9"/>
                  <a:pt x="3" y="10"/>
                </a:cubicBezTo>
                <a:cubicBezTo>
                  <a:pt x="3" y="9"/>
                  <a:pt x="3" y="9"/>
                  <a:pt x="3" y="9"/>
                </a:cubicBezTo>
                <a:cubicBezTo>
                  <a:pt x="5" y="6"/>
                  <a:pt x="11" y="4"/>
                  <a:pt x="19" y="3"/>
                </a:cubicBezTo>
                <a:cubicBezTo>
                  <a:pt x="20" y="3"/>
                  <a:pt x="21" y="3"/>
                  <a:pt x="23" y="3"/>
                </a:cubicBezTo>
                <a:cubicBezTo>
                  <a:pt x="24" y="3"/>
                  <a:pt x="25" y="4"/>
                  <a:pt x="26" y="5"/>
                </a:cubicBezTo>
                <a:cubicBezTo>
                  <a:pt x="47" y="24"/>
                  <a:pt x="47" y="24"/>
                  <a:pt x="47" y="24"/>
                </a:cubicBezTo>
                <a:cubicBezTo>
                  <a:pt x="56" y="32"/>
                  <a:pt x="66" y="41"/>
                  <a:pt x="74" y="50"/>
                </a:cubicBezTo>
                <a:cubicBezTo>
                  <a:pt x="72" y="50"/>
                  <a:pt x="71" y="52"/>
                  <a:pt x="70" y="53"/>
                </a:cubicBezTo>
                <a:cubicBezTo>
                  <a:pt x="73" y="54"/>
                  <a:pt x="73" y="54"/>
                  <a:pt x="73" y="54"/>
                </a:cubicBezTo>
                <a:cubicBezTo>
                  <a:pt x="73" y="53"/>
                  <a:pt x="75" y="52"/>
                  <a:pt x="76" y="52"/>
                </a:cubicBezTo>
                <a:cubicBezTo>
                  <a:pt x="76" y="52"/>
                  <a:pt x="76" y="52"/>
                  <a:pt x="76" y="52"/>
                </a:cubicBezTo>
                <a:cubicBezTo>
                  <a:pt x="78" y="54"/>
                  <a:pt x="79" y="55"/>
                  <a:pt x="81" y="57"/>
                </a:cubicBezTo>
                <a:cubicBezTo>
                  <a:pt x="78" y="57"/>
                  <a:pt x="76" y="57"/>
                  <a:pt x="73" y="58"/>
                </a:cubicBezTo>
                <a:cubicBezTo>
                  <a:pt x="74" y="57"/>
                  <a:pt x="74" y="57"/>
                  <a:pt x="74" y="57"/>
                </a:cubicBezTo>
                <a:lnTo>
                  <a:pt x="25" y="9"/>
                </a:lnTo>
                <a:close/>
                <a:moveTo>
                  <a:pt x="87" y="112"/>
                </a:moveTo>
                <a:cubicBezTo>
                  <a:pt x="85" y="113"/>
                  <a:pt x="84" y="113"/>
                  <a:pt x="82" y="113"/>
                </a:cubicBezTo>
                <a:cubicBezTo>
                  <a:pt x="82" y="113"/>
                  <a:pt x="82" y="113"/>
                  <a:pt x="82" y="113"/>
                </a:cubicBezTo>
                <a:cubicBezTo>
                  <a:pt x="77" y="113"/>
                  <a:pt x="71" y="111"/>
                  <a:pt x="64" y="108"/>
                </a:cubicBezTo>
                <a:cubicBezTo>
                  <a:pt x="62" y="106"/>
                  <a:pt x="60" y="105"/>
                  <a:pt x="59" y="103"/>
                </a:cubicBezTo>
                <a:cubicBezTo>
                  <a:pt x="57" y="102"/>
                  <a:pt x="56" y="100"/>
                  <a:pt x="56" y="97"/>
                </a:cubicBezTo>
                <a:cubicBezTo>
                  <a:pt x="54" y="91"/>
                  <a:pt x="53" y="80"/>
                  <a:pt x="58" y="72"/>
                </a:cubicBezTo>
                <a:cubicBezTo>
                  <a:pt x="63" y="65"/>
                  <a:pt x="72" y="60"/>
                  <a:pt x="82" y="60"/>
                </a:cubicBezTo>
                <a:cubicBezTo>
                  <a:pt x="82" y="60"/>
                  <a:pt x="82" y="60"/>
                  <a:pt x="83" y="60"/>
                </a:cubicBezTo>
                <a:cubicBezTo>
                  <a:pt x="83" y="60"/>
                  <a:pt x="83" y="60"/>
                  <a:pt x="83" y="60"/>
                </a:cubicBezTo>
                <a:cubicBezTo>
                  <a:pt x="83" y="60"/>
                  <a:pt x="83" y="60"/>
                  <a:pt x="83" y="60"/>
                </a:cubicBezTo>
                <a:cubicBezTo>
                  <a:pt x="83" y="60"/>
                  <a:pt x="83" y="60"/>
                  <a:pt x="83" y="60"/>
                </a:cubicBezTo>
                <a:cubicBezTo>
                  <a:pt x="93" y="60"/>
                  <a:pt x="102" y="65"/>
                  <a:pt x="106" y="73"/>
                </a:cubicBezTo>
                <a:cubicBezTo>
                  <a:pt x="111" y="82"/>
                  <a:pt x="110" y="94"/>
                  <a:pt x="104" y="101"/>
                </a:cubicBezTo>
                <a:cubicBezTo>
                  <a:pt x="99" y="107"/>
                  <a:pt x="94" y="111"/>
                  <a:pt x="87" y="112"/>
                </a:cubicBezTo>
                <a:close/>
                <a:moveTo>
                  <a:pt x="96" y="112"/>
                </a:moveTo>
                <a:cubicBezTo>
                  <a:pt x="97" y="111"/>
                  <a:pt x="98" y="111"/>
                  <a:pt x="98" y="110"/>
                </a:cubicBezTo>
                <a:cubicBezTo>
                  <a:pt x="103" y="116"/>
                  <a:pt x="106" y="124"/>
                  <a:pt x="106" y="132"/>
                </a:cubicBezTo>
                <a:cubicBezTo>
                  <a:pt x="105" y="132"/>
                  <a:pt x="105" y="132"/>
                  <a:pt x="104" y="132"/>
                </a:cubicBezTo>
                <a:cubicBezTo>
                  <a:pt x="105" y="124"/>
                  <a:pt x="102" y="117"/>
                  <a:pt x="96" y="112"/>
                </a:cubicBezTo>
                <a:close/>
                <a:moveTo>
                  <a:pt x="86" y="144"/>
                </a:moveTo>
                <a:cubicBezTo>
                  <a:pt x="57" y="112"/>
                  <a:pt x="57" y="112"/>
                  <a:pt x="57" y="112"/>
                </a:cubicBezTo>
                <a:cubicBezTo>
                  <a:pt x="52" y="107"/>
                  <a:pt x="46" y="103"/>
                  <a:pt x="40" y="104"/>
                </a:cubicBezTo>
                <a:cubicBezTo>
                  <a:pt x="38" y="104"/>
                  <a:pt x="36" y="105"/>
                  <a:pt x="34" y="105"/>
                </a:cubicBezTo>
                <a:cubicBezTo>
                  <a:pt x="32" y="106"/>
                  <a:pt x="31" y="107"/>
                  <a:pt x="29" y="107"/>
                </a:cubicBezTo>
                <a:cubicBezTo>
                  <a:pt x="29" y="105"/>
                  <a:pt x="31" y="104"/>
                  <a:pt x="32" y="103"/>
                </a:cubicBezTo>
                <a:cubicBezTo>
                  <a:pt x="34" y="101"/>
                  <a:pt x="38" y="101"/>
                  <a:pt x="41" y="101"/>
                </a:cubicBezTo>
                <a:cubicBezTo>
                  <a:pt x="47" y="102"/>
                  <a:pt x="52" y="107"/>
                  <a:pt x="56" y="110"/>
                </a:cubicBezTo>
                <a:cubicBezTo>
                  <a:pt x="67" y="121"/>
                  <a:pt x="79" y="132"/>
                  <a:pt x="88" y="145"/>
                </a:cubicBezTo>
                <a:cubicBezTo>
                  <a:pt x="88" y="145"/>
                  <a:pt x="88" y="145"/>
                  <a:pt x="88" y="146"/>
                </a:cubicBezTo>
                <a:cubicBezTo>
                  <a:pt x="87" y="145"/>
                  <a:pt x="86" y="144"/>
                  <a:pt x="86" y="144"/>
                </a:cubicBezTo>
                <a:close/>
                <a:moveTo>
                  <a:pt x="140" y="161"/>
                </a:moveTo>
                <a:cubicBezTo>
                  <a:pt x="138" y="171"/>
                  <a:pt x="136" y="174"/>
                  <a:pt x="132" y="179"/>
                </a:cubicBezTo>
                <a:cubicBezTo>
                  <a:pt x="130" y="180"/>
                  <a:pt x="130" y="180"/>
                  <a:pt x="130" y="180"/>
                </a:cubicBezTo>
                <a:cubicBezTo>
                  <a:pt x="130" y="180"/>
                  <a:pt x="130" y="180"/>
                  <a:pt x="130" y="180"/>
                </a:cubicBezTo>
                <a:cubicBezTo>
                  <a:pt x="125" y="184"/>
                  <a:pt x="118" y="187"/>
                  <a:pt x="110" y="187"/>
                </a:cubicBezTo>
                <a:cubicBezTo>
                  <a:pt x="107" y="187"/>
                  <a:pt x="105" y="188"/>
                  <a:pt x="103" y="187"/>
                </a:cubicBezTo>
                <a:cubicBezTo>
                  <a:pt x="101" y="186"/>
                  <a:pt x="98" y="185"/>
                  <a:pt x="96" y="183"/>
                </a:cubicBezTo>
                <a:cubicBezTo>
                  <a:pt x="90" y="177"/>
                  <a:pt x="86" y="169"/>
                  <a:pt x="86" y="160"/>
                </a:cubicBezTo>
                <a:cubicBezTo>
                  <a:pt x="87" y="152"/>
                  <a:pt x="91" y="143"/>
                  <a:pt x="98" y="138"/>
                </a:cubicBezTo>
                <a:cubicBezTo>
                  <a:pt x="103" y="135"/>
                  <a:pt x="108" y="134"/>
                  <a:pt x="114" y="134"/>
                </a:cubicBezTo>
                <a:cubicBezTo>
                  <a:pt x="118" y="134"/>
                  <a:pt x="122" y="135"/>
                  <a:pt x="126" y="137"/>
                </a:cubicBezTo>
                <a:cubicBezTo>
                  <a:pt x="135" y="142"/>
                  <a:pt x="141" y="152"/>
                  <a:pt x="140" y="161"/>
                </a:cubicBezTo>
                <a:close/>
              </a:path>
            </a:pathLst>
          </a:custGeom>
          <a:solidFill>
            <a:srgbClr val="FFFFFF">
              <a:alpha val="100000"/>
            </a:srgbClr>
          </a:solidFill>
          <a:ln w="9525">
            <a:noFill/>
          </a:ln>
        </p:spPr>
        <p:txBody>
          <a:bodyPr/>
          <a:lstStyle/>
          <a:p>
            <a:endParaRPr lang="zh-CN" altLang="en-US"/>
          </a:p>
        </p:txBody>
      </p:sp>
      <p:sp>
        <p:nvSpPr>
          <p:cNvPr id="24743" name="Freeform 430"/>
          <p:cNvSpPr>
            <a:spLocks noEditPoints="1"/>
          </p:cNvSpPr>
          <p:nvPr/>
        </p:nvSpPr>
        <p:spPr>
          <a:xfrm>
            <a:off x="2611438" y="5276850"/>
            <a:ext cx="409575" cy="401638"/>
          </a:xfrm>
          <a:custGeom>
            <a:avLst/>
            <a:gdLst>
              <a:gd name="txL" fmla="*/ 0 w 53"/>
              <a:gd name="txT" fmla="*/ 0 h 52"/>
              <a:gd name="txR" fmla="*/ 53 w 53"/>
              <a:gd name="txB" fmla="*/ 52 h 52"/>
            </a:gdLst>
            <a:ahLst/>
            <a:cxnLst>
              <a:cxn ang="0">
                <a:pos x="2147483646" y="0"/>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53" h="52">
                <a:moveTo>
                  <a:pt x="31" y="0"/>
                </a:moveTo>
                <a:cubicBezTo>
                  <a:pt x="28" y="0"/>
                  <a:pt x="25" y="0"/>
                  <a:pt x="23" y="0"/>
                </a:cubicBezTo>
                <a:cubicBezTo>
                  <a:pt x="22" y="0"/>
                  <a:pt x="22" y="0"/>
                  <a:pt x="22" y="0"/>
                </a:cubicBezTo>
                <a:cubicBezTo>
                  <a:pt x="22" y="0"/>
                  <a:pt x="22" y="1"/>
                  <a:pt x="22" y="1"/>
                </a:cubicBezTo>
                <a:cubicBezTo>
                  <a:pt x="16" y="2"/>
                  <a:pt x="10" y="5"/>
                  <a:pt x="6" y="10"/>
                </a:cubicBezTo>
                <a:cubicBezTo>
                  <a:pt x="2" y="17"/>
                  <a:pt x="0" y="26"/>
                  <a:pt x="3" y="33"/>
                </a:cubicBezTo>
                <a:cubicBezTo>
                  <a:pt x="5" y="41"/>
                  <a:pt x="11" y="47"/>
                  <a:pt x="19" y="50"/>
                </a:cubicBezTo>
                <a:cubicBezTo>
                  <a:pt x="21" y="51"/>
                  <a:pt x="23" y="52"/>
                  <a:pt x="26" y="52"/>
                </a:cubicBezTo>
                <a:cubicBezTo>
                  <a:pt x="26" y="52"/>
                  <a:pt x="26" y="52"/>
                  <a:pt x="26" y="52"/>
                </a:cubicBezTo>
                <a:cubicBezTo>
                  <a:pt x="29" y="52"/>
                  <a:pt x="31" y="51"/>
                  <a:pt x="33" y="50"/>
                </a:cubicBezTo>
                <a:cubicBezTo>
                  <a:pt x="39" y="48"/>
                  <a:pt x="47" y="42"/>
                  <a:pt x="50" y="35"/>
                </a:cubicBezTo>
                <a:cubicBezTo>
                  <a:pt x="50" y="35"/>
                  <a:pt x="50" y="35"/>
                  <a:pt x="50" y="35"/>
                </a:cubicBezTo>
                <a:cubicBezTo>
                  <a:pt x="51" y="33"/>
                  <a:pt x="51" y="32"/>
                  <a:pt x="51" y="30"/>
                </a:cubicBezTo>
                <a:cubicBezTo>
                  <a:pt x="53" y="25"/>
                  <a:pt x="53" y="24"/>
                  <a:pt x="51" y="18"/>
                </a:cubicBezTo>
                <a:cubicBezTo>
                  <a:pt x="48" y="9"/>
                  <a:pt x="40" y="2"/>
                  <a:pt x="31" y="0"/>
                </a:cubicBezTo>
                <a:close/>
                <a:moveTo>
                  <a:pt x="49" y="30"/>
                </a:moveTo>
                <a:cubicBezTo>
                  <a:pt x="48" y="31"/>
                  <a:pt x="48" y="32"/>
                  <a:pt x="48" y="33"/>
                </a:cubicBezTo>
                <a:cubicBezTo>
                  <a:pt x="48" y="33"/>
                  <a:pt x="48" y="33"/>
                  <a:pt x="48" y="33"/>
                </a:cubicBezTo>
                <a:cubicBezTo>
                  <a:pt x="45" y="40"/>
                  <a:pt x="38" y="45"/>
                  <a:pt x="32" y="48"/>
                </a:cubicBezTo>
                <a:cubicBezTo>
                  <a:pt x="30" y="48"/>
                  <a:pt x="28" y="49"/>
                  <a:pt x="26" y="49"/>
                </a:cubicBezTo>
                <a:cubicBezTo>
                  <a:pt x="26" y="49"/>
                  <a:pt x="25" y="49"/>
                  <a:pt x="25" y="49"/>
                </a:cubicBezTo>
                <a:cubicBezTo>
                  <a:pt x="28" y="48"/>
                  <a:pt x="30" y="45"/>
                  <a:pt x="32" y="42"/>
                </a:cubicBezTo>
                <a:cubicBezTo>
                  <a:pt x="36" y="33"/>
                  <a:pt x="41" y="24"/>
                  <a:pt x="45" y="15"/>
                </a:cubicBezTo>
                <a:cubicBezTo>
                  <a:pt x="45" y="14"/>
                  <a:pt x="44" y="13"/>
                  <a:pt x="44" y="14"/>
                </a:cubicBezTo>
                <a:cubicBezTo>
                  <a:pt x="40" y="19"/>
                  <a:pt x="38" y="25"/>
                  <a:pt x="35" y="30"/>
                </a:cubicBezTo>
                <a:cubicBezTo>
                  <a:pt x="32" y="35"/>
                  <a:pt x="28" y="48"/>
                  <a:pt x="20" y="46"/>
                </a:cubicBezTo>
                <a:cubicBezTo>
                  <a:pt x="20" y="46"/>
                  <a:pt x="19" y="47"/>
                  <a:pt x="19" y="48"/>
                </a:cubicBezTo>
                <a:cubicBezTo>
                  <a:pt x="18" y="47"/>
                  <a:pt x="17" y="46"/>
                  <a:pt x="16" y="46"/>
                </a:cubicBezTo>
                <a:cubicBezTo>
                  <a:pt x="22" y="42"/>
                  <a:pt x="26" y="36"/>
                  <a:pt x="29" y="30"/>
                </a:cubicBezTo>
                <a:cubicBezTo>
                  <a:pt x="31" y="28"/>
                  <a:pt x="33" y="25"/>
                  <a:pt x="34" y="21"/>
                </a:cubicBezTo>
                <a:cubicBezTo>
                  <a:pt x="35" y="19"/>
                  <a:pt x="36" y="11"/>
                  <a:pt x="38" y="10"/>
                </a:cubicBezTo>
                <a:cubicBezTo>
                  <a:pt x="46" y="6"/>
                  <a:pt x="29" y="3"/>
                  <a:pt x="34" y="9"/>
                </a:cubicBezTo>
                <a:cubicBezTo>
                  <a:pt x="37" y="13"/>
                  <a:pt x="29" y="26"/>
                  <a:pt x="27" y="29"/>
                </a:cubicBezTo>
                <a:cubicBezTo>
                  <a:pt x="23" y="35"/>
                  <a:pt x="19" y="39"/>
                  <a:pt x="14" y="44"/>
                </a:cubicBezTo>
                <a:cubicBezTo>
                  <a:pt x="10" y="41"/>
                  <a:pt x="7" y="37"/>
                  <a:pt x="6" y="33"/>
                </a:cubicBezTo>
                <a:cubicBezTo>
                  <a:pt x="3" y="26"/>
                  <a:pt x="5" y="18"/>
                  <a:pt x="9" y="12"/>
                </a:cubicBezTo>
                <a:cubicBezTo>
                  <a:pt x="12" y="8"/>
                  <a:pt x="16" y="5"/>
                  <a:pt x="21" y="4"/>
                </a:cubicBezTo>
                <a:cubicBezTo>
                  <a:pt x="19" y="7"/>
                  <a:pt x="18" y="11"/>
                  <a:pt x="17" y="14"/>
                </a:cubicBezTo>
                <a:cubicBezTo>
                  <a:pt x="14" y="19"/>
                  <a:pt x="11" y="24"/>
                  <a:pt x="7" y="28"/>
                </a:cubicBezTo>
                <a:cubicBezTo>
                  <a:pt x="6" y="29"/>
                  <a:pt x="7" y="30"/>
                  <a:pt x="8" y="29"/>
                </a:cubicBezTo>
                <a:cubicBezTo>
                  <a:pt x="15" y="23"/>
                  <a:pt x="21" y="13"/>
                  <a:pt x="23" y="3"/>
                </a:cubicBezTo>
                <a:cubicBezTo>
                  <a:pt x="24" y="3"/>
                  <a:pt x="26" y="3"/>
                  <a:pt x="27" y="3"/>
                </a:cubicBezTo>
                <a:cubicBezTo>
                  <a:pt x="28" y="3"/>
                  <a:pt x="30" y="3"/>
                  <a:pt x="31" y="3"/>
                </a:cubicBezTo>
                <a:cubicBezTo>
                  <a:pt x="39" y="4"/>
                  <a:pt x="46" y="11"/>
                  <a:pt x="48" y="19"/>
                </a:cubicBezTo>
                <a:cubicBezTo>
                  <a:pt x="50" y="25"/>
                  <a:pt x="50" y="25"/>
                  <a:pt x="49" y="30"/>
                </a:cubicBezTo>
                <a:close/>
              </a:path>
            </a:pathLst>
          </a:custGeom>
          <a:solidFill>
            <a:srgbClr val="FFFFFF">
              <a:alpha val="100000"/>
            </a:srgbClr>
          </a:solidFill>
          <a:ln w="9525">
            <a:noFill/>
          </a:ln>
        </p:spPr>
        <p:txBody>
          <a:bodyPr/>
          <a:lstStyle/>
          <a:p>
            <a:endParaRPr lang="zh-CN" altLang="en-US"/>
          </a:p>
        </p:txBody>
      </p:sp>
      <p:sp>
        <p:nvSpPr>
          <p:cNvPr id="24744" name="Freeform 431"/>
          <p:cNvSpPr>
            <a:spLocks noEditPoints="1"/>
          </p:cNvSpPr>
          <p:nvPr/>
        </p:nvSpPr>
        <p:spPr>
          <a:xfrm>
            <a:off x="2379663" y="4714875"/>
            <a:ext cx="409575" cy="377825"/>
          </a:xfrm>
          <a:custGeom>
            <a:avLst/>
            <a:gdLst>
              <a:gd name="txL" fmla="*/ 0 w 53"/>
              <a:gd name="txT" fmla="*/ 0 h 49"/>
              <a:gd name="txR" fmla="*/ 53 w 53"/>
              <a:gd name="txB" fmla="*/ 49 h 49"/>
            </a:gdLst>
            <a:ahLst/>
            <a:cxnLst>
              <a:cxn ang="0">
                <a:pos x="2147483646" y="2147483646"/>
              </a:cxn>
              <a:cxn ang="0">
                <a:pos x="2147483646" y="2147483646"/>
              </a:cxn>
              <a:cxn ang="0">
                <a:pos x="2147483646" y="0"/>
              </a:cxn>
              <a:cxn ang="0">
                <a:pos x="2147483646" y="0"/>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53" h="49">
                <a:moveTo>
                  <a:pt x="49" y="36"/>
                </a:moveTo>
                <a:cubicBezTo>
                  <a:pt x="53" y="27"/>
                  <a:pt x="52" y="17"/>
                  <a:pt x="46" y="10"/>
                </a:cubicBezTo>
                <a:cubicBezTo>
                  <a:pt x="42" y="4"/>
                  <a:pt x="34" y="0"/>
                  <a:pt x="26" y="0"/>
                </a:cubicBezTo>
                <a:cubicBezTo>
                  <a:pt x="25" y="0"/>
                  <a:pt x="25" y="0"/>
                  <a:pt x="25" y="0"/>
                </a:cubicBezTo>
                <a:cubicBezTo>
                  <a:pt x="15" y="0"/>
                  <a:pt x="0" y="8"/>
                  <a:pt x="0" y="23"/>
                </a:cubicBezTo>
                <a:cubicBezTo>
                  <a:pt x="0" y="27"/>
                  <a:pt x="1" y="32"/>
                  <a:pt x="3" y="36"/>
                </a:cubicBezTo>
                <a:cubicBezTo>
                  <a:pt x="7" y="42"/>
                  <a:pt x="12" y="46"/>
                  <a:pt x="19" y="48"/>
                </a:cubicBezTo>
                <a:cubicBezTo>
                  <a:pt x="19" y="48"/>
                  <a:pt x="19" y="48"/>
                  <a:pt x="19" y="48"/>
                </a:cubicBezTo>
                <a:cubicBezTo>
                  <a:pt x="19" y="48"/>
                  <a:pt x="19" y="48"/>
                  <a:pt x="19" y="48"/>
                </a:cubicBezTo>
                <a:cubicBezTo>
                  <a:pt x="21" y="49"/>
                  <a:pt x="23" y="49"/>
                  <a:pt x="26" y="49"/>
                </a:cubicBezTo>
                <a:cubicBezTo>
                  <a:pt x="26" y="49"/>
                  <a:pt x="26" y="49"/>
                  <a:pt x="26" y="49"/>
                </a:cubicBezTo>
                <a:cubicBezTo>
                  <a:pt x="26" y="49"/>
                  <a:pt x="26" y="49"/>
                  <a:pt x="26" y="49"/>
                </a:cubicBezTo>
                <a:cubicBezTo>
                  <a:pt x="35" y="49"/>
                  <a:pt x="44" y="44"/>
                  <a:pt x="49" y="36"/>
                </a:cubicBezTo>
                <a:close/>
                <a:moveTo>
                  <a:pt x="6" y="35"/>
                </a:moveTo>
                <a:cubicBezTo>
                  <a:pt x="4" y="31"/>
                  <a:pt x="3" y="27"/>
                  <a:pt x="3" y="23"/>
                </a:cubicBezTo>
                <a:cubicBezTo>
                  <a:pt x="3" y="9"/>
                  <a:pt x="18" y="3"/>
                  <a:pt x="25" y="3"/>
                </a:cubicBezTo>
                <a:cubicBezTo>
                  <a:pt x="26" y="3"/>
                  <a:pt x="26" y="3"/>
                  <a:pt x="26" y="3"/>
                </a:cubicBezTo>
                <a:cubicBezTo>
                  <a:pt x="30" y="3"/>
                  <a:pt x="34" y="4"/>
                  <a:pt x="37" y="6"/>
                </a:cubicBezTo>
                <a:cubicBezTo>
                  <a:pt x="37" y="6"/>
                  <a:pt x="37" y="6"/>
                  <a:pt x="37" y="6"/>
                </a:cubicBezTo>
                <a:cubicBezTo>
                  <a:pt x="38" y="18"/>
                  <a:pt x="31" y="30"/>
                  <a:pt x="15" y="43"/>
                </a:cubicBezTo>
                <a:cubicBezTo>
                  <a:pt x="16" y="44"/>
                  <a:pt x="16" y="44"/>
                  <a:pt x="16" y="44"/>
                </a:cubicBezTo>
                <a:cubicBezTo>
                  <a:pt x="12" y="42"/>
                  <a:pt x="8" y="39"/>
                  <a:pt x="6" y="35"/>
                </a:cubicBezTo>
                <a:close/>
                <a:moveTo>
                  <a:pt x="26" y="47"/>
                </a:moveTo>
                <a:cubicBezTo>
                  <a:pt x="26" y="47"/>
                  <a:pt x="26" y="47"/>
                  <a:pt x="26" y="47"/>
                </a:cubicBezTo>
                <a:cubicBezTo>
                  <a:pt x="26" y="48"/>
                  <a:pt x="26" y="48"/>
                  <a:pt x="26" y="48"/>
                </a:cubicBezTo>
                <a:lnTo>
                  <a:pt x="26" y="47"/>
                </a:lnTo>
                <a:close/>
                <a:moveTo>
                  <a:pt x="28" y="46"/>
                </a:moveTo>
                <a:cubicBezTo>
                  <a:pt x="29" y="45"/>
                  <a:pt x="31" y="44"/>
                  <a:pt x="33" y="41"/>
                </a:cubicBezTo>
                <a:cubicBezTo>
                  <a:pt x="39" y="35"/>
                  <a:pt x="44" y="27"/>
                  <a:pt x="48" y="19"/>
                </a:cubicBezTo>
                <a:cubicBezTo>
                  <a:pt x="45" y="18"/>
                  <a:pt x="45" y="18"/>
                  <a:pt x="45" y="18"/>
                </a:cubicBezTo>
                <a:cubicBezTo>
                  <a:pt x="41" y="26"/>
                  <a:pt x="37" y="33"/>
                  <a:pt x="31" y="40"/>
                </a:cubicBezTo>
                <a:cubicBezTo>
                  <a:pt x="27" y="44"/>
                  <a:pt x="23" y="46"/>
                  <a:pt x="19" y="45"/>
                </a:cubicBezTo>
                <a:cubicBezTo>
                  <a:pt x="19" y="45"/>
                  <a:pt x="18" y="45"/>
                  <a:pt x="18" y="45"/>
                </a:cubicBezTo>
                <a:cubicBezTo>
                  <a:pt x="33" y="32"/>
                  <a:pt x="40" y="20"/>
                  <a:pt x="40" y="8"/>
                </a:cubicBezTo>
                <a:cubicBezTo>
                  <a:pt x="41" y="9"/>
                  <a:pt x="43" y="10"/>
                  <a:pt x="44" y="12"/>
                </a:cubicBezTo>
                <a:cubicBezTo>
                  <a:pt x="49" y="18"/>
                  <a:pt x="50" y="27"/>
                  <a:pt x="46" y="34"/>
                </a:cubicBezTo>
                <a:cubicBezTo>
                  <a:pt x="42" y="41"/>
                  <a:pt x="35" y="46"/>
                  <a:pt x="28" y="46"/>
                </a:cubicBezTo>
                <a:close/>
              </a:path>
            </a:pathLst>
          </a:custGeom>
          <a:solidFill>
            <a:srgbClr val="FFFFFF">
              <a:alpha val="100000"/>
            </a:srgbClr>
          </a:solidFill>
          <a:ln w="9525">
            <a:noFill/>
          </a:ln>
        </p:spPr>
        <p:txBody>
          <a:bodyPr/>
          <a:lstStyle/>
          <a:p>
            <a:endParaRPr lang="zh-CN" altLang="en-US"/>
          </a:p>
        </p:txBody>
      </p:sp>
      <p:sp>
        <p:nvSpPr>
          <p:cNvPr id="24745" name="Rectangle 432"/>
          <p:cNvSpPr/>
          <p:nvPr/>
        </p:nvSpPr>
        <p:spPr>
          <a:xfrm>
            <a:off x="2527300" y="4652963"/>
            <a:ext cx="22225" cy="14287"/>
          </a:xfrm>
          <a:prstGeom prst="rect">
            <a:avLst/>
          </a:prstGeom>
          <a:solidFill>
            <a:srgbClr val="FFFFFF"/>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eaLnBrk="1" hangingPunct="1">
              <a:lnSpc>
                <a:spcPct val="100000"/>
              </a:lnSpc>
              <a:spcBef>
                <a:spcPct val="0"/>
              </a:spcBef>
              <a:buNone/>
            </a:pPr>
            <a:endParaRPr lang="zh-CN" altLang="zh-CN" sz="1800" dirty="0">
              <a:solidFill>
                <a:srgbClr val="000000"/>
              </a:solidFill>
              <a:sym typeface="宋体" panose="02010600030101010101" pitchFamily="2" charset="-122"/>
            </a:endParaRPr>
          </a:p>
        </p:txBody>
      </p:sp>
      <p:sp>
        <p:nvSpPr>
          <p:cNvPr id="24746" name="Freeform 433"/>
          <p:cNvSpPr>
            <a:spLocks noEditPoints="1"/>
          </p:cNvSpPr>
          <p:nvPr/>
        </p:nvSpPr>
        <p:spPr>
          <a:xfrm>
            <a:off x="2449513" y="4760913"/>
            <a:ext cx="139700" cy="184150"/>
          </a:xfrm>
          <a:custGeom>
            <a:avLst/>
            <a:gdLst>
              <a:gd name="txL" fmla="*/ 0 w 18"/>
              <a:gd name="txT" fmla="*/ 0 h 24"/>
              <a:gd name="txR" fmla="*/ 18 w 18"/>
              <a:gd name="txB" fmla="*/ 24 h 24"/>
            </a:gdLst>
            <a:ahLst/>
            <a:cxnLst>
              <a:cxn ang="0">
                <a:pos x="2147483646" y="0"/>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Lst>
            <a:rect l="txL" t="txT" r="txR" b="txB"/>
            <a:pathLst>
              <a:path w="18" h="24">
                <a:moveTo>
                  <a:pt x="16" y="0"/>
                </a:moveTo>
                <a:cubicBezTo>
                  <a:pt x="16" y="0"/>
                  <a:pt x="16" y="0"/>
                  <a:pt x="16" y="0"/>
                </a:cubicBezTo>
                <a:cubicBezTo>
                  <a:pt x="16" y="0"/>
                  <a:pt x="16" y="0"/>
                  <a:pt x="16" y="0"/>
                </a:cubicBezTo>
                <a:cubicBezTo>
                  <a:pt x="14" y="3"/>
                  <a:pt x="12" y="4"/>
                  <a:pt x="10" y="5"/>
                </a:cubicBezTo>
                <a:cubicBezTo>
                  <a:pt x="9" y="6"/>
                  <a:pt x="8" y="7"/>
                  <a:pt x="7" y="8"/>
                </a:cubicBezTo>
                <a:cubicBezTo>
                  <a:pt x="2" y="13"/>
                  <a:pt x="0" y="18"/>
                  <a:pt x="2" y="22"/>
                </a:cubicBezTo>
                <a:cubicBezTo>
                  <a:pt x="3" y="24"/>
                  <a:pt x="3" y="24"/>
                  <a:pt x="3" y="24"/>
                </a:cubicBezTo>
                <a:cubicBezTo>
                  <a:pt x="5" y="22"/>
                  <a:pt x="5" y="22"/>
                  <a:pt x="5" y="22"/>
                </a:cubicBezTo>
                <a:cubicBezTo>
                  <a:pt x="10" y="16"/>
                  <a:pt x="14" y="8"/>
                  <a:pt x="18" y="1"/>
                </a:cubicBezTo>
                <a:lnTo>
                  <a:pt x="16" y="0"/>
                </a:lnTo>
                <a:close/>
                <a:moveTo>
                  <a:pt x="5" y="17"/>
                </a:moveTo>
                <a:cubicBezTo>
                  <a:pt x="5" y="15"/>
                  <a:pt x="7" y="12"/>
                  <a:pt x="9" y="10"/>
                </a:cubicBezTo>
                <a:cubicBezTo>
                  <a:pt x="9" y="10"/>
                  <a:pt x="10" y="9"/>
                  <a:pt x="11" y="9"/>
                </a:cubicBezTo>
                <a:cubicBezTo>
                  <a:pt x="9" y="12"/>
                  <a:pt x="7" y="15"/>
                  <a:pt x="5" y="17"/>
                </a:cubicBezTo>
                <a:close/>
              </a:path>
            </a:pathLst>
          </a:custGeom>
          <a:solidFill>
            <a:srgbClr val="FFFFFF">
              <a:alpha val="100000"/>
            </a:srgbClr>
          </a:solidFill>
          <a:ln w="9525">
            <a:noFill/>
          </a:ln>
        </p:spPr>
        <p:txBody>
          <a:bodyPr/>
          <a:lstStyle/>
          <a:p>
            <a:endParaRPr lang="zh-CN" altLang="en-US"/>
          </a:p>
        </p:txBody>
      </p:sp>
      <p:sp>
        <p:nvSpPr>
          <p:cNvPr id="24747" name="Freeform 482"/>
          <p:cNvSpPr>
            <a:spLocks noEditPoints="1"/>
          </p:cNvSpPr>
          <p:nvPr/>
        </p:nvSpPr>
        <p:spPr>
          <a:xfrm>
            <a:off x="11017250" y="3349625"/>
            <a:ext cx="485775" cy="979488"/>
          </a:xfrm>
          <a:custGeom>
            <a:avLst/>
            <a:gdLst>
              <a:gd name="txL" fmla="*/ 0 w 63"/>
              <a:gd name="txT" fmla="*/ 0 h 127"/>
              <a:gd name="txR" fmla="*/ 63 w 63"/>
              <a:gd name="txB" fmla="*/ 127 h 127"/>
            </a:gdLst>
            <a:ahLst/>
            <a:cxnLst>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63" h="127">
                <a:moveTo>
                  <a:pt x="57" y="14"/>
                </a:moveTo>
                <a:cubicBezTo>
                  <a:pt x="54" y="9"/>
                  <a:pt x="49" y="5"/>
                  <a:pt x="44" y="5"/>
                </a:cubicBezTo>
                <a:cubicBezTo>
                  <a:pt x="41" y="4"/>
                  <a:pt x="37" y="5"/>
                  <a:pt x="34" y="5"/>
                </a:cubicBezTo>
                <a:cubicBezTo>
                  <a:pt x="26" y="6"/>
                  <a:pt x="21" y="3"/>
                  <a:pt x="15" y="0"/>
                </a:cubicBezTo>
                <a:cubicBezTo>
                  <a:pt x="21" y="26"/>
                  <a:pt x="30" y="63"/>
                  <a:pt x="36" y="90"/>
                </a:cubicBezTo>
                <a:cubicBezTo>
                  <a:pt x="34" y="90"/>
                  <a:pt x="34" y="90"/>
                  <a:pt x="34" y="90"/>
                </a:cubicBezTo>
                <a:cubicBezTo>
                  <a:pt x="24" y="77"/>
                  <a:pt x="9" y="85"/>
                  <a:pt x="4" y="92"/>
                </a:cubicBezTo>
                <a:cubicBezTo>
                  <a:pt x="0" y="99"/>
                  <a:pt x="0" y="105"/>
                  <a:pt x="3" y="112"/>
                </a:cubicBezTo>
                <a:cubicBezTo>
                  <a:pt x="5" y="117"/>
                  <a:pt x="10" y="122"/>
                  <a:pt x="14" y="124"/>
                </a:cubicBezTo>
                <a:cubicBezTo>
                  <a:pt x="20" y="127"/>
                  <a:pt x="30" y="123"/>
                  <a:pt x="35" y="118"/>
                </a:cubicBezTo>
                <a:cubicBezTo>
                  <a:pt x="40" y="113"/>
                  <a:pt x="41" y="105"/>
                  <a:pt x="41" y="98"/>
                </a:cubicBezTo>
                <a:cubicBezTo>
                  <a:pt x="41" y="91"/>
                  <a:pt x="38" y="84"/>
                  <a:pt x="37" y="77"/>
                </a:cubicBezTo>
                <a:cubicBezTo>
                  <a:pt x="33" y="61"/>
                  <a:pt x="28" y="36"/>
                  <a:pt x="24" y="19"/>
                </a:cubicBezTo>
                <a:cubicBezTo>
                  <a:pt x="29" y="22"/>
                  <a:pt x="37" y="20"/>
                  <a:pt x="42" y="20"/>
                </a:cubicBezTo>
                <a:cubicBezTo>
                  <a:pt x="50" y="19"/>
                  <a:pt x="58" y="22"/>
                  <a:pt x="63" y="29"/>
                </a:cubicBezTo>
                <a:cubicBezTo>
                  <a:pt x="62" y="23"/>
                  <a:pt x="60" y="18"/>
                  <a:pt x="57" y="14"/>
                </a:cubicBezTo>
                <a:close/>
                <a:moveTo>
                  <a:pt x="28" y="91"/>
                </a:moveTo>
                <a:cubicBezTo>
                  <a:pt x="27" y="92"/>
                  <a:pt x="27" y="93"/>
                  <a:pt x="26" y="93"/>
                </a:cubicBezTo>
                <a:cubicBezTo>
                  <a:pt x="26" y="94"/>
                  <a:pt x="25" y="94"/>
                  <a:pt x="25" y="94"/>
                </a:cubicBezTo>
                <a:cubicBezTo>
                  <a:pt x="25" y="94"/>
                  <a:pt x="24" y="94"/>
                  <a:pt x="24" y="93"/>
                </a:cubicBezTo>
                <a:cubicBezTo>
                  <a:pt x="22" y="92"/>
                  <a:pt x="20" y="92"/>
                  <a:pt x="18" y="92"/>
                </a:cubicBezTo>
                <a:cubicBezTo>
                  <a:pt x="18" y="90"/>
                  <a:pt x="19" y="89"/>
                  <a:pt x="19" y="89"/>
                </a:cubicBezTo>
                <a:cubicBezTo>
                  <a:pt x="20" y="88"/>
                  <a:pt x="20" y="88"/>
                  <a:pt x="20" y="88"/>
                </a:cubicBezTo>
                <a:cubicBezTo>
                  <a:pt x="23" y="86"/>
                  <a:pt x="25" y="87"/>
                  <a:pt x="27" y="89"/>
                </a:cubicBezTo>
                <a:cubicBezTo>
                  <a:pt x="28" y="90"/>
                  <a:pt x="28" y="90"/>
                  <a:pt x="28" y="91"/>
                </a:cubicBezTo>
                <a:close/>
              </a:path>
            </a:pathLst>
          </a:custGeom>
          <a:solidFill>
            <a:srgbClr val="FFFFFF">
              <a:alpha val="100000"/>
            </a:srgbClr>
          </a:solidFill>
          <a:ln w="9525">
            <a:noFill/>
          </a:ln>
        </p:spPr>
        <p:txBody>
          <a:bodyPr/>
          <a:lstStyle/>
          <a:p>
            <a:endParaRPr lang="zh-CN" altLang="en-US"/>
          </a:p>
        </p:txBody>
      </p:sp>
      <p:sp>
        <p:nvSpPr>
          <p:cNvPr id="24748" name="Freeform 483"/>
          <p:cNvSpPr>
            <a:spLocks noEditPoints="1"/>
          </p:cNvSpPr>
          <p:nvPr/>
        </p:nvSpPr>
        <p:spPr>
          <a:xfrm>
            <a:off x="212725" y="-623887"/>
            <a:ext cx="625475" cy="809625"/>
          </a:xfrm>
          <a:custGeom>
            <a:avLst/>
            <a:gdLst>
              <a:gd name="txL" fmla="*/ 0 w 81"/>
              <a:gd name="txT" fmla="*/ 0 h 105"/>
              <a:gd name="txR" fmla="*/ 81 w 81"/>
              <a:gd name="txB" fmla="*/ 105 h 105"/>
            </a:gdLst>
            <a:ahLst/>
            <a:cxnLst>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81" h="105">
                <a:moveTo>
                  <a:pt x="80" y="26"/>
                </a:moveTo>
                <a:cubicBezTo>
                  <a:pt x="79" y="21"/>
                  <a:pt x="77" y="17"/>
                  <a:pt x="73" y="14"/>
                </a:cubicBezTo>
                <a:cubicBezTo>
                  <a:pt x="70" y="13"/>
                  <a:pt x="67" y="12"/>
                  <a:pt x="64" y="11"/>
                </a:cubicBezTo>
                <a:cubicBezTo>
                  <a:pt x="58" y="9"/>
                  <a:pt x="55" y="5"/>
                  <a:pt x="51" y="0"/>
                </a:cubicBezTo>
                <a:cubicBezTo>
                  <a:pt x="46" y="23"/>
                  <a:pt x="40" y="57"/>
                  <a:pt x="35" y="80"/>
                </a:cubicBezTo>
                <a:cubicBezTo>
                  <a:pt x="34" y="80"/>
                  <a:pt x="34" y="80"/>
                  <a:pt x="34" y="80"/>
                </a:cubicBezTo>
                <a:cubicBezTo>
                  <a:pt x="30" y="66"/>
                  <a:pt x="15" y="67"/>
                  <a:pt x="9" y="71"/>
                </a:cubicBezTo>
                <a:cubicBezTo>
                  <a:pt x="3" y="75"/>
                  <a:pt x="0" y="80"/>
                  <a:pt x="0" y="86"/>
                </a:cubicBezTo>
                <a:cubicBezTo>
                  <a:pt x="0" y="92"/>
                  <a:pt x="2" y="97"/>
                  <a:pt x="5" y="100"/>
                </a:cubicBezTo>
                <a:cubicBezTo>
                  <a:pt x="9" y="105"/>
                  <a:pt x="18" y="105"/>
                  <a:pt x="24" y="103"/>
                </a:cubicBezTo>
                <a:cubicBezTo>
                  <a:pt x="30" y="101"/>
                  <a:pt x="34" y="95"/>
                  <a:pt x="36" y="89"/>
                </a:cubicBezTo>
                <a:cubicBezTo>
                  <a:pt x="38" y="83"/>
                  <a:pt x="39" y="77"/>
                  <a:pt x="40" y="70"/>
                </a:cubicBezTo>
                <a:cubicBezTo>
                  <a:pt x="43" y="56"/>
                  <a:pt x="48" y="34"/>
                  <a:pt x="51" y="19"/>
                </a:cubicBezTo>
                <a:cubicBezTo>
                  <a:pt x="54" y="23"/>
                  <a:pt x="61" y="24"/>
                  <a:pt x="66" y="26"/>
                </a:cubicBezTo>
                <a:cubicBezTo>
                  <a:pt x="73" y="28"/>
                  <a:pt x="78" y="34"/>
                  <a:pt x="79" y="40"/>
                </a:cubicBezTo>
                <a:cubicBezTo>
                  <a:pt x="80" y="36"/>
                  <a:pt x="81" y="31"/>
                  <a:pt x="80" y="26"/>
                </a:cubicBezTo>
                <a:close/>
                <a:moveTo>
                  <a:pt x="28" y="78"/>
                </a:moveTo>
                <a:cubicBezTo>
                  <a:pt x="27" y="79"/>
                  <a:pt x="26" y="79"/>
                  <a:pt x="26" y="80"/>
                </a:cubicBezTo>
                <a:cubicBezTo>
                  <a:pt x="25" y="80"/>
                  <a:pt x="25" y="80"/>
                  <a:pt x="25" y="80"/>
                </a:cubicBezTo>
                <a:cubicBezTo>
                  <a:pt x="24" y="80"/>
                  <a:pt x="24" y="79"/>
                  <a:pt x="24" y="79"/>
                </a:cubicBezTo>
                <a:cubicBezTo>
                  <a:pt x="23" y="78"/>
                  <a:pt x="22" y="76"/>
                  <a:pt x="20" y="76"/>
                </a:cubicBezTo>
                <a:cubicBezTo>
                  <a:pt x="20" y="75"/>
                  <a:pt x="21" y="74"/>
                  <a:pt x="22" y="74"/>
                </a:cubicBezTo>
                <a:cubicBezTo>
                  <a:pt x="23" y="73"/>
                  <a:pt x="23" y="73"/>
                  <a:pt x="23" y="73"/>
                </a:cubicBezTo>
                <a:cubicBezTo>
                  <a:pt x="25" y="73"/>
                  <a:pt x="27" y="74"/>
                  <a:pt x="28" y="77"/>
                </a:cubicBezTo>
                <a:cubicBezTo>
                  <a:pt x="28" y="77"/>
                  <a:pt x="29" y="78"/>
                  <a:pt x="28" y="78"/>
                </a:cubicBezTo>
                <a:close/>
              </a:path>
            </a:pathLst>
          </a:custGeom>
          <a:solidFill>
            <a:srgbClr val="FFFFFF">
              <a:alpha val="100000"/>
            </a:srgbClr>
          </a:solidFill>
          <a:ln w="9525">
            <a:noFill/>
          </a:ln>
        </p:spPr>
        <p:txBody>
          <a:bodyPr/>
          <a:lstStyle/>
          <a:p>
            <a:endParaRPr lang="zh-CN" altLang="en-US"/>
          </a:p>
        </p:txBody>
      </p:sp>
      <p:sp>
        <p:nvSpPr>
          <p:cNvPr id="24749" name="Freeform 484"/>
          <p:cNvSpPr>
            <a:spLocks noEditPoints="1"/>
          </p:cNvSpPr>
          <p:nvPr/>
        </p:nvSpPr>
        <p:spPr>
          <a:xfrm>
            <a:off x="10007600" y="333375"/>
            <a:ext cx="269875" cy="407988"/>
          </a:xfrm>
          <a:custGeom>
            <a:avLst/>
            <a:gdLst>
              <a:gd name="txL" fmla="*/ 0 w 35"/>
              <a:gd name="txT" fmla="*/ 0 h 53"/>
              <a:gd name="txR" fmla="*/ 35 w 35"/>
              <a:gd name="txB" fmla="*/ 53 h 53"/>
            </a:gdLst>
            <a:ahLst/>
            <a:cxnLst>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35" h="53">
                <a:moveTo>
                  <a:pt x="34" y="10"/>
                </a:moveTo>
                <a:cubicBezTo>
                  <a:pt x="33" y="7"/>
                  <a:pt x="31" y="5"/>
                  <a:pt x="29" y="5"/>
                </a:cubicBezTo>
                <a:cubicBezTo>
                  <a:pt x="27" y="4"/>
                  <a:pt x="26" y="4"/>
                  <a:pt x="24" y="4"/>
                </a:cubicBezTo>
                <a:cubicBezTo>
                  <a:pt x="21" y="4"/>
                  <a:pt x="19" y="2"/>
                  <a:pt x="16" y="0"/>
                </a:cubicBezTo>
                <a:cubicBezTo>
                  <a:pt x="17" y="12"/>
                  <a:pt x="17" y="28"/>
                  <a:pt x="17" y="39"/>
                </a:cubicBezTo>
                <a:cubicBezTo>
                  <a:pt x="17" y="39"/>
                  <a:pt x="17" y="39"/>
                  <a:pt x="17" y="39"/>
                </a:cubicBezTo>
                <a:cubicBezTo>
                  <a:pt x="13" y="33"/>
                  <a:pt x="6" y="35"/>
                  <a:pt x="3" y="37"/>
                </a:cubicBezTo>
                <a:cubicBezTo>
                  <a:pt x="1" y="40"/>
                  <a:pt x="0" y="42"/>
                  <a:pt x="1" y="45"/>
                </a:cubicBezTo>
                <a:cubicBezTo>
                  <a:pt x="1" y="48"/>
                  <a:pt x="3" y="50"/>
                  <a:pt x="4" y="51"/>
                </a:cubicBezTo>
                <a:cubicBezTo>
                  <a:pt x="7" y="53"/>
                  <a:pt x="12" y="52"/>
                  <a:pt x="14" y="51"/>
                </a:cubicBezTo>
                <a:cubicBezTo>
                  <a:pt x="17" y="49"/>
                  <a:pt x="18" y="46"/>
                  <a:pt x="19" y="43"/>
                </a:cubicBezTo>
                <a:cubicBezTo>
                  <a:pt x="19" y="40"/>
                  <a:pt x="19" y="37"/>
                  <a:pt x="19" y="34"/>
                </a:cubicBezTo>
                <a:cubicBezTo>
                  <a:pt x="19" y="27"/>
                  <a:pt x="19" y="16"/>
                  <a:pt x="19" y="9"/>
                </a:cubicBezTo>
                <a:cubicBezTo>
                  <a:pt x="21" y="10"/>
                  <a:pt x="24" y="10"/>
                  <a:pt x="27" y="11"/>
                </a:cubicBezTo>
                <a:cubicBezTo>
                  <a:pt x="30" y="11"/>
                  <a:pt x="33" y="13"/>
                  <a:pt x="35" y="16"/>
                </a:cubicBezTo>
                <a:cubicBezTo>
                  <a:pt x="35" y="14"/>
                  <a:pt x="34" y="12"/>
                  <a:pt x="34" y="10"/>
                </a:cubicBezTo>
                <a:close/>
                <a:moveTo>
                  <a:pt x="14" y="39"/>
                </a:moveTo>
                <a:cubicBezTo>
                  <a:pt x="13" y="39"/>
                  <a:pt x="13" y="39"/>
                  <a:pt x="13" y="40"/>
                </a:cubicBezTo>
                <a:cubicBezTo>
                  <a:pt x="12" y="40"/>
                  <a:pt x="12" y="40"/>
                  <a:pt x="12" y="40"/>
                </a:cubicBezTo>
                <a:cubicBezTo>
                  <a:pt x="12" y="40"/>
                  <a:pt x="12" y="40"/>
                  <a:pt x="12" y="40"/>
                </a:cubicBezTo>
                <a:cubicBezTo>
                  <a:pt x="11" y="39"/>
                  <a:pt x="10" y="39"/>
                  <a:pt x="10" y="38"/>
                </a:cubicBezTo>
                <a:cubicBezTo>
                  <a:pt x="9" y="38"/>
                  <a:pt x="10" y="37"/>
                  <a:pt x="10" y="37"/>
                </a:cubicBezTo>
                <a:cubicBezTo>
                  <a:pt x="11" y="37"/>
                  <a:pt x="11" y="37"/>
                  <a:pt x="11" y="37"/>
                </a:cubicBezTo>
                <a:cubicBezTo>
                  <a:pt x="12" y="37"/>
                  <a:pt x="13" y="37"/>
                  <a:pt x="14" y="38"/>
                </a:cubicBezTo>
                <a:cubicBezTo>
                  <a:pt x="14" y="38"/>
                  <a:pt x="14" y="39"/>
                  <a:pt x="14" y="39"/>
                </a:cubicBezTo>
                <a:close/>
              </a:path>
            </a:pathLst>
          </a:custGeom>
          <a:solidFill>
            <a:srgbClr val="FFFFFF">
              <a:alpha val="100000"/>
            </a:srgbClr>
          </a:solidFill>
          <a:ln w="9525">
            <a:noFill/>
          </a:ln>
        </p:spPr>
        <p:txBody>
          <a:bodyPr/>
          <a:lstStyle/>
          <a:p>
            <a:endParaRPr lang="zh-CN" altLang="en-US"/>
          </a:p>
        </p:txBody>
      </p:sp>
      <p:sp>
        <p:nvSpPr>
          <p:cNvPr id="24750" name="Freeform 485"/>
          <p:cNvSpPr>
            <a:spLocks noEditPoints="1"/>
          </p:cNvSpPr>
          <p:nvPr/>
        </p:nvSpPr>
        <p:spPr>
          <a:xfrm>
            <a:off x="8734425" y="887413"/>
            <a:ext cx="439738" cy="533400"/>
          </a:xfrm>
          <a:custGeom>
            <a:avLst/>
            <a:gdLst>
              <a:gd name="txL" fmla="*/ 0 w 57"/>
              <a:gd name="txT" fmla="*/ 0 h 69"/>
              <a:gd name="txR" fmla="*/ 57 w 57"/>
              <a:gd name="txB" fmla="*/ 69 h 69"/>
            </a:gdLst>
            <a:ahLst/>
            <a:cxnLst>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57" h="69">
                <a:moveTo>
                  <a:pt x="56" y="18"/>
                </a:moveTo>
                <a:cubicBezTo>
                  <a:pt x="56" y="15"/>
                  <a:pt x="54" y="12"/>
                  <a:pt x="51" y="10"/>
                </a:cubicBezTo>
                <a:cubicBezTo>
                  <a:pt x="49" y="9"/>
                  <a:pt x="47" y="8"/>
                  <a:pt x="45" y="8"/>
                </a:cubicBezTo>
                <a:cubicBezTo>
                  <a:pt x="41" y="6"/>
                  <a:pt x="39" y="4"/>
                  <a:pt x="36" y="0"/>
                </a:cubicBezTo>
                <a:cubicBezTo>
                  <a:pt x="33" y="16"/>
                  <a:pt x="28" y="37"/>
                  <a:pt x="24" y="53"/>
                </a:cubicBezTo>
                <a:cubicBezTo>
                  <a:pt x="23" y="52"/>
                  <a:pt x="23" y="52"/>
                  <a:pt x="23" y="52"/>
                </a:cubicBezTo>
                <a:cubicBezTo>
                  <a:pt x="21" y="44"/>
                  <a:pt x="10" y="44"/>
                  <a:pt x="6" y="46"/>
                </a:cubicBezTo>
                <a:cubicBezTo>
                  <a:pt x="1" y="49"/>
                  <a:pt x="0" y="52"/>
                  <a:pt x="0" y="56"/>
                </a:cubicBezTo>
                <a:cubicBezTo>
                  <a:pt x="0" y="60"/>
                  <a:pt x="1" y="63"/>
                  <a:pt x="3" y="65"/>
                </a:cubicBezTo>
                <a:cubicBezTo>
                  <a:pt x="6" y="69"/>
                  <a:pt x="12" y="69"/>
                  <a:pt x="16" y="68"/>
                </a:cubicBezTo>
                <a:cubicBezTo>
                  <a:pt x="20" y="66"/>
                  <a:pt x="23" y="63"/>
                  <a:pt x="25" y="59"/>
                </a:cubicBezTo>
                <a:cubicBezTo>
                  <a:pt x="26" y="55"/>
                  <a:pt x="27" y="51"/>
                  <a:pt x="28" y="47"/>
                </a:cubicBezTo>
                <a:cubicBezTo>
                  <a:pt x="30" y="37"/>
                  <a:pt x="34" y="23"/>
                  <a:pt x="36" y="13"/>
                </a:cubicBezTo>
                <a:cubicBezTo>
                  <a:pt x="38" y="15"/>
                  <a:pt x="43" y="16"/>
                  <a:pt x="46" y="18"/>
                </a:cubicBezTo>
                <a:cubicBezTo>
                  <a:pt x="51" y="19"/>
                  <a:pt x="55" y="23"/>
                  <a:pt x="56" y="28"/>
                </a:cubicBezTo>
                <a:cubicBezTo>
                  <a:pt x="56" y="24"/>
                  <a:pt x="57" y="21"/>
                  <a:pt x="56" y="18"/>
                </a:cubicBezTo>
                <a:close/>
                <a:moveTo>
                  <a:pt x="20" y="52"/>
                </a:moveTo>
                <a:cubicBezTo>
                  <a:pt x="19" y="52"/>
                  <a:pt x="18" y="52"/>
                  <a:pt x="18" y="52"/>
                </a:cubicBezTo>
                <a:cubicBezTo>
                  <a:pt x="17" y="52"/>
                  <a:pt x="17" y="52"/>
                  <a:pt x="17" y="52"/>
                </a:cubicBezTo>
                <a:cubicBezTo>
                  <a:pt x="17" y="52"/>
                  <a:pt x="17" y="52"/>
                  <a:pt x="16" y="52"/>
                </a:cubicBezTo>
                <a:cubicBezTo>
                  <a:pt x="16" y="51"/>
                  <a:pt x="15" y="50"/>
                  <a:pt x="14" y="49"/>
                </a:cubicBezTo>
                <a:cubicBezTo>
                  <a:pt x="14" y="49"/>
                  <a:pt x="15" y="48"/>
                  <a:pt x="15" y="48"/>
                </a:cubicBezTo>
                <a:cubicBezTo>
                  <a:pt x="16" y="48"/>
                  <a:pt x="16" y="48"/>
                  <a:pt x="16" y="48"/>
                </a:cubicBezTo>
                <a:cubicBezTo>
                  <a:pt x="18" y="48"/>
                  <a:pt x="19" y="49"/>
                  <a:pt x="20" y="50"/>
                </a:cubicBezTo>
                <a:cubicBezTo>
                  <a:pt x="20" y="51"/>
                  <a:pt x="20" y="51"/>
                  <a:pt x="20" y="52"/>
                </a:cubicBezTo>
                <a:close/>
              </a:path>
            </a:pathLst>
          </a:custGeom>
          <a:solidFill>
            <a:srgbClr val="FFFFFF">
              <a:alpha val="100000"/>
            </a:srgbClr>
          </a:solidFill>
          <a:ln w="9525">
            <a:noFill/>
          </a:ln>
        </p:spPr>
        <p:txBody>
          <a:bodyPr/>
          <a:lstStyle/>
          <a:p>
            <a:endParaRPr lang="zh-CN" altLang="en-US"/>
          </a:p>
        </p:txBody>
      </p:sp>
      <p:sp>
        <p:nvSpPr>
          <p:cNvPr id="24751" name="Freeform 486"/>
          <p:cNvSpPr/>
          <p:nvPr/>
        </p:nvSpPr>
        <p:spPr>
          <a:xfrm>
            <a:off x="10029825" y="2624138"/>
            <a:ext cx="801688" cy="817562"/>
          </a:xfrm>
          <a:custGeom>
            <a:avLst/>
            <a:gdLst>
              <a:gd name="txL" fmla="*/ 0 w 104"/>
              <a:gd name="txT" fmla="*/ 0 h 106"/>
              <a:gd name="txR" fmla="*/ 104 w 104"/>
              <a:gd name="txB" fmla="*/ 106 h 106"/>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04" h="106">
                <a:moveTo>
                  <a:pt x="50" y="19"/>
                </a:moveTo>
                <a:cubicBezTo>
                  <a:pt x="51" y="12"/>
                  <a:pt x="47" y="6"/>
                  <a:pt x="42" y="3"/>
                </a:cubicBezTo>
                <a:cubicBezTo>
                  <a:pt x="37" y="0"/>
                  <a:pt x="31" y="0"/>
                  <a:pt x="26" y="1"/>
                </a:cubicBezTo>
                <a:cubicBezTo>
                  <a:pt x="19" y="2"/>
                  <a:pt x="12" y="5"/>
                  <a:pt x="7" y="11"/>
                </a:cubicBezTo>
                <a:cubicBezTo>
                  <a:pt x="2" y="17"/>
                  <a:pt x="0" y="27"/>
                  <a:pt x="3" y="35"/>
                </a:cubicBezTo>
                <a:cubicBezTo>
                  <a:pt x="4" y="40"/>
                  <a:pt x="8" y="44"/>
                  <a:pt x="12" y="48"/>
                </a:cubicBezTo>
                <a:cubicBezTo>
                  <a:pt x="15" y="51"/>
                  <a:pt x="19" y="55"/>
                  <a:pt x="21" y="60"/>
                </a:cubicBezTo>
                <a:cubicBezTo>
                  <a:pt x="24" y="65"/>
                  <a:pt x="24" y="72"/>
                  <a:pt x="20" y="76"/>
                </a:cubicBezTo>
                <a:cubicBezTo>
                  <a:pt x="17" y="80"/>
                  <a:pt x="12" y="80"/>
                  <a:pt x="8" y="83"/>
                </a:cubicBezTo>
                <a:cubicBezTo>
                  <a:pt x="4" y="88"/>
                  <a:pt x="5" y="96"/>
                  <a:pt x="9" y="101"/>
                </a:cubicBezTo>
                <a:cubicBezTo>
                  <a:pt x="13" y="105"/>
                  <a:pt x="18" y="106"/>
                  <a:pt x="24" y="105"/>
                </a:cubicBezTo>
                <a:cubicBezTo>
                  <a:pt x="26" y="104"/>
                  <a:pt x="29" y="102"/>
                  <a:pt x="31" y="100"/>
                </a:cubicBezTo>
                <a:cubicBezTo>
                  <a:pt x="34" y="97"/>
                  <a:pt x="36" y="92"/>
                  <a:pt x="39" y="89"/>
                </a:cubicBezTo>
                <a:cubicBezTo>
                  <a:pt x="45" y="84"/>
                  <a:pt x="54" y="85"/>
                  <a:pt x="60" y="88"/>
                </a:cubicBezTo>
                <a:cubicBezTo>
                  <a:pt x="67" y="91"/>
                  <a:pt x="74" y="96"/>
                  <a:pt x="81" y="97"/>
                </a:cubicBezTo>
                <a:cubicBezTo>
                  <a:pt x="84" y="98"/>
                  <a:pt x="87" y="98"/>
                  <a:pt x="90" y="96"/>
                </a:cubicBezTo>
                <a:cubicBezTo>
                  <a:pt x="97" y="93"/>
                  <a:pt x="100" y="81"/>
                  <a:pt x="97" y="73"/>
                </a:cubicBezTo>
                <a:cubicBezTo>
                  <a:pt x="96" y="72"/>
                  <a:pt x="96" y="71"/>
                  <a:pt x="95" y="71"/>
                </a:cubicBezTo>
                <a:cubicBezTo>
                  <a:pt x="94" y="70"/>
                  <a:pt x="93" y="70"/>
                  <a:pt x="92" y="70"/>
                </a:cubicBezTo>
                <a:cubicBezTo>
                  <a:pt x="89" y="71"/>
                  <a:pt x="86" y="72"/>
                  <a:pt x="83" y="73"/>
                </a:cubicBezTo>
                <a:cubicBezTo>
                  <a:pt x="81" y="73"/>
                  <a:pt x="77" y="72"/>
                  <a:pt x="76" y="68"/>
                </a:cubicBezTo>
                <a:cubicBezTo>
                  <a:pt x="75" y="64"/>
                  <a:pt x="78" y="60"/>
                  <a:pt x="82" y="57"/>
                </a:cubicBezTo>
                <a:cubicBezTo>
                  <a:pt x="86" y="53"/>
                  <a:pt x="91" y="49"/>
                  <a:pt x="95" y="45"/>
                </a:cubicBezTo>
                <a:cubicBezTo>
                  <a:pt x="98" y="43"/>
                  <a:pt x="101" y="40"/>
                  <a:pt x="102" y="35"/>
                </a:cubicBezTo>
                <a:cubicBezTo>
                  <a:pt x="104" y="30"/>
                  <a:pt x="101" y="24"/>
                  <a:pt x="97" y="21"/>
                </a:cubicBezTo>
                <a:cubicBezTo>
                  <a:pt x="93" y="19"/>
                  <a:pt x="88" y="21"/>
                  <a:pt x="85" y="25"/>
                </a:cubicBezTo>
                <a:cubicBezTo>
                  <a:pt x="82" y="30"/>
                  <a:pt x="81" y="36"/>
                  <a:pt x="78" y="40"/>
                </a:cubicBezTo>
                <a:cubicBezTo>
                  <a:pt x="76" y="43"/>
                  <a:pt x="72" y="44"/>
                  <a:pt x="69" y="44"/>
                </a:cubicBezTo>
                <a:cubicBezTo>
                  <a:pt x="68" y="43"/>
                  <a:pt x="67" y="43"/>
                  <a:pt x="67" y="42"/>
                </a:cubicBezTo>
                <a:cubicBezTo>
                  <a:pt x="66" y="41"/>
                  <a:pt x="65" y="39"/>
                  <a:pt x="66" y="37"/>
                </a:cubicBezTo>
                <a:cubicBezTo>
                  <a:pt x="66" y="31"/>
                  <a:pt x="71" y="26"/>
                  <a:pt x="74" y="22"/>
                </a:cubicBezTo>
                <a:cubicBezTo>
                  <a:pt x="76" y="20"/>
                  <a:pt x="78" y="18"/>
                  <a:pt x="78" y="15"/>
                </a:cubicBezTo>
                <a:cubicBezTo>
                  <a:pt x="78" y="12"/>
                  <a:pt x="76" y="9"/>
                  <a:pt x="74" y="7"/>
                </a:cubicBezTo>
                <a:cubicBezTo>
                  <a:pt x="72" y="6"/>
                  <a:pt x="70" y="5"/>
                  <a:pt x="67" y="5"/>
                </a:cubicBezTo>
                <a:cubicBezTo>
                  <a:pt x="66" y="5"/>
                  <a:pt x="64" y="5"/>
                  <a:pt x="63" y="6"/>
                </a:cubicBezTo>
                <a:cubicBezTo>
                  <a:pt x="60" y="7"/>
                  <a:pt x="59" y="11"/>
                  <a:pt x="60" y="15"/>
                </a:cubicBezTo>
                <a:cubicBezTo>
                  <a:pt x="60" y="18"/>
                  <a:pt x="61" y="22"/>
                  <a:pt x="60" y="25"/>
                </a:cubicBezTo>
                <a:cubicBezTo>
                  <a:pt x="60" y="29"/>
                  <a:pt x="58" y="33"/>
                  <a:pt x="55" y="33"/>
                </a:cubicBezTo>
                <a:cubicBezTo>
                  <a:pt x="53" y="32"/>
                  <a:pt x="51" y="30"/>
                  <a:pt x="51" y="27"/>
                </a:cubicBezTo>
              </a:path>
            </a:pathLst>
          </a:custGeom>
          <a:solidFill>
            <a:srgbClr val="FFFFFF">
              <a:alpha val="100000"/>
            </a:srgbClr>
          </a:solidFill>
          <a:ln w="9525">
            <a:noFill/>
          </a:ln>
        </p:spPr>
        <p:txBody>
          <a:bodyPr/>
          <a:lstStyle/>
          <a:p>
            <a:endParaRPr lang="zh-CN" altLang="en-US"/>
          </a:p>
        </p:txBody>
      </p:sp>
      <p:sp>
        <p:nvSpPr>
          <p:cNvPr id="24752" name="Freeform 487"/>
          <p:cNvSpPr/>
          <p:nvPr/>
        </p:nvSpPr>
        <p:spPr>
          <a:xfrm>
            <a:off x="10909300" y="2600325"/>
            <a:ext cx="138113" cy="161925"/>
          </a:xfrm>
          <a:custGeom>
            <a:avLst/>
            <a:gdLst>
              <a:gd name="txL" fmla="*/ 0 w 18"/>
              <a:gd name="txT" fmla="*/ 0 h 21"/>
              <a:gd name="txR" fmla="*/ 18 w 18"/>
              <a:gd name="txB" fmla="*/ 21 h 21"/>
            </a:gdLst>
            <a:ahLst/>
            <a:cxnLst>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8" h="21">
                <a:moveTo>
                  <a:pt x="6" y="0"/>
                </a:moveTo>
                <a:cubicBezTo>
                  <a:pt x="4" y="1"/>
                  <a:pt x="3" y="1"/>
                  <a:pt x="1" y="4"/>
                </a:cubicBezTo>
                <a:cubicBezTo>
                  <a:pt x="0" y="7"/>
                  <a:pt x="0" y="10"/>
                  <a:pt x="1" y="13"/>
                </a:cubicBezTo>
                <a:cubicBezTo>
                  <a:pt x="1" y="14"/>
                  <a:pt x="1" y="16"/>
                  <a:pt x="2" y="17"/>
                </a:cubicBezTo>
                <a:cubicBezTo>
                  <a:pt x="4" y="19"/>
                  <a:pt x="6" y="20"/>
                  <a:pt x="8" y="21"/>
                </a:cubicBezTo>
                <a:cubicBezTo>
                  <a:pt x="11" y="21"/>
                  <a:pt x="15" y="21"/>
                  <a:pt x="17" y="18"/>
                </a:cubicBezTo>
                <a:cubicBezTo>
                  <a:pt x="18" y="17"/>
                  <a:pt x="18" y="15"/>
                  <a:pt x="18" y="13"/>
                </a:cubicBezTo>
                <a:cubicBezTo>
                  <a:pt x="18" y="11"/>
                  <a:pt x="18" y="8"/>
                  <a:pt x="17" y="7"/>
                </a:cubicBezTo>
                <a:cubicBezTo>
                  <a:pt x="15" y="6"/>
                  <a:pt x="14" y="7"/>
                  <a:pt x="13" y="7"/>
                </a:cubicBezTo>
                <a:cubicBezTo>
                  <a:pt x="12" y="8"/>
                  <a:pt x="11" y="7"/>
                  <a:pt x="10" y="6"/>
                </a:cubicBezTo>
                <a:cubicBezTo>
                  <a:pt x="10" y="5"/>
                  <a:pt x="10" y="5"/>
                  <a:pt x="10" y="4"/>
                </a:cubicBezTo>
                <a:cubicBezTo>
                  <a:pt x="10" y="3"/>
                  <a:pt x="8" y="1"/>
                  <a:pt x="7" y="1"/>
                </a:cubicBezTo>
              </a:path>
            </a:pathLst>
          </a:custGeom>
          <a:solidFill>
            <a:srgbClr val="FFFFFF">
              <a:alpha val="100000"/>
            </a:srgbClr>
          </a:solidFill>
          <a:ln w="9525">
            <a:noFill/>
          </a:ln>
        </p:spPr>
        <p:txBody>
          <a:bodyPr/>
          <a:lstStyle/>
          <a:p>
            <a:endParaRPr lang="zh-CN" altLang="en-US"/>
          </a:p>
        </p:txBody>
      </p:sp>
      <p:sp>
        <p:nvSpPr>
          <p:cNvPr id="24753" name="Freeform 488"/>
          <p:cNvSpPr/>
          <p:nvPr/>
        </p:nvSpPr>
        <p:spPr>
          <a:xfrm>
            <a:off x="10939463" y="2438400"/>
            <a:ext cx="47625" cy="61913"/>
          </a:xfrm>
          <a:custGeom>
            <a:avLst/>
            <a:gdLst>
              <a:gd name="txL" fmla="*/ 0 w 6"/>
              <a:gd name="txT" fmla="*/ 0 h 8"/>
              <a:gd name="txR" fmla="*/ 6 w 6"/>
              <a:gd name="txB" fmla="*/ 8 h 8"/>
            </a:gdLst>
            <a:ahLst/>
            <a:cxnLst>
              <a:cxn ang="0">
                <a:pos x="2147483646" y="0"/>
              </a:cxn>
              <a:cxn ang="0">
                <a:pos x="2147483646" y="0"/>
              </a:cxn>
              <a:cxn ang="0">
                <a:pos x="0" y="2147483646"/>
              </a:cxn>
              <a:cxn ang="0">
                <a:pos x="2147483646" y="2147483646"/>
              </a:cxn>
              <a:cxn ang="0">
                <a:pos x="2147483646" y="2147483646"/>
              </a:cxn>
              <a:cxn ang="0">
                <a:pos x="2147483646" y="0"/>
              </a:cxn>
            </a:cxnLst>
            <a:rect l="txL" t="txT" r="txR" b="txB"/>
            <a:pathLst>
              <a:path w="6" h="8">
                <a:moveTo>
                  <a:pt x="4" y="0"/>
                </a:moveTo>
                <a:cubicBezTo>
                  <a:pt x="3" y="0"/>
                  <a:pt x="2" y="0"/>
                  <a:pt x="1" y="0"/>
                </a:cubicBezTo>
                <a:cubicBezTo>
                  <a:pt x="0" y="1"/>
                  <a:pt x="0" y="3"/>
                  <a:pt x="0" y="4"/>
                </a:cubicBezTo>
                <a:cubicBezTo>
                  <a:pt x="0" y="6"/>
                  <a:pt x="1" y="8"/>
                  <a:pt x="3" y="8"/>
                </a:cubicBezTo>
                <a:cubicBezTo>
                  <a:pt x="4" y="8"/>
                  <a:pt x="6" y="7"/>
                  <a:pt x="6" y="5"/>
                </a:cubicBezTo>
                <a:cubicBezTo>
                  <a:pt x="6" y="3"/>
                  <a:pt x="6" y="1"/>
                  <a:pt x="4" y="0"/>
                </a:cubicBezTo>
              </a:path>
            </a:pathLst>
          </a:custGeom>
          <a:solidFill>
            <a:srgbClr val="FFFFFF">
              <a:alpha val="100000"/>
            </a:srgbClr>
          </a:solidFill>
          <a:ln w="9525">
            <a:noFill/>
          </a:ln>
        </p:spPr>
        <p:txBody>
          <a:bodyPr/>
          <a:lstStyle/>
          <a:p>
            <a:endParaRPr lang="zh-CN" altLang="en-US"/>
          </a:p>
        </p:txBody>
      </p:sp>
      <p:sp>
        <p:nvSpPr>
          <p:cNvPr id="24754" name="Freeform 489"/>
          <p:cNvSpPr/>
          <p:nvPr/>
        </p:nvSpPr>
        <p:spPr>
          <a:xfrm>
            <a:off x="10979150" y="2932113"/>
            <a:ext cx="46038" cy="53975"/>
          </a:xfrm>
          <a:custGeom>
            <a:avLst/>
            <a:gdLst>
              <a:gd name="txL" fmla="*/ 0 w 6"/>
              <a:gd name="txT" fmla="*/ 0 h 7"/>
              <a:gd name="txR" fmla="*/ 6 w 6"/>
              <a:gd name="txB" fmla="*/ 7 h 7"/>
            </a:gdLst>
            <a:ahLst/>
            <a:cxnLst>
              <a:cxn ang="0">
                <a:pos x="2147483646" y="0"/>
              </a:cxn>
              <a:cxn ang="0">
                <a:pos x="0" y="2147483646"/>
              </a:cxn>
              <a:cxn ang="0">
                <a:pos x="2147483646" y="2147483646"/>
              </a:cxn>
              <a:cxn ang="0">
                <a:pos x="2147483646" y="0"/>
              </a:cxn>
            </a:cxnLst>
            <a:rect l="txL" t="txT" r="txR" b="txB"/>
            <a:pathLst>
              <a:path w="6" h="7">
                <a:moveTo>
                  <a:pt x="3" y="0"/>
                </a:moveTo>
                <a:cubicBezTo>
                  <a:pt x="1" y="0"/>
                  <a:pt x="0" y="2"/>
                  <a:pt x="0" y="4"/>
                </a:cubicBezTo>
                <a:cubicBezTo>
                  <a:pt x="1" y="6"/>
                  <a:pt x="3" y="7"/>
                  <a:pt x="4" y="5"/>
                </a:cubicBezTo>
                <a:cubicBezTo>
                  <a:pt x="6" y="4"/>
                  <a:pt x="4" y="1"/>
                  <a:pt x="3" y="0"/>
                </a:cubicBezTo>
              </a:path>
            </a:pathLst>
          </a:custGeom>
          <a:solidFill>
            <a:srgbClr val="FFFFFF">
              <a:alpha val="100000"/>
            </a:srgbClr>
          </a:solidFill>
          <a:ln w="9525">
            <a:noFill/>
          </a:ln>
        </p:spPr>
        <p:txBody>
          <a:bodyPr/>
          <a:lstStyle/>
          <a:p>
            <a:endParaRPr lang="zh-CN" altLang="en-US"/>
          </a:p>
        </p:txBody>
      </p:sp>
      <p:sp>
        <p:nvSpPr>
          <p:cNvPr id="24755" name="Freeform 490"/>
          <p:cNvSpPr/>
          <p:nvPr/>
        </p:nvSpPr>
        <p:spPr>
          <a:xfrm>
            <a:off x="10801350" y="3409950"/>
            <a:ext cx="69850" cy="85725"/>
          </a:xfrm>
          <a:custGeom>
            <a:avLst/>
            <a:gdLst>
              <a:gd name="txL" fmla="*/ 0 w 9"/>
              <a:gd name="txT" fmla="*/ 0 h 11"/>
              <a:gd name="txR" fmla="*/ 9 w 9"/>
              <a:gd name="txB" fmla="*/ 11 h 11"/>
            </a:gdLst>
            <a:ahLst/>
            <a:cxnLst>
              <a:cxn ang="0">
                <a:pos x="2147483646" y="2147483646"/>
              </a:cxn>
              <a:cxn ang="0">
                <a:pos x="2147483646" y="2147483646"/>
              </a:cxn>
              <a:cxn ang="0">
                <a:pos x="2147483646" y="2147483646"/>
              </a:cxn>
              <a:cxn ang="0">
                <a:pos x="2147483646" y="2147483646"/>
              </a:cxn>
              <a:cxn ang="0">
                <a:pos x="2147483646" y="0"/>
              </a:cxn>
            </a:cxnLst>
            <a:rect l="txL" t="txT" r="txR" b="txB"/>
            <a:pathLst>
              <a:path w="9" h="11">
                <a:moveTo>
                  <a:pt x="4" y="1"/>
                </a:moveTo>
                <a:cubicBezTo>
                  <a:pt x="3" y="0"/>
                  <a:pt x="3" y="0"/>
                  <a:pt x="2" y="1"/>
                </a:cubicBezTo>
                <a:cubicBezTo>
                  <a:pt x="0" y="3"/>
                  <a:pt x="0" y="7"/>
                  <a:pt x="2" y="9"/>
                </a:cubicBezTo>
                <a:cubicBezTo>
                  <a:pt x="4" y="11"/>
                  <a:pt x="7" y="10"/>
                  <a:pt x="8" y="7"/>
                </a:cubicBezTo>
                <a:cubicBezTo>
                  <a:pt x="9" y="4"/>
                  <a:pt x="7" y="0"/>
                  <a:pt x="4" y="0"/>
                </a:cubicBezTo>
              </a:path>
            </a:pathLst>
          </a:custGeom>
          <a:solidFill>
            <a:srgbClr val="FFFFFF">
              <a:alpha val="100000"/>
            </a:srgbClr>
          </a:solidFill>
          <a:ln w="9525">
            <a:noFill/>
          </a:ln>
        </p:spPr>
        <p:txBody>
          <a:bodyPr/>
          <a:lstStyle/>
          <a:p>
            <a:endParaRPr lang="zh-CN" altLang="en-US"/>
          </a:p>
        </p:txBody>
      </p:sp>
      <p:sp>
        <p:nvSpPr>
          <p:cNvPr id="24756" name="Freeform 491"/>
          <p:cNvSpPr/>
          <p:nvPr/>
        </p:nvSpPr>
        <p:spPr>
          <a:xfrm>
            <a:off x="9953625" y="3503613"/>
            <a:ext cx="53975" cy="68262"/>
          </a:xfrm>
          <a:custGeom>
            <a:avLst/>
            <a:gdLst>
              <a:gd name="txL" fmla="*/ 0 w 7"/>
              <a:gd name="txT" fmla="*/ 0 h 9"/>
              <a:gd name="txR" fmla="*/ 7 w 7"/>
              <a:gd name="txB" fmla="*/ 9 h 9"/>
            </a:gdLst>
            <a:ahLst/>
            <a:cxnLst>
              <a:cxn ang="0">
                <a:pos x="2147483646" y="2147483646"/>
              </a:cxn>
              <a:cxn ang="0">
                <a:pos x="0" y="2147483646"/>
              </a:cxn>
              <a:cxn ang="0">
                <a:pos x="2147483646" y="2147483646"/>
              </a:cxn>
              <a:cxn ang="0">
                <a:pos x="2147483646" y="2147483646"/>
              </a:cxn>
            </a:cxnLst>
            <a:rect l="txL" t="txT" r="txR" b="txB"/>
            <a:pathLst>
              <a:path w="7" h="9">
                <a:moveTo>
                  <a:pt x="5" y="2"/>
                </a:moveTo>
                <a:cubicBezTo>
                  <a:pt x="3" y="0"/>
                  <a:pt x="1" y="1"/>
                  <a:pt x="0" y="4"/>
                </a:cubicBezTo>
                <a:cubicBezTo>
                  <a:pt x="0" y="6"/>
                  <a:pt x="2" y="9"/>
                  <a:pt x="4" y="9"/>
                </a:cubicBezTo>
                <a:cubicBezTo>
                  <a:pt x="6" y="8"/>
                  <a:pt x="7" y="5"/>
                  <a:pt x="5" y="3"/>
                </a:cubicBezTo>
              </a:path>
            </a:pathLst>
          </a:custGeom>
          <a:solidFill>
            <a:srgbClr val="FFFFFF">
              <a:alpha val="100000"/>
            </a:srgbClr>
          </a:solidFill>
          <a:ln w="9525">
            <a:noFill/>
          </a:ln>
        </p:spPr>
        <p:txBody>
          <a:bodyPr/>
          <a:lstStyle/>
          <a:p>
            <a:endParaRPr lang="zh-CN" altLang="en-US"/>
          </a:p>
        </p:txBody>
      </p:sp>
      <p:sp>
        <p:nvSpPr>
          <p:cNvPr id="24757" name="Freeform 492"/>
          <p:cNvSpPr/>
          <p:nvPr/>
        </p:nvSpPr>
        <p:spPr>
          <a:xfrm>
            <a:off x="9783763" y="3302000"/>
            <a:ext cx="130175" cy="161925"/>
          </a:xfrm>
          <a:custGeom>
            <a:avLst/>
            <a:gdLst>
              <a:gd name="txL" fmla="*/ 0 w 17"/>
              <a:gd name="txT" fmla="*/ 0 h 21"/>
              <a:gd name="txR" fmla="*/ 17 w 17"/>
              <a:gd name="txB" fmla="*/ 21 h 21"/>
            </a:gdLst>
            <a:ahLst/>
            <a:cxnLst>
              <a:cxn ang="0">
                <a:pos x="2147483646" y="2147483646"/>
              </a:cxn>
              <a:cxn ang="0">
                <a:pos x="2147483646" y="0"/>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7" h="21">
                <a:moveTo>
                  <a:pt x="15" y="9"/>
                </a:moveTo>
                <a:cubicBezTo>
                  <a:pt x="14" y="4"/>
                  <a:pt x="11" y="0"/>
                  <a:pt x="7" y="0"/>
                </a:cubicBezTo>
                <a:cubicBezTo>
                  <a:pt x="4" y="0"/>
                  <a:pt x="0" y="4"/>
                  <a:pt x="0" y="8"/>
                </a:cubicBezTo>
                <a:cubicBezTo>
                  <a:pt x="0" y="10"/>
                  <a:pt x="0" y="11"/>
                  <a:pt x="1" y="13"/>
                </a:cubicBezTo>
                <a:cubicBezTo>
                  <a:pt x="1" y="15"/>
                  <a:pt x="2" y="17"/>
                  <a:pt x="3" y="19"/>
                </a:cubicBezTo>
                <a:cubicBezTo>
                  <a:pt x="5" y="21"/>
                  <a:pt x="8" y="21"/>
                  <a:pt x="10" y="21"/>
                </a:cubicBezTo>
                <a:cubicBezTo>
                  <a:pt x="13" y="20"/>
                  <a:pt x="15" y="18"/>
                  <a:pt x="16" y="15"/>
                </a:cubicBezTo>
                <a:cubicBezTo>
                  <a:pt x="16" y="14"/>
                  <a:pt x="17" y="12"/>
                  <a:pt x="16" y="10"/>
                </a:cubicBezTo>
                <a:cubicBezTo>
                  <a:pt x="16" y="9"/>
                  <a:pt x="15" y="7"/>
                  <a:pt x="13" y="7"/>
                </a:cubicBezTo>
              </a:path>
            </a:pathLst>
          </a:custGeom>
          <a:solidFill>
            <a:srgbClr val="FFFFFF">
              <a:alpha val="100000"/>
            </a:srgbClr>
          </a:solidFill>
          <a:ln w="9525">
            <a:noFill/>
          </a:ln>
        </p:spPr>
        <p:txBody>
          <a:bodyPr/>
          <a:lstStyle/>
          <a:p>
            <a:endParaRPr lang="zh-CN" altLang="en-US"/>
          </a:p>
        </p:txBody>
      </p:sp>
      <p:sp>
        <p:nvSpPr>
          <p:cNvPr id="24758" name="Freeform 493"/>
          <p:cNvSpPr/>
          <p:nvPr/>
        </p:nvSpPr>
        <p:spPr>
          <a:xfrm>
            <a:off x="10607675" y="2430463"/>
            <a:ext cx="131763" cy="193675"/>
          </a:xfrm>
          <a:custGeom>
            <a:avLst/>
            <a:gdLst>
              <a:gd name="txL" fmla="*/ 0 w 17"/>
              <a:gd name="txT" fmla="*/ 0 h 25"/>
              <a:gd name="txR" fmla="*/ 17 w 17"/>
              <a:gd name="txB" fmla="*/ 25 h 25"/>
            </a:gdLst>
            <a:ahLst/>
            <a:cxnLst>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7" h="25">
                <a:moveTo>
                  <a:pt x="14" y="21"/>
                </a:moveTo>
                <a:cubicBezTo>
                  <a:pt x="16" y="19"/>
                  <a:pt x="17" y="15"/>
                  <a:pt x="17" y="12"/>
                </a:cubicBezTo>
                <a:cubicBezTo>
                  <a:pt x="16" y="8"/>
                  <a:pt x="14" y="5"/>
                  <a:pt x="12" y="3"/>
                </a:cubicBezTo>
                <a:cubicBezTo>
                  <a:pt x="10" y="2"/>
                  <a:pt x="8" y="1"/>
                  <a:pt x="7" y="0"/>
                </a:cubicBezTo>
                <a:cubicBezTo>
                  <a:pt x="5" y="0"/>
                  <a:pt x="2" y="1"/>
                  <a:pt x="1" y="3"/>
                </a:cubicBezTo>
                <a:cubicBezTo>
                  <a:pt x="0" y="5"/>
                  <a:pt x="1" y="8"/>
                  <a:pt x="2" y="9"/>
                </a:cubicBezTo>
                <a:cubicBezTo>
                  <a:pt x="4" y="10"/>
                  <a:pt x="5" y="10"/>
                  <a:pt x="7" y="10"/>
                </a:cubicBezTo>
                <a:cubicBezTo>
                  <a:pt x="8" y="10"/>
                  <a:pt x="10" y="10"/>
                  <a:pt x="11" y="12"/>
                </a:cubicBezTo>
                <a:cubicBezTo>
                  <a:pt x="12" y="15"/>
                  <a:pt x="8" y="19"/>
                  <a:pt x="8" y="22"/>
                </a:cubicBezTo>
                <a:cubicBezTo>
                  <a:pt x="9" y="24"/>
                  <a:pt x="11" y="25"/>
                  <a:pt x="13" y="24"/>
                </a:cubicBezTo>
                <a:cubicBezTo>
                  <a:pt x="14" y="23"/>
                  <a:pt x="15" y="21"/>
                  <a:pt x="15" y="19"/>
                </a:cubicBezTo>
              </a:path>
            </a:pathLst>
          </a:custGeom>
          <a:solidFill>
            <a:srgbClr val="FFFFFF">
              <a:alpha val="100000"/>
            </a:srgbClr>
          </a:solidFill>
          <a:ln w="9525">
            <a:noFill/>
          </a:ln>
        </p:spPr>
        <p:txBody>
          <a:bodyPr/>
          <a:lstStyle/>
          <a:p>
            <a:endParaRPr lang="zh-CN" altLang="en-US"/>
          </a:p>
        </p:txBody>
      </p:sp>
      <p:sp>
        <p:nvSpPr>
          <p:cNvPr id="24759" name="Freeform 494"/>
          <p:cNvSpPr/>
          <p:nvPr/>
        </p:nvSpPr>
        <p:spPr>
          <a:xfrm>
            <a:off x="10793413" y="2338388"/>
            <a:ext cx="69850" cy="84137"/>
          </a:xfrm>
          <a:custGeom>
            <a:avLst/>
            <a:gdLst>
              <a:gd name="txL" fmla="*/ 0 w 9"/>
              <a:gd name="txT" fmla="*/ 0 h 11"/>
              <a:gd name="txR" fmla="*/ 9 w 9"/>
              <a:gd name="txB" fmla="*/ 11 h 11"/>
            </a:gdLst>
            <a:ahLst/>
            <a:cxnLst>
              <a:cxn ang="0">
                <a:pos x="2147483646" y="2147483646"/>
              </a:cxn>
              <a:cxn ang="0">
                <a:pos x="2147483646" y="0"/>
              </a:cxn>
              <a:cxn ang="0">
                <a:pos x="2147483646" y="2147483646"/>
              </a:cxn>
              <a:cxn ang="0">
                <a:pos x="2147483646" y="2147483646"/>
              </a:cxn>
              <a:cxn ang="0">
                <a:pos x="2147483646" y="2147483646"/>
              </a:cxn>
              <a:cxn ang="0">
                <a:pos x="2147483646" y="2147483646"/>
              </a:cxn>
            </a:cxnLst>
            <a:rect l="txL" t="txT" r="txR" b="txB"/>
            <a:pathLst>
              <a:path w="9" h="11">
                <a:moveTo>
                  <a:pt x="7" y="2"/>
                </a:moveTo>
                <a:cubicBezTo>
                  <a:pt x="7" y="1"/>
                  <a:pt x="5" y="0"/>
                  <a:pt x="4" y="0"/>
                </a:cubicBezTo>
                <a:cubicBezTo>
                  <a:pt x="3" y="0"/>
                  <a:pt x="2" y="1"/>
                  <a:pt x="1" y="3"/>
                </a:cubicBezTo>
                <a:cubicBezTo>
                  <a:pt x="0" y="5"/>
                  <a:pt x="1" y="9"/>
                  <a:pt x="3" y="10"/>
                </a:cubicBezTo>
                <a:cubicBezTo>
                  <a:pt x="5" y="11"/>
                  <a:pt x="8" y="10"/>
                  <a:pt x="9" y="7"/>
                </a:cubicBezTo>
                <a:cubicBezTo>
                  <a:pt x="9" y="6"/>
                  <a:pt x="9" y="4"/>
                  <a:pt x="8" y="2"/>
                </a:cubicBezTo>
              </a:path>
            </a:pathLst>
          </a:custGeom>
          <a:solidFill>
            <a:srgbClr val="FFFFFF">
              <a:alpha val="100000"/>
            </a:srgbClr>
          </a:solidFill>
          <a:ln w="9525">
            <a:noFill/>
          </a:ln>
        </p:spPr>
        <p:txBody>
          <a:bodyPr/>
          <a:lstStyle/>
          <a:p>
            <a:endParaRPr lang="zh-CN" altLang="en-US"/>
          </a:p>
        </p:txBody>
      </p:sp>
      <p:sp>
        <p:nvSpPr>
          <p:cNvPr id="24760" name="Freeform 495"/>
          <p:cNvSpPr/>
          <p:nvPr/>
        </p:nvSpPr>
        <p:spPr>
          <a:xfrm>
            <a:off x="10431463" y="2422525"/>
            <a:ext cx="53975" cy="69850"/>
          </a:xfrm>
          <a:custGeom>
            <a:avLst/>
            <a:gdLst>
              <a:gd name="txL" fmla="*/ 0 w 7"/>
              <a:gd name="txT" fmla="*/ 0 h 9"/>
              <a:gd name="txR" fmla="*/ 7 w 7"/>
              <a:gd name="txB" fmla="*/ 9 h 9"/>
            </a:gdLst>
            <a:ahLst/>
            <a:cxnLst>
              <a:cxn ang="0">
                <a:pos x="2147483646" y="0"/>
              </a:cxn>
              <a:cxn ang="0">
                <a:pos x="0" y="2147483646"/>
              </a:cxn>
              <a:cxn ang="0">
                <a:pos x="2147483646" y="2147483646"/>
              </a:cxn>
              <a:cxn ang="0">
                <a:pos x="2147483646" y="2147483646"/>
              </a:cxn>
              <a:cxn ang="0">
                <a:pos x="2147483646" y="2147483646"/>
              </a:cxn>
              <a:cxn ang="0">
                <a:pos x="2147483646" y="0"/>
              </a:cxn>
            </a:cxnLst>
            <a:rect l="txL" t="txT" r="txR" b="txB"/>
            <a:pathLst>
              <a:path w="7" h="9">
                <a:moveTo>
                  <a:pt x="4" y="0"/>
                </a:moveTo>
                <a:cubicBezTo>
                  <a:pt x="2" y="1"/>
                  <a:pt x="1" y="2"/>
                  <a:pt x="0" y="4"/>
                </a:cubicBezTo>
                <a:cubicBezTo>
                  <a:pt x="0" y="6"/>
                  <a:pt x="0" y="8"/>
                  <a:pt x="2" y="9"/>
                </a:cubicBezTo>
                <a:cubicBezTo>
                  <a:pt x="3" y="9"/>
                  <a:pt x="4" y="9"/>
                  <a:pt x="5" y="8"/>
                </a:cubicBezTo>
                <a:cubicBezTo>
                  <a:pt x="6" y="7"/>
                  <a:pt x="7" y="6"/>
                  <a:pt x="7" y="4"/>
                </a:cubicBezTo>
                <a:cubicBezTo>
                  <a:pt x="7" y="2"/>
                  <a:pt x="5" y="0"/>
                  <a:pt x="4" y="0"/>
                </a:cubicBezTo>
              </a:path>
            </a:pathLst>
          </a:custGeom>
          <a:solidFill>
            <a:srgbClr val="FFFFFF">
              <a:alpha val="100000"/>
            </a:srgbClr>
          </a:solidFill>
          <a:ln w="9525">
            <a:noFill/>
          </a:ln>
        </p:spPr>
        <p:txBody>
          <a:bodyPr/>
          <a:lstStyle/>
          <a:p>
            <a:endParaRPr lang="zh-CN" altLang="en-US"/>
          </a:p>
        </p:txBody>
      </p:sp>
      <p:sp>
        <p:nvSpPr>
          <p:cNvPr id="24761" name="Freeform 496"/>
          <p:cNvSpPr/>
          <p:nvPr/>
        </p:nvSpPr>
        <p:spPr>
          <a:xfrm>
            <a:off x="10337800" y="3387725"/>
            <a:ext cx="255588" cy="215900"/>
          </a:xfrm>
          <a:custGeom>
            <a:avLst/>
            <a:gdLst>
              <a:gd name="txL" fmla="*/ 0 w 33"/>
              <a:gd name="txT" fmla="*/ 0 h 28"/>
              <a:gd name="txR" fmla="*/ 33 w 33"/>
              <a:gd name="txB" fmla="*/ 28 h 28"/>
            </a:gdLst>
            <a:ahLst/>
            <a:cxnLst>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33" h="28">
                <a:moveTo>
                  <a:pt x="26" y="5"/>
                </a:moveTo>
                <a:cubicBezTo>
                  <a:pt x="22" y="2"/>
                  <a:pt x="18" y="0"/>
                  <a:pt x="13" y="0"/>
                </a:cubicBezTo>
                <a:cubicBezTo>
                  <a:pt x="9" y="0"/>
                  <a:pt x="4" y="4"/>
                  <a:pt x="2" y="10"/>
                </a:cubicBezTo>
                <a:cubicBezTo>
                  <a:pt x="1" y="13"/>
                  <a:pt x="0" y="18"/>
                  <a:pt x="2" y="21"/>
                </a:cubicBezTo>
                <a:cubicBezTo>
                  <a:pt x="3" y="25"/>
                  <a:pt x="7" y="28"/>
                  <a:pt x="10" y="27"/>
                </a:cubicBezTo>
                <a:cubicBezTo>
                  <a:pt x="11" y="27"/>
                  <a:pt x="13" y="26"/>
                  <a:pt x="13" y="24"/>
                </a:cubicBezTo>
                <a:cubicBezTo>
                  <a:pt x="13" y="23"/>
                  <a:pt x="13" y="23"/>
                  <a:pt x="13" y="22"/>
                </a:cubicBezTo>
                <a:cubicBezTo>
                  <a:pt x="13" y="21"/>
                  <a:pt x="14" y="20"/>
                  <a:pt x="15" y="20"/>
                </a:cubicBezTo>
                <a:cubicBezTo>
                  <a:pt x="18" y="19"/>
                  <a:pt x="20" y="20"/>
                  <a:pt x="22" y="20"/>
                </a:cubicBezTo>
                <a:cubicBezTo>
                  <a:pt x="25" y="20"/>
                  <a:pt x="27" y="20"/>
                  <a:pt x="29" y="19"/>
                </a:cubicBezTo>
                <a:cubicBezTo>
                  <a:pt x="31" y="18"/>
                  <a:pt x="33" y="15"/>
                  <a:pt x="33" y="12"/>
                </a:cubicBezTo>
                <a:cubicBezTo>
                  <a:pt x="33" y="10"/>
                  <a:pt x="31" y="8"/>
                  <a:pt x="30" y="7"/>
                </a:cubicBezTo>
                <a:cubicBezTo>
                  <a:pt x="29" y="6"/>
                  <a:pt x="27" y="6"/>
                  <a:pt x="26" y="5"/>
                </a:cubicBezTo>
              </a:path>
            </a:pathLst>
          </a:custGeom>
          <a:solidFill>
            <a:srgbClr val="FFFFFF">
              <a:alpha val="100000"/>
            </a:srgbClr>
          </a:solidFill>
          <a:ln w="9525">
            <a:noFill/>
          </a:ln>
        </p:spPr>
        <p:txBody>
          <a:bodyPr/>
          <a:lstStyle/>
          <a:p>
            <a:endParaRPr lang="zh-CN" altLang="en-US"/>
          </a:p>
        </p:txBody>
      </p:sp>
      <p:sp>
        <p:nvSpPr>
          <p:cNvPr id="24762" name="Freeform 497"/>
          <p:cNvSpPr/>
          <p:nvPr/>
        </p:nvSpPr>
        <p:spPr>
          <a:xfrm>
            <a:off x="10577513" y="3611563"/>
            <a:ext cx="77787" cy="92075"/>
          </a:xfrm>
          <a:custGeom>
            <a:avLst/>
            <a:gdLst>
              <a:gd name="txL" fmla="*/ 0 w 10"/>
              <a:gd name="txT" fmla="*/ 0 h 12"/>
              <a:gd name="txR" fmla="*/ 10 w 10"/>
              <a:gd name="txB" fmla="*/ 12 h 12"/>
            </a:gdLst>
            <a:ahLst/>
            <a:cxnLst>
              <a:cxn ang="0">
                <a:pos x="2147483646" y="2147483646"/>
              </a:cxn>
              <a:cxn ang="0">
                <a:pos x="2147483646" y="2147483646"/>
              </a:cxn>
              <a:cxn ang="0">
                <a:pos x="2147483646" y="2147483646"/>
              </a:cxn>
              <a:cxn ang="0">
                <a:pos x="2147483646" y="2147483646"/>
              </a:cxn>
              <a:cxn ang="0">
                <a:pos x="2147483646" y="2147483646"/>
              </a:cxn>
            </a:cxnLst>
            <a:rect l="txL" t="txT" r="txR" b="txB"/>
            <a:pathLst>
              <a:path w="10" h="12">
                <a:moveTo>
                  <a:pt x="7" y="1"/>
                </a:moveTo>
                <a:cubicBezTo>
                  <a:pt x="4" y="0"/>
                  <a:pt x="3" y="0"/>
                  <a:pt x="1" y="3"/>
                </a:cubicBezTo>
                <a:cubicBezTo>
                  <a:pt x="0" y="5"/>
                  <a:pt x="1" y="10"/>
                  <a:pt x="3" y="11"/>
                </a:cubicBezTo>
                <a:cubicBezTo>
                  <a:pt x="5" y="12"/>
                  <a:pt x="8" y="11"/>
                  <a:pt x="9" y="7"/>
                </a:cubicBezTo>
                <a:cubicBezTo>
                  <a:pt x="10" y="4"/>
                  <a:pt x="8" y="3"/>
                  <a:pt x="7" y="2"/>
                </a:cubicBezTo>
              </a:path>
            </a:pathLst>
          </a:custGeom>
          <a:solidFill>
            <a:srgbClr val="FFFFFF">
              <a:alpha val="100000"/>
            </a:srgbClr>
          </a:solidFill>
          <a:ln w="9525">
            <a:noFill/>
          </a:ln>
        </p:spPr>
        <p:txBody>
          <a:bodyPr/>
          <a:lstStyle/>
          <a:p>
            <a:endParaRPr lang="zh-CN" altLang="en-US"/>
          </a:p>
        </p:txBody>
      </p:sp>
      <p:sp>
        <p:nvSpPr>
          <p:cNvPr id="24763" name="Freeform 498"/>
          <p:cNvSpPr/>
          <p:nvPr/>
        </p:nvSpPr>
        <p:spPr>
          <a:xfrm>
            <a:off x="10893425" y="3117850"/>
            <a:ext cx="115888" cy="184150"/>
          </a:xfrm>
          <a:custGeom>
            <a:avLst/>
            <a:gdLst>
              <a:gd name="txL" fmla="*/ 0 w 15"/>
              <a:gd name="txT" fmla="*/ 0 h 24"/>
              <a:gd name="txR" fmla="*/ 15 w 15"/>
              <a:gd name="txB" fmla="*/ 24 h 24"/>
            </a:gdLst>
            <a:ahLst/>
            <a:cxnLst>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Lst>
            <a:rect l="txL" t="txT" r="txR" b="txB"/>
            <a:pathLst>
              <a:path w="15" h="24">
                <a:moveTo>
                  <a:pt x="14" y="7"/>
                </a:moveTo>
                <a:cubicBezTo>
                  <a:pt x="13" y="4"/>
                  <a:pt x="10" y="3"/>
                  <a:pt x="8" y="1"/>
                </a:cubicBezTo>
                <a:cubicBezTo>
                  <a:pt x="6" y="0"/>
                  <a:pt x="5" y="0"/>
                  <a:pt x="3" y="0"/>
                </a:cubicBezTo>
                <a:cubicBezTo>
                  <a:pt x="1" y="1"/>
                  <a:pt x="0" y="6"/>
                  <a:pt x="1" y="9"/>
                </a:cubicBezTo>
                <a:cubicBezTo>
                  <a:pt x="1" y="12"/>
                  <a:pt x="3" y="15"/>
                  <a:pt x="4" y="19"/>
                </a:cubicBezTo>
                <a:cubicBezTo>
                  <a:pt x="4" y="20"/>
                  <a:pt x="4" y="22"/>
                  <a:pt x="5" y="23"/>
                </a:cubicBezTo>
                <a:cubicBezTo>
                  <a:pt x="6" y="24"/>
                  <a:pt x="8" y="24"/>
                  <a:pt x="9" y="22"/>
                </a:cubicBezTo>
                <a:cubicBezTo>
                  <a:pt x="14" y="19"/>
                  <a:pt x="15" y="15"/>
                  <a:pt x="15" y="8"/>
                </a:cubicBezTo>
              </a:path>
            </a:pathLst>
          </a:custGeom>
          <a:solidFill>
            <a:srgbClr val="FFFFFF">
              <a:alpha val="100000"/>
            </a:srgbClr>
          </a:solidFill>
          <a:ln w="9525">
            <a:noFill/>
          </a:ln>
        </p:spPr>
        <p:txBody>
          <a:bodyPr/>
          <a:lstStyle/>
          <a:p>
            <a:endParaRPr lang="zh-CN" altLang="en-US"/>
          </a:p>
        </p:txBody>
      </p:sp>
      <p:sp>
        <p:nvSpPr>
          <p:cNvPr id="24764" name="Freeform 499"/>
          <p:cNvSpPr/>
          <p:nvPr/>
        </p:nvSpPr>
        <p:spPr>
          <a:xfrm>
            <a:off x="9929813" y="3040063"/>
            <a:ext cx="138112" cy="146050"/>
          </a:xfrm>
          <a:custGeom>
            <a:avLst/>
            <a:gdLst>
              <a:gd name="txL" fmla="*/ 0 w 18"/>
              <a:gd name="txT" fmla="*/ 0 h 19"/>
              <a:gd name="txR" fmla="*/ 18 w 18"/>
              <a:gd name="txB" fmla="*/ 19 h 19"/>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8" h="19">
                <a:moveTo>
                  <a:pt x="10" y="1"/>
                </a:moveTo>
                <a:cubicBezTo>
                  <a:pt x="12" y="1"/>
                  <a:pt x="14" y="2"/>
                  <a:pt x="15" y="4"/>
                </a:cubicBezTo>
                <a:cubicBezTo>
                  <a:pt x="17" y="6"/>
                  <a:pt x="18" y="9"/>
                  <a:pt x="17" y="11"/>
                </a:cubicBezTo>
                <a:cubicBezTo>
                  <a:pt x="15" y="14"/>
                  <a:pt x="12" y="13"/>
                  <a:pt x="10" y="15"/>
                </a:cubicBezTo>
                <a:cubicBezTo>
                  <a:pt x="9" y="16"/>
                  <a:pt x="8" y="17"/>
                  <a:pt x="8" y="17"/>
                </a:cubicBezTo>
                <a:cubicBezTo>
                  <a:pt x="6" y="19"/>
                  <a:pt x="3" y="18"/>
                  <a:pt x="2" y="17"/>
                </a:cubicBezTo>
                <a:cubicBezTo>
                  <a:pt x="0" y="15"/>
                  <a:pt x="0" y="12"/>
                  <a:pt x="1" y="9"/>
                </a:cubicBezTo>
                <a:cubicBezTo>
                  <a:pt x="2" y="8"/>
                  <a:pt x="3" y="7"/>
                  <a:pt x="3" y="5"/>
                </a:cubicBezTo>
                <a:cubicBezTo>
                  <a:pt x="4" y="4"/>
                  <a:pt x="4" y="3"/>
                  <a:pt x="4" y="2"/>
                </a:cubicBezTo>
                <a:cubicBezTo>
                  <a:pt x="5" y="0"/>
                  <a:pt x="8" y="0"/>
                  <a:pt x="9" y="1"/>
                </a:cubicBezTo>
              </a:path>
            </a:pathLst>
          </a:custGeom>
          <a:solidFill>
            <a:srgbClr val="FFFFFF">
              <a:alpha val="100000"/>
            </a:srgbClr>
          </a:solidFill>
          <a:ln w="9525">
            <a:noFill/>
          </a:ln>
        </p:spPr>
        <p:txBody>
          <a:bodyPr/>
          <a:lstStyle/>
          <a:p>
            <a:endParaRPr lang="zh-CN" altLang="en-US"/>
          </a:p>
        </p:txBody>
      </p:sp>
      <p:sp>
        <p:nvSpPr>
          <p:cNvPr id="24765" name="Freeform 500"/>
          <p:cNvSpPr/>
          <p:nvPr/>
        </p:nvSpPr>
        <p:spPr>
          <a:xfrm>
            <a:off x="9867900" y="2786063"/>
            <a:ext cx="61913" cy="84137"/>
          </a:xfrm>
          <a:custGeom>
            <a:avLst/>
            <a:gdLst>
              <a:gd name="txL" fmla="*/ 0 w 8"/>
              <a:gd name="txT" fmla="*/ 0 h 11"/>
              <a:gd name="txR" fmla="*/ 8 w 8"/>
              <a:gd name="txB" fmla="*/ 11 h 11"/>
            </a:gdLst>
            <a:ahLst/>
            <a:cxnLst>
              <a:cxn ang="0">
                <a:pos x="2147483646" y="2147483646"/>
              </a:cxn>
              <a:cxn ang="0">
                <a:pos x="2147483646" y="2147483646"/>
              </a:cxn>
              <a:cxn ang="0">
                <a:pos x="2147483646" y="2147483646"/>
              </a:cxn>
              <a:cxn ang="0">
                <a:pos x="2147483646" y="2147483646"/>
              </a:cxn>
              <a:cxn ang="0">
                <a:pos x="2147483646" y="2147483646"/>
              </a:cxn>
            </a:cxnLst>
            <a:rect l="txL" t="txT" r="txR" b="txB"/>
            <a:pathLst>
              <a:path w="8" h="11">
                <a:moveTo>
                  <a:pt x="5" y="2"/>
                </a:moveTo>
                <a:cubicBezTo>
                  <a:pt x="3" y="0"/>
                  <a:pt x="1" y="1"/>
                  <a:pt x="1" y="4"/>
                </a:cubicBezTo>
                <a:cubicBezTo>
                  <a:pt x="0" y="7"/>
                  <a:pt x="1" y="9"/>
                  <a:pt x="2" y="10"/>
                </a:cubicBezTo>
                <a:cubicBezTo>
                  <a:pt x="4" y="11"/>
                  <a:pt x="6" y="10"/>
                  <a:pt x="7" y="8"/>
                </a:cubicBezTo>
                <a:cubicBezTo>
                  <a:pt x="8" y="6"/>
                  <a:pt x="7" y="3"/>
                  <a:pt x="5" y="3"/>
                </a:cubicBezTo>
              </a:path>
            </a:pathLst>
          </a:custGeom>
          <a:solidFill>
            <a:srgbClr val="FFFFFF">
              <a:alpha val="100000"/>
            </a:srgbClr>
          </a:solidFill>
          <a:ln w="9525">
            <a:noFill/>
          </a:ln>
        </p:spPr>
        <p:txBody>
          <a:bodyPr/>
          <a:lstStyle/>
          <a:p>
            <a:endParaRPr lang="zh-CN" altLang="en-US"/>
          </a:p>
        </p:txBody>
      </p:sp>
      <p:sp>
        <p:nvSpPr>
          <p:cNvPr id="24766" name="Freeform 501"/>
          <p:cNvSpPr/>
          <p:nvPr/>
        </p:nvSpPr>
        <p:spPr>
          <a:xfrm>
            <a:off x="10099675" y="2422525"/>
            <a:ext cx="69850" cy="69850"/>
          </a:xfrm>
          <a:custGeom>
            <a:avLst/>
            <a:gdLst>
              <a:gd name="txL" fmla="*/ 0 w 9"/>
              <a:gd name="txT" fmla="*/ 0 h 9"/>
              <a:gd name="txR" fmla="*/ 9 w 9"/>
              <a:gd name="txB" fmla="*/ 9 h 9"/>
            </a:gdLst>
            <a:ahLst/>
            <a:cxnLst>
              <a:cxn ang="0">
                <a:pos x="2147483646" y="2147483646"/>
              </a:cxn>
              <a:cxn ang="0">
                <a:pos x="2147483646" y="2147483646"/>
              </a:cxn>
              <a:cxn ang="0">
                <a:pos x="0" y="2147483646"/>
              </a:cxn>
              <a:cxn ang="0">
                <a:pos x="2147483646" y="2147483646"/>
              </a:cxn>
              <a:cxn ang="0">
                <a:pos x="2147483646" y="2147483646"/>
              </a:cxn>
              <a:cxn ang="0">
                <a:pos x="2147483646" y="2147483646"/>
              </a:cxn>
            </a:cxnLst>
            <a:rect l="txL" t="txT" r="txR" b="txB"/>
            <a:pathLst>
              <a:path w="9" h="9">
                <a:moveTo>
                  <a:pt x="6" y="1"/>
                </a:moveTo>
                <a:cubicBezTo>
                  <a:pt x="5" y="1"/>
                  <a:pt x="3" y="0"/>
                  <a:pt x="2" y="1"/>
                </a:cubicBezTo>
                <a:cubicBezTo>
                  <a:pt x="0" y="3"/>
                  <a:pt x="0" y="5"/>
                  <a:pt x="0" y="7"/>
                </a:cubicBezTo>
                <a:cubicBezTo>
                  <a:pt x="1" y="9"/>
                  <a:pt x="3" y="9"/>
                  <a:pt x="5" y="9"/>
                </a:cubicBezTo>
                <a:cubicBezTo>
                  <a:pt x="6" y="9"/>
                  <a:pt x="8" y="7"/>
                  <a:pt x="8" y="6"/>
                </a:cubicBezTo>
                <a:cubicBezTo>
                  <a:pt x="9" y="4"/>
                  <a:pt x="8" y="2"/>
                  <a:pt x="6" y="1"/>
                </a:cubicBezTo>
              </a:path>
            </a:pathLst>
          </a:custGeom>
          <a:solidFill>
            <a:srgbClr val="FFFFFF">
              <a:alpha val="100000"/>
            </a:srgbClr>
          </a:solidFill>
          <a:ln w="9525">
            <a:noFill/>
          </a:ln>
        </p:spPr>
        <p:txBody>
          <a:bodyPr/>
          <a:lstStyle/>
          <a:p>
            <a:endParaRPr lang="zh-CN" altLang="en-US"/>
          </a:p>
        </p:txBody>
      </p:sp>
      <p:sp>
        <p:nvSpPr>
          <p:cNvPr id="24767" name="Freeform 503"/>
          <p:cNvSpPr>
            <a:spLocks noEditPoints="1"/>
          </p:cNvSpPr>
          <p:nvPr/>
        </p:nvSpPr>
        <p:spPr>
          <a:xfrm>
            <a:off x="8920163" y="5200650"/>
            <a:ext cx="763587" cy="793750"/>
          </a:xfrm>
          <a:custGeom>
            <a:avLst/>
            <a:gdLst>
              <a:gd name="txL" fmla="*/ 0 w 99"/>
              <a:gd name="txT" fmla="*/ 0 h 103"/>
              <a:gd name="txR" fmla="*/ 99 w 99"/>
              <a:gd name="txB" fmla="*/ 103 h 103"/>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99" h="103">
                <a:moveTo>
                  <a:pt x="97" y="5"/>
                </a:moveTo>
                <a:cubicBezTo>
                  <a:pt x="89" y="18"/>
                  <a:pt x="70" y="28"/>
                  <a:pt x="55" y="22"/>
                </a:cubicBezTo>
                <a:cubicBezTo>
                  <a:pt x="55" y="22"/>
                  <a:pt x="54" y="23"/>
                  <a:pt x="55" y="23"/>
                </a:cubicBezTo>
                <a:cubicBezTo>
                  <a:pt x="68" y="32"/>
                  <a:pt x="95" y="20"/>
                  <a:pt x="99" y="5"/>
                </a:cubicBezTo>
                <a:cubicBezTo>
                  <a:pt x="99" y="5"/>
                  <a:pt x="99" y="5"/>
                  <a:pt x="99" y="5"/>
                </a:cubicBezTo>
                <a:cubicBezTo>
                  <a:pt x="99" y="4"/>
                  <a:pt x="99" y="4"/>
                  <a:pt x="99" y="4"/>
                </a:cubicBezTo>
                <a:cubicBezTo>
                  <a:pt x="99" y="4"/>
                  <a:pt x="99" y="4"/>
                  <a:pt x="98" y="3"/>
                </a:cubicBezTo>
                <a:cubicBezTo>
                  <a:pt x="92" y="0"/>
                  <a:pt x="83" y="2"/>
                  <a:pt x="75" y="5"/>
                </a:cubicBezTo>
                <a:cubicBezTo>
                  <a:pt x="76" y="5"/>
                  <a:pt x="76" y="4"/>
                  <a:pt x="76" y="4"/>
                </a:cubicBezTo>
                <a:cubicBezTo>
                  <a:pt x="76" y="4"/>
                  <a:pt x="75" y="4"/>
                  <a:pt x="75" y="4"/>
                </a:cubicBezTo>
                <a:cubicBezTo>
                  <a:pt x="75" y="4"/>
                  <a:pt x="75" y="5"/>
                  <a:pt x="75" y="5"/>
                </a:cubicBezTo>
                <a:cubicBezTo>
                  <a:pt x="74" y="5"/>
                  <a:pt x="73" y="6"/>
                  <a:pt x="73" y="6"/>
                </a:cubicBezTo>
                <a:cubicBezTo>
                  <a:pt x="68" y="8"/>
                  <a:pt x="58" y="14"/>
                  <a:pt x="54" y="20"/>
                </a:cubicBezTo>
                <a:cubicBezTo>
                  <a:pt x="55" y="16"/>
                  <a:pt x="56" y="13"/>
                  <a:pt x="57" y="10"/>
                </a:cubicBezTo>
                <a:cubicBezTo>
                  <a:pt x="57" y="10"/>
                  <a:pt x="57" y="9"/>
                  <a:pt x="56" y="9"/>
                </a:cubicBezTo>
                <a:cubicBezTo>
                  <a:pt x="55" y="9"/>
                  <a:pt x="53" y="9"/>
                  <a:pt x="52" y="9"/>
                </a:cubicBezTo>
                <a:cubicBezTo>
                  <a:pt x="51" y="9"/>
                  <a:pt x="51" y="9"/>
                  <a:pt x="51" y="10"/>
                </a:cubicBezTo>
                <a:cubicBezTo>
                  <a:pt x="50" y="17"/>
                  <a:pt x="50" y="23"/>
                  <a:pt x="50" y="30"/>
                </a:cubicBezTo>
                <a:cubicBezTo>
                  <a:pt x="30" y="19"/>
                  <a:pt x="6" y="29"/>
                  <a:pt x="4" y="53"/>
                </a:cubicBezTo>
                <a:cubicBezTo>
                  <a:pt x="3" y="66"/>
                  <a:pt x="6" y="82"/>
                  <a:pt x="16" y="92"/>
                </a:cubicBezTo>
                <a:cubicBezTo>
                  <a:pt x="25" y="100"/>
                  <a:pt x="33" y="96"/>
                  <a:pt x="44" y="95"/>
                </a:cubicBezTo>
                <a:cubicBezTo>
                  <a:pt x="55" y="95"/>
                  <a:pt x="62" y="103"/>
                  <a:pt x="72" y="96"/>
                </a:cubicBezTo>
                <a:cubicBezTo>
                  <a:pt x="82" y="88"/>
                  <a:pt x="90" y="70"/>
                  <a:pt x="91" y="57"/>
                </a:cubicBezTo>
                <a:cubicBezTo>
                  <a:pt x="93" y="33"/>
                  <a:pt x="73" y="23"/>
                  <a:pt x="52" y="30"/>
                </a:cubicBezTo>
                <a:cubicBezTo>
                  <a:pt x="52" y="28"/>
                  <a:pt x="52" y="26"/>
                  <a:pt x="53" y="24"/>
                </a:cubicBezTo>
                <a:cubicBezTo>
                  <a:pt x="53" y="24"/>
                  <a:pt x="53" y="25"/>
                  <a:pt x="53" y="25"/>
                </a:cubicBezTo>
                <a:cubicBezTo>
                  <a:pt x="53" y="25"/>
                  <a:pt x="53" y="24"/>
                  <a:pt x="53" y="24"/>
                </a:cubicBezTo>
                <a:cubicBezTo>
                  <a:pt x="52" y="22"/>
                  <a:pt x="66" y="11"/>
                  <a:pt x="69" y="10"/>
                </a:cubicBezTo>
                <a:cubicBezTo>
                  <a:pt x="70" y="9"/>
                  <a:pt x="72" y="8"/>
                  <a:pt x="74" y="7"/>
                </a:cubicBezTo>
                <a:cubicBezTo>
                  <a:pt x="73" y="9"/>
                  <a:pt x="73" y="11"/>
                  <a:pt x="72" y="13"/>
                </a:cubicBezTo>
                <a:cubicBezTo>
                  <a:pt x="72" y="14"/>
                  <a:pt x="73" y="14"/>
                  <a:pt x="73" y="13"/>
                </a:cubicBezTo>
                <a:cubicBezTo>
                  <a:pt x="73" y="11"/>
                  <a:pt x="74" y="9"/>
                  <a:pt x="75" y="7"/>
                </a:cubicBezTo>
                <a:cubicBezTo>
                  <a:pt x="78" y="6"/>
                  <a:pt x="81" y="5"/>
                  <a:pt x="84" y="4"/>
                </a:cubicBezTo>
                <a:cubicBezTo>
                  <a:pt x="83" y="6"/>
                  <a:pt x="83" y="7"/>
                  <a:pt x="82" y="9"/>
                </a:cubicBezTo>
                <a:cubicBezTo>
                  <a:pt x="82" y="9"/>
                  <a:pt x="82" y="9"/>
                  <a:pt x="83" y="10"/>
                </a:cubicBezTo>
                <a:cubicBezTo>
                  <a:pt x="73" y="14"/>
                  <a:pt x="64" y="18"/>
                  <a:pt x="54" y="22"/>
                </a:cubicBezTo>
                <a:cubicBezTo>
                  <a:pt x="54" y="22"/>
                  <a:pt x="54" y="22"/>
                  <a:pt x="55" y="22"/>
                </a:cubicBezTo>
                <a:cubicBezTo>
                  <a:pt x="58" y="21"/>
                  <a:pt x="62" y="20"/>
                  <a:pt x="66" y="18"/>
                </a:cubicBezTo>
                <a:cubicBezTo>
                  <a:pt x="66" y="18"/>
                  <a:pt x="66" y="18"/>
                  <a:pt x="66" y="18"/>
                </a:cubicBezTo>
                <a:cubicBezTo>
                  <a:pt x="68" y="20"/>
                  <a:pt x="72" y="22"/>
                  <a:pt x="75" y="22"/>
                </a:cubicBezTo>
                <a:cubicBezTo>
                  <a:pt x="75" y="22"/>
                  <a:pt x="75" y="22"/>
                  <a:pt x="75" y="22"/>
                </a:cubicBezTo>
                <a:cubicBezTo>
                  <a:pt x="73" y="21"/>
                  <a:pt x="72" y="21"/>
                  <a:pt x="71" y="20"/>
                </a:cubicBezTo>
                <a:cubicBezTo>
                  <a:pt x="69" y="19"/>
                  <a:pt x="68" y="19"/>
                  <a:pt x="66" y="18"/>
                </a:cubicBezTo>
                <a:cubicBezTo>
                  <a:pt x="69" y="17"/>
                  <a:pt x="71" y="16"/>
                  <a:pt x="74" y="15"/>
                </a:cubicBezTo>
                <a:cubicBezTo>
                  <a:pt x="74" y="15"/>
                  <a:pt x="74" y="15"/>
                  <a:pt x="74" y="15"/>
                </a:cubicBezTo>
                <a:cubicBezTo>
                  <a:pt x="77" y="17"/>
                  <a:pt x="80" y="18"/>
                  <a:pt x="83" y="18"/>
                </a:cubicBezTo>
                <a:cubicBezTo>
                  <a:pt x="83" y="18"/>
                  <a:pt x="84" y="18"/>
                  <a:pt x="83" y="18"/>
                </a:cubicBezTo>
                <a:cubicBezTo>
                  <a:pt x="80" y="17"/>
                  <a:pt x="77" y="16"/>
                  <a:pt x="75" y="15"/>
                </a:cubicBezTo>
                <a:cubicBezTo>
                  <a:pt x="81" y="12"/>
                  <a:pt x="88" y="9"/>
                  <a:pt x="94" y="5"/>
                </a:cubicBezTo>
                <a:cubicBezTo>
                  <a:pt x="95" y="5"/>
                  <a:pt x="94" y="4"/>
                  <a:pt x="94" y="5"/>
                </a:cubicBezTo>
                <a:cubicBezTo>
                  <a:pt x="90" y="6"/>
                  <a:pt x="87" y="8"/>
                  <a:pt x="83" y="9"/>
                </a:cubicBezTo>
                <a:cubicBezTo>
                  <a:pt x="84" y="7"/>
                  <a:pt x="84" y="6"/>
                  <a:pt x="85" y="4"/>
                </a:cubicBezTo>
                <a:cubicBezTo>
                  <a:pt x="90" y="3"/>
                  <a:pt x="94" y="3"/>
                  <a:pt x="97" y="5"/>
                </a:cubicBezTo>
                <a:close/>
                <a:moveTo>
                  <a:pt x="55" y="11"/>
                </a:moveTo>
                <a:cubicBezTo>
                  <a:pt x="54" y="15"/>
                  <a:pt x="53" y="20"/>
                  <a:pt x="51" y="24"/>
                </a:cubicBezTo>
                <a:cubicBezTo>
                  <a:pt x="51" y="24"/>
                  <a:pt x="51" y="24"/>
                  <a:pt x="51" y="24"/>
                </a:cubicBezTo>
                <a:cubicBezTo>
                  <a:pt x="52" y="20"/>
                  <a:pt x="52" y="15"/>
                  <a:pt x="53" y="11"/>
                </a:cubicBezTo>
                <a:cubicBezTo>
                  <a:pt x="53" y="11"/>
                  <a:pt x="54" y="11"/>
                  <a:pt x="55" y="11"/>
                </a:cubicBezTo>
                <a:close/>
                <a:moveTo>
                  <a:pt x="89" y="60"/>
                </a:moveTo>
                <a:cubicBezTo>
                  <a:pt x="88" y="67"/>
                  <a:pt x="80" y="88"/>
                  <a:pt x="72" y="93"/>
                </a:cubicBezTo>
                <a:cubicBezTo>
                  <a:pt x="66" y="97"/>
                  <a:pt x="58" y="95"/>
                  <a:pt x="52" y="94"/>
                </a:cubicBezTo>
                <a:cubicBezTo>
                  <a:pt x="50" y="93"/>
                  <a:pt x="48" y="92"/>
                  <a:pt x="46" y="92"/>
                </a:cubicBezTo>
                <a:cubicBezTo>
                  <a:pt x="43" y="91"/>
                  <a:pt x="43" y="92"/>
                  <a:pt x="40" y="92"/>
                </a:cubicBezTo>
                <a:cubicBezTo>
                  <a:pt x="31" y="94"/>
                  <a:pt x="28" y="101"/>
                  <a:pt x="17" y="90"/>
                </a:cubicBezTo>
                <a:cubicBezTo>
                  <a:pt x="13" y="86"/>
                  <a:pt x="10" y="79"/>
                  <a:pt x="8" y="73"/>
                </a:cubicBezTo>
                <a:cubicBezTo>
                  <a:pt x="0" y="46"/>
                  <a:pt x="20" y="14"/>
                  <a:pt x="49" y="32"/>
                </a:cubicBezTo>
                <a:cubicBezTo>
                  <a:pt x="49" y="32"/>
                  <a:pt x="49" y="32"/>
                  <a:pt x="50" y="32"/>
                </a:cubicBezTo>
                <a:cubicBezTo>
                  <a:pt x="50" y="32"/>
                  <a:pt x="50" y="32"/>
                  <a:pt x="50" y="32"/>
                </a:cubicBezTo>
                <a:cubicBezTo>
                  <a:pt x="50" y="32"/>
                  <a:pt x="50" y="32"/>
                  <a:pt x="50" y="32"/>
                </a:cubicBezTo>
                <a:cubicBezTo>
                  <a:pt x="50" y="32"/>
                  <a:pt x="50" y="32"/>
                  <a:pt x="50" y="32"/>
                </a:cubicBezTo>
                <a:cubicBezTo>
                  <a:pt x="50" y="33"/>
                  <a:pt x="51" y="33"/>
                  <a:pt x="51" y="32"/>
                </a:cubicBezTo>
                <a:cubicBezTo>
                  <a:pt x="51" y="32"/>
                  <a:pt x="51" y="32"/>
                  <a:pt x="51" y="32"/>
                </a:cubicBezTo>
                <a:cubicBezTo>
                  <a:pt x="74" y="24"/>
                  <a:pt x="92" y="36"/>
                  <a:pt x="89" y="60"/>
                </a:cubicBezTo>
                <a:close/>
              </a:path>
            </a:pathLst>
          </a:custGeom>
          <a:solidFill>
            <a:srgbClr val="FFFFFF">
              <a:alpha val="100000"/>
            </a:srgbClr>
          </a:solidFill>
          <a:ln w="9525">
            <a:noFill/>
          </a:ln>
        </p:spPr>
        <p:txBody>
          <a:bodyPr/>
          <a:lstStyle/>
          <a:p>
            <a:endParaRPr lang="zh-CN" altLang="en-US"/>
          </a:p>
        </p:txBody>
      </p:sp>
      <p:sp>
        <p:nvSpPr>
          <p:cNvPr id="24768" name="Freeform 504"/>
          <p:cNvSpPr>
            <a:spLocks noEditPoints="1"/>
          </p:cNvSpPr>
          <p:nvPr/>
        </p:nvSpPr>
        <p:spPr>
          <a:xfrm>
            <a:off x="9444038" y="5462588"/>
            <a:ext cx="107950" cy="92075"/>
          </a:xfrm>
          <a:custGeom>
            <a:avLst/>
            <a:gdLst>
              <a:gd name="txL" fmla="*/ 0 w 14"/>
              <a:gd name="txT" fmla="*/ 0 h 12"/>
              <a:gd name="txR" fmla="*/ 14 w 14"/>
              <a:gd name="txB" fmla="*/ 12 h 12"/>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4" h="12">
                <a:moveTo>
                  <a:pt x="4" y="8"/>
                </a:moveTo>
                <a:cubicBezTo>
                  <a:pt x="5" y="9"/>
                  <a:pt x="4" y="11"/>
                  <a:pt x="5" y="12"/>
                </a:cubicBezTo>
                <a:cubicBezTo>
                  <a:pt x="6" y="12"/>
                  <a:pt x="9" y="11"/>
                  <a:pt x="10" y="11"/>
                </a:cubicBezTo>
                <a:cubicBezTo>
                  <a:pt x="11" y="11"/>
                  <a:pt x="13" y="11"/>
                  <a:pt x="13" y="10"/>
                </a:cubicBezTo>
                <a:cubicBezTo>
                  <a:pt x="14" y="8"/>
                  <a:pt x="12" y="3"/>
                  <a:pt x="10" y="2"/>
                </a:cubicBezTo>
                <a:cubicBezTo>
                  <a:pt x="8" y="0"/>
                  <a:pt x="3" y="0"/>
                  <a:pt x="1" y="2"/>
                </a:cubicBezTo>
                <a:cubicBezTo>
                  <a:pt x="1" y="2"/>
                  <a:pt x="1" y="2"/>
                  <a:pt x="1" y="2"/>
                </a:cubicBezTo>
                <a:cubicBezTo>
                  <a:pt x="1" y="2"/>
                  <a:pt x="0" y="3"/>
                  <a:pt x="1" y="3"/>
                </a:cubicBezTo>
                <a:cubicBezTo>
                  <a:pt x="2" y="4"/>
                  <a:pt x="4" y="6"/>
                  <a:pt x="4" y="8"/>
                </a:cubicBezTo>
                <a:close/>
                <a:moveTo>
                  <a:pt x="10" y="4"/>
                </a:moveTo>
                <a:cubicBezTo>
                  <a:pt x="11" y="5"/>
                  <a:pt x="11" y="6"/>
                  <a:pt x="11" y="6"/>
                </a:cubicBezTo>
                <a:cubicBezTo>
                  <a:pt x="12" y="8"/>
                  <a:pt x="12" y="8"/>
                  <a:pt x="12" y="9"/>
                </a:cubicBezTo>
                <a:cubicBezTo>
                  <a:pt x="11" y="10"/>
                  <a:pt x="9" y="10"/>
                  <a:pt x="7" y="10"/>
                </a:cubicBezTo>
                <a:cubicBezTo>
                  <a:pt x="6" y="11"/>
                  <a:pt x="6" y="10"/>
                  <a:pt x="6" y="9"/>
                </a:cubicBezTo>
                <a:cubicBezTo>
                  <a:pt x="6" y="8"/>
                  <a:pt x="5" y="7"/>
                  <a:pt x="5" y="6"/>
                </a:cubicBezTo>
                <a:cubicBezTo>
                  <a:pt x="4" y="5"/>
                  <a:pt x="3" y="4"/>
                  <a:pt x="2" y="3"/>
                </a:cubicBezTo>
                <a:cubicBezTo>
                  <a:pt x="5" y="2"/>
                  <a:pt x="8" y="1"/>
                  <a:pt x="10" y="4"/>
                </a:cubicBezTo>
                <a:close/>
              </a:path>
            </a:pathLst>
          </a:custGeom>
          <a:solidFill>
            <a:srgbClr val="FFFFFF">
              <a:alpha val="100000"/>
            </a:srgbClr>
          </a:solidFill>
          <a:ln w="9525">
            <a:noFill/>
          </a:ln>
        </p:spPr>
        <p:txBody>
          <a:bodyPr/>
          <a:lstStyle/>
          <a:p>
            <a:endParaRPr lang="zh-CN" altLang="en-US"/>
          </a:p>
        </p:txBody>
      </p:sp>
      <p:sp>
        <p:nvSpPr>
          <p:cNvPr id="24769" name="Freeform 505"/>
          <p:cNvSpPr/>
          <p:nvPr/>
        </p:nvSpPr>
        <p:spPr>
          <a:xfrm>
            <a:off x="9490075" y="5592763"/>
            <a:ext cx="69850" cy="169862"/>
          </a:xfrm>
          <a:custGeom>
            <a:avLst/>
            <a:gdLst>
              <a:gd name="txL" fmla="*/ 0 w 9"/>
              <a:gd name="txT" fmla="*/ 0 h 22"/>
              <a:gd name="txR" fmla="*/ 9 w 9"/>
              <a:gd name="txB" fmla="*/ 22 h 22"/>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0"/>
              </a:cxn>
              <a:cxn ang="0">
                <a:pos x="2147483646" y="0"/>
              </a:cxn>
              <a:cxn ang="0">
                <a:pos x="2147483646" y="2147483646"/>
              </a:cxn>
            </a:cxnLst>
            <a:rect l="txL" t="txT" r="txR" b="txB"/>
            <a:pathLst>
              <a:path w="9" h="22">
                <a:moveTo>
                  <a:pt x="1" y="1"/>
                </a:moveTo>
                <a:cubicBezTo>
                  <a:pt x="1" y="1"/>
                  <a:pt x="1" y="2"/>
                  <a:pt x="2" y="2"/>
                </a:cubicBezTo>
                <a:cubicBezTo>
                  <a:pt x="3" y="1"/>
                  <a:pt x="6" y="0"/>
                  <a:pt x="7" y="3"/>
                </a:cubicBezTo>
                <a:cubicBezTo>
                  <a:pt x="8" y="4"/>
                  <a:pt x="7" y="7"/>
                  <a:pt x="7" y="8"/>
                </a:cubicBezTo>
                <a:cubicBezTo>
                  <a:pt x="6" y="11"/>
                  <a:pt x="5" y="14"/>
                  <a:pt x="4" y="17"/>
                </a:cubicBezTo>
                <a:cubicBezTo>
                  <a:pt x="4" y="18"/>
                  <a:pt x="3" y="22"/>
                  <a:pt x="1" y="19"/>
                </a:cubicBezTo>
                <a:cubicBezTo>
                  <a:pt x="1" y="18"/>
                  <a:pt x="2" y="15"/>
                  <a:pt x="2" y="14"/>
                </a:cubicBezTo>
                <a:cubicBezTo>
                  <a:pt x="2" y="10"/>
                  <a:pt x="2" y="6"/>
                  <a:pt x="2" y="2"/>
                </a:cubicBezTo>
                <a:cubicBezTo>
                  <a:pt x="2" y="1"/>
                  <a:pt x="1" y="2"/>
                  <a:pt x="1" y="2"/>
                </a:cubicBezTo>
                <a:cubicBezTo>
                  <a:pt x="1" y="8"/>
                  <a:pt x="1" y="13"/>
                  <a:pt x="0" y="19"/>
                </a:cubicBezTo>
                <a:cubicBezTo>
                  <a:pt x="0" y="21"/>
                  <a:pt x="0" y="22"/>
                  <a:pt x="3" y="22"/>
                </a:cubicBezTo>
                <a:cubicBezTo>
                  <a:pt x="3" y="22"/>
                  <a:pt x="3" y="22"/>
                  <a:pt x="3" y="22"/>
                </a:cubicBezTo>
                <a:cubicBezTo>
                  <a:pt x="5" y="18"/>
                  <a:pt x="7" y="14"/>
                  <a:pt x="8" y="10"/>
                </a:cubicBezTo>
                <a:cubicBezTo>
                  <a:pt x="8" y="7"/>
                  <a:pt x="9" y="3"/>
                  <a:pt x="8" y="0"/>
                </a:cubicBezTo>
                <a:cubicBezTo>
                  <a:pt x="8" y="0"/>
                  <a:pt x="8" y="0"/>
                  <a:pt x="8" y="0"/>
                </a:cubicBezTo>
                <a:cubicBezTo>
                  <a:pt x="6" y="0"/>
                  <a:pt x="3" y="1"/>
                  <a:pt x="1" y="1"/>
                </a:cubicBezTo>
                <a:close/>
              </a:path>
            </a:pathLst>
          </a:custGeom>
          <a:solidFill>
            <a:srgbClr val="FFFFFF">
              <a:alpha val="100000"/>
            </a:srgbClr>
          </a:solidFill>
          <a:ln w="9525">
            <a:noFill/>
          </a:ln>
        </p:spPr>
        <p:txBody>
          <a:bodyPr/>
          <a:lstStyle/>
          <a:p>
            <a:endParaRPr lang="zh-CN" altLang="en-US"/>
          </a:p>
        </p:txBody>
      </p:sp>
      <p:sp>
        <p:nvSpPr>
          <p:cNvPr id="24770" name="Freeform 506"/>
          <p:cNvSpPr/>
          <p:nvPr/>
        </p:nvSpPr>
        <p:spPr>
          <a:xfrm>
            <a:off x="11007725" y="0"/>
            <a:ext cx="377825" cy="355600"/>
          </a:xfrm>
          <a:custGeom>
            <a:avLst/>
            <a:gdLst>
              <a:gd name="txL" fmla="*/ 0 w 49"/>
              <a:gd name="txT" fmla="*/ 0 h 46"/>
              <a:gd name="txR" fmla="*/ 49 w 49"/>
              <a:gd name="txB" fmla="*/ 46 h 46"/>
            </a:gdLst>
            <a:ahLst/>
            <a:cxnLst>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Lst>
            <a:rect l="txL" t="txT" r="txR" b="txB"/>
            <a:pathLst>
              <a:path w="49" h="46">
                <a:moveTo>
                  <a:pt x="47" y="12"/>
                </a:moveTo>
                <a:cubicBezTo>
                  <a:pt x="48" y="6"/>
                  <a:pt x="38" y="1"/>
                  <a:pt x="33" y="0"/>
                </a:cubicBezTo>
                <a:cubicBezTo>
                  <a:pt x="32" y="0"/>
                  <a:pt x="32" y="2"/>
                  <a:pt x="33" y="2"/>
                </a:cubicBezTo>
                <a:cubicBezTo>
                  <a:pt x="35" y="2"/>
                  <a:pt x="49" y="8"/>
                  <a:pt x="44" y="13"/>
                </a:cubicBezTo>
                <a:cubicBezTo>
                  <a:pt x="41" y="16"/>
                  <a:pt x="35" y="15"/>
                  <a:pt x="32" y="14"/>
                </a:cubicBezTo>
                <a:cubicBezTo>
                  <a:pt x="31" y="14"/>
                  <a:pt x="30" y="15"/>
                  <a:pt x="30" y="16"/>
                </a:cubicBezTo>
                <a:cubicBezTo>
                  <a:pt x="31" y="19"/>
                  <a:pt x="33" y="21"/>
                  <a:pt x="34" y="24"/>
                </a:cubicBezTo>
                <a:cubicBezTo>
                  <a:pt x="37" y="34"/>
                  <a:pt x="30" y="39"/>
                  <a:pt x="22" y="40"/>
                </a:cubicBezTo>
                <a:cubicBezTo>
                  <a:pt x="18" y="40"/>
                  <a:pt x="1" y="39"/>
                  <a:pt x="4" y="32"/>
                </a:cubicBezTo>
                <a:cubicBezTo>
                  <a:pt x="5" y="31"/>
                  <a:pt x="4" y="31"/>
                  <a:pt x="3" y="31"/>
                </a:cubicBezTo>
                <a:cubicBezTo>
                  <a:pt x="2" y="32"/>
                  <a:pt x="2" y="32"/>
                  <a:pt x="0" y="34"/>
                </a:cubicBezTo>
                <a:cubicBezTo>
                  <a:pt x="0" y="34"/>
                  <a:pt x="0" y="35"/>
                  <a:pt x="0" y="36"/>
                </a:cubicBezTo>
                <a:cubicBezTo>
                  <a:pt x="13" y="46"/>
                  <a:pt x="45" y="44"/>
                  <a:pt x="35" y="21"/>
                </a:cubicBezTo>
                <a:cubicBezTo>
                  <a:pt x="31" y="13"/>
                  <a:pt x="37" y="20"/>
                  <a:pt x="43" y="17"/>
                </a:cubicBezTo>
                <a:cubicBezTo>
                  <a:pt x="44" y="17"/>
                  <a:pt x="46" y="14"/>
                  <a:pt x="47" y="12"/>
                </a:cubicBezTo>
                <a:close/>
              </a:path>
            </a:pathLst>
          </a:custGeom>
          <a:solidFill>
            <a:srgbClr val="FFFFFF">
              <a:alpha val="100000"/>
            </a:srgbClr>
          </a:solidFill>
          <a:ln w="9525">
            <a:noFill/>
          </a:ln>
        </p:spPr>
        <p:txBody>
          <a:bodyPr/>
          <a:lstStyle/>
          <a:p>
            <a:endParaRPr lang="zh-CN" altLang="en-US"/>
          </a:p>
        </p:txBody>
      </p:sp>
      <p:sp>
        <p:nvSpPr>
          <p:cNvPr id="24771" name="Freeform 507"/>
          <p:cNvSpPr/>
          <p:nvPr/>
        </p:nvSpPr>
        <p:spPr>
          <a:xfrm>
            <a:off x="11337925" y="239713"/>
            <a:ext cx="209550" cy="254000"/>
          </a:xfrm>
          <a:custGeom>
            <a:avLst/>
            <a:gdLst>
              <a:gd name="txL" fmla="*/ 0 w 27"/>
              <a:gd name="txT" fmla="*/ 0 h 33"/>
              <a:gd name="txR" fmla="*/ 27 w 27"/>
              <a:gd name="txB" fmla="*/ 33 h 33"/>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27" h="33">
                <a:moveTo>
                  <a:pt x="26" y="20"/>
                </a:moveTo>
                <a:cubicBezTo>
                  <a:pt x="23" y="18"/>
                  <a:pt x="20" y="15"/>
                  <a:pt x="16" y="13"/>
                </a:cubicBezTo>
                <a:cubicBezTo>
                  <a:pt x="19" y="9"/>
                  <a:pt x="22" y="6"/>
                  <a:pt x="24" y="2"/>
                </a:cubicBezTo>
                <a:cubicBezTo>
                  <a:pt x="25" y="1"/>
                  <a:pt x="23" y="0"/>
                  <a:pt x="23" y="1"/>
                </a:cubicBezTo>
                <a:cubicBezTo>
                  <a:pt x="20" y="5"/>
                  <a:pt x="17" y="8"/>
                  <a:pt x="15" y="12"/>
                </a:cubicBezTo>
                <a:cubicBezTo>
                  <a:pt x="11" y="9"/>
                  <a:pt x="7" y="7"/>
                  <a:pt x="5" y="4"/>
                </a:cubicBezTo>
                <a:cubicBezTo>
                  <a:pt x="4" y="1"/>
                  <a:pt x="0" y="5"/>
                  <a:pt x="3" y="7"/>
                </a:cubicBezTo>
                <a:cubicBezTo>
                  <a:pt x="7" y="8"/>
                  <a:pt x="10" y="11"/>
                  <a:pt x="13" y="14"/>
                </a:cubicBezTo>
                <a:cubicBezTo>
                  <a:pt x="13" y="14"/>
                  <a:pt x="12" y="15"/>
                  <a:pt x="11" y="16"/>
                </a:cubicBezTo>
                <a:cubicBezTo>
                  <a:pt x="7" y="21"/>
                  <a:pt x="3" y="26"/>
                  <a:pt x="0" y="32"/>
                </a:cubicBezTo>
                <a:cubicBezTo>
                  <a:pt x="0" y="33"/>
                  <a:pt x="1" y="33"/>
                  <a:pt x="1" y="33"/>
                </a:cubicBezTo>
                <a:cubicBezTo>
                  <a:pt x="6" y="29"/>
                  <a:pt x="9" y="23"/>
                  <a:pt x="12" y="19"/>
                </a:cubicBezTo>
                <a:cubicBezTo>
                  <a:pt x="13" y="17"/>
                  <a:pt x="14" y="16"/>
                  <a:pt x="15" y="15"/>
                </a:cubicBezTo>
                <a:cubicBezTo>
                  <a:pt x="18" y="17"/>
                  <a:pt x="21" y="20"/>
                  <a:pt x="24" y="22"/>
                </a:cubicBezTo>
                <a:cubicBezTo>
                  <a:pt x="25" y="23"/>
                  <a:pt x="27" y="21"/>
                  <a:pt x="26" y="20"/>
                </a:cubicBezTo>
                <a:close/>
              </a:path>
            </a:pathLst>
          </a:custGeom>
          <a:solidFill>
            <a:srgbClr val="FFFFFF">
              <a:alpha val="100000"/>
            </a:srgbClr>
          </a:solidFill>
          <a:ln w="9525">
            <a:noFill/>
          </a:ln>
        </p:spPr>
        <p:txBody>
          <a:bodyPr/>
          <a:lstStyle/>
          <a:p>
            <a:endParaRPr lang="zh-CN" altLang="en-US"/>
          </a:p>
        </p:txBody>
      </p:sp>
      <p:sp>
        <p:nvSpPr>
          <p:cNvPr id="24772" name="Freeform 508"/>
          <p:cNvSpPr/>
          <p:nvPr/>
        </p:nvSpPr>
        <p:spPr>
          <a:xfrm>
            <a:off x="11523663" y="315913"/>
            <a:ext cx="307975" cy="463550"/>
          </a:xfrm>
          <a:custGeom>
            <a:avLst/>
            <a:gdLst>
              <a:gd name="txL" fmla="*/ 0 w 40"/>
              <a:gd name="txT" fmla="*/ 0 h 60"/>
              <a:gd name="txR" fmla="*/ 40 w 40"/>
              <a:gd name="txB" fmla="*/ 60 h 60"/>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40" h="60">
                <a:moveTo>
                  <a:pt x="39" y="27"/>
                </a:moveTo>
                <a:cubicBezTo>
                  <a:pt x="40" y="26"/>
                  <a:pt x="39" y="24"/>
                  <a:pt x="37" y="25"/>
                </a:cubicBezTo>
                <a:cubicBezTo>
                  <a:pt x="32" y="29"/>
                  <a:pt x="26" y="33"/>
                  <a:pt x="21" y="38"/>
                </a:cubicBezTo>
                <a:cubicBezTo>
                  <a:pt x="16" y="37"/>
                  <a:pt x="6" y="29"/>
                  <a:pt x="6" y="26"/>
                </a:cubicBezTo>
                <a:cubicBezTo>
                  <a:pt x="6" y="22"/>
                  <a:pt x="14" y="17"/>
                  <a:pt x="17" y="14"/>
                </a:cubicBezTo>
                <a:cubicBezTo>
                  <a:pt x="21" y="10"/>
                  <a:pt x="24" y="6"/>
                  <a:pt x="26" y="2"/>
                </a:cubicBezTo>
                <a:cubicBezTo>
                  <a:pt x="27" y="1"/>
                  <a:pt x="26" y="0"/>
                  <a:pt x="25" y="1"/>
                </a:cubicBezTo>
                <a:cubicBezTo>
                  <a:pt x="18" y="10"/>
                  <a:pt x="11" y="18"/>
                  <a:pt x="1" y="24"/>
                </a:cubicBezTo>
                <a:cubicBezTo>
                  <a:pt x="1" y="25"/>
                  <a:pt x="1" y="26"/>
                  <a:pt x="1" y="26"/>
                </a:cubicBezTo>
                <a:cubicBezTo>
                  <a:pt x="4" y="29"/>
                  <a:pt x="11" y="38"/>
                  <a:pt x="17" y="41"/>
                </a:cubicBezTo>
                <a:cubicBezTo>
                  <a:pt x="11" y="46"/>
                  <a:pt x="6" y="51"/>
                  <a:pt x="1" y="57"/>
                </a:cubicBezTo>
                <a:cubicBezTo>
                  <a:pt x="0" y="58"/>
                  <a:pt x="1" y="60"/>
                  <a:pt x="2" y="59"/>
                </a:cubicBezTo>
                <a:cubicBezTo>
                  <a:pt x="9" y="54"/>
                  <a:pt x="15" y="48"/>
                  <a:pt x="21" y="42"/>
                </a:cubicBezTo>
                <a:cubicBezTo>
                  <a:pt x="21" y="42"/>
                  <a:pt x="21" y="42"/>
                  <a:pt x="22" y="42"/>
                </a:cubicBezTo>
                <a:cubicBezTo>
                  <a:pt x="28" y="42"/>
                  <a:pt x="35" y="31"/>
                  <a:pt x="39" y="27"/>
                </a:cubicBezTo>
                <a:close/>
              </a:path>
            </a:pathLst>
          </a:custGeom>
          <a:solidFill>
            <a:srgbClr val="FFFFFF">
              <a:alpha val="100000"/>
            </a:srgbClr>
          </a:solidFill>
          <a:ln w="9525">
            <a:noFill/>
          </a:ln>
        </p:spPr>
        <p:txBody>
          <a:bodyPr/>
          <a:lstStyle/>
          <a:p>
            <a:endParaRPr lang="zh-CN" altLang="en-US"/>
          </a:p>
        </p:txBody>
      </p:sp>
      <p:sp>
        <p:nvSpPr>
          <p:cNvPr id="24773" name="Freeform 509"/>
          <p:cNvSpPr/>
          <p:nvPr/>
        </p:nvSpPr>
        <p:spPr>
          <a:xfrm>
            <a:off x="11785600" y="685800"/>
            <a:ext cx="93663" cy="93663"/>
          </a:xfrm>
          <a:custGeom>
            <a:avLst/>
            <a:gdLst>
              <a:gd name="txL" fmla="*/ 0 w 12"/>
              <a:gd name="txT" fmla="*/ 0 h 12"/>
              <a:gd name="txR" fmla="*/ 12 w 12"/>
              <a:gd name="txB" fmla="*/ 12 h 12"/>
            </a:gdLst>
            <a:ahLst/>
            <a:cxnLst>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Lst>
            <a:rect l="txL" t="txT" r="txR" b="txB"/>
            <a:pathLst>
              <a:path w="12" h="12">
                <a:moveTo>
                  <a:pt x="1" y="1"/>
                </a:moveTo>
                <a:cubicBezTo>
                  <a:pt x="4" y="3"/>
                  <a:pt x="6" y="4"/>
                  <a:pt x="7" y="6"/>
                </a:cubicBezTo>
                <a:cubicBezTo>
                  <a:pt x="9" y="8"/>
                  <a:pt x="9" y="10"/>
                  <a:pt x="11" y="12"/>
                </a:cubicBezTo>
                <a:cubicBezTo>
                  <a:pt x="11" y="12"/>
                  <a:pt x="12" y="12"/>
                  <a:pt x="12" y="11"/>
                </a:cubicBezTo>
                <a:cubicBezTo>
                  <a:pt x="12" y="9"/>
                  <a:pt x="10" y="6"/>
                  <a:pt x="9" y="4"/>
                </a:cubicBezTo>
                <a:cubicBezTo>
                  <a:pt x="7" y="2"/>
                  <a:pt x="4" y="1"/>
                  <a:pt x="2" y="0"/>
                </a:cubicBezTo>
                <a:cubicBezTo>
                  <a:pt x="1" y="0"/>
                  <a:pt x="0" y="1"/>
                  <a:pt x="1" y="1"/>
                </a:cubicBezTo>
                <a:close/>
              </a:path>
            </a:pathLst>
          </a:custGeom>
          <a:solidFill>
            <a:srgbClr val="FFFFFF">
              <a:alpha val="100000"/>
            </a:srgbClr>
          </a:solidFill>
          <a:ln w="9525">
            <a:noFill/>
          </a:ln>
        </p:spPr>
        <p:txBody>
          <a:bodyPr/>
          <a:lstStyle/>
          <a:p>
            <a:endParaRPr lang="zh-CN" altLang="en-US"/>
          </a:p>
        </p:txBody>
      </p:sp>
      <p:sp>
        <p:nvSpPr>
          <p:cNvPr id="24774" name="Freeform 510"/>
          <p:cNvSpPr/>
          <p:nvPr/>
        </p:nvSpPr>
        <p:spPr>
          <a:xfrm>
            <a:off x="11709400" y="763588"/>
            <a:ext cx="146050" cy="100012"/>
          </a:xfrm>
          <a:custGeom>
            <a:avLst/>
            <a:gdLst>
              <a:gd name="txL" fmla="*/ 0 w 19"/>
              <a:gd name="txT" fmla="*/ 0 h 13"/>
              <a:gd name="txR" fmla="*/ 19 w 19"/>
              <a:gd name="txB" fmla="*/ 13 h 13"/>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9" h="13">
                <a:moveTo>
                  <a:pt x="18" y="12"/>
                </a:moveTo>
                <a:cubicBezTo>
                  <a:pt x="19" y="13"/>
                  <a:pt x="19" y="12"/>
                  <a:pt x="19" y="12"/>
                </a:cubicBezTo>
                <a:cubicBezTo>
                  <a:pt x="15" y="7"/>
                  <a:pt x="8" y="3"/>
                  <a:pt x="2" y="1"/>
                </a:cubicBezTo>
                <a:cubicBezTo>
                  <a:pt x="1" y="0"/>
                  <a:pt x="0" y="2"/>
                  <a:pt x="1" y="2"/>
                </a:cubicBezTo>
                <a:cubicBezTo>
                  <a:pt x="4" y="4"/>
                  <a:pt x="7" y="5"/>
                  <a:pt x="10" y="7"/>
                </a:cubicBezTo>
                <a:cubicBezTo>
                  <a:pt x="13" y="9"/>
                  <a:pt x="15" y="11"/>
                  <a:pt x="18" y="12"/>
                </a:cubicBezTo>
                <a:close/>
              </a:path>
            </a:pathLst>
          </a:custGeom>
          <a:solidFill>
            <a:srgbClr val="FFFFFF">
              <a:alpha val="100000"/>
            </a:srgbClr>
          </a:solidFill>
          <a:ln w="9525">
            <a:noFill/>
          </a:ln>
        </p:spPr>
        <p:txBody>
          <a:bodyPr/>
          <a:lstStyle/>
          <a:p>
            <a:endParaRPr lang="zh-CN" altLang="en-US"/>
          </a:p>
        </p:txBody>
      </p:sp>
      <p:sp>
        <p:nvSpPr>
          <p:cNvPr id="24775" name="Freeform 511"/>
          <p:cNvSpPr/>
          <p:nvPr/>
        </p:nvSpPr>
        <p:spPr>
          <a:xfrm>
            <a:off x="11723688" y="685800"/>
            <a:ext cx="479425" cy="401638"/>
          </a:xfrm>
          <a:custGeom>
            <a:avLst/>
            <a:gdLst>
              <a:gd name="txL" fmla="*/ 0 w 62"/>
              <a:gd name="txT" fmla="*/ 0 h 52"/>
              <a:gd name="txR" fmla="*/ 62 w 62"/>
              <a:gd name="txB" fmla="*/ 52 h 52"/>
            </a:gdLst>
            <a:ahLst/>
            <a:cxnLst>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62" h="52">
                <a:moveTo>
                  <a:pt x="62" y="23"/>
                </a:moveTo>
                <a:cubicBezTo>
                  <a:pt x="54" y="15"/>
                  <a:pt x="47" y="7"/>
                  <a:pt x="40" y="0"/>
                </a:cubicBezTo>
                <a:cubicBezTo>
                  <a:pt x="39" y="0"/>
                  <a:pt x="38" y="1"/>
                  <a:pt x="38" y="1"/>
                </a:cubicBezTo>
                <a:cubicBezTo>
                  <a:pt x="41" y="5"/>
                  <a:pt x="44" y="8"/>
                  <a:pt x="47" y="12"/>
                </a:cubicBezTo>
                <a:cubicBezTo>
                  <a:pt x="48" y="13"/>
                  <a:pt x="56" y="20"/>
                  <a:pt x="56" y="22"/>
                </a:cubicBezTo>
                <a:cubicBezTo>
                  <a:pt x="57" y="26"/>
                  <a:pt x="42" y="30"/>
                  <a:pt x="38" y="32"/>
                </a:cubicBezTo>
                <a:cubicBezTo>
                  <a:pt x="35" y="30"/>
                  <a:pt x="33" y="28"/>
                  <a:pt x="30" y="26"/>
                </a:cubicBezTo>
                <a:cubicBezTo>
                  <a:pt x="29" y="25"/>
                  <a:pt x="28" y="27"/>
                  <a:pt x="29" y="27"/>
                </a:cubicBezTo>
                <a:cubicBezTo>
                  <a:pt x="30" y="29"/>
                  <a:pt x="32" y="31"/>
                  <a:pt x="35" y="33"/>
                </a:cubicBezTo>
                <a:cubicBezTo>
                  <a:pt x="28" y="36"/>
                  <a:pt x="21" y="38"/>
                  <a:pt x="15" y="41"/>
                </a:cubicBezTo>
                <a:cubicBezTo>
                  <a:pt x="10" y="43"/>
                  <a:pt x="4" y="45"/>
                  <a:pt x="0" y="49"/>
                </a:cubicBezTo>
                <a:cubicBezTo>
                  <a:pt x="0" y="49"/>
                  <a:pt x="0" y="50"/>
                  <a:pt x="1" y="51"/>
                </a:cubicBezTo>
                <a:cubicBezTo>
                  <a:pt x="1" y="51"/>
                  <a:pt x="1" y="51"/>
                  <a:pt x="1" y="51"/>
                </a:cubicBezTo>
                <a:cubicBezTo>
                  <a:pt x="1" y="52"/>
                  <a:pt x="2" y="52"/>
                  <a:pt x="3" y="51"/>
                </a:cubicBezTo>
                <a:cubicBezTo>
                  <a:pt x="3" y="51"/>
                  <a:pt x="3" y="51"/>
                  <a:pt x="3" y="51"/>
                </a:cubicBezTo>
                <a:cubicBezTo>
                  <a:pt x="4" y="50"/>
                  <a:pt x="3" y="49"/>
                  <a:pt x="3" y="49"/>
                </a:cubicBezTo>
                <a:cubicBezTo>
                  <a:pt x="6" y="50"/>
                  <a:pt x="13" y="45"/>
                  <a:pt x="16" y="44"/>
                </a:cubicBezTo>
                <a:cubicBezTo>
                  <a:pt x="21" y="42"/>
                  <a:pt x="26" y="40"/>
                  <a:pt x="31" y="38"/>
                </a:cubicBezTo>
                <a:cubicBezTo>
                  <a:pt x="33" y="37"/>
                  <a:pt x="35" y="36"/>
                  <a:pt x="38" y="35"/>
                </a:cubicBezTo>
                <a:cubicBezTo>
                  <a:pt x="40" y="37"/>
                  <a:pt x="43" y="38"/>
                  <a:pt x="45" y="38"/>
                </a:cubicBezTo>
                <a:cubicBezTo>
                  <a:pt x="46" y="39"/>
                  <a:pt x="46" y="38"/>
                  <a:pt x="46" y="38"/>
                </a:cubicBezTo>
                <a:cubicBezTo>
                  <a:pt x="44" y="36"/>
                  <a:pt x="43" y="35"/>
                  <a:pt x="41" y="34"/>
                </a:cubicBezTo>
                <a:cubicBezTo>
                  <a:pt x="48" y="31"/>
                  <a:pt x="54" y="28"/>
                  <a:pt x="61" y="25"/>
                </a:cubicBezTo>
                <a:cubicBezTo>
                  <a:pt x="62" y="25"/>
                  <a:pt x="62" y="24"/>
                  <a:pt x="62" y="23"/>
                </a:cubicBezTo>
                <a:close/>
              </a:path>
            </a:pathLst>
          </a:custGeom>
          <a:solidFill>
            <a:srgbClr val="FFFFFF">
              <a:alpha val="100000"/>
            </a:srgbClr>
          </a:solidFill>
          <a:ln w="9525">
            <a:noFill/>
          </a:ln>
        </p:spPr>
        <p:txBody>
          <a:bodyPr/>
          <a:lstStyle/>
          <a:p>
            <a:endParaRPr lang="zh-CN" altLang="en-US"/>
          </a:p>
        </p:txBody>
      </p:sp>
      <p:sp>
        <p:nvSpPr>
          <p:cNvPr id="24776" name="Freeform 529"/>
          <p:cNvSpPr>
            <a:spLocks noEditPoints="1"/>
          </p:cNvSpPr>
          <p:nvPr/>
        </p:nvSpPr>
        <p:spPr>
          <a:xfrm>
            <a:off x="1030288" y="4783138"/>
            <a:ext cx="755650" cy="825500"/>
          </a:xfrm>
          <a:custGeom>
            <a:avLst/>
            <a:gdLst>
              <a:gd name="txL" fmla="*/ 0 w 98"/>
              <a:gd name="txT" fmla="*/ 0 h 107"/>
              <a:gd name="txR" fmla="*/ 98 w 98"/>
              <a:gd name="txB" fmla="*/ 107 h 107"/>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98" h="107">
                <a:moveTo>
                  <a:pt x="94" y="6"/>
                </a:moveTo>
                <a:cubicBezTo>
                  <a:pt x="88" y="0"/>
                  <a:pt x="67" y="2"/>
                  <a:pt x="59" y="2"/>
                </a:cubicBezTo>
                <a:cubicBezTo>
                  <a:pt x="45" y="3"/>
                  <a:pt x="31" y="4"/>
                  <a:pt x="17" y="6"/>
                </a:cubicBezTo>
                <a:cubicBezTo>
                  <a:pt x="17" y="6"/>
                  <a:pt x="17" y="6"/>
                  <a:pt x="17" y="6"/>
                </a:cubicBezTo>
                <a:cubicBezTo>
                  <a:pt x="9" y="30"/>
                  <a:pt x="4" y="57"/>
                  <a:pt x="3" y="82"/>
                </a:cubicBezTo>
                <a:cubicBezTo>
                  <a:pt x="3" y="82"/>
                  <a:pt x="3" y="82"/>
                  <a:pt x="3" y="82"/>
                </a:cubicBezTo>
                <a:cubicBezTo>
                  <a:pt x="1" y="91"/>
                  <a:pt x="0" y="99"/>
                  <a:pt x="11" y="102"/>
                </a:cubicBezTo>
                <a:cubicBezTo>
                  <a:pt x="20" y="106"/>
                  <a:pt x="36" y="105"/>
                  <a:pt x="46" y="105"/>
                </a:cubicBezTo>
                <a:cubicBezTo>
                  <a:pt x="61" y="106"/>
                  <a:pt x="75" y="106"/>
                  <a:pt x="89" y="107"/>
                </a:cubicBezTo>
                <a:cubicBezTo>
                  <a:pt x="90" y="107"/>
                  <a:pt x="91" y="105"/>
                  <a:pt x="90" y="104"/>
                </a:cubicBezTo>
                <a:cubicBezTo>
                  <a:pt x="89" y="103"/>
                  <a:pt x="88" y="103"/>
                  <a:pt x="86" y="102"/>
                </a:cubicBezTo>
                <a:cubicBezTo>
                  <a:pt x="88" y="99"/>
                  <a:pt x="88" y="95"/>
                  <a:pt x="88" y="91"/>
                </a:cubicBezTo>
                <a:cubicBezTo>
                  <a:pt x="88" y="90"/>
                  <a:pt x="88" y="89"/>
                  <a:pt x="89" y="88"/>
                </a:cubicBezTo>
                <a:cubicBezTo>
                  <a:pt x="89" y="87"/>
                  <a:pt x="90" y="86"/>
                  <a:pt x="90" y="85"/>
                </a:cubicBezTo>
                <a:cubicBezTo>
                  <a:pt x="90" y="85"/>
                  <a:pt x="90" y="85"/>
                  <a:pt x="90" y="85"/>
                </a:cubicBezTo>
                <a:cubicBezTo>
                  <a:pt x="90" y="85"/>
                  <a:pt x="90" y="85"/>
                  <a:pt x="90" y="85"/>
                </a:cubicBezTo>
                <a:cubicBezTo>
                  <a:pt x="90" y="85"/>
                  <a:pt x="91" y="84"/>
                  <a:pt x="90" y="83"/>
                </a:cubicBezTo>
                <a:cubicBezTo>
                  <a:pt x="91" y="83"/>
                  <a:pt x="92" y="83"/>
                  <a:pt x="93" y="83"/>
                </a:cubicBezTo>
                <a:cubicBezTo>
                  <a:pt x="93" y="83"/>
                  <a:pt x="94" y="83"/>
                  <a:pt x="94" y="83"/>
                </a:cubicBezTo>
                <a:cubicBezTo>
                  <a:pt x="94" y="65"/>
                  <a:pt x="95" y="47"/>
                  <a:pt x="95" y="29"/>
                </a:cubicBezTo>
                <a:cubicBezTo>
                  <a:pt x="95" y="24"/>
                  <a:pt x="98" y="10"/>
                  <a:pt x="94" y="6"/>
                </a:cubicBezTo>
                <a:close/>
                <a:moveTo>
                  <a:pt x="13" y="89"/>
                </a:moveTo>
                <a:cubicBezTo>
                  <a:pt x="37" y="90"/>
                  <a:pt x="62" y="89"/>
                  <a:pt x="86" y="91"/>
                </a:cubicBezTo>
                <a:cubicBezTo>
                  <a:pt x="86" y="91"/>
                  <a:pt x="86" y="92"/>
                  <a:pt x="86" y="93"/>
                </a:cubicBezTo>
                <a:cubicBezTo>
                  <a:pt x="86" y="93"/>
                  <a:pt x="86" y="94"/>
                  <a:pt x="86" y="94"/>
                </a:cubicBezTo>
                <a:cubicBezTo>
                  <a:pt x="75" y="93"/>
                  <a:pt x="64" y="94"/>
                  <a:pt x="53" y="93"/>
                </a:cubicBezTo>
                <a:cubicBezTo>
                  <a:pt x="40" y="92"/>
                  <a:pt x="26" y="90"/>
                  <a:pt x="13" y="90"/>
                </a:cubicBezTo>
                <a:cubicBezTo>
                  <a:pt x="13" y="90"/>
                  <a:pt x="13" y="89"/>
                  <a:pt x="13" y="89"/>
                </a:cubicBezTo>
                <a:close/>
                <a:moveTo>
                  <a:pt x="86" y="90"/>
                </a:moveTo>
                <a:cubicBezTo>
                  <a:pt x="62" y="87"/>
                  <a:pt x="38" y="87"/>
                  <a:pt x="14" y="88"/>
                </a:cubicBezTo>
                <a:cubicBezTo>
                  <a:pt x="14" y="88"/>
                  <a:pt x="14" y="87"/>
                  <a:pt x="14" y="87"/>
                </a:cubicBezTo>
                <a:cubicBezTo>
                  <a:pt x="38" y="86"/>
                  <a:pt x="62" y="87"/>
                  <a:pt x="87" y="88"/>
                </a:cubicBezTo>
                <a:cubicBezTo>
                  <a:pt x="87" y="88"/>
                  <a:pt x="87" y="88"/>
                  <a:pt x="87" y="88"/>
                </a:cubicBezTo>
                <a:cubicBezTo>
                  <a:pt x="86" y="89"/>
                  <a:pt x="86" y="89"/>
                  <a:pt x="86" y="90"/>
                </a:cubicBezTo>
                <a:cubicBezTo>
                  <a:pt x="86" y="90"/>
                  <a:pt x="86" y="90"/>
                  <a:pt x="86" y="90"/>
                </a:cubicBezTo>
                <a:close/>
                <a:moveTo>
                  <a:pt x="50" y="103"/>
                </a:moveTo>
                <a:cubicBezTo>
                  <a:pt x="40" y="102"/>
                  <a:pt x="28" y="103"/>
                  <a:pt x="18" y="100"/>
                </a:cubicBezTo>
                <a:cubicBezTo>
                  <a:pt x="17" y="100"/>
                  <a:pt x="16" y="100"/>
                  <a:pt x="15" y="100"/>
                </a:cubicBezTo>
                <a:cubicBezTo>
                  <a:pt x="20" y="101"/>
                  <a:pt x="26" y="100"/>
                  <a:pt x="30" y="101"/>
                </a:cubicBezTo>
                <a:cubicBezTo>
                  <a:pt x="40" y="102"/>
                  <a:pt x="51" y="103"/>
                  <a:pt x="61" y="103"/>
                </a:cubicBezTo>
                <a:cubicBezTo>
                  <a:pt x="68" y="103"/>
                  <a:pt x="77" y="105"/>
                  <a:pt x="83" y="104"/>
                </a:cubicBezTo>
                <a:cubicBezTo>
                  <a:pt x="72" y="105"/>
                  <a:pt x="61" y="104"/>
                  <a:pt x="50" y="103"/>
                </a:cubicBezTo>
                <a:close/>
                <a:moveTo>
                  <a:pt x="64" y="101"/>
                </a:moveTo>
                <a:cubicBezTo>
                  <a:pt x="53" y="100"/>
                  <a:pt x="32" y="102"/>
                  <a:pt x="21" y="98"/>
                </a:cubicBezTo>
                <a:cubicBezTo>
                  <a:pt x="16" y="98"/>
                  <a:pt x="13" y="97"/>
                  <a:pt x="13" y="94"/>
                </a:cubicBezTo>
                <a:cubicBezTo>
                  <a:pt x="35" y="97"/>
                  <a:pt x="59" y="100"/>
                  <a:pt x="82" y="99"/>
                </a:cubicBezTo>
                <a:cubicBezTo>
                  <a:pt x="82" y="99"/>
                  <a:pt x="82" y="99"/>
                  <a:pt x="82" y="99"/>
                </a:cubicBezTo>
                <a:cubicBezTo>
                  <a:pt x="59" y="96"/>
                  <a:pt x="36" y="94"/>
                  <a:pt x="13" y="93"/>
                </a:cubicBezTo>
                <a:cubicBezTo>
                  <a:pt x="13" y="92"/>
                  <a:pt x="13" y="92"/>
                  <a:pt x="13" y="91"/>
                </a:cubicBezTo>
                <a:cubicBezTo>
                  <a:pt x="37" y="92"/>
                  <a:pt x="62" y="96"/>
                  <a:pt x="86" y="95"/>
                </a:cubicBezTo>
                <a:cubicBezTo>
                  <a:pt x="86" y="97"/>
                  <a:pt x="85" y="99"/>
                  <a:pt x="85" y="102"/>
                </a:cubicBezTo>
                <a:cubicBezTo>
                  <a:pt x="79" y="100"/>
                  <a:pt x="70" y="101"/>
                  <a:pt x="64" y="101"/>
                </a:cubicBezTo>
                <a:close/>
                <a:moveTo>
                  <a:pt x="87" y="87"/>
                </a:moveTo>
                <a:cubicBezTo>
                  <a:pt x="87" y="87"/>
                  <a:pt x="87" y="87"/>
                  <a:pt x="87" y="87"/>
                </a:cubicBezTo>
                <a:cubicBezTo>
                  <a:pt x="63" y="84"/>
                  <a:pt x="38" y="85"/>
                  <a:pt x="14" y="86"/>
                </a:cubicBezTo>
                <a:cubicBezTo>
                  <a:pt x="14" y="85"/>
                  <a:pt x="14" y="85"/>
                  <a:pt x="15" y="85"/>
                </a:cubicBezTo>
                <a:cubicBezTo>
                  <a:pt x="17" y="85"/>
                  <a:pt x="19" y="84"/>
                  <a:pt x="21" y="84"/>
                </a:cubicBezTo>
                <a:cubicBezTo>
                  <a:pt x="28" y="82"/>
                  <a:pt x="40" y="83"/>
                  <a:pt x="47" y="83"/>
                </a:cubicBezTo>
                <a:cubicBezTo>
                  <a:pt x="61" y="83"/>
                  <a:pt x="74" y="83"/>
                  <a:pt x="87" y="83"/>
                </a:cubicBezTo>
                <a:cubicBezTo>
                  <a:pt x="87" y="83"/>
                  <a:pt x="88" y="84"/>
                  <a:pt x="88" y="84"/>
                </a:cubicBezTo>
                <a:cubicBezTo>
                  <a:pt x="87" y="84"/>
                  <a:pt x="87" y="85"/>
                  <a:pt x="88" y="85"/>
                </a:cubicBezTo>
                <a:cubicBezTo>
                  <a:pt x="88" y="85"/>
                  <a:pt x="87" y="86"/>
                  <a:pt x="87" y="87"/>
                </a:cubicBezTo>
                <a:close/>
                <a:moveTo>
                  <a:pt x="92" y="49"/>
                </a:moveTo>
                <a:cubicBezTo>
                  <a:pt x="92" y="56"/>
                  <a:pt x="95" y="70"/>
                  <a:pt x="92" y="76"/>
                </a:cubicBezTo>
                <a:cubicBezTo>
                  <a:pt x="88" y="84"/>
                  <a:pt x="74" y="80"/>
                  <a:pt x="67" y="80"/>
                </a:cubicBezTo>
                <a:cubicBezTo>
                  <a:pt x="48" y="80"/>
                  <a:pt x="30" y="81"/>
                  <a:pt x="11" y="83"/>
                </a:cubicBezTo>
                <a:cubicBezTo>
                  <a:pt x="11" y="83"/>
                  <a:pt x="11" y="82"/>
                  <a:pt x="11" y="82"/>
                </a:cubicBezTo>
                <a:cubicBezTo>
                  <a:pt x="11" y="82"/>
                  <a:pt x="11" y="83"/>
                  <a:pt x="11" y="83"/>
                </a:cubicBezTo>
                <a:cubicBezTo>
                  <a:pt x="10" y="83"/>
                  <a:pt x="9" y="83"/>
                  <a:pt x="8" y="83"/>
                </a:cubicBezTo>
                <a:cubicBezTo>
                  <a:pt x="7" y="83"/>
                  <a:pt x="7" y="83"/>
                  <a:pt x="7" y="84"/>
                </a:cubicBezTo>
                <a:cubicBezTo>
                  <a:pt x="6" y="88"/>
                  <a:pt x="5" y="91"/>
                  <a:pt x="6" y="94"/>
                </a:cubicBezTo>
                <a:cubicBezTo>
                  <a:pt x="4" y="91"/>
                  <a:pt x="4" y="87"/>
                  <a:pt x="4" y="81"/>
                </a:cubicBezTo>
                <a:cubicBezTo>
                  <a:pt x="4" y="81"/>
                  <a:pt x="4" y="81"/>
                  <a:pt x="4" y="81"/>
                </a:cubicBezTo>
                <a:cubicBezTo>
                  <a:pt x="8" y="56"/>
                  <a:pt x="12" y="31"/>
                  <a:pt x="18" y="6"/>
                </a:cubicBezTo>
                <a:cubicBezTo>
                  <a:pt x="35" y="6"/>
                  <a:pt x="52" y="4"/>
                  <a:pt x="69" y="4"/>
                </a:cubicBezTo>
                <a:cubicBezTo>
                  <a:pt x="81" y="5"/>
                  <a:pt x="90" y="6"/>
                  <a:pt x="93" y="19"/>
                </a:cubicBezTo>
                <a:cubicBezTo>
                  <a:pt x="95" y="28"/>
                  <a:pt x="93" y="40"/>
                  <a:pt x="92" y="49"/>
                </a:cubicBezTo>
                <a:close/>
                <a:moveTo>
                  <a:pt x="6" y="94"/>
                </a:moveTo>
                <a:cubicBezTo>
                  <a:pt x="6" y="94"/>
                  <a:pt x="6" y="94"/>
                  <a:pt x="6" y="94"/>
                </a:cubicBezTo>
                <a:cubicBezTo>
                  <a:pt x="6" y="94"/>
                  <a:pt x="6" y="94"/>
                  <a:pt x="6" y="94"/>
                </a:cubicBezTo>
                <a:close/>
              </a:path>
            </a:pathLst>
          </a:custGeom>
          <a:solidFill>
            <a:srgbClr val="FFFFFF">
              <a:alpha val="100000"/>
            </a:srgbClr>
          </a:solidFill>
          <a:ln w="9525">
            <a:noFill/>
          </a:ln>
        </p:spPr>
        <p:txBody>
          <a:bodyPr/>
          <a:lstStyle/>
          <a:p>
            <a:endParaRPr lang="zh-CN" altLang="en-US"/>
          </a:p>
        </p:txBody>
      </p:sp>
      <p:sp>
        <p:nvSpPr>
          <p:cNvPr id="24777" name="Freeform 530"/>
          <p:cNvSpPr/>
          <p:nvPr/>
        </p:nvSpPr>
        <p:spPr>
          <a:xfrm>
            <a:off x="1092200" y="4845050"/>
            <a:ext cx="100013" cy="539750"/>
          </a:xfrm>
          <a:custGeom>
            <a:avLst/>
            <a:gdLst>
              <a:gd name="txL" fmla="*/ 0 w 13"/>
              <a:gd name="txT" fmla="*/ 0 h 70"/>
              <a:gd name="txR" fmla="*/ 13 w 13"/>
              <a:gd name="txB" fmla="*/ 70 h 70"/>
            </a:gdLst>
            <a:ahLst/>
            <a:cxnLst>
              <a:cxn ang="0">
                <a:pos x="2147483646" y="2147483646"/>
              </a:cxn>
              <a:cxn ang="0">
                <a:pos x="0" y="2147483646"/>
              </a:cxn>
              <a:cxn ang="0">
                <a:pos x="2147483646" y="2147483646"/>
              </a:cxn>
              <a:cxn ang="0">
                <a:pos x="2147483646" y="2147483646"/>
              </a:cxn>
              <a:cxn ang="0">
                <a:pos x="2147483646" y="2147483646"/>
              </a:cxn>
            </a:cxnLst>
            <a:rect l="txL" t="txT" r="txR" b="txB"/>
            <a:pathLst>
              <a:path w="13" h="70">
                <a:moveTo>
                  <a:pt x="12" y="1"/>
                </a:moveTo>
                <a:cubicBezTo>
                  <a:pt x="6" y="23"/>
                  <a:pt x="2" y="46"/>
                  <a:pt x="0" y="69"/>
                </a:cubicBezTo>
                <a:cubicBezTo>
                  <a:pt x="0" y="70"/>
                  <a:pt x="2" y="70"/>
                  <a:pt x="2" y="70"/>
                </a:cubicBezTo>
                <a:cubicBezTo>
                  <a:pt x="5" y="47"/>
                  <a:pt x="9" y="24"/>
                  <a:pt x="13" y="1"/>
                </a:cubicBezTo>
                <a:cubicBezTo>
                  <a:pt x="13" y="0"/>
                  <a:pt x="12" y="0"/>
                  <a:pt x="12" y="1"/>
                </a:cubicBezTo>
                <a:close/>
              </a:path>
            </a:pathLst>
          </a:custGeom>
          <a:solidFill>
            <a:srgbClr val="FFFFFF">
              <a:alpha val="100000"/>
            </a:srgbClr>
          </a:solidFill>
          <a:ln w="9525">
            <a:noFill/>
          </a:ln>
        </p:spPr>
        <p:txBody>
          <a:bodyPr/>
          <a:lstStyle/>
          <a:p>
            <a:endParaRPr lang="zh-CN" altLang="en-US"/>
          </a:p>
        </p:txBody>
      </p:sp>
      <p:sp>
        <p:nvSpPr>
          <p:cNvPr id="24778" name="Freeform 531"/>
          <p:cNvSpPr>
            <a:spLocks noEditPoints="1"/>
          </p:cNvSpPr>
          <p:nvPr/>
        </p:nvSpPr>
        <p:spPr>
          <a:xfrm>
            <a:off x="1300163" y="4899025"/>
            <a:ext cx="269875" cy="161925"/>
          </a:xfrm>
          <a:custGeom>
            <a:avLst/>
            <a:gdLst>
              <a:gd name="txL" fmla="*/ 0 w 35"/>
              <a:gd name="txT" fmla="*/ 0 h 21"/>
              <a:gd name="txR" fmla="*/ 35 w 35"/>
              <a:gd name="txB" fmla="*/ 21 h 21"/>
            </a:gdLst>
            <a:ahLst/>
            <a:cxnLst>
              <a:cxn ang="0">
                <a:pos x="2147483646" y="2147483646"/>
              </a:cxn>
              <a:cxn ang="0">
                <a:pos x="2147483646" y="2147483646"/>
              </a:cxn>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35" h="21">
                <a:moveTo>
                  <a:pt x="34" y="1"/>
                </a:moveTo>
                <a:cubicBezTo>
                  <a:pt x="34" y="1"/>
                  <a:pt x="34" y="1"/>
                  <a:pt x="34" y="1"/>
                </a:cubicBezTo>
                <a:cubicBezTo>
                  <a:pt x="23" y="0"/>
                  <a:pt x="13" y="0"/>
                  <a:pt x="2" y="1"/>
                </a:cubicBezTo>
                <a:cubicBezTo>
                  <a:pt x="1" y="1"/>
                  <a:pt x="1" y="2"/>
                  <a:pt x="1" y="2"/>
                </a:cubicBezTo>
                <a:cubicBezTo>
                  <a:pt x="1" y="2"/>
                  <a:pt x="1" y="2"/>
                  <a:pt x="1" y="2"/>
                </a:cubicBezTo>
                <a:cubicBezTo>
                  <a:pt x="1" y="8"/>
                  <a:pt x="1" y="14"/>
                  <a:pt x="0" y="21"/>
                </a:cubicBezTo>
                <a:cubicBezTo>
                  <a:pt x="0" y="21"/>
                  <a:pt x="0" y="21"/>
                  <a:pt x="0" y="21"/>
                </a:cubicBezTo>
                <a:cubicBezTo>
                  <a:pt x="0" y="21"/>
                  <a:pt x="1" y="21"/>
                  <a:pt x="1" y="21"/>
                </a:cubicBezTo>
                <a:cubicBezTo>
                  <a:pt x="1" y="21"/>
                  <a:pt x="1" y="21"/>
                  <a:pt x="1" y="21"/>
                </a:cubicBezTo>
                <a:cubicBezTo>
                  <a:pt x="1" y="21"/>
                  <a:pt x="1" y="21"/>
                  <a:pt x="1" y="21"/>
                </a:cubicBezTo>
                <a:cubicBezTo>
                  <a:pt x="12" y="20"/>
                  <a:pt x="22" y="20"/>
                  <a:pt x="33" y="21"/>
                </a:cubicBezTo>
                <a:cubicBezTo>
                  <a:pt x="33" y="21"/>
                  <a:pt x="33" y="21"/>
                  <a:pt x="33" y="21"/>
                </a:cubicBezTo>
                <a:cubicBezTo>
                  <a:pt x="34" y="21"/>
                  <a:pt x="34" y="21"/>
                  <a:pt x="34" y="21"/>
                </a:cubicBezTo>
                <a:cubicBezTo>
                  <a:pt x="35" y="14"/>
                  <a:pt x="35" y="8"/>
                  <a:pt x="35" y="2"/>
                </a:cubicBezTo>
                <a:cubicBezTo>
                  <a:pt x="35" y="1"/>
                  <a:pt x="34" y="1"/>
                  <a:pt x="34" y="1"/>
                </a:cubicBezTo>
                <a:close/>
                <a:moveTo>
                  <a:pt x="2" y="20"/>
                </a:moveTo>
                <a:cubicBezTo>
                  <a:pt x="2" y="14"/>
                  <a:pt x="3" y="8"/>
                  <a:pt x="3" y="3"/>
                </a:cubicBezTo>
                <a:cubicBezTo>
                  <a:pt x="13" y="2"/>
                  <a:pt x="23" y="2"/>
                  <a:pt x="33" y="2"/>
                </a:cubicBezTo>
                <a:cubicBezTo>
                  <a:pt x="33" y="8"/>
                  <a:pt x="33" y="14"/>
                  <a:pt x="33" y="20"/>
                </a:cubicBezTo>
                <a:cubicBezTo>
                  <a:pt x="22" y="18"/>
                  <a:pt x="12" y="19"/>
                  <a:pt x="2" y="20"/>
                </a:cubicBezTo>
                <a:close/>
              </a:path>
            </a:pathLst>
          </a:custGeom>
          <a:solidFill>
            <a:srgbClr val="FFFFFF">
              <a:alpha val="100000"/>
            </a:srgbClr>
          </a:solidFill>
          <a:ln w="9525">
            <a:noFill/>
          </a:ln>
        </p:spPr>
        <p:txBody>
          <a:bodyPr/>
          <a:lstStyle/>
          <a:p>
            <a:endParaRPr lang="zh-CN" altLang="en-US"/>
          </a:p>
        </p:txBody>
      </p:sp>
      <p:sp>
        <p:nvSpPr>
          <p:cNvPr id="24779" name="Freeform 533"/>
          <p:cNvSpPr>
            <a:spLocks noEditPoints="1"/>
          </p:cNvSpPr>
          <p:nvPr/>
        </p:nvSpPr>
        <p:spPr>
          <a:xfrm>
            <a:off x="8988425" y="2198688"/>
            <a:ext cx="633413" cy="595312"/>
          </a:xfrm>
          <a:custGeom>
            <a:avLst/>
            <a:gdLst>
              <a:gd name="txL" fmla="*/ 0 w 82"/>
              <a:gd name="txT" fmla="*/ 0 h 77"/>
              <a:gd name="txR" fmla="*/ 82 w 82"/>
              <a:gd name="txB" fmla="*/ 77 h 77"/>
            </a:gdLst>
            <a:ahLst/>
            <a:cxnLst>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82" h="77">
                <a:moveTo>
                  <a:pt x="73" y="6"/>
                </a:moveTo>
                <a:cubicBezTo>
                  <a:pt x="65" y="1"/>
                  <a:pt x="60" y="0"/>
                  <a:pt x="51" y="3"/>
                </a:cubicBezTo>
                <a:cubicBezTo>
                  <a:pt x="47" y="4"/>
                  <a:pt x="42" y="9"/>
                  <a:pt x="41" y="13"/>
                </a:cubicBezTo>
                <a:cubicBezTo>
                  <a:pt x="37" y="9"/>
                  <a:pt x="30" y="7"/>
                  <a:pt x="24" y="6"/>
                </a:cubicBezTo>
                <a:cubicBezTo>
                  <a:pt x="21" y="6"/>
                  <a:pt x="16" y="7"/>
                  <a:pt x="13" y="8"/>
                </a:cubicBezTo>
                <a:cubicBezTo>
                  <a:pt x="6" y="11"/>
                  <a:pt x="1" y="19"/>
                  <a:pt x="0" y="26"/>
                </a:cubicBezTo>
                <a:cubicBezTo>
                  <a:pt x="0" y="34"/>
                  <a:pt x="3" y="42"/>
                  <a:pt x="9" y="48"/>
                </a:cubicBezTo>
                <a:cubicBezTo>
                  <a:pt x="14" y="54"/>
                  <a:pt x="20" y="58"/>
                  <a:pt x="26" y="63"/>
                </a:cubicBezTo>
                <a:cubicBezTo>
                  <a:pt x="33" y="68"/>
                  <a:pt x="39" y="72"/>
                  <a:pt x="46" y="77"/>
                </a:cubicBezTo>
                <a:cubicBezTo>
                  <a:pt x="54" y="69"/>
                  <a:pt x="61" y="61"/>
                  <a:pt x="68" y="52"/>
                </a:cubicBezTo>
                <a:cubicBezTo>
                  <a:pt x="73" y="45"/>
                  <a:pt x="79" y="38"/>
                  <a:pt x="81" y="29"/>
                </a:cubicBezTo>
                <a:cubicBezTo>
                  <a:pt x="82" y="21"/>
                  <a:pt x="81" y="10"/>
                  <a:pt x="73" y="6"/>
                </a:cubicBezTo>
                <a:close/>
                <a:moveTo>
                  <a:pt x="38" y="17"/>
                </a:moveTo>
                <a:cubicBezTo>
                  <a:pt x="37" y="18"/>
                  <a:pt x="36" y="20"/>
                  <a:pt x="35" y="21"/>
                </a:cubicBezTo>
                <a:cubicBezTo>
                  <a:pt x="33" y="19"/>
                  <a:pt x="31" y="18"/>
                  <a:pt x="29" y="17"/>
                </a:cubicBezTo>
                <a:cubicBezTo>
                  <a:pt x="29" y="17"/>
                  <a:pt x="29" y="17"/>
                  <a:pt x="29" y="17"/>
                </a:cubicBezTo>
                <a:cubicBezTo>
                  <a:pt x="29" y="16"/>
                  <a:pt x="29" y="16"/>
                  <a:pt x="29" y="16"/>
                </a:cubicBezTo>
                <a:cubicBezTo>
                  <a:pt x="29" y="15"/>
                  <a:pt x="30" y="14"/>
                  <a:pt x="30" y="13"/>
                </a:cubicBezTo>
                <a:cubicBezTo>
                  <a:pt x="31" y="13"/>
                  <a:pt x="31" y="12"/>
                  <a:pt x="32" y="12"/>
                </a:cubicBezTo>
                <a:cubicBezTo>
                  <a:pt x="33" y="12"/>
                  <a:pt x="33" y="12"/>
                  <a:pt x="33" y="12"/>
                </a:cubicBezTo>
                <a:cubicBezTo>
                  <a:pt x="36" y="13"/>
                  <a:pt x="37" y="14"/>
                  <a:pt x="38" y="16"/>
                </a:cubicBezTo>
                <a:cubicBezTo>
                  <a:pt x="38" y="16"/>
                  <a:pt x="38" y="16"/>
                  <a:pt x="38" y="16"/>
                </a:cubicBezTo>
                <a:cubicBezTo>
                  <a:pt x="38" y="16"/>
                  <a:pt x="38" y="17"/>
                  <a:pt x="38" y="17"/>
                </a:cubicBezTo>
                <a:close/>
                <a:moveTo>
                  <a:pt x="74" y="19"/>
                </a:moveTo>
                <a:cubicBezTo>
                  <a:pt x="72" y="18"/>
                  <a:pt x="69" y="18"/>
                  <a:pt x="68" y="19"/>
                </a:cubicBezTo>
                <a:cubicBezTo>
                  <a:pt x="68" y="15"/>
                  <a:pt x="65" y="12"/>
                  <a:pt x="62" y="11"/>
                </a:cubicBezTo>
                <a:cubicBezTo>
                  <a:pt x="64" y="10"/>
                  <a:pt x="65" y="10"/>
                  <a:pt x="67" y="10"/>
                </a:cubicBezTo>
                <a:cubicBezTo>
                  <a:pt x="68" y="10"/>
                  <a:pt x="68" y="10"/>
                  <a:pt x="68" y="10"/>
                </a:cubicBezTo>
                <a:cubicBezTo>
                  <a:pt x="72" y="12"/>
                  <a:pt x="74" y="14"/>
                  <a:pt x="74" y="19"/>
                </a:cubicBezTo>
                <a:close/>
              </a:path>
            </a:pathLst>
          </a:custGeom>
          <a:solidFill>
            <a:srgbClr val="FFFFFF">
              <a:alpha val="100000"/>
            </a:srgbClr>
          </a:solidFill>
          <a:ln w="9525">
            <a:noFill/>
          </a:ln>
        </p:spPr>
        <p:txBody>
          <a:bodyPr/>
          <a:lstStyle/>
          <a:p>
            <a:endParaRPr lang="zh-CN" altLang="en-US"/>
          </a:p>
        </p:txBody>
      </p:sp>
      <p:sp>
        <p:nvSpPr>
          <p:cNvPr id="24780" name="Freeform 536"/>
          <p:cNvSpPr/>
          <p:nvPr/>
        </p:nvSpPr>
        <p:spPr>
          <a:xfrm>
            <a:off x="8804275" y="3125788"/>
            <a:ext cx="184150" cy="269875"/>
          </a:xfrm>
          <a:custGeom>
            <a:avLst/>
            <a:gdLst>
              <a:gd name="txL" fmla="*/ 0 w 24"/>
              <a:gd name="txT" fmla="*/ 0 h 35"/>
              <a:gd name="txR" fmla="*/ 24 w 24"/>
              <a:gd name="txB" fmla="*/ 35 h 35"/>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24" h="35">
                <a:moveTo>
                  <a:pt x="22" y="6"/>
                </a:moveTo>
                <a:cubicBezTo>
                  <a:pt x="21" y="10"/>
                  <a:pt x="20" y="14"/>
                  <a:pt x="19" y="18"/>
                </a:cubicBezTo>
                <a:cubicBezTo>
                  <a:pt x="19" y="18"/>
                  <a:pt x="19" y="19"/>
                  <a:pt x="18" y="19"/>
                </a:cubicBezTo>
                <a:cubicBezTo>
                  <a:pt x="18" y="19"/>
                  <a:pt x="17" y="19"/>
                  <a:pt x="16" y="19"/>
                </a:cubicBezTo>
                <a:cubicBezTo>
                  <a:pt x="15" y="19"/>
                  <a:pt x="5" y="20"/>
                  <a:pt x="4" y="19"/>
                </a:cubicBezTo>
                <a:cubicBezTo>
                  <a:pt x="2" y="17"/>
                  <a:pt x="4" y="13"/>
                  <a:pt x="4" y="11"/>
                </a:cubicBezTo>
                <a:cubicBezTo>
                  <a:pt x="4" y="8"/>
                  <a:pt x="4" y="4"/>
                  <a:pt x="3" y="1"/>
                </a:cubicBezTo>
                <a:cubicBezTo>
                  <a:pt x="3" y="0"/>
                  <a:pt x="2" y="0"/>
                  <a:pt x="2" y="1"/>
                </a:cubicBezTo>
                <a:cubicBezTo>
                  <a:pt x="3" y="7"/>
                  <a:pt x="2" y="13"/>
                  <a:pt x="1" y="19"/>
                </a:cubicBezTo>
                <a:cubicBezTo>
                  <a:pt x="0" y="20"/>
                  <a:pt x="1" y="20"/>
                  <a:pt x="1" y="21"/>
                </a:cubicBezTo>
                <a:cubicBezTo>
                  <a:pt x="5" y="21"/>
                  <a:pt x="10" y="21"/>
                  <a:pt x="14" y="21"/>
                </a:cubicBezTo>
                <a:cubicBezTo>
                  <a:pt x="15" y="21"/>
                  <a:pt x="17" y="21"/>
                  <a:pt x="19" y="21"/>
                </a:cubicBezTo>
                <a:cubicBezTo>
                  <a:pt x="18" y="25"/>
                  <a:pt x="17" y="30"/>
                  <a:pt x="18" y="34"/>
                </a:cubicBezTo>
                <a:cubicBezTo>
                  <a:pt x="18" y="35"/>
                  <a:pt x="19" y="35"/>
                  <a:pt x="19" y="34"/>
                </a:cubicBezTo>
                <a:cubicBezTo>
                  <a:pt x="20" y="29"/>
                  <a:pt x="21" y="25"/>
                  <a:pt x="21" y="20"/>
                </a:cubicBezTo>
                <a:cubicBezTo>
                  <a:pt x="24" y="17"/>
                  <a:pt x="23" y="10"/>
                  <a:pt x="24" y="7"/>
                </a:cubicBezTo>
                <a:cubicBezTo>
                  <a:pt x="24" y="6"/>
                  <a:pt x="22" y="5"/>
                  <a:pt x="22" y="6"/>
                </a:cubicBezTo>
                <a:close/>
              </a:path>
            </a:pathLst>
          </a:custGeom>
          <a:solidFill>
            <a:srgbClr val="FFFFFF">
              <a:alpha val="100000"/>
            </a:srgbClr>
          </a:solidFill>
          <a:ln w="9525">
            <a:noFill/>
          </a:ln>
        </p:spPr>
        <p:txBody>
          <a:bodyPr/>
          <a:lstStyle/>
          <a:p>
            <a:endParaRPr lang="zh-CN" altLang="en-US"/>
          </a:p>
        </p:txBody>
      </p:sp>
      <p:sp>
        <p:nvSpPr>
          <p:cNvPr id="24781" name="Freeform 537"/>
          <p:cNvSpPr/>
          <p:nvPr/>
        </p:nvSpPr>
        <p:spPr>
          <a:xfrm>
            <a:off x="9050338" y="3240088"/>
            <a:ext cx="100012" cy="31750"/>
          </a:xfrm>
          <a:custGeom>
            <a:avLst/>
            <a:gdLst>
              <a:gd name="txL" fmla="*/ 0 w 13"/>
              <a:gd name="txT" fmla="*/ 0 h 4"/>
              <a:gd name="txR" fmla="*/ 13 w 13"/>
              <a:gd name="txB" fmla="*/ 4 h 4"/>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3" h="4">
                <a:moveTo>
                  <a:pt x="1" y="3"/>
                </a:moveTo>
                <a:cubicBezTo>
                  <a:pt x="3" y="3"/>
                  <a:pt x="5" y="2"/>
                  <a:pt x="7" y="3"/>
                </a:cubicBezTo>
                <a:cubicBezTo>
                  <a:pt x="9" y="3"/>
                  <a:pt x="10" y="4"/>
                  <a:pt x="12" y="4"/>
                </a:cubicBezTo>
                <a:cubicBezTo>
                  <a:pt x="13" y="4"/>
                  <a:pt x="13" y="3"/>
                  <a:pt x="13" y="3"/>
                </a:cubicBezTo>
                <a:cubicBezTo>
                  <a:pt x="10" y="0"/>
                  <a:pt x="4" y="1"/>
                  <a:pt x="1" y="2"/>
                </a:cubicBezTo>
                <a:cubicBezTo>
                  <a:pt x="0" y="2"/>
                  <a:pt x="1" y="3"/>
                  <a:pt x="1" y="3"/>
                </a:cubicBezTo>
                <a:close/>
              </a:path>
            </a:pathLst>
          </a:custGeom>
          <a:solidFill>
            <a:srgbClr val="FFFFFF">
              <a:alpha val="100000"/>
            </a:srgbClr>
          </a:solidFill>
          <a:ln w="9525">
            <a:noFill/>
          </a:ln>
        </p:spPr>
        <p:txBody>
          <a:bodyPr/>
          <a:lstStyle/>
          <a:p>
            <a:endParaRPr lang="zh-CN" altLang="en-US"/>
          </a:p>
        </p:txBody>
      </p:sp>
      <p:sp>
        <p:nvSpPr>
          <p:cNvPr id="24782" name="Freeform 538"/>
          <p:cNvSpPr/>
          <p:nvPr/>
        </p:nvSpPr>
        <p:spPr>
          <a:xfrm>
            <a:off x="9050338" y="3302000"/>
            <a:ext cx="131762" cy="23813"/>
          </a:xfrm>
          <a:custGeom>
            <a:avLst/>
            <a:gdLst>
              <a:gd name="txL" fmla="*/ 0 w 17"/>
              <a:gd name="txT" fmla="*/ 0 h 3"/>
              <a:gd name="txR" fmla="*/ 17 w 17"/>
              <a:gd name="txB" fmla="*/ 3 h 3"/>
            </a:gdLst>
            <a:ahLst/>
            <a:cxnLst>
              <a:cxn ang="0">
                <a:pos x="2147483646" y="2147483646"/>
              </a:cxn>
              <a:cxn ang="0">
                <a:pos x="2147483646" y="2147483646"/>
              </a:cxn>
              <a:cxn ang="0">
                <a:pos x="2147483646" y="2147483646"/>
              </a:cxn>
              <a:cxn ang="0">
                <a:pos x="2147483646" y="2147483646"/>
              </a:cxn>
              <a:cxn ang="0">
                <a:pos x="2147483646" y="2147483646"/>
              </a:cxn>
            </a:cxnLst>
            <a:rect l="txL" t="txT" r="txR" b="txB"/>
            <a:pathLst>
              <a:path w="17" h="3">
                <a:moveTo>
                  <a:pt x="1" y="2"/>
                </a:moveTo>
                <a:cubicBezTo>
                  <a:pt x="0" y="2"/>
                  <a:pt x="1" y="3"/>
                  <a:pt x="1" y="3"/>
                </a:cubicBezTo>
                <a:cubicBezTo>
                  <a:pt x="6" y="2"/>
                  <a:pt x="11" y="2"/>
                  <a:pt x="16" y="1"/>
                </a:cubicBezTo>
                <a:cubicBezTo>
                  <a:pt x="17" y="1"/>
                  <a:pt x="17" y="1"/>
                  <a:pt x="16" y="1"/>
                </a:cubicBezTo>
                <a:cubicBezTo>
                  <a:pt x="11" y="0"/>
                  <a:pt x="6" y="1"/>
                  <a:pt x="1" y="2"/>
                </a:cubicBezTo>
                <a:close/>
              </a:path>
            </a:pathLst>
          </a:custGeom>
          <a:solidFill>
            <a:srgbClr val="FFFFFF">
              <a:alpha val="100000"/>
            </a:srgbClr>
          </a:solidFill>
          <a:ln w="9525">
            <a:noFill/>
          </a:ln>
        </p:spPr>
        <p:txBody>
          <a:bodyPr/>
          <a:lstStyle/>
          <a:p>
            <a:endParaRPr lang="zh-CN" altLang="en-US"/>
          </a:p>
        </p:txBody>
      </p:sp>
      <p:sp>
        <p:nvSpPr>
          <p:cNvPr id="24783" name="Freeform 539"/>
          <p:cNvSpPr/>
          <p:nvPr/>
        </p:nvSpPr>
        <p:spPr>
          <a:xfrm>
            <a:off x="9190038" y="3171825"/>
            <a:ext cx="200025" cy="277813"/>
          </a:xfrm>
          <a:custGeom>
            <a:avLst/>
            <a:gdLst>
              <a:gd name="txL" fmla="*/ 0 w 26"/>
              <a:gd name="txT" fmla="*/ 0 h 36"/>
              <a:gd name="txR" fmla="*/ 26 w 26"/>
              <a:gd name="txB" fmla="*/ 36 h 36"/>
            </a:gdLst>
            <a:ahLst/>
            <a:cxnLst>
              <a:cxn ang="0">
                <a:pos x="2147483646" y="2147483646"/>
              </a:cxn>
              <a:cxn ang="0">
                <a:pos x="0" y="0"/>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26" h="36">
                <a:moveTo>
                  <a:pt x="25" y="2"/>
                </a:moveTo>
                <a:cubicBezTo>
                  <a:pt x="17" y="1"/>
                  <a:pt x="9" y="0"/>
                  <a:pt x="0" y="0"/>
                </a:cubicBezTo>
                <a:cubicBezTo>
                  <a:pt x="0" y="0"/>
                  <a:pt x="0" y="1"/>
                  <a:pt x="0" y="1"/>
                </a:cubicBezTo>
                <a:cubicBezTo>
                  <a:pt x="8" y="2"/>
                  <a:pt x="16" y="3"/>
                  <a:pt x="23" y="3"/>
                </a:cubicBezTo>
                <a:cubicBezTo>
                  <a:pt x="21" y="7"/>
                  <a:pt x="19" y="10"/>
                  <a:pt x="16" y="14"/>
                </a:cubicBezTo>
                <a:cubicBezTo>
                  <a:pt x="14" y="14"/>
                  <a:pt x="11" y="14"/>
                  <a:pt x="8" y="15"/>
                </a:cubicBezTo>
                <a:cubicBezTo>
                  <a:pt x="8" y="15"/>
                  <a:pt x="8" y="16"/>
                  <a:pt x="8" y="16"/>
                </a:cubicBezTo>
                <a:cubicBezTo>
                  <a:pt x="10" y="16"/>
                  <a:pt x="13" y="16"/>
                  <a:pt x="15" y="16"/>
                </a:cubicBezTo>
                <a:cubicBezTo>
                  <a:pt x="13" y="18"/>
                  <a:pt x="12" y="20"/>
                  <a:pt x="11" y="22"/>
                </a:cubicBezTo>
                <a:cubicBezTo>
                  <a:pt x="8" y="26"/>
                  <a:pt x="3" y="31"/>
                  <a:pt x="3" y="35"/>
                </a:cubicBezTo>
                <a:cubicBezTo>
                  <a:pt x="3" y="36"/>
                  <a:pt x="4" y="36"/>
                  <a:pt x="4" y="36"/>
                </a:cubicBezTo>
                <a:cubicBezTo>
                  <a:pt x="4" y="36"/>
                  <a:pt x="4" y="36"/>
                  <a:pt x="5" y="36"/>
                </a:cubicBezTo>
                <a:cubicBezTo>
                  <a:pt x="5" y="36"/>
                  <a:pt x="5" y="36"/>
                  <a:pt x="5" y="36"/>
                </a:cubicBezTo>
                <a:cubicBezTo>
                  <a:pt x="5" y="36"/>
                  <a:pt x="5" y="35"/>
                  <a:pt x="5" y="35"/>
                </a:cubicBezTo>
                <a:cubicBezTo>
                  <a:pt x="5" y="35"/>
                  <a:pt x="5" y="34"/>
                  <a:pt x="5" y="35"/>
                </a:cubicBezTo>
                <a:cubicBezTo>
                  <a:pt x="6" y="34"/>
                  <a:pt x="8" y="29"/>
                  <a:pt x="9" y="28"/>
                </a:cubicBezTo>
                <a:cubicBezTo>
                  <a:pt x="11" y="25"/>
                  <a:pt x="13" y="22"/>
                  <a:pt x="15" y="20"/>
                </a:cubicBezTo>
                <a:cubicBezTo>
                  <a:pt x="16" y="19"/>
                  <a:pt x="17" y="17"/>
                  <a:pt x="17" y="16"/>
                </a:cubicBezTo>
                <a:cubicBezTo>
                  <a:pt x="20" y="16"/>
                  <a:pt x="22" y="15"/>
                  <a:pt x="24" y="14"/>
                </a:cubicBezTo>
                <a:cubicBezTo>
                  <a:pt x="24" y="14"/>
                  <a:pt x="24" y="14"/>
                  <a:pt x="24" y="14"/>
                </a:cubicBezTo>
                <a:cubicBezTo>
                  <a:pt x="22" y="14"/>
                  <a:pt x="21" y="14"/>
                  <a:pt x="19" y="14"/>
                </a:cubicBezTo>
                <a:cubicBezTo>
                  <a:pt x="21" y="10"/>
                  <a:pt x="24" y="7"/>
                  <a:pt x="26" y="3"/>
                </a:cubicBezTo>
                <a:cubicBezTo>
                  <a:pt x="26" y="3"/>
                  <a:pt x="26" y="2"/>
                  <a:pt x="25" y="2"/>
                </a:cubicBezTo>
                <a:close/>
              </a:path>
            </a:pathLst>
          </a:custGeom>
          <a:solidFill>
            <a:srgbClr val="FFFFFF">
              <a:alpha val="100000"/>
            </a:srgbClr>
          </a:solidFill>
          <a:ln w="9525">
            <a:noFill/>
          </a:ln>
        </p:spPr>
        <p:txBody>
          <a:bodyPr/>
          <a:lstStyle/>
          <a:p>
            <a:endParaRPr lang="zh-CN" altLang="en-US"/>
          </a:p>
        </p:txBody>
      </p:sp>
      <p:sp>
        <p:nvSpPr>
          <p:cNvPr id="24784" name="Freeform 540"/>
          <p:cNvSpPr>
            <a:spLocks noEditPoints="1"/>
          </p:cNvSpPr>
          <p:nvPr/>
        </p:nvSpPr>
        <p:spPr>
          <a:xfrm>
            <a:off x="-280987" y="4057650"/>
            <a:ext cx="1163637" cy="679450"/>
          </a:xfrm>
          <a:custGeom>
            <a:avLst/>
            <a:gdLst>
              <a:gd name="txL" fmla="*/ 0 w 151"/>
              <a:gd name="txT" fmla="*/ 0 h 88"/>
              <a:gd name="txR" fmla="*/ 151 w 151"/>
              <a:gd name="txB" fmla="*/ 88 h 88"/>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51" h="88">
                <a:moveTo>
                  <a:pt x="150" y="43"/>
                </a:moveTo>
                <a:cubicBezTo>
                  <a:pt x="149" y="40"/>
                  <a:pt x="148" y="38"/>
                  <a:pt x="145" y="35"/>
                </a:cubicBezTo>
                <a:cubicBezTo>
                  <a:pt x="147" y="32"/>
                  <a:pt x="147" y="27"/>
                  <a:pt x="144" y="22"/>
                </a:cubicBezTo>
                <a:cubicBezTo>
                  <a:pt x="144" y="22"/>
                  <a:pt x="144" y="22"/>
                  <a:pt x="144" y="22"/>
                </a:cubicBezTo>
                <a:cubicBezTo>
                  <a:pt x="144" y="21"/>
                  <a:pt x="144" y="19"/>
                  <a:pt x="142" y="19"/>
                </a:cubicBezTo>
                <a:cubicBezTo>
                  <a:pt x="142" y="19"/>
                  <a:pt x="142" y="19"/>
                  <a:pt x="142" y="19"/>
                </a:cubicBezTo>
                <a:cubicBezTo>
                  <a:pt x="142" y="19"/>
                  <a:pt x="142" y="19"/>
                  <a:pt x="142" y="19"/>
                </a:cubicBezTo>
                <a:cubicBezTo>
                  <a:pt x="143" y="18"/>
                  <a:pt x="143" y="17"/>
                  <a:pt x="142" y="17"/>
                </a:cubicBezTo>
                <a:cubicBezTo>
                  <a:pt x="134" y="8"/>
                  <a:pt x="116" y="7"/>
                  <a:pt x="106" y="5"/>
                </a:cubicBezTo>
                <a:cubicBezTo>
                  <a:pt x="92" y="2"/>
                  <a:pt x="80" y="0"/>
                  <a:pt x="67" y="3"/>
                </a:cubicBezTo>
                <a:cubicBezTo>
                  <a:pt x="48" y="7"/>
                  <a:pt x="30" y="12"/>
                  <a:pt x="12" y="18"/>
                </a:cubicBezTo>
                <a:cubicBezTo>
                  <a:pt x="12" y="18"/>
                  <a:pt x="12" y="18"/>
                  <a:pt x="12" y="18"/>
                </a:cubicBezTo>
                <a:cubicBezTo>
                  <a:pt x="12" y="18"/>
                  <a:pt x="12" y="18"/>
                  <a:pt x="12" y="18"/>
                </a:cubicBezTo>
                <a:cubicBezTo>
                  <a:pt x="11" y="19"/>
                  <a:pt x="10" y="19"/>
                  <a:pt x="10" y="21"/>
                </a:cubicBezTo>
                <a:cubicBezTo>
                  <a:pt x="10" y="21"/>
                  <a:pt x="10" y="21"/>
                  <a:pt x="10" y="21"/>
                </a:cubicBezTo>
                <a:cubicBezTo>
                  <a:pt x="10" y="21"/>
                  <a:pt x="10" y="22"/>
                  <a:pt x="10" y="22"/>
                </a:cubicBezTo>
                <a:cubicBezTo>
                  <a:pt x="10" y="26"/>
                  <a:pt x="10" y="29"/>
                  <a:pt x="11" y="33"/>
                </a:cubicBezTo>
                <a:cubicBezTo>
                  <a:pt x="11" y="33"/>
                  <a:pt x="11" y="34"/>
                  <a:pt x="11" y="34"/>
                </a:cubicBezTo>
                <a:cubicBezTo>
                  <a:pt x="9" y="37"/>
                  <a:pt x="6" y="39"/>
                  <a:pt x="2" y="41"/>
                </a:cubicBezTo>
                <a:cubicBezTo>
                  <a:pt x="2" y="41"/>
                  <a:pt x="2" y="42"/>
                  <a:pt x="3" y="42"/>
                </a:cubicBezTo>
                <a:cubicBezTo>
                  <a:pt x="5" y="43"/>
                  <a:pt x="8" y="44"/>
                  <a:pt x="10" y="45"/>
                </a:cubicBezTo>
                <a:cubicBezTo>
                  <a:pt x="7" y="47"/>
                  <a:pt x="4" y="49"/>
                  <a:pt x="6" y="53"/>
                </a:cubicBezTo>
                <a:cubicBezTo>
                  <a:pt x="7" y="54"/>
                  <a:pt x="9" y="54"/>
                  <a:pt x="10" y="55"/>
                </a:cubicBezTo>
                <a:cubicBezTo>
                  <a:pt x="11" y="56"/>
                  <a:pt x="13" y="58"/>
                  <a:pt x="14" y="59"/>
                </a:cubicBezTo>
                <a:cubicBezTo>
                  <a:pt x="14" y="67"/>
                  <a:pt x="19" y="71"/>
                  <a:pt x="26" y="74"/>
                </a:cubicBezTo>
                <a:cubicBezTo>
                  <a:pt x="38" y="79"/>
                  <a:pt x="60" y="88"/>
                  <a:pt x="73" y="86"/>
                </a:cubicBezTo>
                <a:cubicBezTo>
                  <a:pt x="80" y="85"/>
                  <a:pt x="86" y="81"/>
                  <a:pt x="91" y="78"/>
                </a:cubicBezTo>
                <a:cubicBezTo>
                  <a:pt x="100" y="73"/>
                  <a:pt x="110" y="69"/>
                  <a:pt x="120" y="66"/>
                </a:cubicBezTo>
                <a:cubicBezTo>
                  <a:pt x="134" y="60"/>
                  <a:pt x="141" y="62"/>
                  <a:pt x="139" y="47"/>
                </a:cubicBezTo>
                <a:cubicBezTo>
                  <a:pt x="142" y="47"/>
                  <a:pt x="146" y="46"/>
                  <a:pt x="149" y="45"/>
                </a:cubicBezTo>
                <a:cubicBezTo>
                  <a:pt x="150" y="45"/>
                  <a:pt x="151" y="44"/>
                  <a:pt x="150" y="43"/>
                </a:cubicBezTo>
                <a:close/>
                <a:moveTo>
                  <a:pt x="14" y="36"/>
                </a:moveTo>
                <a:cubicBezTo>
                  <a:pt x="14" y="36"/>
                  <a:pt x="14" y="36"/>
                  <a:pt x="14" y="36"/>
                </a:cubicBezTo>
                <a:cubicBezTo>
                  <a:pt x="15" y="36"/>
                  <a:pt x="15" y="36"/>
                  <a:pt x="15" y="35"/>
                </a:cubicBezTo>
                <a:cubicBezTo>
                  <a:pt x="15" y="35"/>
                  <a:pt x="15" y="35"/>
                  <a:pt x="15" y="35"/>
                </a:cubicBezTo>
                <a:cubicBezTo>
                  <a:pt x="27" y="39"/>
                  <a:pt x="38" y="44"/>
                  <a:pt x="48" y="49"/>
                </a:cubicBezTo>
                <a:cubicBezTo>
                  <a:pt x="54" y="52"/>
                  <a:pt x="62" y="58"/>
                  <a:pt x="69" y="61"/>
                </a:cubicBezTo>
                <a:cubicBezTo>
                  <a:pt x="61" y="60"/>
                  <a:pt x="54" y="56"/>
                  <a:pt x="47" y="53"/>
                </a:cubicBezTo>
                <a:cubicBezTo>
                  <a:pt x="40" y="50"/>
                  <a:pt x="32" y="48"/>
                  <a:pt x="25" y="44"/>
                </a:cubicBezTo>
                <a:cubicBezTo>
                  <a:pt x="27" y="45"/>
                  <a:pt x="15" y="39"/>
                  <a:pt x="14" y="36"/>
                </a:cubicBezTo>
                <a:close/>
                <a:moveTo>
                  <a:pt x="131" y="25"/>
                </a:moveTo>
                <a:cubicBezTo>
                  <a:pt x="131" y="25"/>
                  <a:pt x="131" y="25"/>
                  <a:pt x="130" y="25"/>
                </a:cubicBezTo>
                <a:cubicBezTo>
                  <a:pt x="130" y="25"/>
                  <a:pt x="130" y="25"/>
                  <a:pt x="129" y="25"/>
                </a:cubicBezTo>
                <a:cubicBezTo>
                  <a:pt x="129" y="26"/>
                  <a:pt x="129" y="26"/>
                  <a:pt x="129" y="26"/>
                </a:cubicBezTo>
                <a:cubicBezTo>
                  <a:pt x="122" y="29"/>
                  <a:pt x="114" y="32"/>
                  <a:pt x="106" y="35"/>
                </a:cubicBezTo>
                <a:cubicBezTo>
                  <a:pt x="106" y="34"/>
                  <a:pt x="106" y="33"/>
                  <a:pt x="104" y="33"/>
                </a:cubicBezTo>
                <a:cubicBezTo>
                  <a:pt x="103" y="33"/>
                  <a:pt x="102" y="35"/>
                  <a:pt x="103" y="36"/>
                </a:cubicBezTo>
                <a:cubicBezTo>
                  <a:pt x="101" y="37"/>
                  <a:pt x="98" y="38"/>
                  <a:pt x="96" y="39"/>
                </a:cubicBezTo>
                <a:cubicBezTo>
                  <a:pt x="96" y="39"/>
                  <a:pt x="95" y="39"/>
                  <a:pt x="95" y="39"/>
                </a:cubicBezTo>
                <a:cubicBezTo>
                  <a:pt x="95" y="39"/>
                  <a:pt x="95" y="39"/>
                  <a:pt x="94" y="39"/>
                </a:cubicBezTo>
                <a:cubicBezTo>
                  <a:pt x="94" y="39"/>
                  <a:pt x="94" y="39"/>
                  <a:pt x="94" y="39"/>
                </a:cubicBezTo>
                <a:cubicBezTo>
                  <a:pt x="93" y="38"/>
                  <a:pt x="93" y="39"/>
                  <a:pt x="93" y="40"/>
                </a:cubicBezTo>
                <a:cubicBezTo>
                  <a:pt x="84" y="43"/>
                  <a:pt x="75" y="44"/>
                  <a:pt x="65" y="41"/>
                </a:cubicBezTo>
                <a:cubicBezTo>
                  <a:pt x="58" y="39"/>
                  <a:pt x="51" y="35"/>
                  <a:pt x="44" y="33"/>
                </a:cubicBezTo>
                <a:cubicBezTo>
                  <a:pt x="35" y="29"/>
                  <a:pt x="26" y="26"/>
                  <a:pt x="17" y="23"/>
                </a:cubicBezTo>
                <a:cubicBezTo>
                  <a:pt x="57" y="25"/>
                  <a:pt x="97" y="24"/>
                  <a:pt x="137" y="23"/>
                </a:cubicBezTo>
                <a:cubicBezTo>
                  <a:pt x="135" y="24"/>
                  <a:pt x="133" y="25"/>
                  <a:pt x="131" y="25"/>
                </a:cubicBezTo>
                <a:close/>
                <a:moveTo>
                  <a:pt x="63" y="53"/>
                </a:moveTo>
                <a:cubicBezTo>
                  <a:pt x="47" y="45"/>
                  <a:pt x="29" y="40"/>
                  <a:pt x="13" y="32"/>
                </a:cubicBezTo>
                <a:cubicBezTo>
                  <a:pt x="13" y="32"/>
                  <a:pt x="13" y="32"/>
                  <a:pt x="13" y="32"/>
                </a:cubicBezTo>
                <a:cubicBezTo>
                  <a:pt x="13" y="30"/>
                  <a:pt x="12" y="26"/>
                  <a:pt x="13" y="25"/>
                </a:cubicBezTo>
                <a:cubicBezTo>
                  <a:pt x="14" y="23"/>
                  <a:pt x="12" y="26"/>
                  <a:pt x="15" y="26"/>
                </a:cubicBezTo>
                <a:cubicBezTo>
                  <a:pt x="19" y="25"/>
                  <a:pt x="26" y="29"/>
                  <a:pt x="29" y="30"/>
                </a:cubicBezTo>
                <a:cubicBezTo>
                  <a:pt x="42" y="35"/>
                  <a:pt x="55" y="42"/>
                  <a:pt x="69" y="45"/>
                </a:cubicBezTo>
                <a:cubicBezTo>
                  <a:pt x="72" y="46"/>
                  <a:pt x="75" y="46"/>
                  <a:pt x="78" y="46"/>
                </a:cubicBezTo>
                <a:cubicBezTo>
                  <a:pt x="77" y="50"/>
                  <a:pt x="76" y="54"/>
                  <a:pt x="76" y="58"/>
                </a:cubicBezTo>
                <a:cubicBezTo>
                  <a:pt x="72" y="57"/>
                  <a:pt x="68" y="55"/>
                  <a:pt x="63" y="53"/>
                </a:cubicBezTo>
                <a:close/>
                <a:moveTo>
                  <a:pt x="76" y="69"/>
                </a:moveTo>
                <a:cubicBezTo>
                  <a:pt x="76" y="69"/>
                  <a:pt x="76" y="69"/>
                  <a:pt x="76" y="69"/>
                </a:cubicBezTo>
                <a:cubicBezTo>
                  <a:pt x="77" y="68"/>
                  <a:pt x="79" y="68"/>
                  <a:pt x="80" y="67"/>
                </a:cubicBezTo>
                <a:cubicBezTo>
                  <a:pt x="78" y="69"/>
                  <a:pt x="76" y="72"/>
                  <a:pt x="72" y="72"/>
                </a:cubicBezTo>
                <a:cubicBezTo>
                  <a:pt x="73" y="70"/>
                  <a:pt x="74" y="69"/>
                  <a:pt x="76" y="69"/>
                </a:cubicBezTo>
                <a:close/>
                <a:moveTo>
                  <a:pt x="84" y="62"/>
                </a:moveTo>
                <a:cubicBezTo>
                  <a:pt x="80" y="63"/>
                  <a:pt x="76" y="64"/>
                  <a:pt x="72" y="64"/>
                </a:cubicBezTo>
                <a:cubicBezTo>
                  <a:pt x="73" y="64"/>
                  <a:pt x="74" y="63"/>
                  <a:pt x="75" y="62"/>
                </a:cubicBezTo>
                <a:cubicBezTo>
                  <a:pt x="75" y="63"/>
                  <a:pt x="76" y="63"/>
                  <a:pt x="76" y="63"/>
                </a:cubicBezTo>
                <a:cubicBezTo>
                  <a:pt x="79" y="63"/>
                  <a:pt x="82" y="62"/>
                  <a:pt x="85" y="61"/>
                </a:cubicBezTo>
                <a:cubicBezTo>
                  <a:pt x="84" y="62"/>
                  <a:pt x="84" y="62"/>
                  <a:pt x="84" y="62"/>
                </a:cubicBezTo>
                <a:close/>
                <a:moveTo>
                  <a:pt x="77" y="58"/>
                </a:moveTo>
                <a:cubicBezTo>
                  <a:pt x="78" y="54"/>
                  <a:pt x="79" y="50"/>
                  <a:pt x="79" y="46"/>
                </a:cubicBezTo>
                <a:cubicBezTo>
                  <a:pt x="96" y="46"/>
                  <a:pt x="114" y="35"/>
                  <a:pt x="130" y="29"/>
                </a:cubicBezTo>
                <a:cubicBezTo>
                  <a:pt x="132" y="28"/>
                  <a:pt x="135" y="26"/>
                  <a:pt x="137" y="26"/>
                </a:cubicBezTo>
                <a:cubicBezTo>
                  <a:pt x="142" y="26"/>
                  <a:pt x="138" y="23"/>
                  <a:pt x="142" y="28"/>
                </a:cubicBezTo>
                <a:cubicBezTo>
                  <a:pt x="144" y="32"/>
                  <a:pt x="143" y="33"/>
                  <a:pt x="141" y="35"/>
                </a:cubicBezTo>
                <a:cubicBezTo>
                  <a:pt x="137" y="41"/>
                  <a:pt x="118" y="42"/>
                  <a:pt x="111" y="45"/>
                </a:cubicBezTo>
                <a:cubicBezTo>
                  <a:pt x="104" y="48"/>
                  <a:pt x="97" y="51"/>
                  <a:pt x="90" y="55"/>
                </a:cubicBezTo>
                <a:cubicBezTo>
                  <a:pt x="85" y="57"/>
                  <a:pt x="81" y="58"/>
                  <a:pt x="77" y="58"/>
                </a:cubicBezTo>
                <a:close/>
                <a:moveTo>
                  <a:pt x="72" y="5"/>
                </a:moveTo>
                <a:cubicBezTo>
                  <a:pt x="72" y="5"/>
                  <a:pt x="72" y="5"/>
                  <a:pt x="72" y="5"/>
                </a:cubicBezTo>
                <a:cubicBezTo>
                  <a:pt x="73" y="5"/>
                  <a:pt x="73" y="5"/>
                  <a:pt x="73" y="5"/>
                </a:cubicBezTo>
                <a:cubicBezTo>
                  <a:pt x="84" y="4"/>
                  <a:pt x="93" y="5"/>
                  <a:pt x="105" y="8"/>
                </a:cubicBezTo>
                <a:cubicBezTo>
                  <a:pt x="115" y="10"/>
                  <a:pt x="126" y="14"/>
                  <a:pt x="136" y="16"/>
                </a:cubicBezTo>
                <a:cubicBezTo>
                  <a:pt x="133" y="16"/>
                  <a:pt x="131" y="16"/>
                  <a:pt x="129" y="16"/>
                </a:cubicBezTo>
                <a:cubicBezTo>
                  <a:pt x="129" y="16"/>
                  <a:pt x="129" y="15"/>
                  <a:pt x="128" y="15"/>
                </a:cubicBezTo>
                <a:cubicBezTo>
                  <a:pt x="128" y="15"/>
                  <a:pt x="128" y="15"/>
                  <a:pt x="128" y="15"/>
                </a:cubicBezTo>
                <a:cubicBezTo>
                  <a:pt x="128" y="15"/>
                  <a:pt x="128" y="15"/>
                  <a:pt x="127" y="15"/>
                </a:cubicBezTo>
                <a:cubicBezTo>
                  <a:pt x="127" y="15"/>
                  <a:pt x="127" y="15"/>
                  <a:pt x="127" y="15"/>
                </a:cubicBezTo>
                <a:cubicBezTo>
                  <a:pt x="127" y="16"/>
                  <a:pt x="127" y="16"/>
                  <a:pt x="127" y="16"/>
                </a:cubicBezTo>
                <a:cubicBezTo>
                  <a:pt x="125" y="16"/>
                  <a:pt x="124" y="16"/>
                  <a:pt x="122" y="16"/>
                </a:cubicBezTo>
                <a:cubicBezTo>
                  <a:pt x="122" y="16"/>
                  <a:pt x="122" y="15"/>
                  <a:pt x="122" y="15"/>
                </a:cubicBezTo>
                <a:cubicBezTo>
                  <a:pt x="122" y="15"/>
                  <a:pt x="122" y="16"/>
                  <a:pt x="122" y="16"/>
                </a:cubicBezTo>
                <a:cubicBezTo>
                  <a:pt x="109" y="15"/>
                  <a:pt x="96" y="15"/>
                  <a:pt x="83" y="15"/>
                </a:cubicBezTo>
                <a:cubicBezTo>
                  <a:pt x="84" y="15"/>
                  <a:pt x="83" y="12"/>
                  <a:pt x="82" y="12"/>
                </a:cubicBezTo>
                <a:cubicBezTo>
                  <a:pt x="80" y="12"/>
                  <a:pt x="80" y="15"/>
                  <a:pt x="81" y="15"/>
                </a:cubicBezTo>
                <a:cubicBezTo>
                  <a:pt x="79" y="16"/>
                  <a:pt x="77" y="16"/>
                  <a:pt x="75" y="16"/>
                </a:cubicBezTo>
                <a:cubicBezTo>
                  <a:pt x="75" y="15"/>
                  <a:pt x="74" y="14"/>
                  <a:pt x="73" y="14"/>
                </a:cubicBezTo>
                <a:cubicBezTo>
                  <a:pt x="73" y="14"/>
                  <a:pt x="72" y="15"/>
                  <a:pt x="72" y="16"/>
                </a:cubicBezTo>
                <a:cubicBezTo>
                  <a:pt x="64" y="16"/>
                  <a:pt x="56" y="16"/>
                  <a:pt x="48" y="17"/>
                </a:cubicBezTo>
                <a:cubicBezTo>
                  <a:pt x="48" y="16"/>
                  <a:pt x="48" y="16"/>
                  <a:pt x="47" y="16"/>
                </a:cubicBezTo>
                <a:cubicBezTo>
                  <a:pt x="47" y="16"/>
                  <a:pt x="47" y="16"/>
                  <a:pt x="47" y="17"/>
                </a:cubicBezTo>
                <a:cubicBezTo>
                  <a:pt x="36" y="17"/>
                  <a:pt x="25" y="18"/>
                  <a:pt x="14" y="19"/>
                </a:cubicBezTo>
                <a:cubicBezTo>
                  <a:pt x="13" y="19"/>
                  <a:pt x="14" y="21"/>
                  <a:pt x="15" y="21"/>
                </a:cubicBezTo>
                <a:cubicBezTo>
                  <a:pt x="55" y="19"/>
                  <a:pt x="96" y="18"/>
                  <a:pt x="136" y="19"/>
                </a:cubicBezTo>
                <a:cubicBezTo>
                  <a:pt x="96" y="20"/>
                  <a:pt x="55" y="20"/>
                  <a:pt x="14" y="21"/>
                </a:cubicBezTo>
                <a:cubicBezTo>
                  <a:pt x="13" y="21"/>
                  <a:pt x="13" y="21"/>
                  <a:pt x="12" y="21"/>
                </a:cubicBezTo>
                <a:cubicBezTo>
                  <a:pt x="12" y="21"/>
                  <a:pt x="12" y="21"/>
                  <a:pt x="12" y="21"/>
                </a:cubicBezTo>
                <a:cubicBezTo>
                  <a:pt x="12" y="20"/>
                  <a:pt x="13" y="19"/>
                  <a:pt x="13" y="19"/>
                </a:cubicBezTo>
                <a:cubicBezTo>
                  <a:pt x="13" y="19"/>
                  <a:pt x="13" y="19"/>
                  <a:pt x="13" y="19"/>
                </a:cubicBezTo>
                <a:cubicBezTo>
                  <a:pt x="27" y="16"/>
                  <a:pt x="41" y="12"/>
                  <a:pt x="56" y="8"/>
                </a:cubicBezTo>
                <a:cubicBezTo>
                  <a:pt x="55" y="9"/>
                  <a:pt x="56" y="11"/>
                  <a:pt x="57" y="11"/>
                </a:cubicBezTo>
                <a:cubicBezTo>
                  <a:pt x="59" y="11"/>
                  <a:pt x="59" y="9"/>
                  <a:pt x="58" y="8"/>
                </a:cubicBezTo>
                <a:cubicBezTo>
                  <a:pt x="63" y="6"/>
                  <a:pt x="67" y="6"/>
                  <a:pt x="72" y="5"/>
                </a:cubicBezTo>
                <a:close/>
                <a:moveTo>
                  <a:pt x="11" y="38"/>
                </a:moveTo>
                <a:cubicBezTo>
                  <a:pt x="12" y="42"/>
                  <a:pt x="19" y="44"/>
                  <a:pt x="22" y="45"/>
                </a:cubicBezTo>
                <a:cubicBezTo>
                  <a:pt x="34" y="51"/>
                  <a:pt x="46" y="57"/>
                  <a:pt x="59" y="62"/>
                </a:cubicBezTo>
                <a:cubicBezTo>
                  <a:pt x="61" y="62"/>
                  <a:pt x="64" y="64"/>
                  <a:pt x="66" y="64"/>
                </a:cubicBezTo>
                <a:cubicBezTo>
                  <a:pt x="55" y="63"/>
                  <a:pt x="44" y="57"/>
                  <a:pt x="32" y="53"/>
                </a:cubicBezTo>
                <a:cubicBezTo>
                  <a:pt x="27" y="51"/>
                  <a:pt x="23" y="49"/>
                  <a:pt x="18" y="47"/>
                </a:cubicBezTo>
                <a:cubicBezTo>
                  <a:pt x="13" y="45"/>
                  <a:pt x="0" y="42"/>
                  <a:pt x="11" y="38"/>
                </a:cubicBezTo>
                <a:close/>
                <a:moveTo>
                  <a:pt x="11" y="46"/>
                </a:moveTo>
                <a:cubicBezTo>
                  <a:pt x="18" y="49"/>
                  <a:pt x="24" y="52"/>
                  <a:pt x="31" y="55"/>
                </a:cubicBezTo>
                <a:cubicBezTo>
                  <a:pt x="42" y="59"/>
                  <a:pt x="56" y="69"/>
                  <a:pt x="68" y="69"/>
                </a:cubicBezTo>
                <a:cubicBezTo>
                  <a:pt x="69" y="69"/>
                  <a:pt x="70" y="69"/>
                  <a:pt x="71" y="69"/>
                </a:cubicBezTo>
                <a:cubicBezTo>
                  <a:pt x="70" y="70"/>
                  <a:pt x="69" y="70"/>
                  <a:pt x="69" y="70"/>
                </a:cubicBezTo>
                <a:cubicBezTo>
                  <a:pt x="64" y="74"/>
                  <a:pt x="61" y="75"/>
                  <a:pt x="60" y="72"/>
                </a:cubicBezTo>
                <a:cubicBezTo>
                  <a:pt x="60" y="71"/>
                  <a:pt x="60" y="70"/>
                  <a:pt x="60" y="70"/>
                </a:cubicBezTo>
                <a:cubicBezTo>
                  <a:pt x="59" y="70"/>
                  <a:pt x="58" y="68"/>
                  <a:pt x="58" y="68"/>
                </a:cubicBezTo>
                <a:cubicBezTo>
                  <a:pt x="54" y="68"/>
                  <a:pt x="51" y="72"/>
                  <a:pt x="46" y="69"/>
                </a:cubicBezTo>
                <a:cubicBezTo>
                  <a:pt x="44" y="66"/>
                  <a:pt x="45" y="64"/>
                  <a:pt x="41" y="62"/>
                </a:cubicBezTo>
                <a:cubicBezTo>
                  <a:pt x="41" y="62"/>
                  <a:pt x="41" y="62"/>
                  <a:pt x="41" y="62"/>
                </a:cubicBezTo>
                <a:cubicBezTo>
                  <a:pt x="39" y="62"/>
                  <a:pt x="38" y="62"/>
                  <a:pt x="37" y="63"/>
                </a:cubicBezTo>
                <a:cubicBezTo>
                  <a:pt x="31" y="64"/>
                  <a:pt x="28" y="63"/>
                  <a:pt x="26" y="59"/>
                </a:cubicBezTo>
                <a:cubicBezTo>
                  <a:pt x="23" y="59"/>
                  <a:pt x="24" y="58"/>
                  <a:pt x="21" y="58"/>
                </a:cubicBezTo>
                <a:cubicBezTo>
                  <a:pt x="20" y="58"/>
                  <a:pt x="22" y="60"/>
                  <a:pt x="19" y="60"/>
                </a:cubicBezTo>
                <a:cubicBezTo>
                  <a:pt x="15" y="59"/>
                  <a:pt x="17" y="56"/>
                  <a:pt x="15" y="53"/>
                </a:cubicBezTo>
                <a:cubicBezTo>
                  <a:pt x="15" y="53"/>
                  <a:pt x="2" y="50"/>
                  <a:pt x="11" y="46"/>
                </a:cubicBezTo>
                <a:close/>
                <a:moveTo>
                  <a:pt x="133" y="58"/>
                </a:moveTo>
                <a:cubicBezTo>
                  <a:pt x="131" y="60"/>
                  <a:pt x="124" y="61"/>
                  <a:pt x="121" y="62"/>
                </a:cubicBezTo>
                <a:cubicBezTo>
                  <a:pt x="110" y="65"/>
                  <a:pt x="100" y="70"/>
                  <a:pt x="90" y="75"/>
                </a:cubicBezTo>
                <a:cubicBezTo>
                  <a:pt x="84" y="78"/>
                  <a:pt x="79" y="80"/>
                  <a:pt x="75" y="81"/>
                </a:cubicBezTo>
                <a:cubicBezTo>
                  <a:pt x="75" y="79"/>
                  <a:pt x="75" y="77"/>
                  <a:pt x="75" y="75"/>
                </a:cubicBezTo>
                <a:cubicBezTo>
                  <a:pt x="75" y="75"/>
                  <a:pt x="74" y="75"/>
                  <a:pt x="74" y="75"/>
                </a:cubicBezTo>
                <a:cubicBezTo>
                  <a:pt x="74" y="77"/>
                  <a:pt x="74" y="79"/>
                  <a:pt x="73" y="81"/>
                </a:cubicBezTo>
                <a:cubicBezTo>
                  <a:pt x="67" y="82"/>
                  <a:pt x="61" y="82"/>
                  <a:pt x="54" y="79"/>
                </a:cubicBezTo>
                <a:cubicBezTo>
                  <a:pt x="46" y="77"/>
                  <a:pt x="22" y="73"/>
                  <a:pt x="16" y="63"/>
                </a:cubicBezTo>
                <a:cubicBezTo>
                  <a:pt x="19" y="63"/>
                  <a:pt x="21" y="61"/>
                  <a:pt x="25" y="62"/>
                </a:cubicBezTo>
                <a:cubicBezTo>
                  <a:pt x="26" y="63"/>
                  <a:pt x="27" y="66"/>
                  <a:pt x="29" y="67"/>
                </a:cubicBezTo>
                <a:cubicBezTo>
                  <a:pt x="32" y="68"/>
                  <a:pt x="44" y="64"/>
                  <a:pt x="44" y="71"/>
                </a:cubicBezTo>
                <a:cubicBezTo>
                  <a:pt x="44" y="72"/>
                  <a:pt x="44" y="72"/>
                  <a:pt x="45" y="73"/>
                </a:cubicBezTo>
                <a:cubicBezTo>
                  <a:pt x="47" y="73"/>
                  <a:pt x="54" y="71"/>
                  <a:pt x="55" y="72"/>
                </a:cubicBezTo>
                <a:cubicBezTo>
                  <a:pt x="59" y="73"/>
                  <a:pt x="57" y="75"/>
                  <a:pt x="59" y="77"/>
                </a:cubicBezTo>
                <a:cubicBezTo>
                  <a:pt x="65" y="80"/>
                  <a:pt x="68" y="77"/>
                  <a:pt x="70" y="73"/>
                </a:cubicBezTo>
                <a:cubicBezTo>
                  <a:pt x="74" y="75"/>
                  <a:pt x="76" y="74"/>
                  <a:pt x="80" y="73"/>
                </a:cubicBezTo>
                <a:cubicBezTo>
                  <a:pt x="85" y="71"/>
                  <a:pt x="91" y="69"/>
                  <a:pt x="97" y="67"/>
                </a:cubicBezTo>
                <a:cubicBezTo>
                  <a:pt x="107" y="63"/>
                  <a:pt x="118" y="58"/>
                  <a:pt x="128" y="54"/>
                </a:cubicBezTo>
                <a:cubicBezTo>
                  <a:pt x="132" y="53"/>
                  <a:pt x="134" y="52"/>
                  <a:pt x="134" y="48"/>
                </a:cubicBezTo>
                <a:cubicBezTo>
                  <a:pt x="135" y="48"/>
                  <a:pt x="136" y="48"/>
                  <a:pt x="136" y="48"/>
                </a:cubicBezTo>
                <a:cubicBezTo>
                  <a:pt x="136" y="51"/>
                  <a:pt x="135" y="55"/>
                  <a:pt x="133" y="58"/>
                </a:cubicBezTo>
                <a:close/>
                <a:moveTo>
                  <a:pt x="86" y="65"/>
                </a:moveTo>
                <a:cubicBezTo>
                  <a:pt x="93" y="62"/>
                  <a:pt x="101" y="58"/>
                  <a:pt x="107" y="56"/>
                </a:cubicBezTo>
                <a:cubicBezTo>
                  <a:pt x="114" y="53"/>
                  <a:pt x="121" y="52"/>
                  <a:pt x="128" y="50"/>
                </a:cubicBezTo>
                <a:cubicBezTo>
                  <a:pt x="124" y="51"/>
                  <a:pt x="119" y="53"/>
                  <a:pt x="117" y="54"/>
                </a:cubicBezTo>
                <a:cubicBezTo>
                  <a:pt x="112" y="57"/>
                  <a:pt x="106" y="59"/>
                  <a:pt x="100" y="62"/>
                </a:cubicBezTo>
                <a:cubicBezTo>
                  <a:pt x="95" y="63"/>
                  <a:pt x="91" y="64"/>
                  <a:pt x="86" y="65"/>
                </a:cubicBezTo>
                <a:close/>
                <a:moveTo>
                  <a:pt x="138" y="45"/>
                </a:moveTo>
                <a:cubicBezTo>
                  <a:pt x="138" y="45"/>
                  <a:pt x="137" y="45"/>
                  <a:pt x="137" y="46"/>
                </a:cubicBezTo>
                <a:cubicBezTo>
                  <a:pt x="134" y="46"/>
                  <a:pt x="130" y="46"/>
                  <a:pt x="127" y="47"/>
                </a:cubicBezTo>
                <a:cubicBezTo>
                  <a:pt x="115" y="50"/>
                  <a:pt x="103" y="54"/>
                  <a:pt x="92" y="59"/>
                </a:cubicBezTo>
                <a:cubicBezTo>
                  <a:pt x="99" y="55"/>
                  <a:pt x="106" y="50"/>
                  <a:pt x="112" y="48"/>
                </a:cubicBezTo>
                <a:cubicBezTo>
                  <a:pt x="123" y="44"/>
                  <a:pt x="138" y="44"/>
                  <a:pt x="144" y="37"/>
                </a:cubicBezTo>
                <a:cubicBezTo>
                  <a:pt x="147" y="43"/>
                  <a:pt x="144" y="45"/>
                  <a:pt x="138" y="45"/>
                </a:cubicBezTo>
                <a:close/>
              </a:path>
            </a:pathLst>
          </a:custGeom>
          <a:solidFill>
            <a:srgbClr val="FFFFFF">
              <a:alpha val="100000"/>
            </a:srgbClr>
          </a:solidFill>
          <a:ln w="9525">
            <a:noFill/>
          </a:ln>
        </p:spPr>
        <p:txBody>
          <a:bodyPr/>
          <a:lstStyle/>
          <a:p>
            <a:endParaRPr lang="zh-CN" altLang="en-US"/>
          </a:p>
        </p:txBody>
      </p:sp>
      <p:sp>
        <p:nvSpPr>
          <p:cNvPr id="24785" name="Freeform 566"/>
          <p:cNvSpPr/>
          <p:nvPr/>
        </p:nvSpPr>
        <p:spPr>
          <a:xfrm>
            <a:off x="1709738" y="2840038"/>
            <a:ext cx="901700" cy="1203325"/>
          </a:xfrm>
          <a:custGeom>
            <a:avLst/>
            <a:gdLst>
              <a:gd name="txL" fmla="*/ 0 w 117"/>
              <a:gd name="txT" fmla="*/ 0 h 156"/>
              <a:gd name="txR" fmla="*/ 117 w 117"/>
              <a:gd name="txB" fmla="*/ 156 h 156"/>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17" h="156">
                <a:moveTo>
                  <a:pt x="112" y="118"/>
                </a:moveTo>
                <a:cubicBezTo>
                  <a:pt x="110" y="106"/>
                  <a:pt x="107" y="94"/>
                  <a:pt x="104" y="81"/>
                </a:cubicBezTo>
                <a:cubicBezTo>
                  <a:pt x="99" y="56"/>
                  <a:pt x="95" y="31"/>
                  <a:pt x="91" y="5"/>
                </a:cubicBezTo>
                <a:cubicBezTo>
                  <a:pt x="91" y="5"/>
                  <a:pt x="90" y="5"/>
                  <a:pt x="90" y="6"/>
                </a:cubicBezTo>
                <a:cubicBezTo>
                  <a:pt x="95" y="40"/>
                  <a:pt x="101" y="75"/>
                  <a:pt x="108" y="110"/>
                </a:cubicBezTo>
                <a:cubicBezTo>
                  <a:pt x="111" y="119"/>
                  <a:pt x="115" y="132"/>
                  <a:pt x="105" y="137"/>
                </a:cubicBezTo>
                <a:cubicBezTo>
                  <a:pt x="99" y="141"/>
                  <a:pt x="86" y="139"/>
                  <a:pt x="79" y="140"/>
                </a:cubicBezTo>
                <a:cubicBezTo>
                  <a:pt x="70" y="142"/>
                  <a:pt x="62" y="143"/>
                  <a:pt x="53" y="145"/>
                </a:cubicBezTo>
                <a:cubicBezTo>
                  <a:pt x="47" y="146"/>
                  <a:pt x="30" y="153"/>
                  <a:pt x="24" y="152"/>
                </a:cubicBezTo>
                <a:cubicBezTo>
                  <a:pt x="13" y="148"/>
                  <a:pt x="15" y="112"/>
                  <a:pt x="14" y="102"/>
                </a:cubicBezTo>
                <a:cubicBezTo>
                  <a:pt x="12" y="84"/>
                  <a:pt x="10" y="67"/>
                  <a:pt x="8" y="49"/>
                </a:cubicBezTo>
                <a:cubicBezTo>
                  <a:pt x="6" y="41"/>
                  <a:pt x="4" y="32"/>
                  <a:pt x="4" y="23"/>
                </a:cubicBezTo>
                <a:cubicBezTo>
                  <a:pt x="4" y="16"/>
                  <a:pt x="3" y="13"/>
                  <a:pt x="12" y="10"/>
                </a:cubicBezTo>
                <a:cubicBezTo>
                  <a:pt x="15" y="8"/>
                  <a:pt x="21" y="9"/>
                  <a:pt x="25" y="8"/>
                </a:cubicBezTo>
                <a:cubicBezTo>
                  <a:pt x="47" y="6"/>
                  <a:pt x="68" y="4"/>
                  <a:pt x="90" y="3"/>
                </a:cubicBezTo>
                <a:cubicBezTo>
                  <a:pt x="91" y="3"/>
                  <a:pt x="91" y="0"/>
                  <a:pt x="90" y="0"/>
                </a:cubicBezTo>
                <a:cubicBezTo>
                  <a:pt x="60" y="2"/>
                  <a:pt x="30" y="5"/>
                  <a:pt x="1" y="9"/>
                </a:cubicBezTo>
                <a:cubicBezTo>
                  <a:pt x="0" y="9"/>
                  <a:pt x="0" y="10"/>
                  <a:pt x="0" y="11"/>
                </a:cubicBezTo>
                <a:cubicBezTo>
                  <a:pt x="7" y="58"/>
                  <a:pt x="13" y="106"/>
                  <a:pt x="17" y="154"/>
                </a:cubicBezTo>
                <a:cubicBezTo>
                  <a:pt x="17" y="155"/>
                  <a:pt x="18" y="156"/>
                  <a:pt x="18" y="155"/>
                </a:cubicBezTo>
                <a:cubicBezTo>
                  <a:pt x="42" y="149"/>
                  <a:pt x="65" y="144"/>
                  <a:pt x="89" y="141"/>
                </a:cubicBezTo>
                <a:cubicBezTo>
                  <a:pt x="97" y="140"/>
                  <a:pt x="113" y="143"/>
                  <a:pt x="116" y="134"/>
                </a:cubicBezTo>
                <a:cubicBezTo>
                  <a:pt x="117" y="130"/>
                  <a:pt x="113" y="122"/>
                  <a:pt x="112" y="118"/>
                </a:cubicBezTo>
                <a:close/>
              </a:path>
            </a:pathLst>
          </a:custGeom>
          <a:solidFill>
            <a:srgbClr val="FFFFFF">
              <a:alpha val="100000"/>
            </a:srgbClr>
          </a:solidFill>
          <a:ln w="9525">
            <a:noFill/>
          </a:ln>
        </p:spPr>
        <p:txBody>
          <a:bodyPr/>
          <a:lstStyle/>
          <a:p>
            <a:endParaRPr lang="zh-CN" altLang="en-US"/>
          </a:p>
        </p:txBody>
      </p:sp>
      <p:sp>
        <p:nvSpPr>
          <p:cNvPr id="24786" name="Freeform 567"/>
          <p:cNvSpPr/>
          <p:nvPr/>
        </p:nvSpPr>
        <p:spPr>
          <a:xfrm>
            <a:off x="1847850" y="2947988"/>
            <a:ext cx="501650" cy="61912"/>
          </a:xfrm>
          <a:custGeom>
            <a:avLst/>
            <a:gdLst>
              <a:gd name="txL" fmla="*/ 0 w 65"/>
              <a:gd name="txT" fmla="*/ 0 h 8"/>
              <a:gd name="txR" fmla="*/ 65 w 65"/>
              <a:gd name="txB" fmla="*/ 8 h 8"/>
            </a:gdLst>
            <a:ahLst/>
            <a:cxnLst>
              <a:cxn ang="0">
                <a:pos x="2147483646" y="2147483646"/>
              </a:cxn>
              <a:cxn ang="0">
                <a:pos x="2147483646" y="2147483646"/>
              </a:cxn>
              <a:cxn ang="0">
                <a:pos x="2147483646" y="2147483646"/>
              </a:cxn>
              <a:cxn ang="0">
                <a:pos x="2147483646" y="2147483646"/>
              </a:cxn>
              <a:cxn ang="0">
                <a:pos x="2147483646" y="2147483646"/>
              </a:cxn>
            </a:cxnLst>
            <a:rect l="txL" t="txT" r="txR" b="txB"/>
            <a:pathLst>
              <a:path w="65" h="8">
                <a:moveTo>
                  <a:pt x="64" y="2"/>
                </a:moveTo>
                <a:cubicBezTo>
                  <a:pt x="43" y="0"/>
                  <a:pt x="21" y="3"/>
                  <a:pt x="1" y="6"/>
                </a:cubicBezTo>
                <a:cubicBezTo>
                  <a:pt x="0" y="6"/>
                  <a:pt x="0" y="8"/>
                  <a:pt x="1" y="8"/>
                </a:cubicBezTo>
                <a:cubicBezTo>
                  <a:pt x="22" y="6"/>
                  <a:pt x="43" y="2"/>
                  <a:pt x="64" y="3"/>
                </a:cubicBezTo>
                <a:cubicBezTo>
                  <a:pt x="65" y="3"/>
                  <a:pt x="65" y="2"/>
                  <a:pt x="64" y="2"/>
                </a:cubicBezTo>
                <a:close/>
              </a:path>
            </a:pathLst>
          </a:custGeom>
          <a:solidFill>
            <a:srgbClr val="FFFFFF">
              <a:alpha val="100000"/>
            </a:srgbClr>
          </a:solidFill>
          <a:ln w="9525">
            <a:noFill/>
          </a:ln>
        </p:spPr>
        <p:txBody>
          <a:bodyPr/>
          <a:lstStyle/>
          <a:p>
            <a:endParaRPr lang="zh-CN" altLang="en-US"/>
          </a:p>
        </p:txBody>
      </p:sp>
      <p:sp>
        <p:nvSpPr>
          <p:cNvPr id="24787" name="Freeform 568"/>
          <p:cNvSpPr/>
          <p:nvPr/>
        </p:nvSpPr>
        <p:spPr>
          <a:xfrm>
            <a:off x="2233613" y="3032125"/>
            <a:ext cx="100012" cy="15875"/>
          </a:xfrm>
          <a:custGeom>
            <a:avLst/>
            <a:gdLst>
              <a:gd name="txL" fmla="*/ 0 w 13"/>
              <a:gd name="txT" fmla="*/ 0 h 2"/>
              <a:gd name="txR" fmla="*/ 13 w 13"/>
              <a:gd name="txB" fmla="*/ 2 h 2"/>
            </a:gdLst>
            <a:ahLst/>
            <a:cxnLst>
              <a:cxn ang="0">
                <a:pos x="2147483646" y="2147483646"/>
              </a:cxn>
              <a:cxn ang="0">
                <a:pos x="2147483646" y="2147483646"/>
              </a:cxn>
              <a:cxn ang="0">
                <a:pos x="2147483646" y="0"/>
              </a:cxn>
              <a:cxn ang="0">
                <a:pos x="0" y="0"/>
              </a:cxn>
              <a:cxn ang="0">
                <a:pos x="0" y="2147483646"/>
              </a:cxn>
              <a:cxn ang="0">
                <a:pos x="2147483646" y="2147483646"/>
              </a:cxn>
              <a:cxn ang="0">
                <a:pos x="2147483646" y="2147483646"/>
              </a:cxn>
            </a:cxnLst>
            <a:rect l="txL" t="txT" r="txR" b="txB"/>
            <a:pathLst>
              <a:path w="13" h="2">
                <a:moveTo>
                  <a:pt x="12" y="2"/>
                </a:moveTo>
                <a:cubicBezTo>
                  <a:pt x="12" y="2"/>
                  <a:pt x="13" y="1"/>
                  <a:pt x="12" y="1"/>
                </a:cubicBezTo>
                <a:cubicBezTo>
                  <a:pt x="10" y="1"/>
                  <a:pt x="8" y="1"/>
                  <a:pt x="6" y="0"/>
                </a:cubicBezTo>
                <a:cubicBezTo>
                  <a:pt x="4" y="0"/>
                  <a:pt x="2" y="0"/>
                  <a:pt x="0" y="0"/>
                </a:cubicBezTo>
                <a:cubicBezTo>
                  <a:pt x="0" y="0"/>
                  <a:pt x="0" y="1"/>
                  <a:pt x="0" y="1"/>
                </a:cubicBezTo>
                <a:cubicBezTo>
                  <a:pt x="2" y="2"/>
                  <a:pt x="4" y="1"/>
                  <a:pt x="6" y="2"/>
                </a:cubicBezTo>
                <a:cubicBezTo>
                  <a:pt x="8" y="2"/>
                  <a:pt x="10" y="2"/>
                  <a:pt x="12" y="2"/>
                </a:cubicBezTo>
                <a:close/>
              </a:path>
            </a:pathLst>
          </a:custGeom>
          <a:solidFill>
            <a:srgbClr val="FFFFFF">
              <a:alpha val="100000"/>
            </a:srgbClr>
          </a:solidFill>
          <a:ln w="9525">
            <a:noFill/>
          </a:ln>
        </p:spPr>
        <p:txBody>
          <a:bodyPr/>
          <a:lstStyle/>
          <a:p>
            <a:endParaRPr lang="zh-CN" altLang="en-US"/>
          </a:p>
        </p:txBody>
      </p:sp>
      <p:sp>
        <p:nvSpPr>
          <p:cNvPr id="24788" name="Freeform 569"/>
          <p:cNvSpPr/>
          <p:nvPr/>
        </p:nvSpPr>
        <p:spPr>
          <a:xfrm>
            <a:off x="1933575" y="3048000"/>
            <a:ext cx="207963" cy="23813"/>
          </a:xfrm>
          <a:custGeom>
            <a:avLst/>
            <a:gdLst>
              <a:gd name="txL" fmla="*/ 0 w 27"/>
              <a:gd name="txT" fmla="*/ 0 h 3"/>
              <a:gd name="txR" fmla="*/ 27 w 27"/>
              <a:gd name="txB" fmla="*/ 3 h 3"/>
            </a:gdLst>
            <a:ahLst/>
            <a:cxnLst>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Lst>
            <a:rect l="txL" t="txT" r="txR" b="txB"/>
            <a:pathLst>
              <a:path w="27" h="3">
                <a:moveTo>
                  <a:pt x="27" y="1"/>
                </a:moveTo>
                <a:cubicBezTo>
                  <a:pt x="22" y="0"/>
                  <a:pt x="17" y="0"/>
                  <a:pt x="13" y="0"/>
                </a:cubicBezTo>
                <a:cubicBezTo>
                  <a:pt x="9" y="0"/>
                  <a:pt x="5" y="0"/>
                  <a:pt x="1" y="2"/>
                </a:cubicBezTo>
                <a:cubicBezTo>
                  <a:pt x="0" y="2"/>
                  <a:pt x="1" y="3"/>
                  <a:pt x="1" y="3"/>
                </a:cubicBezTo>
                <a:cubicBezTo>
                  <a:pt x="5" y="3"/>
                  <a:pt x="10" y="2"/>
                  <a:pt x="14" y="1"/>
                </a:cubicBezTo>
                <a:cubicBezTo>
                  <a:pt x="18" y="1"/>
                  <a:pt x="22" y="1"/>
                  <a:pt x="27" y="1"/>
                </a:cubicBezTo>
                <a:cubicBezTo>
                  <a:pt x="27" y="1"/>
                  <a:pt x="27" y="1"/>
                  <a:pt x="27" y="1"/>
                </a:cubicBezTo>
                <a:close/>
              </a:path>
            </a:pathLst>
          </a:custGeom>
          <a:solidFill>
            <a:srgbClr val="FFFFFF">
              <a:alpha val="100000"/>
            </a:srgbClr>
          </a:solidFill>
          <a:ln w="9525">
            <a:noFill/>
          </a:ln>
        </p:spPr>
        <p:txBody>
          <a:bodyPr/>
          <a:lstStyle/>
          <a:p>
            <a:endParaRPr lang="zh-CN" altLang="en-US"/>
          </a:p>
        </p:txBody>
      </p:sp>
      <p:sp>
        <p:nvSpPr>
          <p:cNvPr id="24789" name="Freeform 570"/>
          <p:cNvSpPr/>
          <p:nvPr/>
        </p:nvSpPr>
        <p:spPr>
          <a:xfrm>
            <a:off x="1839913" y="3063875"/>
            <a:ext cx="39687" cy="14288"/>
          </a:xfrm>
          <a:custGeom>
            <a:avLst/>
            <a:gdLst>
              <a:gd name="txL" fmla="*/ 0 w 5"/>
              <a:gd name="txT" fmla="*/ 0 h 2"/>
              <a:gd name="txR" fmla="*/ 5 w 5"/>
              <a:gd name="txB" fmla="*/ 2 h 2"/>
            </a:gdLst>
            <a:ahLst/>
            <a:cxnLst>
              <a:cxn ang="0">
                <a:pos x="0" y="2147483646"/>
              </a:cxn>
              <a:cxn ang="0">
                <a:pos x="2147483646" y="2147483646"/>
              </a:cxn>
              <a:cxn ang="0">
                <a:pos x="2147483646" y="0"/>
              </a:cxn>
              <a:cxn ang="0">
                <a:pos x="0" y="0"/>
              </a:cxn>
              <a:cxn ang="0">
                <a:pos x="0" y="2147483646"/>
              </a:cxn>
            </a:cxnLst>
            <a:rect l="txL" t="txT" r="txR" b="txB"/>
            <a:pathLst>
              <a:path w="5" h="2">
                <a:moveTo>
                  <a:pt x="0" y="1"/>
                </a:moveTo>
                <a:cubicBezTo>
                  <a:pt x="2" y="2"/>
                  <a:pt x="4" y="1"/>
                  <a:pt x="5" y="1"/>
                </a:cubicBezTo>
                <a:cubicBezTo>
                  <a:pt x="5" y="1"/>
                  <a:pt x="5" y="0"/>
                  <a:pt x="5" y="0"/>
                </a:cubicBezTo>
                <a:cubicBezTo>
                  <a:pt x="3" y="0"/>
                  <a:pt x="2" y="0"/>
                  <a:pt x="0" y="0"/>
                </a:cubicBezTo>
                <a:cubicBezTo>
                  <a:pt x="0" y="1"/>
                  <a:pt x="0" y="1"/>
                  <a:pt x="0" y="1"/>
                </a:cubicBezTo>
                <a:close/>
              </a:path>
            </a:pathLst>
          </a:custGeom>
          <a:solidFill>
            <a:srgbClr val="FFFFFF">
              <a:alpha val="100000"/>
            </a:srgbClr>
          </a:solidFill>
          <a:ln w="9525">
            <a:noFill/>
          </a:ln>
        </p:spPr>
        <p:txBody>
          <a:bodyPr/>
          <a:lstStyle/>
          <a:p>
            <a:endParaRPr lang="zh-CN" altLang="en-US"/>
          </a:p>
        </p:txBody>
      </p:sp>
      <p:sp>
        <p:nvSpPr>
          <p:cNvPr id="24790" name="Freeform 571"/>
          <p:cNvSpPr/>
          <p:nvPr/>
        </p:nvSpPr>
        <p:spPr>
          <a:xfrm>
            <a:off x="2149475" y="3094038"/>
            <a:ext cx="161925" cy="23812"/>
          </a:xfrm>
          <a:custGeom>
            <a:avLst/>
            <a:gdLst>
              <a:gd name="txL" fmla="*/ 0 w 21"/>
              <a:gd name="txT" fmla="*/ 0 h 3"/>
              <a:gd name="txR" fmla="*/ 21 w 21"/>
              <a:gd name="txB" fmla="*/ 3 h 3"/>
            </a:gdLst>
            <a:ahLst/>
            <a:cxnLst>
              <a:cxn ang="0">
                <a:pos x="0" y="2147483646"/>
              </a:cxn>
              <a:cxn ang="0">
                <a:pos x="0" y="2147483646"/>
              </a:cxn>
              <a:cxn ang="0">
                <a:pos x="2147483646" y="2147483646"/>
              </a:cxn>
              <a:cxn ang="0">
                <a:pos x="2147483646" y="2147483646"/>
              </a:cxn>
              <a:cxn ang="0">
                <a:pos x="2147483646" y="2147483646"/>
              </a:cxn>
              <a:cxn ang="0">
                <a:pos x="2147483646" y="2147483646"/>
              </a:cxn>
              <a:cxn ang="0">
                <a:pos x="0" y="2147483646"/>
              </a:cxn>
            </a:cxnLst>
            <a:rect l="txL" t="txT" r="txR" b="txB"/>
            <a:pathLst>
              <a:path w="21" h="3">
                <a:moveTo>
                  <a:pt x="0" y="1"/>
                </a:moveTo>
                <a:cubicBezTo>
                  <a:pt x="0" y="2"/>
                  <a:pt x="0" y="2"/>
                  <a:pt x="0" y="2"/>
                </a:cubicBezTo>
                <a:cubicBezTo>
                  <a:pt x="3" y="3"/>
                  <a:pt x="6" y="2"/>
                  <a:pt x="10" y="2"/>
                </a:cubicBezTo>
                <a:cubicBezTo>
                  <a:pt x="13" y="2"/>
                  <a:pt x="17" y="2"/>
                  <a:pt x="20" y="1"/>
                </a:cubicBezTo>
                <a:cubicBezTo>
                  <a:pt x="21" y="1"/>
                  <a:pt x="21" y="1"/>
                  <a:pt x="20" y="1"/>
                </a:cubicBezTo>
                <a:cubicBezTo>
                  <a:pt x="17" y="1"/>
                  <a:pt x="13" y="1"/>
                  <a:pt x="9" y="1"/>
                </a:cubicBezTo>
                <a:cubicBezTo>
                  <a:pt x="6" y="1"/>
                  <a:pt x="3" y="0"/>
                  <a:pt x="0" y="1"/>
                </a:cubicBezTo>
                <a:close/>
              </a:path>
            </a:pathLst>
          </a:custGeom>
          <a:solidFill>
            <a:srgbClr val="FFFFFF">
              <a:alpha val="100000"/>
            </a:srgbClr>
          </a:solidFill>
          <a:ln w="9525">
            <a:noFill/>
          </a:ln>
        </p:spPr>
        <p:txBody>
          <a:bodyPr/>
          <a:lstStyle/>
          <a:p>
            <a:endParaRPr lang="zh-CN" altLang="en-US"/>
          </a:p>
        </p:txBody>
      </p:sp>
      <p:sp>
        <p:nvSpPr>
          <p:cNvPr id="24791" name="Freeform 572"/>
          <p:cNvSpPr/>
          <p:nvPr/>
        </p:nvSpPr>
        <p:spPr>
          <a:xfrm>
            <a:off x="1833563" y="3101975"/>
            <a:ext cx="246062" cy="38100"/>
          </a:xfrm>
          <a:custGeom>
            <a:avLst/>
            <a:gdLst>
              <a:gd name="txL" fmla="*/ 0 w 32"/>
              <a:gd name="txT" fmla="*/ 0 h 5"/>
              <a:gd name="txR" fmla="*/ 32 w 32"/>
              <a:gd name="txB" fmla="*/ 5 h 5"/>
            </a:gdLst>
            <a:ahLst/>
            <a:cxnLst>
              <a:cxn ang="0">
                <a:pos x="2147483646" y="2147483646"/>
              </a:cxn>
              <a:cxn ang="0">
                <a:pos x="2147483646" y="2147483646"/>
              </a:cxn>
              <a:cxn ang="0">
                <a:pos x="2147483646" y="2147483646"/>
              </a:cxn>
              <a:cxn ang="0">
                <a:pos x="2147483646" y="2147483646"/>
              </a:cxn>
              <a:cxn ang="0">
                <a:pos x="2147483646" y="2147483646"/>
              </a:cxn>
            </a:cxnLst>
            <a:rect l="txL" t="txT" r="txR" b="txB"/>
            <a:pathLst>
              <a:path w="32" h="5">
                <a:moveTo>
                  <a:pt x="1" y="5"/>
                </a:moveTo>
                <a:cubicBezTo>
                  <a:pt x="11" y="3"/>
                  <a:pt x="21" y="3"/>
                  <a:pt x="31" y="2"/>
                </a:cubicBezTo>
                <a:cubicBezTo>
                  <a:pt x="32" y="2"/>
                  <a:pt x="32" y="1"/>
                  <a:pt x="31" y="1"/>
                </a:cubicBezTo>
                <a:cubicBezTo>
                  <a:pt x="21" y="0"/>
                  <a:pt x="10" y="2"/>
                  <a:pt x="1" y="4"/>
                </a:cubicBezTo>
                <a:cubicBezTo>
                  <a:pt x="0" y="4"/>
                  <a:pt x="0" y="5"/>
                  <a:pt x="1" y="5"/>
                </a:cubicBezTo>
                <a:close/>
              </a:path>
            </a:pathLst>
          </a:custGeom>
          <a:solidFill>
            <a:srgbClr val="FFFFFF">
              <a:alpha val="100000"/>
            </a:srgbClr>
          </a:solidFill>
          <a:ln w="9525">
            <a:noFill/>
          </a:ln>
        </p:spPr>
        <p:txBody>
          <a:bodyPr/>
          <a:lstStyle/>
          <a:p>
            <a:endParaRPr lang="zh-CN" altLang="en-US"/>
          </a:p>
        </p:txBody>
      </p:sp>
      <p:sp>
        <p:nvSpPr>
          <p:cNvPr id="24792" name="Freeform 573"/>
          <p:cNvSpPr>
            <a:spLocks noEditPoints="1"/>
          </p:cNvSpPr>
          <p:nvPr/>
        </p:nvSpPr>
        <p:spPr>
          <a:xfrm>
            <a:off x="1847850" y="3163888"/>
            <a:ext cx="215900" cy="339725"/>
          </a:xfrm>
          <a:custGeom>
            <a:avLst/>
            <a:gdLst>
              <a:gd name="txL" fmla="*/ 0 w 28"/>
              <a:gd name="txT" fmla="*/ 0 h 44"/>
              <a:gd name="txR" fmla="*/ 28 w 28"/>
              <a:gd name="txB" fmla="*/ 44 h 44"/>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28" h="44">
                <a:moveTo>
                  <a:pt x="3" y="25"/>
                </a:moveTo>
                <a:cubicBezTo>
                  <a:pt x="3" y="31"/>
                  <a:pt x="3" y="37"/>
                  <a:pt x="6" y="43"/>
                </a:cubicBezTo>
                <a:cubicBezTo>
                  <a:pt x="6" y="43"/>
                  <a:pt x="6" y="43"/>
                  <a:pt x="6" y="43"/>
                </a:cubicBezTo>
                <a:cubicBezTo>
                  <a:pt x="13" y="44"/>
                  <a:pt x="21" y="41"/>
                  <a:pt x="27" y="40"/>
                </a:cubicBezTo>
                <a:cubicBezTo>
                  <a:pt x="28" y="40"/>
                  <a:pt x="28" y="39"/>
                  <a:pt x="28" y="39"/>
                </a:cubicBezTo>
                <a:cubicBezTo>
                  <a:pt x="28" y="37"/>
                  <a:pt x="28" y="34"/>
                  <a:pt x="28" y="32"/>
                </a:cubicBezTo>
                <a:cubicBezTo>
                  <a:pt x="28" y="32"/>
                  <a:pt x="28" y="31"/>
                  <a:pt x="28" y="31"/>
                </a:cubicBezTo>
                <a:cubicBezTo>
                  <a:pt x="28" y="28"/>
                  <a:pt x="28" y="25"/>
                  <a:pt x="27" y="22"/>
                </a:cubicBezTo>
                <a:cubicBezTo>
                  <a:pt x="27" y="18"/>
                  <a:pt x="27" y="14"/>
                  <a:pt x="26" y="10"/>
                </a:cubicBezTo>
                <a:cubicBezTo>
                  <a:pt x="26" y="10"/>
                  <a:pt x="26" y="10"/>
                  <a:pt x="26" y="9"/>
                </a:cubicBezTo>
                <a:cubicBezTo>
                  <a:pt x="26" y="7"/>
                  <a:pt x="26" y="5"/>
                  <a:pt x="26" y="3"/>
                </a:cubicBezTo>
                <a:cubicBezTo>
                  <a:pt x="27" y="0"/>
                  <a:pt x="23" y="1"/>
                  <a:pt x="24" y="3"/>
                </a:cubicBezTo>
                <a:cubicBezTo>
                  <a:pt x="25" y="5"/>
                  <a:pt x="25" y="7"/>
                  <a:pt x="25" y="9"/>
                </a:cubicBezTo>
                <a:cubicBezTo>
                  <a:pt x="24" y="8"/>
                  <a:pt x="23" y="7"/>
                  <a:pt x="22" y="6"/>
                </a:cubicBezTo>
                <a:cubicBezTo>
                  <a:pt x="21" y="6"/>
                  <a:pt x="20" y="5"/>
                  <a:pt x="20" y="4"/>
                </a:cubicBezTo>
                <a:cubicBezTo>
                  <a:pt x="20" y="4"/>
                  <a:pt x="20" y="3"/>
                  <a:pt x="19" y="2"/>
                </a:cubicBezTo>
                <a:cubicBezTo>
                  <a:pt x="19" y="2"/>
                  <a:pt x="19" y="2"/>
                  <a:pt x="19" y="2"/>
                </a:cubicBezTo>
                <a:cubicBezTo>
                  <a:pt x="18" y="4"/>
                  <a:pt x="19" y="6"/>
                  <a:pt x="20" y="6"/>
                </a:cubicBezTo>
                <a:cubicBezTo>
                  <a:pt x="22" y="8"/>
                  <a:pt x="24" y="9"/>
                  <a:pt x="26" y="10"/>
                </a:cubicBezTo>
                <a:cubicBezTo>
                  <a:pt x="26" y="17"/>
                  <a:pt x="26" y="24"/>
                  <a:pt x="26" y="30"/>
                </a:cubicBezTo>
                <a:cubicBezTo>
                  <a:pt x="26" y="30"/>
                  <a:pt x="26" y="30"/>
                  <a:pt x="26" y="30"/>
                </a:cubicBezTo>
                <a:cubicBezTo>
                  <a:pt x="24" y="31"/>
                  <a:pt x="19" y="30"/>
                  <a:pt x="16" y="30"/>
                </a:cubicBezTo>
                <a:cubicBezTo>
                  <a:pt x="17" y="28"/>
                  <a:pt x="16" y="26"/>
                  <a:pt x="16" y="25"/>
                </a:cubicBezTo>
                <a:cubicBezTo>
                  <a:pt x="16" y="25"/>
                  <a:pt x="16" y="25"/>
                  <a:pt x="16" y="25"/>
                </a:cubicBezTo>
                <a:cubicBezTo>
                  <a:pt x="16" y="25"/>
                  <a:pt x="17" y="25"/>
                  <a:pt x="18" y="24"/>
                </a:cubicBezTo>
                <a:cubicBezTo>
                  <a:pt x="19" y="24"/>
                  <a:pt x="22" y="23"/>
                  <a:pt x="22" y="22"/>
                </a:cubicBezTo>
                <a:cubicBezTo>
                  <a:pt x="23" y="21"/>
                  <a:pt x="22" y="19"/>
                  <a:pt x="22" y="17"/>
                </a:cubicBezTo>
                <a:cubicBezTo>
                  <a:pt x="21" y="15"/>
                  <a:pt x="20" y="14"/>
                  <a:pt x="19" y="11"/>
                </a:cubicBezTo>
                <a:cubicBezTo>
                  <a:pt x="18" y="10"/>
                  <a:pt x="18" y="10"/>
                  <a:pt x="17" y="9"/>
                </a:cubicBezTo>
                <a:cubicBezTo>
                  <a:pt x="16" y="7"/>
                  <a:pt x="14" y="7"/>
                  <a:pt x="12" y="8"/>
                </a:cubicBezTo>
                <a:cubicBezTo>
                  <a:pt x="12" y="8"/>
                  <a:pt x="12" y="8"/>
                  <a:pt x="12" y="8"/>
                </a:cubicBezTo>
                <a:cubicBezTo>
                  <a:pt x="10" y="9"/>
                  <a:pt x="8" y="10"/>
                  <a:pt x="6" y="11"/>
                </a:cubicBezTo>
                <a:cubicBezTo>
                  <a:pt x="6" y="11"/>
                  <a:pt x="6" y="11"/>
                  <a:pt x="6" y="12"/>
                </a:cubicBezTo>
                <a:cubicBezTo>
                  <a:pt x="7" y="15"/>
                  <a:pt x="6" y="18"/>
                  <a:pt x="4" y="21"/>
                </a:cubicBezTo>
                <a:cubicBezTo>
                  <a:pt x="4" y="21"/>
                  <a:pt x="4" y="22"/>
                  <a:pt x="4" y="22"/>
                </a:cubicBezTo>
                <a:cubicBezTo>
                  <a:pt x="7" y="24"/>
                  <a:pt x="10" y="25"/>
                  <a:pt x="13" y="25"/>
                </a:cubicBezTo>
                <a:cubicBezTo>
                  <a:pt x="14" y="26"/>
                  <a:pt x="13" y="29"/>
                  <a:pt x="13" y="30"/>
                </a:cubicBezTo>
                <a:cubicBezTo>
                  <a:pt x="11" y="30"/>
                  <a:pt x="8" y="30"/>
                  <a:pt x="6" y="31"/>
                </a:cubicBezTo>
                <a:cubicBezTo>
                  <a:pt x="6" y="31"/>
                  <a:pt x="6" y="32"/>
                  <a:pt x="6" y="32"/>
                </a:cubicBezTo>
                <a:cubicBezTo>
                  <a:pt x="9" y="32"/>
                  <a:pt x="12" y="32"/>
                  <a:pt x="14" y="31"/>
                </a:cubicBezTo>
                <a:cubicBezTo>
                  <a:pt x="15" y="31"/>
                  <a:pt x="15" y="31"/>
                  <a:pt x="15" y="31"/>
                </a:cubicBezTo>
                <a:cubicBezTo>
                  <a:pt x="15" y="31"/>
                  <a:pt x="15" y="31"/>
                  <a:pt x="15" y="31"/>
                </a:cubicBezTo>
                <a:cubicBezTo>
                  <a:pt x="18" y="31"/>
                  <a:pt x="24" y="31"/>
                  <a:pt x="26" y="33"/>
                </a:cubicBezTo>
                <a:cubicBezTo>
                  <a:pt x="26" y="33"/>
                  <a:pt x="26" y="33"/>
                  <a:pt x="26" y="33"/>
                </a:cubicBezTo>
                <a:cubicBezTo>
                  <a:pt x="26" y="36"/>
                  <a:pt x="25" y="38"/>
                  <a:pt x="21" y="39"/>
                </a:cubicBezTo>
                <a:cubicBezTo>
                  <a:pt x="18" y="40"/>
                  <a:pt x="16" y="40"/>
                  <a:pt x="14" y="41"/>
                </a:cubicBezTo>
                <a:cubicBezTo>
                  <a:pt x="11" y="42"/>
                  <a:pt x="9" y="41"/>
                  <a:pt x="8" y="38"/>
                </a:cubicBezTo>
                <a:cubicBezTo>
                  <a:pt x="4" y="32"/>
                  <a:pt x="2" y="19"/>
                  <a:pt x="2" y="12"/>
                </a:cubicBezTo>
                <a:cubicBezTo>
                  <a:pt x="3" y="5"/>
                  <a:pt x="5" y="4"/>
                  <a:pt x="11" y="3"/>
                </a:cubicBezTo>
                <a:cubicBezTo>
                  <a:pt x="15" y="3"/>
                  <a:pt x="19" y="2"/>
                  <a:pt x="23" y="2"/>
                </a:cubicBezTo>
                <a:cubicBezTo>
                  <a:pt x="24" y="2"/>
                  <a:pt x="24" y="0"/>
                  <a:pt x="23" y="0"/>
                </a:cubicBezTo>
                <a:cubicBezTo>
                  <a:pt x="19" y="1"/>
                  <a:pt x="15" y="1"/>
                  <a:pt x="11" y="2"/>
                </a:cubicBezTo>
                <a:cubicBezTo>
                  <a:pt x="9" y="2"/>
                  <a:pt x="4" y="2"/>
                  <a:pt x="3" y="3"/>
                </a:cubicBezTo>
                <a:cubicBezTo>
                  <a:pt x="0" y="4"/>
                  <a:pt x="1" y="3"/>
                  <a:pt x="0" y="5"/>
                </a:cubicBezTo>
                <a:cubicBezTo>
                  <a:pt x="0" y="7"/>
                  <a:pt x="1" y="10"/>
                  <a:pt x="1" y="12"/>
                </a:cubicBezTo>
                <a:cubicBezTo>
                  <a:pt x="1" y="16"/>
                  <a:pt x="2" y="21"/>
                  <a:pt x="3" y="25"/>
                </a:cubicBezTo>
                <a:close/>
                <a:moveTo>
                  <a:pt x="8" y="15"/>
                </a:moveTo>
                <a:cubicBezTo>
                  <a:pt x="8" y="13"/>
                  <a:pt x="7" y="12"/>
                  <a:pt x="8" y="12"/>
                </a:cubicBezTo>
                <a:cubicBezTo>
                  <a:pt x="8" y="11"/>
                  <a:pt x="9" y="11"/>
                  <a:pt x="10" y="10"/>
                </a:cubicBezTo>
                <a:cubicBezTo>
                  <a:pt x="10" y="10"/>
                  <a:pt x="10" y="11"/>
                  <a:pt x="11" y="10"/>
                </a:cubicBezTo>
                <a:cubicBezTo>
                  <a:pt x="11" y="10"/>
                  <a:pt x="11" y="10"/>
                  <a:pt x="11" y="10"/>
                </a:cubicBezTo>
                <a:cubicBezTo>
                  <a:pt x="12" y="9"/>
                  <a:pt x="12" y="9"/>
                  <a:pt x="13" y="9"/>
                </a:cubicBezTo>
                <a:cubicBezTo>
                  <a:pt x="13" y="9"/>
                  <a:pt x="13" y="9"/>
                  <a:pt x="13" y="9"/>
                </a:cubicBezTo>
                <a:cubicBezTo>
                  <a:pt x="14" y="8"/>
                  <a:pt x="15" y="10"/>
                  <a:pt x="17" y="12"/>
                </a:cubicBezTo>
                <a:cubicBezTo>
                  <a:pt x="18" y="13"/>
                  <a:pt x="18" y="14"/>
                  <a:pt x="18" y="13"/>
                </a:cubicBezTo>
                <a:cubicBezTo>
                  <a:pt x="19" y="15"/>
                  <a:pt x="20" y="16"/>
                  <a:pt x="21" y="18"/>
                </a:cubicBezTo>
                <a:cubicBezTo>
                  <a:pt x="21" y="19"/>
                  <a:pt x="21" y="21"/>
                  <a:pt x="20" y="22"/>
                </a:cubicBezTo>
                <a:cubicBezTo>
                  <a:pt x="19" y="23"/>
                  <a:pt x="17" y="23"/>
                  <a:pt x="15" y="23"/>
                </a:cubicBezTo>
                <a:cubicBezTo>
                  <a:pt x="15" y="23"/>
                  <a:pt x="14" y="22"/>
                  <a:pt x="14" y="22"/>
                </a:cubicBezTo>
                <a:cubicBezTo>
                  <a:pt x="13" y="22"/>
                  <a:pt x="13" y="23"/>
                  <a:pt x="12" y="23"/>
                </a:cubicBezTo>
                <a:cubicBezTo>
                  <a:pt x="10" y="23"/>
                  <a:pt x="8" y="22"/>
                  <a:pt x="6" y="21"/>
                </a:cubicBezTo>
                <a:cubicBezTo>
                  <a:pt x="7" y="19"/>
                  <a:pt x="8" y="17"/>
                  <a:pt x="8" y="15"/>
                </a:cubicBezTo>
                <a:close/>
                <a:moveTo>
                  <a:pt x="15" y="25"/>
                </a:moveTo>
                <a:cubicBezTo>
                  <a:pt x="15" y="25"/>
                  <a:pt x="15" y="25"/>
                  <a:pt x="15" y="25"/>
                </a:cubicBezTo>
                <a:cubicBezTo>
                  <a:pt x="15" y="26"/>
                  <a:pt x="16" y="27"/>
                  <a:pt x="15" y="28"/>
                </a:cubicBezTo>
                <a:cubicBezTo>
                  <a:pt x="15" y="29"/>
                  <a:pt x="15" y="29"/>
                  <a:pt x="15" y="29"/>
                </a:cubicBezTo>
                <a:cubicBezTo>
                  <a:pt x="15" y="29"/>
                  <a:pt x="15" y="29"/>
                  <a:pt x="15" y="29"/>
                </a:cubicBezTo>
                <a:cubicBezTo>
                  <a:pt x="15" y="29"/>
                  <a:pt x="15" y="29"/>
                  <a:pt x="15" y="29"/>
                </a:cubicBezTo>
                <a:cubicBezTo>
                  <a:pt x="15" y="28"/>
                  <a:pt x="14" y="26"/>
                  <a:pt x="14" y="25"/>
                </a:cubicBezTo>
                <a:cubicBezTo>
                  <a:pt x="15" y="25"/>
                  <a:pt x="15" y="25"/>
                  <a:pt x="15" y="25"/>
                </a:cubicBezTo>
                <a:close/>
              </a:path>
            </a:pathLst>
          </a:custGeom>
          <a:solidFill>
            <a:srgbClr val="FFFFFF">
              <a:alpha val="100000"/>
            </a:srgbClr>
          </a:solidFill>
          <a:ln w="9525">
            <a:noFill/>
          </a:ln>
        </p:spPr>
        <p:txBody>
          <a:bodyPr/>
          <a:lstStyle/>
          <a:p>
            <a:endParaRPr lang="zh-CN" altLang="en-US"/>
          </a:p>
        </p:txBody>
      </p:sp>
      <p:sp>
        <p:nvSpPr>
          <p:cNvPr id="24793" name="Freeform 574"/>
          <p:cNvSpPr/>
          <p:nvPr/>
        </p:nvSpPr>
        <p:spPr>
          <a:xfrm>
            <a:off x="1947863" y="3433763"/>
            <a:ext cx="47625" cy="23812"/>
          </a:xfrm>
          <a:custGeom>
            <a:avLst/>
            <a:gdLst>
              <a:gd name="txL" fmla="*/ 0 w 6"/>
              <a:gd name="txT" fmla="*/ 0 h 3"/>
              <a:gd name="txR" fmla="*/ 6 w 6"/>
              <a:gd name="txB" fmla="*/ 3 h 3"/>
            </a:gdLst>
            <a:ahLst/>
            <a:cxnLst>
              <a:cxn ang="0">
                <a:pos x="2147483646" y="2147483646"/>
              </a:cxn>
              <a:cxn ang="0">
                <a:pos x="2147483646" y="2147483646"/>
              </a:cxn>
              <a:cxn ang="0">
                <a:pos x="2147483646" y="0"/>
              </a:cxn>
              <a:cxn ang="0">
                <a:pos x="0" y="2147483646"/>
              </a:cxn>
              <a:cxn ang="0">
                <a:pos x="2147483646" y="2147483646"/>
              </a:cxn>
              <a:cxn ang="0">
                <a:pos x="2147483646" y="2147483646"/>
              </a:cxn>
            </a:cxnLst>
            <a:rect l="txL" t="txT" r="txR" b="txB"/>
            <a:pathLst>
              <a:path w="6" h="3">
                <a:moveTo>
                  <a:pt x="3" y="2"/>
                </a:moveTo>
                <a:cubicBezTo>
                  <a:pt x="2" y="3"/>
                  <a:pt x="4" y="3"/>
                  <a:pt x="5" y="3"/>
                </a:cubicBezTo>
                <a:cubicBezTo>
                  <a:pt x="6" y="2"/>
                  <a:pt x="5" y="1"/>
                  <a:pt x="4" y="0"/>
                </a:cubicBezTo>
                <a:cubicBezTo>
                  <a:pt x="3" y="0"/>
                  <a:pt x="1" y="0"/>
                  <a:pt x="0" y="2"/>
                </a:cubicBezTo>
                <a:cubicBezTo>
                  <a:pt x="0" y="2"/>
                  <a:pt x="1" y="2"/>
                  <a:pt x="1" y="2"/>
                </a:cubicBezTo>
                <a:cubicBezTo>
                  <a:pt x="1" y="2"/>
                  <a:pt x="3" y="1"/>
                  <a:pt x="3" y="2"/>
                </a:cubicBezTo>
                <a:close/>
              </a:path>
            </a:pathLst>
          </a:custGeom>
          <a:solidFill>
            <a:srgbClr val="FFFFFF">
              <a:alpha val="100000"/>
            </a:srgbClr>
          </a:solidFill>
          <a:ln w="9525">
            <a:noFill/>
          </a:ln>
        </p:spPr>
        <p:txBody>
          <a:bodyPr/>
          <a:lstStyle/>
          <a:p>
            <a:endParaRPr lang="zh-CN" altLang="en-US"/>
          </a:p>
        </p:txBody>
      </p:sp>
      <p:sp>
        <p:nvSpPr>
          <p:cNvPr id="24794" name="Freeform 575"/>
          <p:cNvSpPr/>
          <p:nvPr/>
        </p:nvSpPr>
        <p:spPr>
          <a:xfrm>
            <a:off x="1925638" y="3449638"/>
            <a:ext cx="22225" cy="22225"/>
          </a:xfrm>
          <a:custGeom>
            <a:avLst/>
            <a:gdLst>
              <a:gd name="txL" fmla="*/ 0 w 3"/>
              <a:gd name="txT" fmla="*/ 0 h 3"/>
              <a:gd name="txR" fmla="*/ 3 w 3"/>
              <a:gd name="txB" fmla="*/ 3 h 3"/>
            </a:gdLst>
            <a:ahLst/>
            <a:cxnLst>
              <a:cxn ang="0">
                <a:pos x="2147483646" y="2147483646"/>
              </a:cxn>
              <a:cxn ang="0">
                <a:pos x="2147483646" y="2147483646"/>
              </a:cxn>
              <a:cxn ang="0">
                <a:pos x="2147483646" y="0"/>
              </a:cxn>
              <a:cxn ang="0">
                <a:pos x="2147483646" y="0"/>
              </a:cxn>
              <a:cxn ang="0">
                <a:pos x="2147483646" y="0"/>
              </a:cxn>
              <a:cxn ang="0">
                <a:pos x="2147483646" y="0"/>
              </a:cxn>
              <a:cxn ang="0">
                <a:pos x="2147483646" y="0"/>
              </a:cxn>
              <a:cxn ang="0">
                <a:pos x="2147483646" y="2147483646"/>
              </a:cxn>
              <a:cxn ang="0">
                <a:pos x="2147483646" y="2147483646"/>
              </a:cxn>
              <a:cxn ang="0">
                <a:pos x="2147483646" y="2147483646"/>
              </a:cxn>
              <a:cxn ang="0">
                <a:pos x="2147483646" y="2147483646"/>
              </a:cxn>
            </a:cxnLst>
            <a:rect l="txL" t="txT" r="txR" b="txB"/>
            <a:pathLst>
              <a:path w="3" h="3">
                <a:moveTo>
                  <a:pt x="3" y="1"/>
                </a:moveTo>
                <a:cubicBezTo>
                  <a:pt x="3" y="1"/>
                  <a:pt x="3" y="1"/>
                  <a:pt x="3" y="1"/>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2" y="0"/>
                  <a:pt x="2" y="0"/>
                  <a:pt x="2" y="1"/>
                </a:cubicBezTo>
                <a:cubicBezTo>
                  <a:pt x="2" y="1"/>
                  <a:pt x="1" y="1"/>
                  <a:pt x="1" y="2"/>
                </a:cubicBezTo>
                <a:cubicBezTo>
                  <a:pt x="0" y="2"/>
                  <a:pt x="0" y="2"/>
                  <a:pt x="1" y="2"/>
                </a:cubicBezTo>
                <a:cubicBezTo>
                  <a:pt x="2" y="3"/>
                  <a:pt x="2" y="2"/>
                  <a:pt x="3" y="1"/>
                </a:cubicBezTo>
                <a:close/>
              </a:path>
            </a:pathLst>
          </a:custGeom>
          <a:solidFill>
            <a:srgbClr val="FFFFFF">
              <a:alpha val="100000"/>
            </a:srgbClr>
          </a:solidFill>
          <a:ln w="9525">
            <a:noFill/>
          </a:ln>
        </p:spPr>
        <p:txBody>
          <a:bodyPr/>
          <a:lstStyle/>
          <a:p>
            <a:endParaRPr lang="zh-CN" altLang="en-US"/>
          </a:p>
        </p:txBody>
      </p:sp>
      <p:sp>
        <p:nvSpPr>
          <p:cNvPr id="24795" name="Freeform 576"/>
          <p:cNvSpPr/>
          <p:nvPr/>
        </p:nvSpPr>
        <p:spPr>
          <a:xfrm>
            <a:off x="1917700" y="3433763"/>
            <a:ext cx="7938" cy="7937"/>
          </a:xfrm>
          <a:custGeom>
            <a:avLst/>
            <a:gdLst>
              <a:gd name="txL" fmla="*/ 0 w 1"/>
              <a:gd name="txT" fmla="*/ 0 h 1"/>
              <a:gd name="txR" fmla="*/ 1 w 1"/>
              <a:gd name="txB" fmla="*/ 1 h 1"/>
            </a:gdLst>
            <a:ahLst/>
            <a:cxnLst>
              <a:cxn ang="0">
                <a:pos x="2147483646" y="2147483646"/>
              </a:cxn>
              <a:cxn ang="0">
                <a:pos x="2147483646" y="0"/>
              </a:cxn>
              <a:cxn ang="0">
                <a:pos x="0" y="2147483646"/>
              </a:cxn>
              <a:cxn ang="0">
                <a:pos x="2147483646" y="2147483646"/>
              </a:cxn>
              <a:cxn ang="0">
                <a:pos x="2147483646" y="2147483646"/>
              </a:cxn>
            </a:cxnLst>
            <a:rect l="txL" t="txT" r="txR" b="txB"/>
            <a:pathLst>
              <a:path w="1" h="1">
                <a:moveTo>
                  <a:pt x="1" y="1"/>
                </a:moveTo>
                <a:cubicBezTo>
                  <a:pt x="1" y="1"/>
                  <a:pt x="1" y="0"/>
                  <a:pt x="1" y="0"/>
                </a:cubicBezTo>
                <a:cubicBezTo>
                  <a:pt x="1" y="0"/>
                  <a:pt x="0" y="0"/>
                  <a:pt x="0" y="1"/>
                </a:cubicBezTo>
                <a:cubicBezTo>
                  <a:pt x="1" y="1"/>
                  <a:pt x="1" y="1"/>
                  <a:pt x="1" y="1"/>
                </a:cubicBezTo>
                <a:cubicBezTo>
                  <a:pt x="1" y="1"/>
                  <a:pt x="1" y="1"/>
                  <a:pt x="1" y="1"/>
                </a:cubicBezTo>
                <a:close/>
              </a:path>
            </a:pathLst>
          </a:custGeom>
          <a:solidFill>
            <a:srgbClr val="FFFFFF">
              <a:alpha val="100000"/>
            </a:srgbClr>
          </a:solidFill>
          <a:ln w="9525">
            <a:noFill/>
          </a:ln>
        </p:spPr>
        <p:txBody>
          <a:bodyPr/>
          <a:lstStyle/>
          <a:p>
            <a:endParaRPr lang="zh-CN" altLang="en-US"/>
          </a:p>
        </p:txBody>
      </p:sp>
      <p:sp>
        <p:nvSpPr>
          <p:cNvPr id="24796" name="Freeform 577"/>
          <p:cNvSpPr/>
          <p:nvPr/>
        </p:nvSpPr>
        <p:spPr>
          <a:xfrm>
            <a:off x="2001838" y="3417888"/>
            <a:ext cx="15875" cy="7937"/>
          </a:xfrm>
          <a:custGeom>
            <a:avLst/>
            <a:gdLst>
              <a:gd name="txL" fmla="*/ 0 w 2"/>
              <a:gd name="txT" fmla="*/ 0 h 1"/>
              <a:gd name="txR" fmla="*/ 2 w 2"/>
              <a:gd name="txB" fmla="*/ 1 h 1"/>
            </a:gdLst>
            <a:ahLst/>
            <a:cxnLst>
              <a:cxn ang="0">
                <a:pos x="2147483646" y="2147483646"/>
              </a:cxn>
              <a:cxn ang="0">
                <a:pos x="2147483646" y="0"/>
              </a:cxn>
              <a:cxn ang="0">
                <a:pos x="0" y="0"/>
              </a:cxn>
              <a:cxn ang="0">
                <a:pos x="2147483646" y="2147483646"/>
              </a:cxn>
              <a:cxn ang="0">
                <a:pos x="2147483646" y="2147483646"/>
              </a:cxn>
            </a:cxnLst>
            <a:rect l="txL" t="txT" r="txR" b="txB"/>
            <a:pathLst>
              <a:path w="2" h="1">
                <a:moveTo>
                  <a:pt x="1" y="1"/>
                </a:moveTo>
                <a:cubicBezTo>
                  <a:pt x="2" y="1"/>
                  <a:pt x="1" y="0"/>
                  <a:pt x="1" y="0"/>
                </a:cubicBezTo>
                <a:cubicBezTo>
                  <a:pt x="1" y="0"/>
                  <a:pt x="1" y="0"/>
                  <a:pt x="0" y="0"/>
                </a:cubicBezTo>
                <a:cubicBezTo>
                  <a:pt x="0" y="0"/>
                  <a:pt x="0" y="1"/>
                  <a:pt x="1" y="1"/>
                </a:cubicBezTo>
                <a:cubicBezTo>
                  <a:pt x="1" y="1"/>
                  <a:pt x="1" y="1"/>
                  <a:pt x="1" y="1"/>
                </a:cubicBezTo>
                <a:close/>
              </a:path>
            </a:pathLst>
          </a:custGeom>
          <a:solidFill>
            <a:srgbClr val="FFFFFF">
              <a:alpha val="100000"/>
            </a:srgbClr>
          </a:solidFill>
          <a:ln w="9525">
            <a:noFill/>
          </a:ln>
        </p:spPr>
        <p:txBody>
          <a:bodyPr/>
          <a:lstStyle/>
          <a:p>
            <a:endParaRPr lang="zh-CN" altLang="en-US"/>
          </a:p>
        </p:txBody>
      </p:sp>
      <p:sp>
        <p:nvSpPr>
          <p:cNvPr id="24797" name="Freeform 578"/>
          <p:cNvSpPr/>
          <p:nvPr/>
        </p:nvSpPr>
        <p:spPr>
          <a:xfrm>
            <a:off x="2125663" y="3148013"/>
            <a:ext cx="239712" cy="23812"/>
          </a:xfrm>
          <a:custGeom>
            <a:avLst/>
            <a:gdLst>
              <a:gd name="txL" fmla="*/ 0 w 31"/>
              <a:gd name="txT" fmla="*/ 0 h 3"/>
              <a:gd name="txR" fmla="*/ 31 w 31"/>
              <a:gd name="txB" fmla="*/ 3 h 3"/>
            </a:gdLst>
            <a:ahLst/>
            <a:cxnLst>
              <a:cxn ang="0">
                <a:pos x="2147483646" y="0"/>
              </a:cxn>
              <a:cxn ang="0">
                <a:pos x="0" y="2147483646"/>
              </a:cxn>
              <a:cxn ang="0">
                <a:pos x="0" y="2147483646"/>
              </a:cxn>
              <a:cxn ang="0">
                <a:pos x="2147483646" y="2147483646"/>
              </a:cxn>
              <a:cxn ang="0">
                <a:pos x="2147483646" y="0"/>
              </a:cxn>
            </a:cxnLst>
            <a:rect l="txL" t="txT" r="txR" b="txB"/>
            <a:pathLst>
              <a:path w="31" h="3">
                <a:moveTo>
                  <a:pt x="31" y="0"/>
                </a:moveTo>
                <a:cubicBezTo>
                  <a:pt x="21" y="1"/>
                  <a:pt x="10" y="1"/>
                  <a:pt x="0" y="2"/>
                </a:cubicBezTo>
                <a:cubicBezTo>
                  <a:pt x="0" y="2"/>
                  <a:pt x="0" y="3"/>
                  <a:pt x="0" y="3"/>
                </a:cubicBezTo>
                <a:cubicBezTo>
                  <a:pt x="10" y="3"/>
                  <a:pt x="21" y="2"/>
                  <a:pt x="31" y="1"/>
                </a:cubicBezTo>
                <a:cubicBezTo>
                  <a:pt x="31" y="1"/>
                  <a:pt x="31" y="0"/>
                  <a:pt x="31" y="0"/>
                </a:cubicBezTo>
                <a:close/>
              </a:path>
            </a:pathLst>
          </a:custGeom>
          <a:solidFill>
            <a:srgbClr val="FFFFFF">
              <a:alpha val="100000"/>
            </a:srgbClr>
          </a:solidFill>
          <a:ln w="9525">
            <a:noFill/>
          </a:ln>
        </p:spPr>
        <p:txBody>
          <a:bodyPr/>
          <a:lstStyle/>
          <a:p>
            <a:endParaRPr lang="zh-CN" altLang="en-US"/>
          </a:p>
        </p:txBody>
      </p:sp>
      <p:sp>
        <p:nvSpPr>
          <p:cNvPr id="24798" name="Freeform 579"/>
          <p:cNvSpPr/>
          <p:nvPr/>
        </p:nvSpPr>
        <p:spPr>
          <a:xfrm>
            <a:off x="2117725" y="3194050"/>
            <a:ext cx="239713" cy="23813"/>
          </a:xfrm>
          <a:custGeom>
            <a:avLst/>
            <a:gdLst>
              <a:gd name="txL" fmla="*/ 0 w 31"/>
              <a:gd name="txT" fmla="*/ 0 h 3"/>
              <a:gd name="txR" fmla="*/ 31 w 31"/>
              <a:gd name="txB" fmla="*/ 3 h 3"/>
            </a:gdLst>
            <a:ahLst/>
            <a:cxnLst>
              <a:cxn ang="0">
                <a:pos x="0" y="2147483646"/>
              </a:cxn>
              <a:cxn ang="0">
                <a:pos x="2147483646" y="2147483646"/>
              </a:cxn>
              <a:cxn ang="0">
                <a:pos x="2147483646" y="0"/>
              </a:cxn>
              <a:cxn ang="0">
                <a:pos x="0" y="2147483646"/>
              </a:cxn>
              <a:cxn ang="0">
                <a:pos x="0" y="2147483646"/>
              </a:cxn>
            </a:cxnLst>
            <a:rect l="txL" t="txT" r="txR" b="txB"/>
            <a:pathLst>
              <a:path w="31" h="3">
                <a:moveTo>
                  <a:pt x="0" y="3"/>
                </a:moveTo>
                <a:cubicBezTo>
                  <a:pt x="11" y="3"/>
                  <a:pt x="21" y="1"/>
                  <a:pt x="31" y="1"/>
                </a:cubicBezTo>
                <a:cubicBezTo>
                  <a:pt x="31" y="1"/>
                  <a:pt x="31" y="0"/>
                  <a:pt x="31" y="0"/>
                </a:cubicBezTo>
                <a:cubicBezTo>
                  <a:pt x="21" y="0"/>
                  <a:pt x="10" y="0"/>
                  <a:pt x="0" y="3"/>
                </a:cubicBezTo>
                <a:cubicBezTo>
                  <a:pt x="0" y="3"/>
                  <a:pt x="0" y="3"/>
                  <a:pt x="0" y="3"/>
                </a:cubicBezTo>
                <a:close/>
              </a:path>
            </a:pathLst>
          </a:custGeom>
          <a:solidFill>
            <a:srgbClr val="FFFFFF">
              <a:alpha val="100000"/>
            </a:srgbClr>
          </a:solidFill>
          <a:ln w="9525">
            <a:noFill/>
          </a:ln>
        </p:spPr>
        <p:txBody>
          <a:bodyPr/>
          <a:lstStyle/>
          <a:p>
            <a:endParaRPr lang="zh-CN" altLang="en-US"/>
          </a:p>
        </p:txBody>
      </p:sp>
      <p:sp>
        <p:nvSpPr>
          <p:cNvPr id="24799" name="Freeform 580"/>
          <p:cNvSpPr/>
          <p:nvPr/>
        </p:nvSpPr>
        <p:spPr>
          <a:xfrm>
            <a:off x="2117725" y="3217863"/>
            <a:ext cx="239713" cy="30162"/>
          </a:xfrm>
          <a:custGeom>
            <a:avLst/>
            <a:gdLst>
              <a:gd name="txL" fmla="*/ 0 w 31"/>
              <a:gd name="txT" fmla="*/ 0 h 4"/>
              <a:gd name="txR" fmla="*/ 31 w 31"/>
              <a:gd name="txB" fmla="*/ 4 h 4"/>
            </a:gdLst>
            <a:ahLst/>
            <a:cxnLst>
              <a:cxn ang="0">
                <a:pos x="2147483646" y="2147483646"/>
              </a:cxn>
              <a:cxn ang="0">
                <a:pos x="2147483646" y="2147483646"/>
              </a:cxn>
              <a:cxn ang="0">
                <a:pos x="2147483646" y="2147483646"/>
              </a:cxn>
              <a:cxn ang="0">
                <a:pos x="2147483646" y="2147483646"/>
              </a:cxn>
              <a:cxn ang="0">
                <a:pos x="2147483646" y="2147483646"/>
              </a:cxn>
            </a:cxnLst>
            <a:rect l="txL" t="txT" r="txR" b="txB"/>
            <a:pathLst>
              <a:path w="31" h="4">
                <a:moveTo>
                  <a:pt x="1" y="4"/>
                </a:moveTo>
                <a:cubicBezTo>
                  <a:pt x="11" y="2"/>
                  <a:pt x="21" y="2"/>
                  <a:pt x="31" y="2"/>
                </a:cubicBezTo>
                <a:cubicBezTo>
                  <a:pt x="31" y="2"/>
                  <a:pt x="31" y="1"/>
                  <a:pt x="31" y="1"/>
                </a:cubicBezTo>
                <a:cubicBezTo>
                  <a:pt x="21" y="0"/>
                  <a:pt x="10" y="1"/>
                  <a:pt x="1" y="3"/>
                </a:cubicBezTo>
                <a:cubicBezTo>
                  <a:pt x="0" y="3"/>
                  <a:pt x="0" y="4"/>
                  <a:pt x="1" y="4"/>
                </a:cubicBezTo>
                <a:close/>
              </a:path>
            </a:pathLst>
          </a:custGeom>
          <a:solidFill>
            <a:srgbClr val="FFFFFF">
              <a:alpha val="100000"/>
            </a:srgbClr>
          </a:solidFill>
          <a:ln w="9525">
            <a:noFill/>
          </a:ln>
        </p:spPr>
        <p:txBody>
          <a:bodyPr/>
          <a:lstStyle/>
          <a:p>
            <a:endParaRPr lang="zh-CN" altLang="en-US"/>
          </a:p>
        </p:txBody>
      </p:sp>
      <p:sp>
        <p:nvSpPr>
          <p:cNvPr id="24800" name="Freeform 581"/>
          <p:cNvSpPr/>
          <p:nvPr/>
        </p:nvSpPr>
        <p:spPr>
          <a:xfrm>
            <a:off x="2133600" y="3255963"/>
            <a:ext cx="231775" cy="23812"/>
          </a:xfrm>
          <a:custGeom>
            <a:avLst/>
            <a:gdLst>
              <a:gd name="txL" fmla="*/ 0 w 30"/>
              <a:gd name="txT" fmla="*/ 0 h 3"/>
              <a:gd name="txR" fmla="*/ 30 w 30"/>
              <a:gd name="txB" fmla="*/ 3 h 3"/>
            </a:gdLst>
            <a:ahLst/>
            <a:cxnLst>
              <a:cxn ang="0">
                <a:pos x="2147483646" y="0"/>
              </a:cxn>
              <a:cxn ang="0">
                <a:pos x="2147483646" y="2147483646"/>
              </a:cxn>
              <a:cxn ang="0">
                <a:pos x="2147483646" y="2147483646"/>
              </a:cxn>
              <a:cxn ang="0">
                <a:pos x="2147483646" y="2147483646"/>
              </a:cxn>
              <a:cxn ang="0">
                <a:pos x="2147483646" y="0"/>
              </a:cxn>
            </a:cxnLst>
            <a:rect l="txL" t="txT" r="txR" b="txB"/>
            <a:pathLst>
              <a:path w="30" h="3">
                <a:moveTo>
                  <a:pt x="30" y="0"/>
                </a:moveTo>
                <a:cubicBezTo>
                  <a:pt x="20" y="0"/>
                  <a:pt x="10" y="0"/>
                  <a:pt x="1" y="2"/>
                </a:cubicBezTo>
                <a:cubicBezTo>
                  <a:pt x="0" y="2"/>
                  <a:pt x="1" y="3"/>
                  <a:pt x="1" y="3"/>
                </a:cubicBezTo>
                <a:cubicBezTo>
                  <a:pt x="10" y="3"/>
                  <a:pt x="21" y="2"/>
                  <a:pt x="30" y="1"/>
                </a:cubicBezTo>
                <a:cubicBezTo>
                  <a:pt x="30" y="1"/>
                  <a:pt x="30" y="0"/>
                  <a:pt x="30" y="0"/>
                </a:cubicBezTo>
                <a:close/>
              </a:path>
            </a:pathLst>
          </a:custGeom>
          <a:solidFill>
            <a:srgbClr val="FFFFFF">
              <a:alpha val="100000"/>
            </a:srgbClr>
          </a:solidFill>
          <a:ln w="9525">
            <a:noFill/>
          </a:ln>
        </p:spPr>
        <p:txBody>
          <a:bodyPr/>
          <a:lstStyle/>
          <a:p>
            <a:endParaRPr lang="zh-CN" altLang="en-US"/>
          </a:p>
        </p:txBody>
      </p:sp>
      <p:sp>
        <p:nvSpPr>
          <p:cNvPr id="24801" name="Freeform 582"/>
          <p:cNvSpPr/>
          <p:nvPr/>
        </p:nvSpPr>
        <p:spPr>
          <a:xfrm>
            <a:off x="2141538" y="3309938"/>
            <a:ext cx="231775" cy="15875"/>
          </a:xfrm>
          <a:custGeom>
            <a:avLst/>
            <a:gdLst>
              <a:gd name="txL" fmla="*/ 0 w 30"/>
              <a:gd name="txT" fmla="*/ 0 h 2"/>
              <a:gd name="txR" fmla="*/ 30 w 30"/>
              <a:gd name="txB" fmla="*/ 2 h 2"/>
            </a:gdLst>
            <a:ahLst/>
            <a:cxnLst>
              <a:cxn ang="0">
                <a:pos x="2147483646" y="2147483646"/>
              </a:cxn>
              <a:cxn ang="0">
                <a:pos x="2147483646" y="2147483646"/>
              </a:cxn>
              <a:cxn ang="0">
                <a:pos x="2147483646" y="0"/>
              </a:cxn>
              <a:cxn ang="0">
                <a:pos x="2147483646" y="0"/>
              </a:cxn>
              <a:cxn ang="0">
                <a:pos x="2147483646" y="2147483646"/>
              </a:cxn>
            </a:cxnLst>
            <a:rect l="txL" t="txT" r="txR" b="txB"/>
            <a:pathLst>
              <a:path w="30" h="2">
                <a:moveTo>
                  <a:pt x="1" y="1"/>
                </a:moveTo>
                <a:cubicBezTo>
                  <a:pt x="0" y="1"/>
                  <a:pt x="0" y="2"/>
                  <a:pt x="1" y="2"/>
                </a:cubicBezTo>
                <a:cubicBezTo>
                  <a:pt x="10" y="2"/>
                  <a:pt x="20" y="2"/>
                  <a:pt x="30" y="0"/>
                </a:cubicBezTo>
                <a:cubicBezTo>
                  <a:pt x="30" y="0"/>
                  <a:pt x="30" y="0"/>
                  <a:pt x="30" y="0"/>
                </a:cubicBezTo>
                <a:cubicBezTo>
                  <a:pt x="20" y="0"/>
                  <a:pt x="10" y="1"/>
                  <a:pt x="1" y="1"/>
                </a:cubicBezTo>
                <a:close/>
              </a:path>
            </a:pathLst>
          </a:custGeom>
          <a:solidFill>
            <a:srgbClr val="FFFFFF">
              <a:alpha val="100000"/>
            </a:srgbClr>
          </a:solidFill>
          <a:ln w="9525">
            <a:noFill/>
          </a:ln>
        </p:spPr>
        <p:txBody>
          <a:bodyPr/>
          <a:lstStyle/>
          <a:p>
            <a:endParaRPr lang="zh-CN" altLang="en-US"/>
          </a:p>
        </p:txBody>
      </p:sp>
      <p:sp>
        <p:nvSpPr>
          <p:cNvPr id="24802" name="Freeform 583"/>
          <p:cNvSpPr/>
          <p:nvPr/>
        </p:nvSpPr>
        <p:spPr>
          <a:xfrm>
            <a:off x="2141538" y="3341688"/>
            <a:ext cx="223837" cy="22225"/>
          </a:xfrm>
          <a:custGeom>
            <a:avLst/>
            <a:gdLst>
              <a:gd name="txL" fmla="*/ 0 w 29"/>
              <a:gd name="txT" fmla="*/ 0 h 3"/>
              <a:gd name="txR" fmla="*/ 29 w 29"/>
              <a:gd name="txB" fmla="*/ 3 h 3"/>
            </a:gdLst>
            <a:ahLst/>
            <a:cxnLst>
              <a:cxn ang="0">
                <a:pos x="2147483646" y="2147483646"/>
              </a:cxn>
              <a:cxn ang="0">
                <a:pos x="2147483646" y="0"/>
              </a:cxn>
              <a:cxn ang="0">
                <a:pos x="2147483646" y="0"/>
              </a:cxn>
              <a:cxn ang="0">
                <a:pos x="2147483646" y="2147483646"/>
              </a:cxn>
              <a:cxn ang="0">
                <a:pos x="0" y="2147483646"/>
              </a:cxn>
              <a:cxn ang="0">
                <a:pos x="0" y="2147483646"/>
              </a:cxn>
              <a:cxn ang="0">
                <a:pos x="2147483646" y="2147483646"/>
              </a:cxn>
            </a:cxnLst>
            <a:rect l="txL" t="txT" r="txR" b="txB"/>
            <a:pathLst>
              <a:path w="29" h="3">
                <a:moveTo>
                  <a:pt x="17" y="2"/>
                </a:moveTo>
                <a:cubicBezTo>
                  <a:pt x="21" y="1"/>
                  <a:pt x="25" y="2"/>
                  <a:pt x="29" y="0"/>
                </a:cubicBezTo>
                <a:cubicBezTo>
                  <a:pt x="29" y="0"/>
                  <a:pt x="29" y="0"/>
                  <a:pt x="28" y="0"/>
                </a:cubicBezTo>
                <a:cubicBezTo>
                  <a:pt x="24" y="2"/>
                  <a:pt x="17" y="1"/>
                  <a:pt x="12" y="1"/>
                </a:cubicBezTo>
                <a:cubicBezTo>
                  <a:pt x="8" y="1"/>
                  <a:pt x="4" y="1"/>
                  <a:pt x="0" y="1"/>
                </a:cubicBezTo>
                <a:cubicBezTo>
                  <a:pt x="0" y="1"/>
                  <a:pt x="0" y="2"/>
                  <a:pt x="0" y="2"/>
                </a:cubicBezTo>
                <a:cubicBezTo>
                  <a:pt x="6" y="3"/>
                  <a:pt x="12" y="2"/>
                  <a:pt x="17" y="2"/>
                </a:cubicBezTo>
                <a:close/>
              </a:path>
            </a:pathLst>
          </a:custGeom>
          <a:solidFill>
            <a:srgbClr val="FFFFFF">
              <a:alpha val="100000"/>
            </a:srgbClr>
          </a:solidFill>
          <a:ln w="9525">
            <a:noFill/>
          </a:ln>
        </p:spPr>
        <p:txBody>
          <a:bodyPr/>
          <a:lstStyle/>
          <a:p>
            <a:endParaRPr lang="zh-CN" altLang="en-US"/>
          </a:p>
        </p:txBody>
      </p:sp>
      <p:sp>
        <p:nvSpPr>
          <p:cNvPr id="24803" name="Freeform 584"/>
          <p:cNvSpPr/>
          <p:nvPr/>
        </p:nvSpPr>
        <p:spPr>
          <a:xfrm>
            <a:off x="2125663" y="3363913"/>
            <a:ext cx="261937" cy="39687"/>
          </a:xfrm>
          <a:custGeom>
            <a:avLst/>
            <a:gdLst>
              <a:gd name="txL" fmla="*/ 0 w 34"/>
              <a:gd name="txT" fmla="*/ 0 h 5"/>
              <a:gd name="txR" fmla="*/ 34 w 34"/>
              <a:gd name="txB" fmla="*/ 5 h 5"/>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34" h="5">
                <a:moveTo>
                  <a:pt x="32" y="1"/>
                </a:moveTo>
                <a:cubicBezTo>
                  <a:pt x="26" y="2"/>
                  <a:pt x="20" y="1"/>
                  <a:pt x="14" y="2"/>
                </a:cubicBezTo>
                <a:cubicBezTo>
                  <a:pt x="10" y="2"/>
                  <a:pt x="5" y="3"/>
                  <a:pt x="1" y="4"/>
                </a:cubicBezTo>
                <a:cubicBezTo>
                  <a:pt x="0" y="4"/>
                  <a:pt x="0" y="5"/>
                  <a:pt x="1" y="5"/>
                </a:cubicBezTo>
                <a:cubicBezTo>
                  <a:pt x="10" y="4"/>
                  <a:pt x="23" y="0"/>
                  <a:pt x="32" y="3"/>
                </a:cubicBezTo>
                <a:cubicBezTo>
                  <a:pt x="34" y="4"/>
                  <a:pt x="34" y="0"/>
                  <a:pt x="32" y="1"/>
                </a:cubicBezTo>
                <a:close/>
              </a:path>
            </a:pathLst>
          </a:custGeom>
          <a:solidFill>
            <a:srgbClr val="FFFFFF">
              <a:alpha val="100000"/>
            </a:srgbClr>
          </a:solidFill>
          <a:ln w="9525">
            <a:noFill/>
          </a:ln>
        </p:spPr>
        <p:txBody>
          <a:bodyPr/>
          <a:lstStyle/>
          <a:p>
            <a:endParaRPr lang="zh-CN" altLang="en-US"/>
          </a:p>
        </p:txBody>
      </p:sp>
      <p:sp>
        <p:nvSpPr>
          <p:cNvPr id="24804" name="Freeform 585"/>
          <p:cNvSpPr/>
          <p:nvPr/>
        </p:nvSpPr>
        <p:spPr>
          <a:xfrm>
            <a:off x="2133600" y="3409950"/>
            <a:ext cx="246063" cy="31750"/>
          </a:xfrm>
          <a:custGeom>
            <a:avLst/>
            <a:gdLst>
              <a:gd name="txL" fmla="*/ 0 w 32"/>
              <a:gd name="txT" fmla="*/ 0 h 4"/>
              <a:gd name="txR" fmla="*/ 32 w 32"/>
              <a:gd name="txB" fmla="*/ 4 h 4"/>
            </a:gdLst>
            <a:ahLst/>
            <a:cxnLst>
              <a:cxn ang="0">
                <a:pos x="2147483646" y="2147483646"/>
              </a:cxn>
              <a:cxn ang="0">
                <a:pos x="2147483646" y="2147483646"/>
              </a:cxn>
              <a:cxn ang="0">
                <a:pos x="2147483646" y="2147483646"/>
              </a:cxn>
              <a:cxn ang="0">
                <a:pos x="2147483646" y="0"/>
              </a:cxn>
              <a:cxn ang="0">
                <a:pos x="2147483646" y="2147483646"/>
              </a:cxn>
            </a:cxnLst>
            <a:rect l="txL" t="txT" r="txR" b="txB"/>
            <a:pathLst>
              <a:path w="32" h="4">
                <a:moveTo>
                  <a:pt x="1" y="2"/>
                </a:moveTo>
                <a:cubicBezTo>
                  <a:pt x="0" y="3"/>
                  <a:pt x="0" y="4"/>
                  <a:pt x="1" y="4"/>
                </a:cubicBezTo>
                <a:cubicBezTo>
                  <a:pt x="11" y="2"/>
                  <a:pt x="22" y="2"/>
                  <a:pt x="32" y="1"/>
                </a:cubicBezTo>
                <a:cubicBezTo>
                  <a:pt x="32" y="1"/>
                  <a:pt x="32" y="0"/>
                  <a:pt x="32" y="0"/>
                </a:cubicBezTo>
                <a:cubicBezTo>
                  <a:pt x="22" y="0"/>
                  <a:pt x="11" y="1"/>
                  <a:pt x="1" y="2"/>
                </a:cubicBezTo>
                <a:close/>
              </a:path>
            </a:pathLst>
          </a:custGeom>
          <a:solidFill>
            <a:srgbClr val="FFFFFF">
              <a:alpha val="100000"/>
            </a:srgbClr>
          </a:solidFill>
          <a:ln w="9525">
            <a:noFill/>
          </a:ln>
        </p:spPr>
        <p:txBody>
          <a:bodyPr/>
          <a:lstStyle/>
          <a:p>
            <a:endParaRPr lang="zh-CN" altLang="en-US"/>
          </a:p>
        </p:txBody>
      </p:sp>
      <p:sp>
        <p:nvSpPr>
          <p:cNvPr id="24805" name="Freeform 586"/>
          <p:cNvSpPr/>
          <p:nvPr/>
        </p:nvSpPr>
        <p:spPr>
          <a:xfrm>
            <a:off x="1925638" y="3479800"/>
            <a:ext cx="461962" cy="46038"/>
          </a:xfrm>
          <a:custGeom>
            <a:avLst/>
            <a:gdLst>
              <a:gd name="txL" fmla="*/ 0 w 60"/>
              <a:gd name="txT" fmla="*/ 0 h 6"/>
              <a:gd name="txR" fmla="*/ 60 w 60"/>
              <a:gd name="txB" fmla="*/ 6 h 6"/>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60" h="6">
                <a:moveTo>
                  <a:pt x="1" y="6"/>
                </a:moveTo>
                <a:cubicBezTo>
                  <a:pt x="21" y="6"/>
                  <a:pt x="40" y="1"/>
                  <a:pt x="60" y="1"/>
                </a:cubicBezTo>
                <a:cubicBezTo>
                  <a:pt x="60" y="1"/>
                  <a:pt x="60" y="1"/>
                  <a:pt x="60" y="1"/>
                </a:cubicBezTo>
                <a:cubicBezTo>
                  <a:pt x="50" y="0"/>
                  <a:pt x="40" y="2"/>
                  <a:pt x="30" y="3"/>
                </a:cubicBezTo>
                <a:cubicBezTo>
                  <a:pt x="20" y="4"/>
                  <a:pt x="11" y="5"/>
                  <a:pt x="1" y="5"/>
                </a:cubicBezTo>
                <a:cubicBezTo>
                  <a:pt x="0" y="5"/>
                  <a:pt x="0" y="6"/>
                  <a:pt x="1" y="6"/>
                </a:cubicBezTo>
                <a:close/>
              </a:path>
            </a:pathLst>
          </a:custGeom>
          <a:solidFill>
            <a:srgbClr val="FFFFFF">
              <a:alpha val="100000"/>
            </a:srgbClr>
          </a:solidFill>
          <a:ln w="9525">
            <a:noFill/>
          </a:ln>
        </p:spPr>
        <p:txBody>
          <a:bodyPr/>
          <a:lstStyle/>
          <a:p>
            <a:endParaRPr lang="zh-CN" altLang="en-US"/>
          </a:p>
        </p:txBody>
      </p:sp>
      <p:sp>
        <p:nvSpPr>
          <p:cNvPr id="24806" name="Freeform 587"/>
          <p:cNvSpPr/>
          <p:nvPr/>
        </p:nvSpPr>
        <p:spPr>
          <a:xfrm>
            <a:off x="1941513" y="3517900"/>
            <a:ext cx="477837" cy="47625"/>
          </a:xfrm>
          <a:custGeom>
            <a:avLst/>
            <a:gdLst>
              <a:gd name="txL" fmla="*/ 0 w 62"/>
              <a:gd name="txT" fmla="*/ 0 h 6"/>
              <a:gd name="txR" fmla="*/ 62 w 62"/>
              <a:gd name="txB" fmla="*/ 6 h 6"/>
            </a:gdLst>
            <a:ahLst/>
            <a:cxnLst>
              <a:cxn ang="0">
                <a:pos x="2147483646" y="0"/>
              </a:cxn>
              <a:cxn ang="0">
                <a:pos x="2147483646" y="2147483646"/>
              </a:cxn>
              <a:cxn ang="0">
                <a:pos x="2147483646" y="2147483646"/>
              </a:cxn>
              <a:cxn ang="0">
                <a:pos x="2147483646" y="0"/>
              </a:cxn>
              <a:cxn ang="0">
                <a:pos x="2147483646" y="0"/>
              </a:cxn>
            </a:cxnLst>
            <a:rect l="txL" t="txT" r="txR" b="txB"/>
            <a:pathLst>
              <a:path w="62" h="6">
                <a:moveTo>
                  <a:pt x="62" y="0"/>
                </a:moveTo>
                <a:cubicBezTo>
                  <a:pt x="42" y="0"/>
                  <a:pt x="21" y="2"/>
                  <a:pt x="1" y="4"/>
                </a:cubicBezTo>
                <a:cubicBezTo>
                  <a:pt x="0" y="4"/>
                  <a:pt x="0" y="6"/>
                  <a:pt x="1" y="5"/>
                </a:cubicBezTo>
                <a:cubicBezTo>
                  <a:pt x="21" y="4"/>
                  <a:pt x="42" y="3"/>
                  <a:pt x="62" y="0"/>
                </a:cubicBezTo>
                <a:cubicBezTo>
                  <a:pt x="62" y="0"/>
                  <a:pt x="62" y="0"/>
                  <a:pt x="62" y="0"/>
                </a:cubicBezTo>
                <a:close/>
              </a:path>
            </a:pathLst>
          </a:custGeom>
          <a:solidFill>
            <a:srgbClr val="FFFFFF">
              <a:alpha val="100000"/>
            </a:srgbClr>
          </a:solidFill>
          <a:ln w="9525">
            <a:noFill/>
          </a:ln>
        </p:spPr>
        <p:txBody>
          <a:bodyPr/>
          <a:lstStyle/>
          <a:p>
            <a:endParaRPr lang="zh-CN" altLang="en-US"/>
          </a:p>
        </p:txBody>
      </p:sp>
      <p:sp>
        <p:nvSpPr>
          <p:cNvPr id="24807" name="Freeform 588"/>
          <p:cNvSpPr/>
          <p:nvPr/>
        </p:nvSpPr>
        <p:spPr>
          <a:xfrm>
            <a:off x="1947863" y="3549650"/>
            <a:ext cx="463550" cy="61913"/>
          </a:xfrm>
          <a:custGeom>
            <a:avLst/>
            <a:gdLst>
              <a:gd name="txL" fmla="*/ 0 w 60"/>
              <a:gd name="txT" fmla="*/ 0 h 8"/>
              <a:gd name="txR" fmla="*/ 60 w 60"/>
              <a:gd name="txB" fmla="*/ 8 h 8"/>
            </a:gdLst>
            <a:ahLst/>
            <a:cxnLst>
              <a:cxn ang="0">
                <a:pos x="2147483646" y="2147483646"/>
              </a:cxn>
              <a:cxn ang="0">
                <a:pos x="2147483646" y="2147483646"/>
              </a:cxn>
              <a:cxn ang="0">
                <a:pos x="2147483646" y="2147483646"/>
              </a:cxn>
              <a:cxn ang="0">
                <a:pos x="2147483646" y="0"/>
              </a:cxn>
              <a:cxn ang="0">
                <a:pos x="2147483646" y="2147483646"/>
              </a:cxn>
              <a:cxn ang="0">
                <a:pos x="0" y="2147483646"/>
              </a:cxn>
              <a:cxn ang="0">
                <a:pos x="0" y="2147483646"/>
              </a:cxn>
              <a:cxn ang="0">
                <a:pos x="0" y="2147483646"/>
              </a:cxn>
              <a:cxn ang="0">
                <a:pos x="2147483646" y="2147483646"/>
              </a:cxn>
              <a:cxn ang="0">
                <a:pos x="2147483646" y="2147483646"/>
              </a:cxn>
              <a:cxn ang="0">
                <a:pos x="2147483646" y="2147483646"/>
              </a:cxn>
              <a:cxn ang="0">
                <a:pos x="2147483646" y="2147483646"/>
              </a:cxn>
            </a:cxnLst>
            <a:rect l="txL" t="txT" r="txR" b="txB"/>
            <a:pathLst>
              <a:path w="60" h="8">
                <a:moveTo>
                  <a:pt x="20" y="6"/>
                </a:moveTo>
                <a:cubicBezTo>
                  <a:pt x="24" y="6"/>
                  <a:pt x="29" y="5"/>
                  <a:pt x="33" y="5"/>
                </a:cubicBezTo>
                <a:cubicBezTo>
                  <a:pt x="42" y="4"/>
                  <a:pt x="51" y="3"/>
                  <a:pt x="60" y="1"/>
                </a:cubicBezTo>
                <a:cubicBezTo>
                  <a:pt x="60" y="1"/>
                  <a:pt x="60" y="0"/>
                  <a:pt x="60" y="0"/>
                </a:cubicBezTo>
                <a:cubicBezTo>
                  <a:pt x="48" y="1"/>
                  <a:pt x="36" y="3"/>
                  <a:pt x="24" y="4"/>
                </a:cubicBezTo>
                <a:cubicBezTo>
                  <a:pt x="17" y="5"/>
                  <a:pt x="8" y="3"/>
                  <a:pt x="0" y="4"/>
                </a:cubicBezTo>
                <a:cubicBezTo>
                  <a:pt x="0" y="5"/>
                  <a:pt x="0" y="5"/>
                  <a:pt x="0" y="5"/>
                </a:cubicBezTo>
                <a:cubicBezTo>
                  <a:pt x="0" y="6"/>
                  <a:pt x="0" y="6"/>
                  <a:pt x="0" y="6"/>
                </a:cubicBezTo>
                <a:cubicBezTo>
                  <a:pt x="0" y="6"/>
                  <a:pt x="0" y="6"/>
                  <a:pt x="1" y="6"/>
                </a:cubicBezTo>
                <a:cubicBezTo>
                  <a:pt x="1" y="6"/>
                  <a:pt x="1" y="6"/>
                  <a:pt x="1" y="6"/>
                </a:cubicBezTo>
                <a:cubicBezTo>
                  <a:pt x="1" y="6"/>
                  <a:pt x="1" y="6"/>
                  <a:pt x="1" y="6"/>
                </a:cubicBezTo>
                <a:cubicBezTo>
                  <a:pt x="4" y="8"/>
                  <a:pt x="17" y="6"/>
                  <a:pt x="20" y="6"/>
                </a:cubicBezTo>
                <a:close/>
              </a:path>
            </a:pathLst>
          </a:custGeom>
          <a:solidFill>
            <a:srgbClr val="FFFFFF">
              <a:alpha val="100000"/>
            </a:srgbClr>
          </a:solidFill>
          <a:ln w="9525">
            <a:noFill/>
          </a:ln>
        </p:spPr>
        <p:txBody>
          <a:bodyPr/>
          <a:lstStyle/>
          <a:p>
            <a:endParaRPr lang="zh-CN" altLang="en-US"/>
          </a:p>
        </p:txBody>
      </p:sp>
      <p:sp>
        <p:nvSpPr>
          <p:cNvPr id="24808" name="Freeform 589"/>
          <p:cNvSpPr/>
          <p:nvPr/>
        </p:nvSpPr>
        <p:spPr>
          <a:xfrm>
            <a:off x="1933575" y="3595688"/>
            <a:ext cx="493713" cy="53975"/>
          </a:xfrm>
          <a:custGeom>
            <a:avLst/>
            <a:gdLst>
              <a:gd name="txL" fmla="*/ 0 w 64"/>
              <a:gd name="txT" fmla="*/ 0 h 7"/>
              <a:gd name="txR" fmla="*/ 64 w 64"/>
              <a:gd name="txB" fmla="*/ 7 h 7"/>
            </a:gdLst>
            <a:ahLst/>
            <a:cxnLst>
              <a:cxn ang="0">
                <a:pos x="2147483646" y="0"/>
              </a:cxn>
              <a:cxn ang="0">
                <a:pos x="0" y="2147483646"/>
              </a:cxn>
              <a:cxn ang="0">
                <a:pos x="0" y="2147483646"/>
              </a:cxn>
              <a:cxn ang="0">
                <a:pos x="2147483646" y="0"/>
              </a:cxn>
              <a:cxn ang="0">
                <a:pos x="2147483646" y="0"/>
              </a:cxn>
            </a:cxnLst>
            <a:rect l="txL" t="txT" r="txR" b="txB"/>
            <a:pathLst>
              <a:path w="64" h="7">
                <a:moveTo>
                  <a:pt x="64" y="0"/>
                </a:moveTo>
                <a:cubicBezTo>
                  <a:pt x="43" y="2"/>
                  <a:pt x="21" y="1"/>
                  <a:pt x="0" y="6"/>
                </a:cubicBezTo>
                <a:cubicBezTo>
                  <a:pt x="0" y="6"/>
                  <a:pt x="0" y="7"/>
                  <a:pt x="0" y="7"/>
                </a:cubicBezTo>
                <a:cubicBezTo>
                  <a:pt x="21" y="4"/>
                  <a:pt x="43" y="4"/>
                  <a:pt x="64" y="0"/>
                </a:cubicBezTo>
                <a:cubicBezTo>
                  <a:pt x="64" y="0"/>
                  <a:pt x="64" y="0"/>
                  <a:pt x="64" y="0"/>
                </a:cubicBezTo>
                <a:close/>
              </a:path>
            </a:pathLst>
          </a:custGeom>
          <a:solidFill>
            <a:srgbClr val="FFFFFF">
              <a:alpha val="100000"/>
            </a:srgbClr>
          </a:solidFill>
          <a:ln w="9525">
            <a:noFill/>
          </a:ln>
        </p:spPr>
        <p:txBody>
          <a:bodyPr/>
          <a:lstStyle/>
          <a:p>
            <a:endParaRPr lang="zh-CN" altLang="en-US"/>
          </a:p>
        </p:txBody>
      </p:sp>
      <p:sp>
        <p:nvSpPr>
          <p:cNvPr id="24809" name="Freeform 590"/>
          <p:cNvSpPr/>
          <p:nvPr/>
        </p:nvSpPr>
        <p:spPr>
          <a:xfrm>
            <a:off x="1933575" y="3633788"/>
            <a:ext cx="485775" cy="46037"/>
          </a:xfrm>
          <a:custGeom>
            <a:avLst/>
            <a:gdLst>
              <a:gd name="txL" fmla="*/ 0 w 63"/>
              <a:gd name="txT" fmla="*/ 0 h 6"/>
              <a:gd name="txR" fmla="*/ 63 w 63"/>
              <a:gd name="txB" fmla="*/ 6 h 6"/>
            </a:gdLst>
            <a:ahLst/>
            <a:cxnLst>
              <a:cxn ang="0">
                <a:pos x="2147483646" y="0"/>
              </a:cxn>
              <a:cxn ang="0">
                <a:pos x="2147483646" y="2147483646"/>
              </a:cxn>
              <a:cxn ang="0">
                <a:pos x="2147483646" y="2147483646"/>
              </a:cxn>
              <a:cxn ang="0">
                <a:pos x="2147483646" y="2147483646"/>
              </a:cxn>
              <a:cxn ang="0">
                <a:pos x="2147483646" y="2147483646"/>
              </a:cxn>
              <a:cxn ang="0">
                <a:pos x="2147483646" y="0"/>
              </a:cxn>
            </a:cxnLst>
            <a:rect l="txL" t="txT" r="txR" b="txB"/>
            <a:pathLst>
              <a:path w="63" h="6">
                <a:moveTo>
                  <a:pt x="62" y="0"/>
                </a:moveTo>
                <a:cubicBezTo>
                  <a:pt x="51" y="1"/>
                  <a:pt x="40" y="2"/>
                  <a:pt x="28" y="3"/>
                </a:cubicBezTo>
                <a:cubicBezTo>
                  <a:pt x="19" y="3"/>
                  <a:pt x="10" y="2"/>
                  <a:pt x="1" y="5"/>
                </a:cubicBezTo>
                <a:cubicBezTo>
                  <a:pt x="0" y="5"/>
                  <a:pt x="0" y="6"/>
                  <a:pt x="1" y="6"/>
                </a:cubicBezTo>
                <a:cubicBezTo>
                  <a:pt x="21" y="1"/>
                  <a:pt x="42" y="4"/>
                  <a:pt x="62" y="1"/>
                </a:cubicBezTo>
                <a:cubicBezTo>
                  <a:pt x="63" y="1"/>
                  <a:pt x="63" y="0"/>
                  <a:pt x="62" y="0"/>
                </a:cubicBezTo>
                <a:close/>
              </a:path>
            </a:pathLst>
          </a:custGeom>
          <a:solidFill>
            <a:srgbClr val="FFFFFF">
              <a:alpha val="100000"/>
            </a:srgbClr>
          </a:solidFill>
          <a:ln w="9525">
            <a:noFill/>
          </a:ln>
        </p:spPr>
        <p:txBody>
          <a:bodyPr/>
          <a:lstStyle/>
          <a:p>
            <a:endParaRPr lang="zh-CN" altLang="en-US"/>
          </a:p>
        </p:txBody>
      </p:sp>
      <p:sp>
        <p:nvSpPr>
          <p:cNvPr id="24810" name="Freeform 591"/>
          <p:cNvSpPr/>
          <p:nvPr/>
        </p:nvSpPr>
        <p:spPr>
          <a:xfrm>
            <a:off x="1941513" y="3673475"/>
            <a:ext cx="469900" cy="60325"/>
          </a:xfrm>
          <a:custGeom>
            <a:avLst/>
            <a:gdLst>
              <a:gd name="txL" fmla="*/ 0 w 61"/>
              <a:gd name="txT" fmla="*/ 0 h 8"/>
              <a:gd name="txR" fmla="*/ 61 w 61"/>
              <a:gd name="txB" fmla="*/ 8 h 8"/>
            </a:gdLst>
            <a:ahLst/>
            <a:cxnLst>
              <a:cxn ang="0">
                <a:pos x="2147483646" y="2147483646"/>
              </a:cxn>
              <a:cxn ang="0">
                <a:pos x="0" y="2147483646"/>
              </a:cxn>
              <a:cxn ang="0">
                <a:pos x="0" y="2147483646"/>
              </a:cxn>
              <a:cxn ang="0">
                <a:pos x="2147483646" y="2147483646"/>
              </a:cxn>
              <a:cxn ang="0">
                <a:pos x="2147483646" y="2147483646"/>
              </a:cxn>
              <a:cxn ang="0">
                <a:pos x="2147483646" y="0"/>
              </a:cxn>
              <a:cxn ang="0">
                <a:pos x="2147483646" y="2147483646"/>
              </a:cxn>
            </a:cxnLst>
            <a:rect l="txL" t="txT" r="txR" b="txB"/>
            <a:pathLst>
              <a:path w="61" h="8">
                <a:moveTo>
                  <a:pt x="26" y="3"/>
                </a:moveTo>
                <a:cubicBezTo>
                  <a:pt x="19" y="3"/>
                  <a:pt x="6" y="2"/>
                  <a:pt x="0" y="5"/>
                </a:cubicBezTo>
                <a:cubicBezTo>
                  <a:pt x="0" y="5"/>
                  <a:pt x="0" y="6"/>
                  <a:pt x="0" y="6"/>
                </a:cubicBezTo>
                <a:cubicBezTo>
                  <a:pt x="6" y="8"/>
                  <a:pt x="19" y="5"/>
                  <a:pt x="26" y="4"/>
                </a:cubicBezTo>
                <a:cubicBezTo>
                  <a:pt x="38" y="4"/>
                  <a:pt x="49" y="2"/>
                  <a:pt x="60" y="1"/>
                </a:cubicBezTo>
                <a:cubicBezTo>
                  <a:pt x="61" y="1"/>
                  <a:pt x="61" y="0"/>
                  <a:pt x="60" y="0"/>
                </a:cubicBezTo>
                <a:cubicBezTo>
                  <a:pt x="49" y="1"/>
                  <a:pt x="37" y="2"/>
                  <a:pt x="26" y="3"/>
                </a:cubicBezTo>
                <a:close/>
              </a:path>
            </a:pathLst>
          </a:custGeom>
          <a:solidFill>
            <a:srgbClr val="FFFFFF">
              <a:alpha val="100000"/>
            </a:srgbClr>
          </a:solidFill>
          <a:ln w="9525">
            <a:noFill/>
          </a:ln>
        </p:spPr>
        <p:txBody>
          <a:bodyPr/>
          <a:lstStyle/>
          <a:p>
            <a:endParaRPr lang="zh-CN" altLang="en-US"/>
          </a:p>
        </p:txBody>
      </p:sp>
      <p:sp>
        <p:nvSpPr>
          <p:cNvPr id="24811" name="Freeform 592"/>
          <p:cNvSpPr/>
          <p:nvPr/>
        </p:nvSpPr>
        <p:spPr>
          <a:xfrm>
            <a:off x="1933575" y="3719513"/>
            <a:ext cx="493713" cy="53975"/>
          </a:xfrm>
          <a:custGeom>
            <a:avLst/>
            <a:gdLst>
              <a:gd name="txL" fmla="*/ 0 w 64"/>
              <a:gd name="txT" fmla="*/ 0 h 7"/>
              <a:gd name="txR" fmla="*/ 64 w 64"/>
              <a:gd name="txB" fmla="*/ 7 h 7"/>
            </a:gdLst>
            <a:ahLst/>
            <a:cxnLst>
              <a:cxn ang="0">
                <a:pos x="2147483646" y="0"/>
              </a:cxn>
              <a:cxn ang="0">
                <a:pos x="2147483646" y="2147483646"/>
              </a:cxn>
              <a:cxn ang="0">
                <a:pos x="2147483646" y="2147483646"/>
              </a:cxn>
              <a:cxn ang="0">
                <a:pos x="2147483646" y="2147483646"/>
              </a:cxn>
              <a:cxn ang="0">
                <a:pos x="2147483646" y="0"/>
              </a:cxn>
            </a:cxnLst>
            <a:rect l="txL" t="txT" r="txR" b="txB"/>
            <a:pathLst>
              <a:path w="64" h="7">
                <a:moveTo>
                  <a:pt x="63" y="0"/>
                </a:moveTo>
                <a:cubicBezTo>
                  <a:pt x="42" y="1"/>
                  <a:pt x="22" y="4"/>
                  <a:pt x="1" y="5"/>
                </a:cubicBezTo>
                <a:cubicBezTo>
                  <a:pt x="0" y="6"/>
                  <a:pt x="1" y="7"/>
                  <a:pt x="2" y="7"/>
                </a:cubicBezTo>
                <a:cubicBezTo>
                  <a:pt x="22" y="5"/>
                  <a:pt x="43" y="4"/>
                  <a:pt x="63" y="1"/>
                </a:cubicBezTo>
                <a:cubicBezTo>
                  <a:pt x="64" y="1"/>
                  <a:pt x="64" y="0"/>
                  <a:pt x="63" y="0"/>
                </a:cubicBezTo>
                <a:close/>
              </a:path>
            </a:pathLst>
          </a:custGeom>
          <a:solidFill>
            <a:srgbClr val="FFFFFF">
              <a:alpha val="100000"/>
            </a:srgbClr>
          </a:solidFill>
          <a:ln w="9525">
            <a:noFill/>
          </a:ln>
        </p:spPr>
        <p:txBody>
          <a:bodyPr/>
          <a:lstStyle/>
          <a:p>
            <a:endParaRPr lang="zh-CN" altLang="en-US"/>
          </a:p>
        </p:txBody>
      </p:sp>
      <p:sp>
        <p:nvSpPr>
          <p:cNvPr id="24812" name="Freeform 593"/>
          <p:cNvSpPr/>
          <p:nvPr/>
        </p:nvSpPr>
        <p:spPr>
          <a:xfrm>
            <a:off x="2179638" y="3765550"/>
            <a:ext cx="239712" cy="46038"/>
          </a:xfrm>
          <a:custGeom>
            <a:avLst/>
            <a:gdLst>
              <a:gd name="txL" fmla="*/ 0 w 31"/>
              <a:gd name="txT" fmla="*/ 0 h 6"/>
              <a:gd name="txR" fmla="*/ 31 w 31"/>
              <a:gd name="txB" fmla="*/ 6 h 6"/>
            </a:gdLst>
            <a:ahLst/>
            <a:cxnLst>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Lst>
            <a:rect l="txL" t="txT" r="txR" b="txB"/>
            <a:pathLst>
              <a:path w="31" h="6">
                <a:moveTo>
                  <a:pt x="28" y="1"/>
                </a:moveTo>
                <a:cubicBezTo>
                  <a:pt x="24" y="3"/>
                  <a:pt x="18" y="2"/>
                  <a:pt x="14" y="2"/>
                </a:cubicBezTo>
                <a:cubicBezTo>
                  <a:pt x="9" y="3"/>
                  <a:pt x="5" y="3"/>
                  <a:pt x="0" y="4"/>
                </a:cubicBezTo>
                <a:cubicBezTo>
                  <a:pt x="0" y="4"/>
                  <a:pt x="0" y="6"/>
                  <a:pt x="1" y="5"/>
                </a:cubicBezTo>
                <a:cubicBezTo>
                  <a:pt x="5" y="5"/>
                  <a:pt x="9" y="4"/>
                  <a:pt x="14" y="3"/>
                </a:cubicBezTo>
                <a:cubicBezTo>
                  <a:pt x="18" y="3"/>
                  <a:pt x="24" y="2"/>
                  <a:pt x="28" y="3"/>
                </a:cubicBezTo>
                <a:cubicBezTo>
                  <a:pt x="31" y="4"/>
                  <a:pt x="31" y="0"/>
                  <a:pt x="28" y="1"/>
                </a:cubicBezTo>
                <a:close/>
              </a:path>
            </a:pathLst>
          </a:custGeom>
          <a:solidFill>
            <a:srgbClr val="FFFFFF">
              <a:alpha val="100000"/>
            </a:srgbClr>
          </a:solidFill>
          <a:ln w="9525">
            <a:noFill/>
          </a:ln>
        </p:spPr>
        <p:txBody>
          <a:bodyPr/>
          <a:lstStyle/>
          <a:p>
            <a:endParaRPr lang="zh-CN" altLang="en-US"/>
          </a:p>
        </p:txBody>
      </p:sp>
      <p:sp>
        <p:nvSpPr>
          <p:cNvPr id="24813" name="Freeform 595"/>
          <p:cNvSpPr>
            <a:spLocks noEditPoints="1"/>
          </p:cNvSpPr>
          <p:nvPr/>
        </p:nvSpPr>
        <p:spPr>
          <a:xfrm>
            <a:off x="9821863" y="1266825"/>
            <a:ext cx="1111250" cy="1079500"/>
          </a:xfrm>
          <a:custGeom>
            <a:avLst/>
            <a:gdLst>
              <a:gd name="txL" fmla="*/ 0 w 144"/>
              <a:gd name="txT" fmla="*/ 0 h 140"/>
              <a:gd name="txR" fmla="*/ 144 w 144"/>
              <a:gd name="txB" fmla="*/ 140 h 140"/>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44" h="140">
                <a:moveTo>
                  <a:pt x="119" y="27"/>
                </a:moveTo>
                <a:cubicBezTo>
                  <a:pt x="95" y="2"/>
                  <a:pt x="50" y="0"/>
                  <a:pt x="25" y="25"/>
                </a:cubicBezTo>
                <a:cubicBezTo>
                  <a:pt x="2" y="49"/>
                  <a:pt x="0" y="91"/>
                  <a:pt x="24" y="115"/>
                </a:cubicBezTo>
                <a:cubicBezTo>
                  <a:pt x="50" y="140"/>
                  <a:pt x="88" y="140"/>
                  <a:pt x="115" y="118"/>
                </a:cubicBezTo>
                <a:cubicBezTo>
                  <a:pt x="140" y="93"/>
                  <a:pt x="144" y="54"/>
                  <a:pt x="119" y="27"/>
                </a:cubicBezTo>
                <a:close/>
                <a:moveTo>
                  <a:pt x="132" y="66"/>
                </a:moveTo>
                <a:cubicBezTo>
                  <a:pt x="120" y="66"/>
                  <a:pt x="109" y="60"/>
                  <a:pt x="97" y="63"/>
                </a:cubicBezTo>
                <a:cubicBezTo>
                  <a:pt x="89" y="65"/>
                  <a:pt x="83" y="69"/>
                  <a:pt x="77" y="74"/>
                </a:cubicBezTo>
                <a:cubicBezTo>
                  <a:pt x="77" y="74"/>
                  <a:pt x="77" y="74"/>
                  <a:pt x="77" y="74"/>
                </a:cubicBezTo>
                <a:cubicBezTo>
                  <a:pt x="76" y="73"/>
                  <a:pt x="75" y="72"/>
                  <a:pt x="74" y="71"/>
                </a:cubicBezTo>
                <a:cubicBezTo>
                  <a:pt x="88" y="58"/>
                  <a:pt x="103" y="45"/>
                  <a:pt x="117" y="31"/>
                </a:cubicBezTo>
                <a:cubicBezTo>
                  <a:pt x="126" y="41"/>
                  <a:pt x="131" y="54"/>
                  <a:pt x="132" y="66"/>
                </a:cubicBezTo>
                <a:close/>
                <a:moveTo>
                  <a:pt x="116" y="29"/>
                </a:moveTo>
                <a:cubicBezTo>
                  <a:pt x="100" y="42"/>
                  <a:pt x="85" y="54"/>
                  <a:pt x="71" y="67"/>
                </a:cubicBezTo>
                <a:cubicBezTo>
                  <a:pt x="68" y="65"/>
                  <a:pt x="66" y="63"/>
                  <a:pt x="64" y="61"/>
                </a:cubicBezTo>
                <a:cubicBezTo>
                  <a:pt x="76" y="46"/>
                  <a:pt x="74" y="30"/>
                  <a:pt x="78" y="12"/>
                </a:cubicBezTo>
                <a:cubicBezTo>
                  <a:pt x="92" y="13"/>
                  <a:pt x="105" y="19"/>
                  <a:pt x="115" y="28"/>
                </a:cubicBezTo>
                <a:cubicBezTo>
                  <a:pt x="115" y="29"/>
                  <a:pt x="115" y="29"/>
                  <a:pt x="116" y="29"/>
                </a:cubicBezTo>
                <a:close/>
                <a:moveTo>
                  <a:pt x="25" y="110"/>
                </a:moveTo>
                <a:cubicBezTo>
                  <a:pt x="19" y="104"/>
                  <a:pt x="16" y="97"/>
                  <a:pt x="13" y="89"/>
                </a:cubicBezTo>
                <a:cubicBezTo>
                  <a:pt x="22" y="83"/>
                  <a:pt x="34" y="82"/>
                  <a:pt x="43" y="77"/>
                </a:cubicBezTo>
                <a:cubicBezTo>
                  <a:pt x="50" y="74"/>
                  <a:pt x="56" y="69"/>
                  <a:pt x="61" y="64"/>
                </a:cubicBezTo>
                <a:cubicBezTo>
                  <a:pt x="62" y="63"/>
                  <a:pt x="62" y="62"/>
                  <a:pt x="63" y="62"/>
                </a:cubicBezTo>
                <a:cubicBezTo>
                  <a:pt x="65" y="64"/>
                  <a:pt x="67" y="66"/>
                  <a:pt x="69" y="69"/>
                </a:cubicBezTo>
                <a:cubicBezTo>
                  <a:pt x="54" y="82"/>
                  <a:pt x="39" y="96"/>
                  <a:pt x="25" y="110"/>
                </a:cubicBezTo>
                <a:close/>
                <a:moveTo>
                  <a:pt x="77" y="11"/>
                </a:moveTo>
                <a:cubicBezTo>
                  <a:pt x="71" y="28"/>
                  <a:pt x="72" y="44"/>
                  <a:pt x="61" y="58"/>
                </a:cubicBezTo>
                <a:cubicBezTo>
                  <a:pt x="51" y="47"/>
                  <a:pt x="40" y="36"/>
                  <a:pt x="32" y="24"/>
                </a:cubicBezTo>
                <a:cubicBezTo>
                  <a:pt x="44" y="14"/>
                  <a:pt x="61" y="10"/>
                  <a:pt x="77" y="11"/>
                </a:cubicBezTo>
                <a:close/>
                <a:moveTo>
                  <a:pt x="28" y="28"/>
                </a:moveTo>
                <a:cubicBezTo>
                  <a:pt x="28" y="27"/>
                  <a:pt x="29" y="27"/>
                  <a:pt x="29" y="27"/>
                </a:cubicBezTo>
                <a:cubicBezTo>
                  <a:pt x="41" y="36"/>
                  <a:pt x="51" y="47"/>
                  <a:pt x="61" y="59"/>
                </a:cubicBezTo>
                <a:cubicBezTo>
                  <a:pt x="59" y="61"/>
                  <a:pt x="57" y="63"/>
                  <a:pt x="55" y="65"/>
                </a:cubicBezTo>
                <a:cubicBezTo>
                  <a:pt x="47" y="72"/>
                  <a:pt x="36" y="76"/>
                  <a:pt x="26" y="79"/>
                </a:cubicBezTo>
                <a:cubicBezTo>
                  <a:pt x="20" y="81"/>
                  <a:pt x="16" y="82"/>
                  <a:pt x="12" y="86"/>
                </a:cubicBezTo>
                <a:cubicBezTo>
                  <a:pt x="8" y="65"/>
                  <a:pt x="13" y="43"/>
                  <a:pt x="28" y="28"/>
                </a:cubicBezTo>
                <a:close/>
                <a:moveTo>
                  <a:pt x="27" y="112"/>
                </a:moveTo>
                <a:cubicBezTo>
                  <a:pt x="28" y="111"/>
                  <a:pt x="29" y="109"/>
                  <a:pt x="30" y="108"/>
                </a:cubicBezTo>
                <a:cubicBezTo>
                  <a:pt x="35" y="106"/>
                  <a:pt x="38" y="102"/>
                  <a:pt x="42" y="99"/>
                </a:cubicBezTo>
                <a:cubicBezTo>
                  <a:pt x="51" y="91"/>
                  <a:pt x="59" y="84"/>
                  <a:pt x="68" y="76"/>
                </a:cubicBezTo>
                <a:cubicBezTo>
                  <a:pt x="69" y="75"/>
                  <a:pt x="71" y="73"/>
                  <a:pt x="72" y="72"/>
                </a:cubicBezTo>
                <a:cubicBezTo>
                  <a:pt x="73" y="73"/>
                  <a:pt x="74" y="75"/>
                  <a:pt x="75" y="76"/>
                </a:cubicBezTo>
                <a:cubicBezTo>
                  <a:pt x="59" y="90"/>
                  <a:pt x="58" y="108"/>
                  <a:pt x="49" y="126"/>
                </a:cubicBezTo>
                <a:cubicBezTo>
                  <a:pt x="42" y="123"/>
                  <a:pt x="35" y="119"/>
                  <a:pt x="29" y="114"/>
                </a:cubicBezTo>
                <a:cubicBezTo>
                  <a:pt x="28" y="113"/>
                  <a:pt x="27" y="112"/>
                  <a:pt x="27" y="112"/>
                </a:cubicBezTo>
                <a:close/>
                <a:moveTo>
                  <a:pt x="53" y="127"/>
                </a:moveTo>
                <a:cubicBezTo>
                  <a:pt x="61" y="110"/>
                  <a:pt x="61" y="92"/>
                  <a:pt x="77" y="78"/>
                </a:cubicBezTo>
                <a:cubicBezTo>
                  <a:pt x="89" y="90"/>
                  <a:pt x="100" y="103"/>
                  <a:pt x="112" y="115"/>
                </a:cubicBezTo>
                <a:cubicBezTo>
                  <a:pt x="94" y="129"/>
                  <a:pt x="73" y="134"/>
                  <a:pt x="53" y="127"/>
                </a:cubicBezTo>
                <a:close/>
                <a:moveTo>
                  <a:pt x="114" y="114"/>
                </a:moveTo>
                <a:cubicBezTo>
                  <a:pt x="102" y="101"/>
                  <a:pt x="91" y="88"/>
                  <a:pt x="79" y="76"/>
                </a:cubicBezTo>
                <a:cubicBezTo>
                  <a:pt x="88" y="68"/>
                  <a:pt x="100" y="63"/>
                  <a:pt x="113" y="65"/>
                </a:cubicBezTo>
                <a:cubicBezTo>
                  <a:pt x="120" y="66"/>
                  <a:pt x="125" y="68"/>
                  <a:pt x="132" y="67"/>
                </a:cubicBezTo>
                <a:cubicBezTo>
                  <a:pt x="133" y="83"/>
                  <a:pt x="126" y="100"/>
                  <a:pt x="114" y="114"/>
                </a:cubicBezTo>
                <a:close/>
              </a:path>
            </a:pathLst>
          </a:custGeom>
          <a:solidFill>
            <a:srgbClr val="FFFFFF">
              <a:alpha val="100000"/>
            </a:srgbClr>
          </a:solidFill>
          <a:ln w="9525">
            <a:noFill/>
          </a:ln>
        </p:spPr>
        <p:txBody>
          <a:bodyPr/>
          <a:lstStyle/>
          <a:p>
            <a:endParaRPr lang="zh-CN" altLang="en-US"/>
          </a:p>
        </p:txBody>
      </p:sp>
      <p:sp>
        <p:nvSpPr>
          <p:cNvPr id="24814" name="Freeform 620"/>
          <p:cNvSpPr>
            <a:spLocks noEditPoints="1"/>
          </p:cNvSpPr>
          <p:nvPr/>
        </p:nvSpPr>
        <p:spPr>
          <a:xfrm>
            <a:off x="723900" y="-168275"/>
            <a:ext cx="847725" cy="2082800"/>
          </a:xfrm>
          <a:custGeom>
            <a:avLst/>
            <a:gdLst>
              <a:gd name="txL" fmla="*/ 0 w 110"/>
              <a:gd name="txT" fmla="*/ 0 h 270"/>
              <a:gd name="txR" fmla="*/ 110 w 110"/>
              <a:gd name="txB" fmla="*/ 270 h 270"/>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10" h="270">
                <a:moveTo>
                  <a:pt x="32" y="218"/>
                </a:moveTo>
                <a:cubicBezTo>
                  <a:pt x="35" y="211"/>
                  <a:pt x="41" y="206"/>
                  <a:pt x="48" y="202"/>
                </a:cubicBezTo>
                <a:cubicBezTo>
                  <a:pt x="41" y="194"/>
                  <a:pt x="38" y="184"/>
                  <a:pt x="38" y="174"/>
                </a:cubicBezTo>
                <a:cubicBezTo>
                  <a:pt x="35" y="173"/>
                  <a:pt x="32" y="173"/>
                  <a:pt x="29" y="172"/>
                </a:cubicBezTo>
                <a:cubicBezTo>
                  <a:pt x="16" y="168"/>
                  <a:pt x="5" y="156"/>
                  <a:pt x="3" y="143"/>
                </a:cubicBezTo>
                <a:cubicBezTo>
                  <a:pt x="0" y="131"/>
                  <a:pt x="5" y="119"/>
                  <a:pt x="14" y="111"/>
                </a:cubicBezTo>
                <a:cubicBezTo>
                  <a:pt x="14" y="91"/>
                  <a:pt x="18" y="71"/>
                  <a:pt x="21" y="51"/>
                </a:cubicBezTo>
                <a:cubicBezTo>
                  <a:pt x="26" y="18"/>
                  <a:pt x="26" y="18"/>
                  <a:pt x="26" y="18"/>
                </a:cubicBezTo>
                <a:cubicBezTo>
                  <a:pt x="27" y="16"/>
                  <a:pt x="27" y="14"/>
                  <a:pt x="28" y="12"/>
                </a:cubicBezTo>
                <a:cubicBezTo>
                  <a:pt x="30" y="10"/>
                  <a:pt x="32" y="9"/>
                  <a:pt x="33" y="8"/>
                </a:cubicBezTo>
                <a:cubicBezTo>
                  <a:pt x="38" y="5"/>
                  <a:pt x="49" y="0"/>
                  <a:pt x="55" y="3"/>
                </a:cubicBezTo>
                <a:cubicBezTo>
                  <a:pt x="57" y="4"/>
                  <a:pt x="59" y="6"/>
                  <a:pt x="59" y="8"/>
                </a:cubicBezTo>
                <a:cubicBezTo>
                  <a:pt x="60" y="10"/>
                  <a:pt x="60" y="10"/>
                  <a:pt x="60" y="10"/>
                </a:cubicBezTo>
                <a:cubicBezTo>
                  <a:pt x="58" y="10"/>
                  <a:pt x="58" y="10"/>
                  <a:pt x="58" y="10"/>
                </a:cubicBezTo>
                <a:cubicBezTo>
                  <a:pt x="54" y="11"/>
                  <a:pt x="53" y="11"/>
                  <a:pt x="52" y="12"/>
                </a:cubicBezTo>
                <a:cubicBezTo>
                  <a:pt x="51" y="12"/>
                  <a:pt x="50" y="12"/>
                  <a:pt x="46" y="13"/>
                </a:cubicBezTo>
                <a:cubicBezTo>
                  <a:pt x="43" y="14"/>
                  <a:pt x="41" y="14"/>
                  <a:pt x="39" y="16"/>
                </a:cubicBezTo>
                <a:cubicBezTo>
                  <a:pt x="38" y="18"/>
                  <a:pt x="38" y="20"/>
                  <a:pt x="37" y="22"/>
                </a:cubicBezTo>
                <a:cubicBezTo>
                  <a:pt x="28" y="104"/>
                  <a:pt x="28" y="104"/>
                  <a:pt x="28" y="104"/>
                </a:cubicBezTo>
                <a:cubicBezTo>
                  <a:pt x="36" y="102"/>
                  <a:pt x="44" y="102"/>
                  <a:pt x="51" y="104"/>
                </a:cubicBezTo>
                <a:cubicBezTo>
                  <a:pt x="64" y="109"/>
                  <a:pt x="72" y="122"/>
                  <a:pt x="75" y="129"/>
                </a:cubicBezTo>
                <a:cubicBezTo>
                  <a:pt x="77" y="133"/>
                  <a:pt x="78" y="137"/>
                  <a:pt x="77" y="140"/>
                </a:cubicBezTo>
                <a:cubicBezTo>
                  <a:pt x="77" y="143"/>
                  <a:pt x="76" y="146"/>
                  <a:pt x="75" y="149"/>
                </a:cubicBezTo>
                <a:cubicBezTo>
                  <a:pt x="71" y="158"/>
                  <a:pt x="67" y="164"/>
                  <a:pt x="62" y="168"/>
                </a:cubicBezTo>
                <a:cubicBezTo>
                  <a:pt x="62" y="168"/>
                  <a:pt x="62" y="168"/>
                  <a:pt x="62" y="168"/>
                </a:cubicBezTo>
                <a:cubicBezTo>
                  <a:pt x="60" y="170"/>
                  <a:pt x="57" y="171"/>
                  <a:pt x="55" y="172"/>
                </a:cubicBezTo>
                <a:cubicBezTo>
                  <a:pt x="53" y="173"/>
                  <a:pt x="51" y="173"/>
                  <a:pt x="48" y="173"/>
                </a:cubicBezTo>
                <a:cubicBezTo>
                  <a:pt x="47" y="182"/>
                  <a:pt x="50" y="192"/>
                  <a:pt x="56" y="199"/>
                </a:cubicBezTo>
                <a:cubicBezTo>
                  <a:pt x="59" y="199"/>
                  <a:pt x="61" y="198"/>
                  <a:pt x="63" y="198"/>
                </a:cubicBezTo>
                <a:cubicBezTo>
                  <a:pt x="67" y="198"/>
                  <a:pt x="70" y="199"/>
                  <a:pt x="74" y="200"/>
                </a:cubicBezTo>
                <a:cubicBezTo>
                  <a:pt x="73" y="181"/>
                  <a:pt x="76" y="162"/>
                  <a:pt x="79" y="144"/>
                </a:cubicBezTo>
                <a:cubicBezTo>
                  <a:pt x="80" y="137"/>
                  <a:pt x="81" y="129"/>
                  <a:pt x="86" y="123"/>
                </a:cubicBezTo>
                <a:cubicBezTo>
                  <a:pt x="89" y="119"/>
                  <a:pt x="94" y="117"/>
                  <a:pt x="99" y="117"/>
                </a:cubicBezTo>
                <a:cubicBezTo>
                  <a:pt x="103" y="117"/>
                  <a:pt x="106" y="119"/>
                  <a:pt x="109" y="121"/>
                </a:cubicBezTo>
                <a:cubicBezTo>
                  <a:pt x="110" y="122"/>
                  <a:pt x="110" y="122"/>
                  <a:pt x="110" y="122"/>
                </a:cubicBezTo>
                <a:cubicBezTo>
                  <a:pt x="109" y="123"/>
                  <a:pt x="109" y="123"/>
                  <a:pt x="109" y="123"/>
                </a:cubicBezTo>
                <a:cubicBezTo>
                  <a:pt x="107" y="127"/>
                  <a:pt x="103" y="127"/>
                  <a:pt x="99" y="128"/>
                </a:cubicBezTo>
                <a:cubicBezTo>
                  <a:pt x="97" y="129"/>
                  <a:pt x="95" y="129"/>
                  <a:pt x="94" y="130"/>
                </a:cubicBezTo>
                <a:cubicBezTo>
                  <a:pt x="88" y="133"/>
                  <a:pt x="87" y="140"/>
                  <a:pt x="86" y="148"/>
                </a:cubicBezTo>
                <a:cubicBezTo>
                  <a:pt x="82" y="199"/>
                  <a:pt x="82" y="199"/>
                  <a:pt x="82" y="199"/>
                </a:cubicBezTo>
                <a:cubicBezTo>
                  <a:pt x="82" y="200"/>
                  <a:pt x="83" y="203"/>
                  <a:pt x="83" y="204"/>
                </a:cubicBezTo>
                <a:cubicBezTo>
                  <a:pt x="83" y="204"/>
                  <a:pt x="83" y="204"/>
                  <a:pt x="83" y="204"/>
                </a:cubicBezTo>
                <a:cubicBezTo>
                  <a:pt x="87" y="207"/>
                  <a:pt x="91" y="210"/>
                  <a:pt x="94" y="214"/>
                </a:cubicBezTo>
                <a:cubicBezTo>
                  <a:pt x="101" y="223"/>
                  <a:pt x="104" y="235"/>
                  <a:pt x="103" y="246"/>
                </a:cubicBezTo>
                <a:cubicBezTo>
                  <a:pt x="102" y="250"/>
                  <a:pt x="101" y="254"/>
                  <a:pt x="99" y="256"/>
                </a:cubicBezTo>
                <a:cubicBezTo>
                  <a:pt x="98" y="258"/>
                  <a:pt x="96" y="259"/>
                  <a:pt x="94" y="260"/>
                </a:cubicBezTo>
                <a:cubicBezTo>
                  <a:pt x="94" y="261"/>
                  <a:pt x="93" y="262"/>
                  <a:pt x="92" y="262"/>
                </a:cubicBezTo>
                <a:cubicBezTo>
                  <a:pt x="83" y="268"/>
                  <a:pt x="74" y="270"/>
                  <a:pt x="64" y="270"/>
                </a:cubicBezTo>
                <a:cubicBezTo>
                  <a:pt x="64" y="269"/>
                  <a:pt x="64" y="269"/>
                  <a:pt x="64" y="269"/>
                </a:cubicBezTo>
                <a:cubicBezTo>
                  <a:pt x="64" y="270"/>
                  <a:pt x="64" y="270"/>
                  <a:pt x="64" y="270"/>
                </a:cubicBezTo>
                <a:cubicBezTo>
                  <a:pt x="62" y="269"/>
                  <a:pt x="62" y="269"/>
                  <a:pt x="62" y="269"/>
                </a:cubicBezTo>
                <a:cubicBezTo>
                  <a:pt x="54" y="267"/>
                  <a:pt x="49" y="266"/>
                  <a:pt x="39" y="256"/>
                </a:cubicBezTo>
                <a:cubicBezTo>
                  <a:pt x="29" y="246"/>
                  <a:pt x="27" y="231"/>
                  <a:pt x="32" y="218"/>
                </a:cubicBezTo>
                <a:close/>
                <a:moveTo>
                  <a:pt x="34" y="22"/>
                </a:moveTo>
                <a:cubicBezTo>
                  <a:pt x="34" y="19"/>
                  <a:pt x="35" y="16"/>
                  <a:pt x="37" y="14"/>
                </a:cubicBezTo>
                <a:cubicBezTo>
                  <a:pt x="39" y="11"/>
                  <a:pt x="42" y="10"/>
                  <a:pt x="45" y="10"/>
                </a:cubicBezTo>
                <a:cubicBezTo>
                  <a:pt x="49" y="9"/>
                  <a:pt x="50" y="8"/>
                  <a:pt x="51" y="8"/>
                </a:cubicBezTo>
                <a:cubicBezTo>
                  <a:pt x="52" y="8"/>
                  <a:pt x="53" y="8"/>
                  <a:pt x="55" y="7"/>
                </a:cubicBezTo>
                <a:cubicBezTo>
                  <a:pt x="55" y="7"/>
                  <a:pt x="54" y="6"/>
                  <a:pt x="54" y="6"/>
                </a:cubicBezTo>
                <a:cubicBezTo>
                  <a:pt x="51" y="5"/>
                  <a:pt x="43" y="6"/>
                  <a:pt x="35" y="11"/>
                </a:cubicBezTo>
                <a:cubicBezTo>
                  <a:pt x="34" y="12"/>
                  <a:pt x="32" y="13"/>
                  <a:pt x="31" y="14"/>
                </a:cubicBezTo>
                <a:cubicBezTo>
                  <a:pt x="30" y="15"/>
                  <a:pt x="30" y="17"/>
                  <a:pt x="30" y="19"/>
                </a:cubicBezTo>
                <a:cubicBezTo>
                  <a:pt x="24" y="52"/>
                  <a:pt x="24" y="52"/>
                  <a:pt x="24" y="52"/>
                </a:cubicBezTo>
                <a:cubicBezTo>
                  <a:pt x="22" y="67"/>
                  <a:pt x="19" y="82"/>
                  <a:pt x="18" y="97"/>
                </a:cubicBezTo>
                <a:cubicBezTo>
                  <a:pt x="20" y="96"/>
                  <a:pt x="23" y="96"/>
                  <a:pt x="25" y="97"/>
                </a:cubicBezTo>
                <a:cubicBezTo>
                  <a:pt x="23" y="100"/>
                  <a:pt x="23" y="100"/>
                  <a:pt x="23" y="100"/>
                </a:cubicBezTo>
                <a:cubicBezTo>
                  <a:pt x="22" y="99"/>
                  <a:pt x="19" y="100"/>
                  <a:pt x="18" y="101"/>
                </a:cubicBezTo>
                <a:cubicBezTo>
                  <a:pt x="18" y="100"/>
                  <a:pt x="18" y="100"/>
                  <a:pt x="18" y="100"/>
                </a:cubicBezTo>
                <a:cubicBezTo>
                  <a:pt x="18" y="103"/>
                  <a:pt x="17" y="106"/>
                  <a:pt x="17" y="108"/>
                </a:cubicBezTo>
                <a:cubicBezTo>
                  <a:pt x="20" y="107"/>
                  <a:pt x="23" y="105"/>
                  <a:pt x="26" y="104"/>
                </a:cubicBezTo>
                <a:cubicBezTo>
                  <a:pt x="24" y="104"/>
                  <a:pt x="24" y="104"/>
                  <a:pt x="24" y="104"/>
                </a:cubicBezTo>
                <a:lnTo>
                  <a:pt x="34" y="22"/>
                </a:lnTo>
                <a:close/>
                <a:moveTo>
                  <a:pt x="54" y="168"/>
                </a:moveTo>
                <a:cubicBezTo>
                  <a:pt x="56" y="168"/>
                  <a:pt x="58" y="167"/>
                  <a:pt x="59" y="165"/>
                </a:cubicBezTo>
                <a:cubicBezTo>
                  <a:pt x="59" y="165"/>
                  <a:pt x="59" y="165"/>
                  <a:pt x="59" y="165"/>
                </a:cubicBezTo>
                <a:cubicBezTo>
                  <a:pt x="64" y="162"/>
                  <a:pt x="68" y="156"/>
                  <a:pt x="72" y="148"/>
                </a:cubicBezTo>
                <a:cubicBezTo>
                  <a:pt x="73" y="145"/>
                  <a:pt x="74" y="142"/>
                  <a:pt x="74" y="140"/>
                </a:cubicBezTo>
                <a:cubicBezTo>
                  <a:pt x="74" y="137"/>
                  <a:pt x="73" y="134"/>
                  <a:pt x="72" y="131"/>
                </a:cubicBezTo>
                <a:cubicBezTo>
                  <a:pt x="69" y="124"/>
                  <a:pt x="62" y="112"/>
                  <a:pt x="50" y="108"/>
                </a:cubicBezTo>
                <a:cubicBezTo>
                  <a:pt x="40" y="104"/>
                  <a:pt x="28" y="106"/>
                  <a:pt x="19" y="112"/>
                </a:cubicBezTo>
                <a:cubicBezTo>
                  <a:pt x="18" y="112"/>
                  <a:pt x="18" y="112"/>
                  <a:pt x="17" y="113"/>
                </a:cubicBezTo>
                <a:cubicBezTo>
                  <a:pt x="17" y="113"/>
                  <a:pt x="17" y="113"/>
                  <a:pt x="17" y="113"/>
                </a:cubicBezTo>
                <a:cubicBezTo>
                  <a:pt x="17" y="113"/>
                  <a:pt x="17" y="113"/>
                  <a:pt x="17" y="113"/>
                </a:cubicBezTo>
                <a:cubicBezTo>
                  <a:pt x="17" y="113"/>
                  <a:pt x="17" y="113"/>
                  <a:pt x="17" y="113"/>
                </a:cubicBezTo>
                <a:cubicBezTo>
                  <a:pt x="8" y="119"/>
                  <a:pt x="4" y="131"/>
                  <a:pt x="6" y="142"/>
                </a:cubicBezTo>
                <a:cubicBezTo>
                  <a:pt x="8" y="154"/>
                  <a:pt x="18" y="165"/>
                  <a:pt x="29" y="168"/>
                </a:cubicBezTo>
                <a:cubicBezTo>
                  <a:pt x="39" y="171"/>
                  <a:pt x="46" y="171"/>
                  <a:pt x="54" y="168"/>
                </a:cubicBezTo>
                <a:close/>
                <a:moveTo>
                  <a:pt x="45" y="174"/>
                </a:moveTo>
                <a:cubicBezTo>
                  <a:pt x="44" y="174"/>
                  <a:pt x="42" y="174"/>
                  <a:pt x="41" y="174"/>
                </a:cubicBezTo>
                <a:cubicBezTo>
                  <a:pt x="41" y="183"/>
                  <a:pt x="45" y="193"/>
                  <a:pt x="51" y="201"/>
                </a:cubicBezTo>
                <a:cubicBezTo>
                  <a:pt x="52" y="201"/>
                  <a:pt x="52" y="200"/>
                  <a:pt x="53" y="200"/>
                </a:cubicBezTo>
                <a:cubicBezTo>
                  <a:pt x="47" y="193"/>
                  <a:pt x="44" y="183"/>
                  <a:pt x="45" y="174"/>
                </a:cubicBezTo>
                <a:close/>
                <a:moveTo>
                  <a:pt x="79" y="199"/>
                </a:moveTo>
                <a:cubicBezTo>
                  <a:pt x="83" y="147"/>
                  <a:pt x="83" y="147"/>
                  <a:pt x="83" y="147"/>
                </a:cubicBezTo>
                <a:cubicBezTo>
                  <a:pt x="83" y="139"/>
                  <a:pt x="85" y="130"/>
                  <a:pt x="92" y="127"/>
                </a:cubicBezTo>
                <a:cubicBezTo>
                  <a:pt x="94" y="126"/>
                  <a:pt x="96" y="125"/>
                  <a:pt x="98" y="125"/>
                </a:cubicBezTo>
                <a:cubicBezTo>
                  <a:pt x="101" y="124"/>
                  <a:pt x="104" y="124"/>
                  <a:pt x="105" y="122"/>
                </a:cubicBezTo>
                <a:cubicBezTo>
                  <a:pt x="103" y="121"/>
                  <a:pt x="101" y="121"/>
                  <a:pt x="99" y="121"/>
                </a:cubicBezTo>
                <a:cubicBezTo>
                  <a:pt x="96" y="121"/>
                  <a:pt x="91" y="122"/>
                  <a:pt x="89" y="125"/>
                </a:cubicBezTo>
                <a:cubicBezTo>
                  <a:pt x="84" y="130"/>
                  <a:pt x="83" y="138"/>
                  <a:pt x="82" y="145"/>
                </a:cubicBezTo>
                <a:cubicBezTo>
                  <a:pt x="79" y="163"/>
                  <a:pt x="76" y="182"/>
                  <a:pt x="77" y="202"/>
                </a:cubicBezTo>
                <a:cubicBezTo>
                  <a:pt x="78" y="202"/>
                  <a:pt x="78" y="202"/>
                  <a:pt x="79" y="202"/>
                </a:cubicBezTo>
                <a:cubicBezTo>
                  <a:pt x="79" y="201"/>
                  <a:pt x="79" y="199"/>
                  <a:pt x="79" y="199"/>
                </a:cubicBezTo>
                <a:close/>
                <a:moveTo>
                  <a:pt x="41" y="254"/>
                </a:moveTo>
                <a:cubicBezTo>
                  <a:pt x="50" y="263"/>
                  <a:pt x="55" y="264"/>
                  <a:pt x="62" y="266"/>
                </a:cubicBezTo>
                <a:cubicBezTo>
                  <a:pt x="65" y="266"/>
                  <a:pt x="65" y="266"/>
                  <a:pt x="65" y="266"/>
                </a:cubicBezTo>
                <a:cubicBezTo>
                  <a:pt x="65" y="266"/>
                  <a:pt x="65" y="266"/>
                  <a:pt x="65" y="266"/>
                </a:cubicBezTo>
                <a:cubicBezTo>
                  <a:pt x="73" y="267"/>
                  <a:pt x="82" y="265"/>
                  <a:pt x="90" y="259"/>
                </a:cubicBezTo>
                <a:cubicBezTo>
                  <a:pt x="92" y="258"/>
                  <a:pt x="94" y="256"/>
                  <a:pt x="96" y="254"/>
                </a:cubicBezTo>
                <a:cubicBezTo>
                  <a:pt x="98" y="252"/>
                  <a:pt x="99" y="249"/>
                  <a:pt x="99" y="246"/>
                </a:cubicBezTo>
                <a:cubicBezTo>
                  <a:pt x="101" y="235"/>
                  <a:pt x="98" y="224"/>
                  <a:pt x="91" y="216"/>
                </a:cubicBezTo>
                <a:cubicBezTo>
                  <a:pt x="84" y="207"/>
                  <a:pt x="74" y="202"/>
                  <a:pt x="63" y="202"/>
                </a:cubicBezTo>
                <a:cubicBezTo>
                  <a:pt x="57" y="202"/>
                  <a:pt x="50" y="204"/>
                  <a:pt x="45" y="208"/>
                </a:cubicBezTo>
                <a:cubicBezTo>
                  <a:pt x="41" y="211"/>
                  <a:pt x="37" y="215"/>
                  <a:pt x="35" y="220"/>
                </a:cubicBezTo>
                <a:cubicBezTo>
                  <a:pt x="30" y="231"/>
                  <a:pt x="33" y="245"/>
                  <a:pt x="41" y="254"/>
                </a:cubicBezTo>
                <a:close/>
              </a:path>
            </a:pathLst>
          </a:custGeom>
          <a:solidFill>
            <a:srgbClr val="FFFFFF">
              <a:alpha val="100000"/>
            </a:srgbClr>
          </a:solidFill>
          <a:ln w="9525">
            <a:noFill/>
          </a:ln>
        </p:spPr>
        <p:txBody>
          <a:bodyPr/>
          <a:lstStyle/>
          <a:p>
            <a:endParaRPr lang="zh-CN" altLang="en-US"/>
          </a:p>
        </p:txBody>
      </p:sp>
      <p:sp>
        <p:nvSpPr>
          <p:cNvPr id="24815" name="Freeform 621"/>
          <p:cNvSpPr>
            <a:spLocks noEditPoints="1"/>
          </p:cNvSpPr>
          <p:nvPr/>
        </p:nvSpPr>
        <p:spPr>
          <a:xfrm>
            <a:off x="977900" y="1398588"/>
            <a:ext cx="501650" cy="477837"/>
          </a:xfrm>
          <a:custGeom>
            <a:avLst/>
            <a:gdLst>
              <a:gd name="txL" fmla="*/ 0 w 65"/>
              <a:gd name="txT" fmla="*/ 0 h 62"/>
              <a:gd name="txR" fmla="*/ 65 w 65"/>
              <a:gd name="txB" fmla="*/ 62 h 62"/>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65" h="62">
                <a:moveTo>
                  <a:pt x="10" y="9"/>
                </a:moveTo>
                <a:cubicBezTo>
                  <a:pt x="12" y="7"/>
                  <a:pt x="15" y="5"/>
                  <a:pt x="18" y="3"/>
                </a:cubicBezTo>
                <a:cubicBezTo>
                  <a:pt x="18" y="3"/>
                  <a:pt x="18" y="3"/>
                  <a:pt x="19" y="3"/>
                </a:cubicBezTo>
                <a:cubicBezTo>
                  <a:pt x="19" y="3"/>
                  <a:pt x="19" y="3"/>
                  <a:pt x="19" y="3"/>
                </a:cubicBezTo>
                <a:cubicBezTo>
                  <a:pt x="26" y="0"/>
                  <a:pt x="34" y="0"/>
                  <a:pt x="41" y="2"/>
                </a:cubicBezTo>
                <a:cubicBezTo>
                  <a:pt x="51" y="5"/>
                  <a:pt x="59" y="13"/>
                  <a:pt x="62" y="23"/>
                </a:cubicBezTo>
                <a:cubicBezTo>
                  <a:pt x="65" y="32"/>
                  <a:pt x="65" y="42"/>
                  <a:pt x="60" y="51"/>
                </a:cubicBezTo>
                <a:cubicBezTo>
                  <a:pt x="58" y="54"/>
                  <a:pt x="57" y="56"/>
                  <a:pt x="55" y="57"/>
                </a:cubicBezTo>
                <a:cubicBezTo>
                  <a:pt x="54" y="57"/>
                  <a:pt x="54" y="57"/>
                  <a:pt x="54" y="58"/>
                </a:cubicBezTo>
                <a:cubicBezTo>
                  <a:pt x="52" y="59"/>
                  <a:pt x="49" y="60"/>
                  <a:pt x="46" y="60"/>
                </a:cubicBezTo>
                <a:cubicBezTo>
                  <a:pt x="39" y="62"/>
                  <a:pt x="27" y="62"/>
                  <a:pt x="19" y="57"/>
                </a:cubicBezTo>
                <a:cubicBezTo>
                  <a:pt x="18" y="58"/>
                  <a:pt x="18" y="58"/>
                  <a:pt x="18" y="58"/>
                </a:cubicBezTo>
                <a:cubicBezTo>
                  <a:pt x="16" y="56"/>
                  <a:pt x="15" y="55"/>
                  <a:pt x="13" y="54"/>
                </a:cubicBezTo>
                <a:cubicBezTo>
                  <a:pt x="9" y="49"/>
                  <a:pt x="8" y="49"/>
                  <a:pt x="4" y="41"/>
                </a:cubicBezTo>
                <a:cubicBezTo>
                  <a:pt x="0" y="30"/>
                  <a:pt x="2" y="17"/>
                  <a:pt x="10" y="9"/>
                </a:cubicBezTo>
                <a:close/>
                <a:moveTo>
                  <a:pt x="16" y="51"/>
                </a:moveTo>
                <a:cubicBezTo>
                  <a:pt x="17" y="52"/>
                  <a:pt x="18" y="53"/>
                  <a:pt x="19" y="54"/>
                </a:cubicBezTo>
                <a:cubicBezTo>
                  <a:pt x="19" y="54"/>
                  <a:pt x="19" y="54"/>
                  <a:pt x="19" y="54"/>
                </a:cubicBezTo>
                <a:cubicBezTo>
                  <a:pt x="26" y="59"/>
                  <a:pt x="38" y="59"/>
                  <a:pt x="45" y="57"/>
                </a:cubicBezTo>
                <a:cubicBezTo>
                  <a:pt x="48" y="57"/>
                  <a:pt x="50" y="56"/>
                  <a:pt x="52" y="55"/>
                </a:cubicBezTo>
                <a:cubicBezTo>
                  <a:pt x="52" y="54"/>
                  <a:pt x="53" y="54"/>
                  <a:pt x="53" y="54"/>
                </a:cubicBezTo>
                <a:cubicBezTo>
                  <a:pt x="50" y="55"/>
                  <a:pt x="45" y="53"/>
                  <a:pt x="41" y="52"/>
                </a:cubicBezTo>
                <a:cubicBezTo>
                  <a:pt x="30" y="46"/>
                  <a:pt x="18" y="40"/>
                  <a:pt x="8" y="33"/>
                </a:cubicBezTo>
                <a:cubicBezTo>
                  <a:pt x="7" y="33"/>
                  <a:pt x="8" y="31"/>
                  <a:pt x="9" y="32"/>
                </a:cubicBezTo>
                <a:cubicBezTo>
                  <a:pt x="16" y="35"/>
                  <a:pt x="22" y="39"/>
                  <a:pt x="29" y="42"/>
                </a:cubicBezTo>
                <a:cubicBezTo>
                  <a:pt x="35" y="45"/>
                  <a:pt x="49" y="55"/>
                  <a:pt x="55" y="48"/>
                </a:cubicBezTo>
                <a:cubicBezTo>
                  <a:pt x="56" y="47"/>
                  <a:pt x="57" y="48"/>
                  <a:pt x="57" y="48"/>
                </a:cubicBezTo>
                <a:cubicBezTo>
                  <a:pt x="58" y="47"/>
                  <a:pt x="58" y="46"/>
                  <a:pt x="59" y="45"/>
                </a:cubicBezTo>
                <a:cubicBezTo>
                  <a:pt x="50" y="44"/>
                  <a:pt x="42" y="42"/>
                  <a:pt x="35" y="38"/>
                </a:cubicBezTo>
                <a:cubicBezTo>
                  <a:pt x="31" y="37"/>
                  <a:pt x="27" y="35"/>
                  <a:pt x="24" y="32"/>
                </a:cubicBezTo>
                <a:cubicBezTo>
                  <a:pt x="21" y="31"/>
                  <a:pt x="14" y="24"/>
                  <a:pt x="11" y="24"/>
                </a:cubicBezTo>
                <a:cubicBezTo>
                  <a:pt x="0" y="26"/>
                  <a:pt x="14" y="10"/>
                  <a:pt x="14" y="20"/>
                </a:cubicBezTo>
                <a:cubicBezTo>
                  <a:pt x="14" y="26"/>
                  <a:pt x="31" y="33"/>
                  <a:pt x="36" y="35"/>
                </a:cubicBezTo>
                <a:cubicBezTo>
                  <a:pt x="44" y="39"/>
                  <a:pt x="52" y="40"/>
                  <a:pt x="60" y="42"/>
                </a:cubicBezTo>
                <a:cubicBezTo>
                  <a:pt x="61" y="36"/>
                  <a:pt x="61" y="30"/>
                  <a:pt x="59" y="24"/>
                </a:cubicBezTo>
                <a:cubicBezTo>
                  <a:pt x="56" y="15"/>
                  <a:pt x="48" y="8"/>
                  <a:pt x="40" y="5"/>
                </a:cubicBezTo>
                <a:cubicBezTo>
                  <a:pt x="34" y="4"/>
                  <a:pt x="28" y="4"/>
                  <a:pt x="23" y="5"/>
                </a:cubicBezTo>
                <a:cubicBezTo>
                  <a:pt x="26" y="8"/>
                  <a:pt x="30" y="11"/>
                  <a:pt x="34" y="13"/>
                </a:cubicBezTo>
                <a:cubicBezTo>
                  <a:pt x="40" y="16"/>
                  <a:pt x="47" y="19"/>
                  <a:pt x="54" y="20"/>
                </a:cubicBezTo>
                <a:cubicBezTo>
                  <a:pt x="55" y="21"/>
                  <a:pt x="55" y="22"/>
                  <a:pt x="54" y="22"/>
                </a:cubicBezTo>
                <a:cubicBezTo>
                  <a:pt x="43" y="20"/>
                  <a:pt x="29" y="15"/>
                  <a:pt x="20" y="6"/>
                </a:cubicBezTo>
                <a:cubicBezTo>
                  <a:pt x="19" y="7"/>
                  <a:pt x="17" y="8"/>
                  <a:pt x="15" y="9"/>
                </a:cubicBezTo>
                <a:cubicBezTo>
                  <a:pt x="14" y="10"/>
                  <a:pt x="13" y="11"/>
                  <a:pt x="12" y="12"/>
                </a:cubicBezTo>
                <a:cubicBezTo>
                  <a:pt x="6" y="19"/>
                  <a:pt x="4" y="30"/>
                  <a:pt x="8" y="39"/>
                </a:cubicBezTo>
                <a:cubicBezTo>
                  <a:pt x="11" y="47"/>
                  <a:pt x="11" y="47"/>
                  <a:pt x="16" y="51"/>
                </a:cubicBezTo>
                <a:close/>
              </a:path>
            </a:pathLst>
          </a:custGeom>
          <a:solidFill>
            <a:srgbClr val="FFFFFF">
              <a:alpha val="100000"/>
            </a:srgbClr>
          </a:solidFill>
          <a:ln w="9525">
            <a:noFill/>
          </a:ln>
        </p:spPr>
        <p:txBody>
          <a:bodyPr/>
          <a:lstStyle/>
          <a:p>
            <a:endParaRPr lang="zh-CN" altLang="en-US"/>
          </a:p>
        </p:txBody>
      </p:sp>
      <p:sp>
        <p:nvSpPr>
          <p:cNvPr id="24816" name="Freeform 622"/>
          <p:cNvSpPr>
            <a:spLocks noEditPoints="1"/>
          </p:cNvSpPr>
          <p:nvPr/>
        </p:nvSpPr>
        <p:spPr>
          <a:xfrm>
            <a:off x="784225" y="635000"/>
            <a:ext cx="487363" cy="515938"/>
          </a:xfrm>
          <a:custGeom>
            <a:avLst/>
            <a:gdLst>
              <a:gd name="txL" fmla="*/ 0 w 63"/>
              <a:gd name="txT" fmla="*/ 0 h 67"/>
              <a:gd name="txR" fmla="*/ 63 w 63"/>
              <a:gd name="txB" fmla="*/ 67 h 67"/>
            </a:gdLst>
            <a:ahLst/>
            <a:cxnLst>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63" h="67">
                <a:moveTo>
                  <a:pt x="18" y="62"/>
                </a:moveTo>
                <a:cubicBezTo>
                  <a:pt x="8" y="57"/>
                  <a:pt x="1" y="46"/>
                  <a:pt x="0" y="34"/>
                </a:cubicBezTo>
                <a:cubicBezTo>
                  <a:pt x="0" y="25"/>
                  <a:pt x="5" y="16"/>
                  <a:pt x="12" y="10"/>
                </a:cubicBezTo>
                <a:cubicBezTo>
                  <a:pt x="13" y="10"/>
                  <a:pt x="13" y="10"/>
                  <a:pt x="13" y="10"/>
                </a:cubicBezTo>
                <a:cubicBezTo>
                  <a:pt x="23" y="3"/>
                  <a:pt x="43" y="0"/>
                  <a:pt x="55" y="16"/>
                </a:cubicBezTo>
                <a:cubicBezTo>
                  <a:pt x="57" y="19"/>
                  <a:pt x="61" y="25"/>
                  <a:pt x="62" y="31"/>
                </a:cubicBezTo>
                <a:cubicBezTo>
                  <a:pt x="63" y="39"/>
                  <a:pt x="61" y="47"/>
                  <a:pt x="56" y="54"/>
                </a:cubicBezTo>
                <a:cubicBezTo>
                  <a:pt x="56" y="54"/>
                  <a:pt x="56" y="54"/>
                  <a:pt x="56" y="54"/>
                </a:cubicBezTo>
                <a:cubicBezTo>
                  <a:pt x="56" y="54"/>
                  <a:pt x="56" y="54"/>
                  <a:pt x="56" y="54"/>
                </a:cubicBezTo>
                <a:cubicBezTo>
                  <a:pt x="54" y="56"/>
                  <a:pt x="52" y="58"/>
                  <a:pt x="50" y="59"/>
                </a:cubicBezTo>
                <a:cubicBezTo>
                  <a:pt x="50" y="60"/>
                  <a:pt x="50" y="60"/>
                  <a:pt x="50" y="60"/>
                </a:cubicBezTo>
                <a:cubicBezTo>
                  <a:pt x="50" y="60"/>
                  <a:pt x="50" y="60"/>
                  <a:pt x="50" y="60"/>
                </a:cubicBezTo>
                <a:cubicBezTo>
                  <a:pt x="41" y="66"/>
                  <a:pt x="28" y="67"/>
                  <a:pt x="18" y="62"/>
                </a:cubicBezTo>
                <a:close/>
                <a:moveTo>
                  <a:pt x="58" y="31"/>
                </a:moveTo>
                <a:cubicBezTo>
                  <a:pt x="57" y="26"/>
                  <a:pt x="54" y="21"/>
                  <a:pt x="52" y="18"/>
                </a:cubicBezTo>
                <a:cubicBezTo>
                  <a:pt x="40" y="3"/>
                  <a:pt x="22" y="8"/>
                  <a:pt x="15" y="13"/>
                </a:cubicBezTo>
                <a:cubicBezTo>
                  <a:pt x="15" y="13"/>
                  <a:pt x="15" y="13"/>
                  <a:pt x="15" y="13"/>
                </a:cubicBezTo>
                <a:cubicBezTo>
                  <a:pt x="11" y="16"/>
                  <a:pt x="8" y="20"/>
                  <a:pt x="6" y="24"/>
                </a:cubicBezTo>
                <a:cubicBezTo>
                  <a:pt x="6" y="24"/>
                  <a:pt x="6" y="24"/>
                  <a:pt x="6" y="24"/>
                </a:cubicBezTo>
                <a:cubicBezTo>
                  <a:pt x="15" y="36"/>
                  <a:pt x="31" y="44"/>
                  <a:pt x="55" y="47"/>
                </a:cubicBezTo>
                <a:cubicBezTo>
                  <a:pt x="55" y="47"/>
                  <a:pt x="55" y="47"/>
                  <a:pt x="55" y="47"/>
                </a:cubicBezTo>
                <a:cubicBezTo>
                  <a:pt x="58" y="42"/>
                  <a:pt x="59" y="37"/>
                  <a:pt x="58" y="31"/>
                </a:cubicBezTo>
                <a:close/>
                <a:moveTo>
                  <a:pt x="48" y="58"/>
                </a:moveTo>
                <a:cubicBezTo>
                  <a:pt x="48" y="58"/>
                  <a:pt x="48" y="58"/>
                  <a:pt x="48" y="58"/>
                </a:cubicBezTo>
                <a:cubicBezTo>
                  <a:pt x="49" y="58"/>
                  <a:pt x="49" y="58"/>
                  <a:pt x="49" y="58"/>
                </a:cubicBezTo>
                <a:lnTo>
                  <a:pt x="48" y="58"/>
                </a:lnTo>
                <a:close/>
                <a:moveTo>
                  <a:pt x="46" y="58"/>
                </a:moveTo>
                <a:cubicBezTo>
                  <a:pt x="43" y="58"/>
                  <a:pt x="40" y="58"/>
                  <a:pt x="37" y="57"/>
                </a:cubicBezTo>
                <a:cubicBezTo>
                  <a:pt x="26" y="54"/>
                  <a:pt x="16" y="50"/>
                  <a:pt x="6" y="44"/>
                </a:cubicBezTo>
                <a:cubicBezTo>
                  <a:pt x="8" y="41"/>
                  <a:pt x="8" y="41"/>
                  <a:pt x="8" y="41"/>
                </a:cubicBezTo>
                <a:cubicBezTo>
                  <a:pt x="17" y="47"/>
                  <a:pt x="27" y="51"/>
                  <a:pt x="38" y="53"/>
                </a:cubicBezTo>
                <a:cubicBezTo>
                  <a:pt x="45" y="55"/>
                  <a:pt x="50" y="55"/>
                  <a:pt x="53" y="51"/>
                </a:cubicBezTo>
                <a:cubicBezTo>
                  <a:pt x="53" y="51"/>
                  <a:pt x="54" y="50"/>
                  <a:pt x="54" y="50"/>
                </a:cubicBezTo>
                <a:cubicBezTo>
                  <a:pt x="30" y="47"/>
                  <a:pt x="14" y="40"/>
                  <a:pt x="5" y="28"/>
                </a:cubicBezTo>
                <a:cubicBezTo>
                  <a:pt x="4" y="30"/>
                  <a:pt x="4" y="32"/>
                  <a:pt x="4" y="34"/>
                </a:cubicBezTo>
                <a:cubicBezTo>
                  <a:pt x="4" y="44"/>
                  <a:pt x="10" y="54"/>
                  <a:pt x="20" y="59"/>
                </a:cubicBezTo>
                <a:cubicBezTo>
                  <a:pt x="28" y="63"/>
                  <a:pt x="38" y="62"/>
                  <a:pt x="46" y="58"/>
                </a:cubicBezTo>
                <a:close/>
              </a:path>
            </a:pathLst>
          </a:custGeom>
          <a:solidFill>
            <a:srgbClr val="FFFFFF">
              <a:alpha val="100000"/>
            </a:srgbClr>
          </a:solidFill>
          <a:ln w="9525">
            <a:noFill/>
          </a:ln>
        </p:spPr>
        <p:txBody>
          <a:bodyPr/>
          <a:lstStyle/>
          <a:p>
            <a:endParaRPr lang="zh-CN" altLang="en-US"/>
          </a:p>
        </p:txBody>
      </p:sp>
      <p:sp>
        <p:nvSpPr>
          <p:cNvPr id="24817" name="Freeform 623"/>
          <p:cNvSpPr/>
          <p:nvPr/>
        </p:nvSpPr>
        <p:spPr>
          <a:xfrm>
            <a:off x="862013" y="619125"/>
            <a:ext cx="30162" cy="23813"/>
          </a:xfrm>
          <a:custGeom>
            <a:avLst/>
            <a:gdLst>
              <a:gd name="txL" fmla="*/ 0 w 19"/>
              <a:gd name="txT" fmla="*/ 0 h 15"/>
              <a:gd name="txR" fmla="*/ 19 w 19"/>
              <a:gd name="txB" fmla="*/ 15 h 15"/>
            </a:gdLst>
            <a:ahLst/>
            <a:cxnLst>
              <a:cxn ang="0">
                <a:pos x="2147483646" y="2147483646"/>
              </a:cxn>
              <a:cxn ang="0">
                <a:pos x="0" y="2147483646"/>
              </a:cxn>
              <a:cxn ang="0">
                <a:pos x="2147483646" y="0"/>
              </a:cxn>
              <a:cxn ang="0">
                <a:pos x="2147483646" y="2147483646"/>
              </a:cxn>
              <a:cxn ang="0">
                <a:pos x="2147483646" y="2147483646"/>
              </a:cxn>
            </a:cxnLst>
            <a:rect l="txL" t="txT" r="txR" b="txB"/>
            <a:pathLst>
              <a:path w="19" h="15">
                <a:moveTo>
                  <a:pt x="5" y="15"/>
                </a:moveTo>
                <a:lnTo>
                  <a:pt x="0" y="10"/>
                </a:lnTo>
                <a:lnTo>
                  <a:pt x="15" y="0"/>
                </a:lnTo>
                <a:lnTo>
                  <a:pt x="19" y="10"/>
                </a:lnTo>
                <a:lnTo>
                  <a:pt x="5" y="15"/>
                </a:lnTo>
                <a:close/>
              </a:path>
            </a:pathLst>
          </a:custGeom>
          <a:solidFill>
            <a:srgbClr val="FFFFFF">
              <a:alpha val="100000"/>
            </a:srgbClr>
          </a:solidFill>
          <a:ln w="9525">
            <a:noFill/>
          </a:ln>
        </p:spPr>
        <p:txBody>
          <a:bodyPr/>
          <a:lstStyle/>
          <a:p>
            <a:endParaRPr lang="zh-CN" altLang="en-US"/>
          </a:p>
        </p:txBody>
      </p:sp>
      <p:sp>
        <p:nvSpPr>
          <p:cNvPr id="24818" name="Freeform 624"/>
          <p:cNvSpPr>
            <a:spLocks noEditPoints="1"/>
          </p:cNvSpPr>
          <p:nvPr/>
        </p:nvSpPr>
        <p:spPr>
          <a:xfrm>
            <a:off x="908050" y="750888"/>
            <a:ext cx="247650" cy="122237"/>
          </a:xfrm>
          <a:custGeom>
            <a:avLst/>
            <a:gdLst>
              <a:gd name="txL" fmla="*/ 0 w 32"/>
              <a:gd name="txT" fmla="*/ 0 h 16"/>
              <a:gd name="txR" fmla="*/ 32 w 32"/>
              <a:gd name="txB" fmla="*/ 16 h 16"/>
            </a:gdLst>
            <a:ahLst/>
            <a:cxnLst>
              <a:cxn ang="0">
                <a:pos x="2147483646" y="0"/>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0"/>
              </a:cxn>
              <a:cxn ang="0">
                <a:pos x="2147483646" y="2147483646"/>
              </a:cxn>
              <a:cxn ang="0">
                <a:pos x="2147483646" y="2147483646"/>
              </a:cxn>
              <a:cxn ang="0">
                <a:pos x="2147483646" y="2147483646"/>
              </a:cxn>
              <a:cxn ang="0">
                <a:pos x="2147483646" y="2147483646"/>
              </a:cxn>
            </a:cxnLst>
            <a:rect l="txL" t="txT" r="txR" b="txB"/>
            <a:pathLst>
              <a:path w="32" h="16">
                <a:moveTo>
                  <a:pt x="2" y="0"/>
                </a:moveTo>
                <a:cubicBezTo>
                  <a:pt x="2" y="0"/>
                  <a:pt x="2" y="0"/>
                  <a:pt x="2" y="0"/>
                </a:cubicBezTo>
                <a:cubicBezTo>
                  <a:pt x="2" y="0"/>
                  <a:pt x="2" y="0"/>
                  <a:pt x="2" y="0"/>
                </a:cubicBezTo>
                <a:cubicBezTo>
                  <a:pt x="6" y="2"/>
                  <a:pt x="9" y="2"/>
                  <a:pt x="11" y="2"/>
                </a:cubicBezTo>
                <a:cubicBezTo>
                  <a:pt x="13" y="2"/>
                  <a:pt x="15" y="2"/>
                  <a:pt x="17" y="3"/>
                </a:cubicBezTo>
                <a:cubicBezTo>
                  <a:pt x="25" y="4"/>
                  <a:pt x="30" y="8"/>
                  <a:pt x="32" y="13"/>
                </a:cubicBezTo>
                <a:cubicBezTo>
                  <a:pt x="32" y="16"/>
                  <a:pt x="32" y="16"/>
                  <a:pt x="32" y="16"/>
                </a:cubicBezTo>
                <a:cubicBezTo>
                  <a:pt x="29" y="15"/>
                  <a:pt x="29" y="15"/>
                  <a:pt x="29" y="15"/>
                </a:cubicBezTo>
                <a:cubicBezTo>
                  <a:pt x="19" y="12"/>
                  <a:pt x="10" y="8"/>
                  <a:pt x="0" y="3"/>
                </a:cubicBezTo>
                <a:lnTo>
                  <a:pt x="2" y="0"/>
                </a:lnTo>
                <a:close/>
                <a:moveTo>
                  <a:pt x="26" y="10"/>
                </a:moveTo>
                <a:cubicBezTo>
                  <a:pt x="23" y="8"/>
                  <a:pt x="19" y="7"/>
                  <a:pt x="17" y="6"/>
                </a:cubicBezTo>
                <a:cubicBezTo>
                  <a:pt x="15" y="6"/>
                  <a:pt x="14" y="6"/>
                  <a:pt x="13" y="5"/>
                </a:cubicBezTo>
                <a:cubicBezTo>
                  <a:pt x="17" y="7"/>
                  <a:pt x="22" y="9"/>
                  <a:pt x="26" y="10"/>
                </a:cubicBezTo>
                <a:close/>
              </a:path>
            </a:pathLst>
          </a:custGeom>
          <a:solidFill>
            <a:srgbClr val="FFFFFF">
              <a:alpha val="100000"/>
            </a:srgbClr>
          </a:solidFill>
          <a:ln w="9525">
            <a:noFill/>
          </a:ln>
        </p:spPr>
        <p:txBody>
          <a:bodyPr/>
          <a:lstStyle/>
          <a:p>
            <a:endParaRPr lang="zh-CN" altLang="en-US"/>
          </a:p>
        </p:txBody>
      </p:sp>
      <p:sp>
        <p:nvSpPr>
          <p:cNvPr id="24819" name="Freeform 651"/>
          <p:cNvSpPr>
            <a:spLocks noEditPoints="1"/>
          </p:cNvSpPr>
          <p:nvPr/>
        </p:nvSpPr>
        <p:spPr>
          <a:xfrm>
            <a:off x="2341563" y="2284413"/>
            <a:ext cx="385762" cy="361950"/>
          </a:xfrm>
          <a:custGeom>
            <a:avLst/>
            <a:gdLst>
              <a:gd name="txL" fmla="*/ 0 w 50"/>
              <a:gd name="txT" fmla="*/ 0 h 47"/>
              <a:gd name="txR" fmla="*/ 50 w 50"/>
              <a:gd name="txB" fmla="*/ 47 h 47"/>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50" h="47">
                <a:moveTo>
                  <a:pt x="36" y="2"/>
                </a:moveTo>
                <a:cubicBezTo>
                  <a:pt x="18" y="8"/>
                  <a:pt x="9" y="31"/>
                  <a:pt x="1" y="46"/>
                </a:cubicBezTo>
                <a:cubicBezTo>
                  <a:pt x="0" y="47"/>
                  <a:pt x="1" y="47"/>
                  <a:pt x="2" y="47"/>
                </a:cubicBezTo>
                <a:cubicBezTo>
                  <a:pt x="11" y="33"/>
                  <a:pt x="19" y="12"/>
                  <a:pt x="35" y="5"/>
                </a:cubicBezTo>
                <a:cubicBezTo>
                  <a:pt x="35" y="5"/>
                  <a:pt x="35" y="5"/>
                  <a:pt x="36" y="6"/>
                </a:cubicBezTo>
                <a:cubicBezTo>
                  <a:pt x="39" y="10"/>
                  <a:pt x="44" y="13"/>
                  <a:pt x="48" y="15"/>
                </a:cubicBezTo>
                <a:cubicBezTo>
                  <a:pt x="49" y="16"/>
                  <a:pt x="50" y="15"/>
                  <a:pt x="50" y="14"/>
                </a:cubicBezTo>
                <a:cubicBezTo>
                  <a:pt x="48" y="9"/>
                  <a:pt x="45" y="5"/>
                  <a:pt x="40" y="3"/>
                </a:cubicBezTo>
                <a:cubicBezTo>
                  <a:pt x="41" y="2"/>
                  <a:pt x="40" y="0"/>
                  <a:pt x="38" y="1"/>
                </a:cubicBezTo>
                <a:cubicBezTo>
                  <a:pt x="38" y="1"/>
                  <a:pt x="37" y="1"/>
                  <a:pt x="36" y="2"/>
                </a:cubicBezTo>
                <a:cubicBezTo>
                  <a:pt x="36" y="2"/>
                  <a:pt x="36" y="2"/>
                  <a:pt x="36" y="2"/>
                </a:cubicBezTo>
                <a:close/>
                <a:moveTo>
                  <a:pt x="36" y="5"/>
                </a:moveTo>
                <a:cubicBezTo>
                  <a:pt x="37" y="5"/>
                  <a:pt x="37" y="4"/>
                  <a:pt x="38" y="4"/>
                </a:cubicBezTo>
                <a:cubicBezTo>
                  <a:pt x="41" y="6"/>
                  <a:pt x="45" y="8"/>
                  <a:pt x="47" y="12"/>
                </a:cubicBezTo>
                <a:cubicBezTo>
                  <a:pt x="43" y="10"/>
                  <a:pt x="40" y="7"/>
                  <a:pt x="36" y="5"/>
                </a:cubicBezTo>
                <a:cubicBezTo>
                  <a:pt x="36" y="5"/>
                  <a:pt x="36" y="5"/>
                  <a:pt x="36" y="5"/>
                </a:cubicBezTo>
                <a:close/>
              </a:path>
            </a:pathLst>
          </a:custGeom>
          <a:solidFill>
            <a:srgbClr val="FFFFFF">
              <a:alpha val="100000"/>
            </a:srgbClr>
          </a:solidFill>
          <a:ln w="9525">
            <a:noFill/>
          </a:ln>
        </p:spPr>
        <p:txBody>
          <a:bodyPr/>
          <a:lstStyle/>
          <a:p>
            <a:endParaRPr lang="zh-CN" altLang="en-US"/>
          </a:p>
        </p:txBody>
      </p:sp>
      <p:sp>
        <p:nvSpPr>
          <p:cNvPr id="24820" name="Freeform 652"/>
          <p:cNvSpPr>
            <a:spLocks noEditPoints="1"/>
          </p:cNvSpPr>
          <p:nvPr/>
        </p:nvSpPr>
        <p:spPr>
          <a:xfrm>
            <a:off x="1631950" y="1196975"/>
            <a:ext cx="1766888" cy="1604963"/>
          </a:xfrm>
          <a:custGeom>
            <a:avLst/>
            <a:gdLst>
              <a:gd name="txL" fmla="*/ 0 w 229"/>
              <a:gd name="txT" fmla="*/ 0 h 208"/>
              <a:gd name="txR" fmla="*/ 229 w 229"/>
              <a:gd name="txB" fmla="*/ 208 h 208"/>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229" h="208">
                <a:moveTo>
                  <a:pt x="228" y="101"/>
                </a:moveTo>
                <a:cubicBezTo>
                  <a:pt x="225" y="91"/>
                  <a:pt x="207" y="91"/>
                  <a:pt x="198" y="88"/>
                </a:cubicBezTo>
                <a:cubicBezTo>
                  <a:pt x="178" y="81"/>
                  <a:pt x="163" y="66"/>
                  <a:pt x="147" y="53"/>
                </a:cubicBezTo>
                <a:cubicBezTo>
                  <a:pt x="136" y="45"/>
                  <a:pt x="99" y="16"/>
                  <a:pt x="88" y="36"/>
                </a:cubicBezTo>
                <a:cubicBezTo>
                  <a:pt x="88" y="36"/>
                  <a:pt x="87" y="36"/>
                  <a:pt x="86" y="35"/>
                </a:cubicBezTo>
                <a:cubicBezTo>
                  <a:pt x="82" y="33"/>
                  <a:pt x="77" y="31"/>
                  <a:pt x="72" y="30"/>
                </a:cubicBezTo>
                <a:cubicBezTo>
                  <a:pt x="71" y="18"/>
                  <a:pt x="59" y="2"/>
                  <a:pt x="45" y="5"/>
                </a:cubicBezTo>
                <a:cubicBezTo>
                  <a:pt x="42" y="5"/>
                  <a:pt x="41" y="6"/>
                  <a:pt x="39" y="9"/>
                </a:cubicBezTo>
                <a:cubicBezTo>
                  <a:pt x="35" y="13"/>
                  <a:pt x="30" y="18"/>
                  <a:pt x="28" y="23"/>
                </a:cubicBezTo>
                <a:cubicBezTo>
                  <a:pt x="26" y="30"/>
                  <a:pt x="30" y="35"/>
                  <a:pt x="32" y="41"/>
                </a:cubicBezTo>
                <a:cubicBezTo>
                  <a:pt x="24" y="49"/>
                  <a:pt x="17" y="60"/>
                  <a:pt x="14" y="69"/>
                </a:cubicBezTo>
                <a:cubicBezTo>
                  <a:pt x="0" y="100"/>
                  <a:pt x="29" y="130"/>
                  <a:pt x="54" y="147"/>
                </a:cubicBezTo>
                <a:cubicBezTo>
                  <a:pt x="53" y="149"/>
                  <a:pt x="53" y="150"/>
                  <a:pt x="52" y="152"/>
                </a:cubicBezTo>
                <a:cubicBezTo>
                  <a:pt x="50" y="165"/>
                  <a:pt x="61" y="177"/>
                  <a:pt x="71" y="184"/>
                </a:cubicBezTo>
                <a:cubicBezTo>
                  <a:pt x="81" y="192"/>
                  <a:pt x="95" y="202"/>
                  <a:pt x="108" y="205"/>
                </a:cubicBezTo>
                <a:cubicBezTo>
                  <a:pt x="118" y="208"/>
                  <a:pt x="124" y="203"/>
                  <a:pt x="129" y="197"/>
                </a:cubicBezTo>
                <a:cubicBezTo>
                  <a:pt x="129" y="197"/>
                  <a:pt x="129" y="197"/>
                  <a:pt x="129" y="197"/>
                </a:cubicBezTo>
                <a:cubicBezTo>
                  <a:pt x="130" y="197"/>
                  <a:pt x="130" y="197"/>
                  <a:pt x="130" y="196"/>
                </a:cubicBezTo>
                <a:cubicBezTo>
                  <a:pt x="129" y="197"/>
                  <a:pt x="130" y="198"/>
                  <a:pt x="131" y="197"/>
                </a:cubicBezTo>
                <a:cubicBezTo>
                  <a:pt x="140" y="191"/>
                  <a:pt x="147" y="183"/>
                  <a:pt x="155" y="175"/>
                </a:cubicBezTo>
                <a:cubicBezTo>
                  <a:pt x="162" y="168"/>
                  <a:pt x="170" y="161"/>
                  <a:pt x="176" y="154"/>
                </a:cubicBezTo>
                <a:cubicBezTo>
                  <a:pt x="183" y="146"/>
                  <a:pt x="191" y="130"/>
                  <a:pt x="187" y="119"/>
                </a:cubicBezTo>
                <a:cubicBezTo>
                  <a:pt x="186" y="116"/>
                  <a:pt x="184" y="114"/>
                  <a:pt x="182" y="111"/>
                </a:cubicBezTo>
                <a:cubicBezTo>
                  <a:pt x="184" y="104"/>
                  <a:pt x="189" y="99"/>
                  <a:pt x="196" y="98"/>
                </a:cubicBezTo>
                <a:cubicBezTo>
                  <a:pt x="206" y="101"/>
                  <a:pt x="215" y="103"/>
                  <a:pt x="223" y="109"/>
                </a:cubicBezTo>
                <a:cubicBezTo>
                  <a:pt x="223" y="109"/>
                  <a:pt x="224" y="109"/>
                  <a:pt x="225" y="109"/>
                </a:cubicBezTo>
                <a:cubicBezTo>
                  <a:pt x="227" y="107"/>
                  <a:pt x="229" y="105"/>
                  <a:pt x="228" y="102"/>
                </a:cubicBezTo>
                <a:moveTo>
                  <a:pt x="187" y="98"/>
                </a:moveTo>
                <a:cubicBezTo>
                  <a:pt x="184" y="101"/>
                  <a:pt x="182" y="104"/>
                  <a:pt x="180" y="108"/>
                </a:cubicBezTo>
                <a:cubicBezTo>
                  <a:pt x="179" y="104"/>
                  <a:pt x="178" y="99"/>
                  <a:pt x="181" y="97"/>
                </a:cubicBezTo>
                <a:cubicBezTo>
                  <a:pt x="183" y="98"/>
                  <a:pt x="185" y="98"/>
                  <a:pt x="187" y="98"/>
                </a:cubicBezTo>
                <a:close/>
                <a:moveTo>
                  <a:pt x="177" y="97"/>
                </a:moveTo>
                <a:cubicBezTo>
                  <a:pt x="176" y="99"/>
                  <a:pt x="176" y="102"/>
                  <a:pt x="176" y="104"/>
                </a:cubicBezTo>
                <a:cubicBezTo>
                  <a:pt x="172" y="101"/>
                  <a:pt x="169" y="98"/>
                  <a:pt x="166" y="95"/>
                </a:cubicBezTo>
                <a:cubicBezTo>
                  <a:pt x="158" y="87"/>
                  <a:pt x="150" y="80"/>
                  <a:pt x="142" y="74"/>
                </a:cubicBezTo>
                <a:cubicBezTo>
                  <a:pt x="128" y="63"/>
                  <a:pt x="114" y="51"/>
                  <a:pt x="99" y="42"/>
                </a:cubicBezTo>
                <a:cubicBezTo>
                  <a:pt x="113" y="41"/>
                  <a:pt x="130" y="56"/>
                  <a:pt x="139" y="64"/>
                </a:cubicBezTo>
                <a:cubicBezTo>
                  <a:pt x="148" y="72"/>
                  <a:pt x="157" y="80"/>
                  <a:pt x="167" y="88"/>
                </a:cubicBezTo>
                <a:cubicBezTo>
                  <a:pt x="170" y="91"/>
                  <a:pt x="174" y="94"/>
                  <a:pt x="178" y="96"/>
                </a:cubicBezTo>
                <a:cubicBezTo>
                  <a:pt x="178" y="96"/>
                  <a:pt x="177" y="96"/>
                  <a:pt x="177" y="97"/>
                </a:cubicBezTo>
                <a:close/>
                <a:moveTo>
                  <a:pt x="131" y="195"/>
                </a:moveTo>
                <a:cubicBezTo>
                  <a:pt x="131" y="195"/>
                  <a:pt x="132" y="194"/>
                  <a:pt x="132" y="194"/>
                </a:cubicBezTo>
                <a:cubicBezTo>
                  <a:pt x="132" y="194"/>
                  <a:pt x="131" y="195"/>
                  <a:pt x="131" y="195"/>
                </a:cubicBezTo>
                <a:close/>
                <a:moveTo>
                  <a:pt x="67" y="172"/>
                </a:moveTo>
                <a:cubicBezTo>
                  <a:pt x="65" y="165"/>
                  <a:pt x="74" y="151"/>
                  <a:pt x="79" y="145"/>
                </a:cubicBezTo>
                <a:cubicBezTo>
                  <a:pt x="88" y="137"/>
                  <a:pt x="96" y="132"/>
                  <a:pt x="109" y="134"/>
                </a:cubicBezTo>
                <a:cubicBezTo>
                  <a:pt x="120" y="136"/>
                  <a:pt x="141" y="143"/>
                  <a:pt x="148" y="152"/>
                </a:cubicBezTo>
                <a:cubicBezTo>
                  <a:pt x="162" y="171"/>
                  <a:pt x="120" y="204"/>
                  <a:pt x="107" y="198"/>
                </a:cubicBezTo>
                <a:cubicBezTo>
                  <a:pt x="107" y="198"/>
                  <a:pt x="69" y="178"/>
                  <a:pt x="67" y="172"/>
                </a:cubicBezTo>
                <a:close/>
                <a:moveTo>
                  <a:pt x="86" y="189"/>
                </a:moveTo>
                <a:cubicBezTo>
                  <a:pt x="90" y="191"/>
                  <a:pt x="95" y="195"/>
                  <a:pt x="101" y="198"/>
                </a:cubicBezTo>
                <a:cubicBezTo>
                  <a:pt x="94" y="195"/>
                  <a:pt x="86" y="191"/>
                  <a:pt x="79" y="186"/>
                </a:cubicBezTo>
                <a:cubicBezTo>
                  <a:pt x="82" y="187"/>
                  <a:pt x="84" y="188"/>
                  <a:pt x="86" y="189"/>
                </a:cubicBezTo>
                <a:close/>
                <a:moveTo>
                  <a:pt x="105" y="105"/>
                </a:moveTo>
                <a:cubicBezTo>
                  <a:pt x="121" y="105"/>
                  <a:pt x="147" y="121"/>
                  <a:pt x="156" y="133"/>
                </a:cubicBezTo>
                <a:cubicBezTo>
                  <a:pt x="164" y="143"/>
                  <a:pt x="160" y="156"/>
                  <a:pt x="154" y="166"/>
                </a:cubicBezTo>
                <a:cubicBezTo>
                  <a:pt x="155" y="162"/>
                  <a:pt x="155" y="158"/>
                  <a:pt x="152" y="154"/>
                </a:cubicBezTo>
                <a:cubicBezTo>
                  <a:pt x="144" y="140"/>
                  <a:pt x="113" y="128"/>
                  <a:pt x="97" y="131"/>
                </a:cubicBezTo>
                <a:cubicBezTo>
                  <a:pt x="84" y="134"/>
                  <a:pt x="59" y="157"/>
                  <a:pt x="65" y="172"/>
                </a:cubicBezTo>
                <a:cubicBezTo>
                  <a:pt x="65" y="172"/>
                  <a:pt x="65" y="172"/>
                  <a:pt x="65" y="173"/>
                </a:cubicBezTo>
                <a:cubicBezTo>
                  <a:pt x="65" y="173"/>
                  <a:pt x="64" y="173"/>
                  <a:pt x="64" y="173"/>
                </a:cubicBezTo>
                <a:cubicBezTo>
                  <a:pt x="60" y="169"/>
                  <a:pt x="57" y="164"/>
                  <a:pt x="57" y="161"/>
                </a:cubicBezTo>
                <a:cubicBezTo>
                  <a:pt x="57" y="161"/>
                  <a:pt x="57" y="161"/>
                  <a:pt x="57" y="161"/>
                </a:cubicBezTo>
                <a:cubicBezTo>
                  <a:pt x="57" y="161"/>
                  <a:pt x="57" y="161"/>
                  <a:pt x="57" y="160"/>
                </a:cubicBezTo>
                <a:cubicBezTo>
                  <a:pt x="66" y="149"/>
                  <a:pt x="76" y="134"/>
                  <a:pt x="88" y="125"/>
                </a:cubicBezTo>
                <a:cubicBezTo>
                  <a:pt x="105" y="112"/>
                  <a:pt x="123" y="122"/>
                  <a:pt x="140" y="130"/>
                </a:cubicBezTo>
                <a:cubicBezTo>
                  <a:pt x="139" y="131"/>
                  <a:pt x="139" y="131"/>
                  <a:pt x="140" y="131"/>
                </a:cubicBezTo>
                <a:cubicBezTo>
                  <a:pt x="138" y="131"/>
                  <a:pt x="137" y="131"/>
                  <a:pt x="136" y="132"/>
                </a:cubicBezTo>
                <a:cubicBezTo>
                  <a:pt x="136" y="133"/>
                  <a:pt x="136" y="133"/>
                  <a:pt x="136" y="134"/>
                </a:cubicBezTo>
                <a:cubicBezTo>
                  <a:pt x="140" y="137"/>
                  <a:pt x="144" y="140"/>
                  <a:pt x="148" y="143"/>
                </a:cubicBezTo>
                <a:cubicBezTo>
                  <a:pt x="149" y="143"/>
                  <a:pt x="150" y="143"/>
                  <a:pt x="150" y="142"/>
                </a:cubicBezTo>
                <a:cubicBezTo>
                  <a:pt x="151" y="138"/>
                  <a:pt x="149" y="134"/>
                  <a:pt x="145" y="131"/>
                </a:cubicBezTo>
                <a:cubicBezTo>
                  <a:pt x="134" y="122"/>
                  <a:pt x="113" y="112"/>
                  <a:pt x="99" y="115"/>
                </a:cubicBezTo>
                <a:cubicBezTo>
                  <a:pt x="91" y="116"/>
                  <a:pt x="86" y="122"/>
                  <a:pt x="81" y="127"/>
                </a:cubicBezTo>
                <a:cubicBezTo>
                  <a:pt x="72" y="137"/>
                  <a:pt x="64" y="147"/>
                  <a:pt x="56" y="158"/>
                </a:cubicBezTo>
                <a:cubicBezTo>
                  <a:pt x="56" y="139"/>
                  <a:pt x="87" y="106"/>
                  <a:pt x="105" y="105"/>
                </a:cubicBezTo>
                <a:close/>
                <a:moveTo>
                  <a:pt x="142" y="133"/>
                </a:moveTo>
                <a:cubicBezTo>
                  <a:pt x="142" y="132"/>
                  <a:pt x="141" y="132"/>
                  <a:pt x="141" y="132"/>
                </a:cubicBezTo>
                <a:cubicBezTo>
                  <a:pt x="145" y="133"/>
                  <a:pt x="148" y="136"/>
                  <a:pt x="148" y="140"/>
                </a:cubicBezTo>
                <a:cubicBezTo>
                  <a:pt x="145" y="137"/>
                  <a:pt x="142" y="135"/>
                  <a:pt x="139" y="133"/>
                </a:cubicBezTo>
                <a:cubicBezTo>
                  <a:pt x="139" y="132"/>
                  <a:pt x="140" y="132"/>
                  <a:pt x="142" y="133"/>
                </a:cubicBezTo>
                <a:cubicBezTo>
                  <a:pt x="142" y="133"/>
                  <a:pt x="142" y="133"/>
                  <a:pt x="142" y="133"/>
                </a:cubicBezTo>
                <a:close/>
                <a:moveTo>
                  <a:pt x="36" y="37"/>
                </a:moveTo>
                <a:cubicBezTo>
                  <a:pt x="32" y="30"/>
                  <a:pt x="31" y="22"/>
                  <a:pt x="39" y="18"/>
                </a:cubicBezTo>
                <a:cubicBezTo>
                  <a:pt x="44" y="16"/>
                  <a:pt x="49" y="16"/>
                  <a:pt x="53" y="19"/>
                </a:cubicBezTo>
                <a:cubicBezTo>
                  <a:pt x="56" y="21"/>
                  <a:pt x="58" y="25"/>
                  <a:pt x="60" y="28"/>
                </a:cubicBezTo>
                <a:cubicBezTo>
                  <a:pt x="55" y="28"/>
                  <a:pt x="50" y="28"/>
                  <a:pt x="45" y="31"/>
                </a:cubicBezTo>
                <a:cubicBezTo>
                  <a:pt x="42" y="32"/>
                  <a:pt x="39" y="34"/>
                  <a:pt x="36" y="37"/>
                </a:cubicBezTo>
                <a:close/>
                <a:moveTo>
                  <a:pt x="69" y="29"/>
                </a:moveTo>
                <a:cubicBezTo>
                  <a:pt x="67" y="29"/>
                  <a:pt x="65" y="28"/>
                  <a:pt x="62" y="28"/>
                </a:cubicBezTo>
                <a:cubicBezTo>
                  <a:pt x="58" y="19"/>
                  <a:pt x="49" y="11"/>
                  <a:pt x="38" y="16"/>
                </a:cubicBezTo>
                <a:cubicBezTo>
                  <a:pt x="30" y="20"/>
                  <a:pt x="29" y="32"/>
                  <a:pt x="35" y="38"/>
                </a:cubicBezTo>
                <a:cubicBezTo>
                  <a:pt x="34" y="39"/>
                  <a:pt x="34" y="39"/>
                  <a:pt x="33" y="39"/>
                </a:cubicBezTo>
                <a:cubicBezTo>
                  <a:pt x="33" y="37"/>
                  <a:pt x="32" y="35"/>
                  <a:pt x="31" y="33"/>
                </a:cubicBezTo>
                <a:cubicBezTo>
                  <a:pt x="28" y="25"/>
                  <a:pt x="35" y="15"/>
                  <a:pt x="41" y="10"/>
                </a:cubicBezTo>
                <a:cubicBezTo>
                  <a:pt x="53" y="0"/>
                  <a:pt x="67" y="18"/>
                  <a:pt x="69" y="29"/>
                </a:cubicBezTo>
                <a:close/>
                <a:moveTo>
                  <a:pt x="106" y="52"/>
                </a:moveTo>
                <a:cubicBezTo>
                  <a:pt x="130" y="69"/>
                  <a:pt x="160" y="87"/>
                  <a:pt x="178" y="112"/>
                </a:cubicBezTo>
                <a:cubicBezTo>
                  <a:pt x="191" y="130"/>
                  <a:pt x="178" y="148"/>
                  <a:pt x="164" y="161"/>
                </a:cubicBezTo>
                <a:cubicBezTo>
                  <a:pt x="162" y="162"/>
                  <a:pt x="160" y="164"/>
                  <a:pt x="159" y="166"/>
                </a:cubicBezTo>
                <a:cubicBezTo>
                  <a:pt x="161" y="163"/>
                  <a:pt x="163" y="159"/>
                  <a:pt x="164" y="154"/>
                </a:cubicBezTo>
                <a:cubicBezTo>
                  <a:pt x="169" y="142"/>
                  <a:pt x="165" y="135"/>
                  <a:pt x="156" y="126"/>
                </a:cubicBezTo>
                <a:cubicBezTo>
                  <a:pt x="138" y="110"/>
                  <a:pt x="108" y="90"/>
                  <a:pt x="85" y="108"/>
                </a:cubicBezTo>
                <a:cubicBezTo>
                  <a:pt x="78" y="102"/>
                  <a:pt x="71" y="96"/>
                  <a:pt x="63" y="91"/>
                </a:cubicBezTo>
                <a:cubicBezTo>
                  <a:pt x="62" y="91"/>
                  <a:pt x="62" y="91"/>
                  <a:pt x="62" y="92"/>
                </a:cubicBezTo>
                <a:cubicBezTo>
                  <a:pt x="69" y="98"/>
                  <a:pt x="77" y="103"/>
                  <a:pt x="84" y="109"/>
                </a:cubicBezTo>
                <a:cubicBezTo>
                  <a:pt x="84" y="110"/>
                  <a:pt x="83" y="110"/>
                  <a:pt x="83" y="110"/>
                </a:cubicBezTo>
                <a:cubicBezTo>
                  <a:pt x="79" y="114"/>
                  <a:pt x="73" y="119"/>
                  <a:pt x="68" y="125"/>
                </a:cubicBezTo>
                <a:cubicBezTo>
                  <a:pt x="61" y="119"/>
                  <a:pt x="53" y="113"/>
                  <a:pt x="45" y="108"/>
                </a:cubicBezTo>
                <a:cubicBezTo>
                  <a:pt x="45" y="107"/>
                  <a:pt x="44" y="108"/>
                  <a:pt x="44" y="108"/>
                </a:cubicBezTo>
                <a:cubicBezTo>
                  <a:pt x="51" y="115"/>
                  <a:pt x="59" y="121"/>
                  <a:pt x="67" y="127"/>
                </a:cubicBezTo>
                <a:cubicBezTo>
                  <a:pt x="62" y="132"/>
                  <a:pt x="58" y="138"/>
                  <a:pt x="55" y="144"/>
                </a:cubicBezTo>
                <a:cubicBezTo>
                  <a:pt x="47" y="136"/>
                  <a:pt x="38" y="129"/>
                  <a:pt x="31" y="121"/>
                </a:cubicBezTo>
                <a:cubicBezTo>
                  <a:pt x="45" y="102"/>
                  <a:pt x="65" y="88"/>
                  <a:pt x="81" y="71"/>
                </a:cubicBezTo>
                <a:cubicBezTo>
                  <a:pt x="82" y="70"/>
                  <a:pt x="80" y="68"/>
                  <a:pt x="79" y="69"/>
                </a:cubicBezTo>
                <a:cubicBezTo>
                  <a:pt x="62" y="85"/>
                  <a:pt x="48" y="105"/>
                  <a:pt x="29" y="118"/>
                </a:cubicBezTo>
                <a:cubicBezTo>
                  <a:pt x="29" y="118"/>
                  <a:pt x="28" y="117"/>
                  <a:pt x="28" y="117"/>
                </a:cubicBezTo>
                <a:cubicBezTo>
                  <a:pt x="44" y="101"/>
                  <a:pt x="60" y="84"/>
                  <a:pt x="75" y="68"/>
                </a:cubicBezTo>
                <a:cubicBezTo>
                  <a:pt x="77" y="66"/>
                  <a:pt x="74" y="65"/>
                  <a:pt x="73" y="66"/>
                </a:cubicBezTo>
                <a:cubicBezTo>
                  <a:pt x="57" y="82"/>
                  <a:pt x="42" y="99"/>
                  <a:pt x="27" y="116"/>
                </a:cubicBezTo>
                <a:cubicBezTo>
                  <a:pt x="19" y="106"/>
                  <a:pt x="14" y="96"/>
                  <a:pt x="14" y="85"/>
                </a:cubicBezTo>
                <a:cubicBezTo>
                  <a:pt x="22" y="60"/>
                  <a:pt x="49" y="54"/>
                  <a:pt x="73" y="64"/>
                </a:cubicBezTo>
                <a:cubicBezTo>
                  <a:pt x="85" y="69"/>
                  <a:pt x="97" y="76"/>
                  <a:pt x="108" y="84"/>
                </a:cubicBezTo>
                <a:cubicBezTo>
                  <a:pt x="123" y="94"/>
                  <a:pt x="137" y="105"/>
                  <a:pt x="149" y="117"/>
                </a:cubicBezTo>
                <a:cubicBezTo>
                  <a:pt x="156" y="123"/>
                  <a:pt x="169" y="135"/>
                  <a:pt x="167" y="145"/>
                </a:cubicBezTo>
                <a:cubicBezTo>
                  <a:pt x="166" y="146"/>
                  <a:pt x="168" y="146"/>
                  <a:pt x="169" y="145"/>
                </a:cubicBezTo>
                <a:cubicBezTo>
                  <a:pt x="172" y="135"/>
                  <a:pt x="160" y="124"/>
                  <a:pt x="154" y="118"/>
                </a:cubicBezTo>
                <a:cubicBezTo>
                  <a:pt x="139" y="103"/>
                  <a:pt x="122" y="90"/>
                  <a:pt x="104" y="78"/>
                </a:cubicBezTo>
                <a:cubicBezTo>
                  <a:pt x="88" y="67"/>
                  <a:pt x="67" y="54"/>
                  <a:pt x="46" y="56"/>
                </a:cubicBezTo>
                <a:cubicBezTo>
                  <a:pt x="32" y="57"/>
                  <a:pt x="20" y="66"/>
                  <a:pt x="15" y="78"/>
                </a:cubicBezTo>
                <a:cubicBezTo>
                  <a:pt x="16" y="73"/>
                  <a:pt x="18" y="68"/>
                  <a:pt x="21" y="63"/>
                </a:cubicBezTo>
                <a:cubicBezTo>
                  <a:pt x="23" y="59"/>
                  <a:pt x="26" y="55"/>
                  <a:pt x="28" y="52"/>
                </a:cubicBezTo>
                <a:cubicBezTo>
                  <a:pt x="28" y="52"/>
                  <a:pt x="29" y="52"/>
                  <a:pt x="29" y="51"/>
                </a:cubicBezTo>
                <a:cubicBezTo>
                  <a:pt x="43" y="32"/>
                  <a:pt x="73" y="43"/>
                  <a:pt x="88" y="53"/>
                </a:cubicBezTo>
                <a:cubicBezTo>
                  <a:pt x="102" y="61"/>
                  <a:pt x="113" y="71"/>
                  <a:pt x="127" y="78"/>
                </a:cubicBezTo>
                <a:cubicBezTo>
                  <a:pt x="126" y="78"/>
                  <a:pt x="125" y="79"/>
                  <a:pt x="125" y="80"/>
                </a:cubicBezTo>
                <a:cubicBezTo>
                  <a:pt x="125" y="83"/>
                  <a:pt x="128" y="86"/>
                  <a:pt x="130" y="88"/>
                </a:cubicBezTo>
                <a:cubicBezTo>
                  <a:pt x="132" y="89"/>
                  <a:pt x="137" y="92"/>
                  <a:pt x="139" y="91"/>
                </a:cubicBezTo>
                <a:cubicBezTo>
                  <a:pt x="142" y="90"/>
                  <a:pt x="141" y="87"/>
                  <a:pt x="140" y="85"/>
                </a:cubicBezTo>
                <a:cubicBezTo>
                  <a:pt x="138" y="82"/>
                  <a:pt x="133" y="79"/>
                  <a:pt x="129" y="79"/>
                </a:cubicBezTo>
                <a:cubicBezTo>
                  <a:pt x="129" y="79"/>
                  <a:pt x="129" y="79"/>
                  <a:pt x="129" y="79"/>
                </a:cubicBezTo>
                <a:cubicBezTo>
                  <a:pt x="129" y="79"/>
                  <a:pt x="129" y="79"/>
                  <a:pt x="129" y="78"/>
                </a:cubicBezTo>
                <a:cubicBezTo>
                  <a:pt x="129" y="78"/>
                  <a:pt x="129" y="78"/>
                  <a:pt x="129" y="77"/>
                </a:cubicBezTo>
                <a:cubicBezTo>
                  <a:pt x="103" y="56"/>
                  <a:pt x="67" y="28"/>
                  <a:pt x="35" y="44"/>
                </a:cubicBezTo>
                <a:cubicBezTo>
                  <a:pt x="36" y="43"/>
                  <a:pt x="37" y="42"/>
                  <a:pt x="38" y="41"/>
                </a:cubicBezTo>
                <a:cubicBezTo>
                  <a:pt x="38" y="41"/>
                  <a:pt x="39" y="40"/>
                  <a:pt x="39" y="40"/>
                </a:cubicBezTo>
                <a:cubicBezTo>
                  <a:pt x="45" y="35"/>
                  <a:pt x="52" y="31"/>
                  <a:pt x="61" y="32"/>
                </a:cubicBezTo>
                <a:cubicBezTo>
                  <a:pt x="64" y="32"/>
                  <a:pt x="67" y="32"/>
                  <a:pt x="70" y="33"/>
                </a:cubicBezTo>
                <a:cubicBezTo>
                  <a:pt x="70" y="34"/>
                  <a:pt x="71" y="34"/>
                  <a:pt x="72" y="34"/>
                </a:cubicBezTo>
                <a:cubicBezTo>
                  <a:pt x="85" y="37"/>
                  <a:pt x="96" y="44"/>
                  <a:pt x="106" y="52"/>
                </a:cubicBezTo>
                <a:close/>
                <a:moveTo>
                  <a:pt x="135" y="84"/>
                </a:moveTo>
                <a:cubicBezTo>
                  <a:pt x="136" y="84"/>
                  <a:pt x="142" y="89"/>
                  <a:pt x="136" y="88"/>
                </a:cubicBezTo>
                <a:cubicBezTo>
                  <a:pt x="133" y="87"/>
                  <a:pt x="129" y="83"/>
                  <a:pt x="129" y="80"/>
                </a:cubicBezTo>
                <a:cubicBezTo>
                  <a:pt x="131" y="82"/>
                  <a:pt x="133" y="82"/>
                  <a:pt x="135" y="84"/>
                </a:cubicBezTo>
                <a:close/>
                <a:moveTo>
                  <a:pt x="226" y="103"/>
                </a:moveTo>
                <a:cubicBezTo>
                  <a:pt x="225" y="104"/>
                  <a:pt x="224" y="105"/>
                  <a:pt x="224" y="106"/>
                </a:cubicBezTo>
                <a:cubicBezTo>
                  <a:pt x="216" y="101"/>
                  <a:pt x="207" y="96"/>
                  <a:pt x="198" y="95"/>
                </a:cubicBezTo>
                <a:cubicBezTo>
                  <a:pt x="195" y="95"/>
                  <a:pt x="186" y="95"/>
                  <a:pt x="182" y="94"/>
                </a:cubicBezTo>
                <a:cubicBezTo>
                  <a:pt x="165" y="88"/>
                  <a:pt x="143" y="63"/>
                  <a:pt x="133" y="56"/>
                </a:cubicBezTo>
                <a:cubicBezTo>
                  <a:pt x="125" y="49"/>
                  <a:pt x="110" y="37"/>
                  <a:pt x="98" y="41"/>
                </a:cubicBezTo>
                <a:cubicBezTo>
                  <a:pt x="98" y="41"/>
                  <a:pt x="98" y="41"/>
                  <a:pt x="97" y="41"/>
                </a:cubicBezTo>
                <a:cubicBezTo>
                  <a:pt x="95" y="40"/>
                  <a:pt x="93" y="38"/>
                  <a:pt x="90" y="37"/>
                </a:cubicBezTo>
                <a:cubicBezTo>
                  <a:pt x="105" y="15"/>
                  <a:pt x="152" y="61"/>
                  <a:pt x="163" y="70"/>
                </a:cubicBezTo>
                <a:cubicBezTo>
                  <a:pt x="171" y="76"/>
                  <a:pt x="179" y="82"/>
                  <a:pt x="188" y="86"/>
                </a:cubicBezTo>
                <a:cubicBezTo>
                  <a:pt x="199" y="92"/>
                  <a:pt x="216" y="92"/>
                  <a:pt x="225" y="101"/>
                </a:cubicBezTo>
                <a:moveTo>
                  <a:pt x="198" y="94"/>
                </a:moveTo>
                <a:cubicBezTo>
                  <a:pt x="198" y="94"/>
                  <a:pt x="198" y="94"/>
                  <a:pt x="198" y="94"/>
                </a:cubicBezTo>
              </a:path>
            </a:pathLst>
          </a:custGeom>
          <a:solidFill>
            <a:srgbClr val="FFFFFF">
              <a:alpha val="100000"/>
            </a:srgbClr>
          </a:solidFill>
          <a:ln w="9525">
            <a:noFill/>
          </a:ln>
        </p:spPr>
        <p:txBody>
          <a:bodyPr/>
          <a:lstStyle/>
          <a:p>
            <a:endParaRPr lang="zh-CN" altLang="en-US"/>
          </a:p>
        </p:txBody>
      </p:sp>
      <p:sp>
        <p:nvSpPr>
          <p:cNvPr id="24821" name="Freeform 653"/>
          <p:cNvSpPr>
            <a:spLocks noEditPoints="1"/>
          </p:cNvSpPr>
          <p:nvPr/>
        </p:nvSpPr>
        <p:spPr>
          <a:xfrm>
            <a:off x="10407650" y="-747712"/>
            <a:ext cx="787400" cy="1103312"/>
          </a:xfrm>
          <a:custGeom>
            <a:avLst/>
            <a:gdLst>
              <a:gd name="txL" fmla="*/ 0 w 102"/>
              <a:gd name="txT" fmla="*/ 0 h 143"/>
              <a:gd name="txR" fmla="*/ 102 w 102"/>
              <a:gd name="txB" fmla="*/ 143 h 143"/>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02" h="143">
                <a:moveTo>
                  <a:pt x="29" y="106"/>
                </a:moveTo>
                <a:cubicBezTo>
                  <a:pt x="35" y="95"/>
                  <a:pt x="42" y="84"/>
                  <a:pt x="48" y="73"/>
                </a:cubicBezTo>
                <a:cubicBezTo>
                  <a:pt x="49" y="73"/>
                  <a:pt x="50" y="71"/>
                  <a:pt x="50" y="70"/>
                </a:cubicBezTo>
                <a:cubicBezTo>
                  <a:pt x="56" y="72"/>
                  <a:pt x="60" y="74"/>
                  <a:pt x="69" y="73"/>
                </a:cubicBezTo>
                <a:cubicBezTo>
                  <a:pt x="79" y="72"/>
                  <a:pt x="89" y="65"/>
                  <a:pt x="95" y="57"/>
                </a:cubicBezTo>
                <a:cubicBezTo>
                  <a:pt x="100" y="48"/>
                  <a:pt x="102" y="35"/>
                  <a:pt x="99" y="25"/>
                </a:cubicBezTo>
                <a:cubicBezTo>
                  <a:pt x="97" y="19"/>
                  <a:pt x="92" y="16"/>
                  <a:pt x="87" y="12"/>
                </a:cubicBezTo>
                <a:cubicBezTo>
                  <a:pt x="83" y="9"/>
                  <a:pt x="81" y="8"/>
                  <a:pt x="77" y="5"/>
                </a:cubicBezTo>
                <a:cubicBezTo>
                  <a:pt x="76" y="5"/>
                  <a:pt x="75" y="4"/>
                  <a:pt x="74" y="4"/>
                </a:cubicBezTo>
                <a:cubicBezTo>
                  <a:pt x="68" y="1"/>
                  <a:pt x="62" y="0"/>
                  <a:pt x="55" y="1"/>
                </a:cubicBezTo>
                <a:cubicBezTo>
                  <a:pt x="46" y="2"/>
                  <a:pt x="38" y="6"/>
                  <a:pt x="33" y="13"/>
                </a:cubicBezTo>
                <a:cubicBezTo>
                  <a:pt x="21" y="28"/>
                  <a:pt x="22" y="52"/>
                  <a:pt x="39" y="64"/>
                </a:cubicBezTo>
                <a:cubicBezTo>
                  <a:pt x="39" y="65"/>
                  <a:pt x="38" y="65"/>
                  <a:pt x="37" y="66"/>
                </a:cubicBezTo>
                <a:cubicBezTo>
                  <a:pt x="37" y="66"/>
                  <a:pt x="37" y="66"/>
                  <a:pt x="37" y="67"/>
                </a:cubicBezTo>
                <a:cubicBezTo>
                  <a:pt x="35" y="71"/>
                  <a:pt x="33" y="75"/>
                  <a:pt x="31" y="78"/>
                </a:cubicBezTo>
                <a:cubicBezTo>
                  <a:pt x="33" y="75"/>
                  <a:pt x="35" y="72"/>
                  <a:pt x="38" y="69"/>
                </a:cubicBezTo>
                <a:cubicBezTo>
                  <a:pt x="39" y="71"/>
                  <a:pt x="41" y="72"/>
                  <a:pt x="43" y="73"/>
                </a:cubicBezTo>
                <a:cubicBezTo>
                  <a:pt x="44" y="74"/>
                  <a:pt x="45" y="74"/>
                  <a:pt x="46" y="74"/>
                </a:cubicBezTo>
                <a:cubicBezTo>
                  <a:pt x="39" y="85"/>
                  <a:pt x="32" y="97"/>
                  <a:pt x="26" y="109"/>
                </a:cubicBezTo>
                <a:cubicBezTo>
                  <a:pt x="22" y="115"/>
                  <a:pt x="19" y="121"/>
                  <a:pt x="15" y="127"/>
                </a:cubicBezTo>
                <a:cubicBezTo>
                  <a:pt x="12" y="131"/>
                  <a:pt x="3" y="143"/>
                  <a:pt x="1" y="131"/>
                </a:cubicBezTo>
                <a:cubicBezTo>
                  <a:pt x="1" y="131"/>
                  <a:pt x="2" y="131"/>
                  <a:pt x="2" y="131"/>
                </a:cubicBezTo>
                <a:cubicBezTo>
                  <a:pt x="7" y="122"/>
                  <a:pt x="11" y="112"/>
                  <a:pt x="16" y="103"/>
                </a:cubicBezTo>
                <a:cubicBezTo>
                  <a:pt x="11" y="112"/>
                  <a:pt x="5" y="120"/>
                  <a:pt x="0" y="129"/>
                </a:cubicBezTo>
                <a:cubicBezTo>
                  <a:pt x="0" y="130"/>
                  <a:pt x="0" y="130"/>
                  <a:pt x="0" y="130"/>
                </a:cubicBezTo>
                <a:cubicBezTo>
                  <a:pt x="0" y="136"/>
                  <a:pt x="6" y="140"/>
                  <a:pt x="11" y="137"/>
                </a:cubicBezTo>
                <a:cubicBezTo>
                  <a:pt x="14" y="134"/>
                  <a:pt x="17" y="127"/>
                  <a:pt x="19" y="123"/>
                </a:cubicBezTo>
                <a:cubicBezTo>
                  <a:pt x="22" y="118"/>
                  <a:pt x="26" y="112"/>
                  <a:pt x="29" y="106"/>
                </a:cubicBezTo>
                <a:close/>
                <a:moveTo>
                  <a:pt x="77" y="7"/>
                </a:moveTo>
                <a:cubicBezTo>
                  <a:pt x="88" y="13"/>
                  <a:pt x="97" y="36"/>
                  <a:pt x="87" y="51"/>
                </a:cubicBezTo>
                <a:cubicBezTo>
                  <a:pt x="78" y="65"/>
                  <a:pt x="61" y="71"/>
                  <a:pt x="46" y="65"/>
                </a:cubicBezTo>
                <a:cubicBezTo>
                  <a:pt x="37" y="55"/>
                  <a:pt x="34" y="43"/>
                  <a:pt x="40" y="30"/>
                </a:cubicBezTo>
                <a:cubicBezTo>
                  <a:pt x="45" y="15"/>
                  <a:pt x="60" y="4"/>
                  <a:pt x="76" y="7"/>
                </a:cubicBezTo>
                <a:cubicBezTo>
                  <a:pt x="76" y="7"/>
                  <a:pt x="77" y="7"/>
                  <a:pt x="77" y="7"/>
                </a:cubicBezTo>
                <a:cubicBezTo>
                  <a:pt x="77" y="7"/>
                  <a:pt x="77" y="7"/>
                  <a:pt x="77" y="7"/>
                </a:cubicBezTo>
                <a:cubicBezTo>
                  <a:pt x="77" y="7"/>
                  <a:pt x="77" y="7"/>
                  <a:pt x="77" y="7"/>
                </a:cubicBezTo>
                <a:close/>
                <a:moveTo>
                  <a:pt x="37" y="24"/>
                </a:moveTo>
                <a:cubicBezTo>
                  <a:pt x="42" y="12"/>
                  <a:pt x="54" y="5"/>
                  <a:pt x="66" y="5"/>
                </a:cubicBezTo>
                <a:cubicBezTo>
                  <a:pt x="56" y="6"/>
                  <a:pt x="47" y="14"/>
                  <a:pt x="42" y="23"/>
                </a:cubicBezTo>
                <a:cubicBezTo>
                  <a:pt x="33" y="36"/>
                  <a:pt x="33" y="53"/>
                  <a:pt x="44" y="65"/>
                </a:cubicBezTo>
                <a:cubicBezTo>
                  <a:pt x="44" y="65"/>
                  <a:pt x="44" y="64"/>
                  <a:pt x="43" y="64"/>
                </a:cubicBezTo>
                <a:cubicBezTo>
                  <a:pt x="42" y="63"/>
                  <a:pt x="42" y="63"/>
                  <a:pt x="42" y="63"/>
                </a:cubicBezTo>
                <a:cubicBezTo>
                  <a:pt x="30" y="52"/>
                  <a:pt x="30" y="38"/>
                  <a:pt x="37" y="24"/>
                </a:cubicBezTo>
                <a:close/>
                <a:moveTo>
                  <a:pt x="44" y="72"/>
                </a:moveTo>
                <a:cubicBezTo>
                  <a:pt x="42" y="72"/>
                  <a:pt x="40" y="70"/>
                  <a:pt x="39" y="69"/>
                </a:cubicBezTo>
                <a:cubicBezTo>
                  <a:pt x="39" y="68"/>
                  <a:pt x="39" y="68"/>
                  <a:pt x="39" y="68"/>
                </a:cubicBezTo>
                <a:cubicBezTo>
                  <a:pt x="39" y="67"/>
                  <a:pt x="39" y="67"/>
                  <a:pt x="39" y="67"/>
                </a:cubicBezTo>
                <a:cubicBezTo>
                  <a:pt x="39" y="66"/>
                  <a:pt x="39" y="66"/>
                  <a:pt x="39" y="66"/>
                </a:cubicBezTo>
                <a:cubicBezTo>
                  <a:pt x="39" y="66"/>
                  <a:pt x="39" y="66"/>
                  <a:pt x="40" y="65"/>
                </a:cubicBezTo>
                <a:cubicBezTo>
                  <a:pt x="40" y="65"/>
                  <a:pt x="40" y="65"/>
                  <a:pt x="40" y="64"/>
                </a:cubicBezTo>
                <a:cubicBezTo>
                  <a:pt x="41" y="65"/>
                  <a:pt x="41" y="65"/>
                  <a:pt x="41" y="65"/>
                </a:cubicBezTo>
                <a:cubicBezTo>
                  <a:pt x="44" y="67"/>
                  <a:pt x="45" y="68"/>
                  <a:pt x="48" y="69"/>
                </a:cubicBezTo>
                <a:cubicBezTo>
                  <a:pt x="48" y="69"/>
                  <a:pt x="48" y="69"/>
                  <a:pt x="48" y="69"/>
                </a:cubicBezTo>
                <a:cubicBezTo>
                  <a:pt x="49" y="72"/>
                  <a:pt x="46" y="73"/>
                  <a:pt x="44" y="72"/>
                </a:cubicBezTo>
                <a:close/>
              </a:path>
            </a:pathLst>
          </a:custGeom>
          <a:solidFill>
            <a:srgbClr val="FFFFFF">
              <a:alpha val="100000"/>
            </a:srgbClr>
          </a:solidFill>
          <a:ln w="9525">
            <a:noFill/>
          </a:ln>
        </p:spPr>
        <p:txBody>
          <a:bodyPr/>
          <a:lstStyle/>
          <a:p>
            <a:endParaRPr lang="zh-CN" altLang="en-US"/>
          </a:p>
        </p:txBody>
      </p:sp>
      <p:sp>
        <p:nvSpPr>
          <p:cNvPr id="24822" name="Freeform 654"/>
          <p:cNvSpPr/>
          <p:nvPr/>
        </p:nvSpPr>
        <p:spPr>
          <a:xfrm>
            <a:off x="10531475" y="-146050"/>
            <a:ext cx="115888" cy="193675"/>
          </a:xfrm>
          <a:custGeom>
            <a:avLst/>
            <a:gdLst>
              <a:gd name="txL" fmla="*/ 0 w 15"/>
              <a:gd name="txT" fmla="*/ 0 h 25"/>
              <a:gd name="txR" fmla="*/ 15 w 15"/>
              <a:gd name="txB" fmla="*/ 25 h 25"/>
            </a:gdLst>
            <a:ahLst/>
            <a:cxnLst>
              <a:cxn ang="0">
                <a:pos x="0" y="2147483646"/>
              </a:cxn>
              <a:cxn ang="0">
                <a:pos x="2147483646" y="0"/>
              </a:cxn>
              <a:cxn ang="0">
                <a:pos x="0" y="2147483646"/>
              </a:cxn>
            </a:cxnLst>
            <a:rect l="txL" t="txT" r="txR" b="txB"/>
            <a:pathLst>
              <a:path w="15" h="25">
                <a:moveTo>
                  <a:pt x="0" y="25"/>
                </a:moveTo>
                <a:cubicBezTo>
                  <a:pt x="6" y="17"/>
                  <a:pt x="10" y="9"/>
                  <a:pt x="15" y="0"/>
                </a:cubicBezTo>
                <a:cubicBezTo>
                  <a:pt x="10" y="8"/>
                  <a:pt x="5" y="16"/>
                  <a:pt x="0" y="25"/>
                </a:cubicBezTo>
                <a:close/>
              </a:path>
            </a:pathLst>
          </a:custGeom>
          <a:solidFill>
            <a:srgbClr val="FFFFFF">
              <a:alpha val="100000"/>
            </a:srgbClr>
          </a:solidFill>
          <a:ln w="9525">
            <a:noFill/>
          </a:ln>
        </p:spPr>
        <p:txBody>
          <a:bodyPr/>
          <a:lstStyle/>
          <a:p>
            <a:endParaRPr lang="zh-CN" altLang="en-US"/>
          </a:p>
        </p:txBody>
      </p:sp>
      <p:sp>
        <p:nvSpPr>
          <p:cNvPr id="24823" name="Freeform 655"/>
          <p:cNvSpPr>
            <a:spLocks noEditPoints="1"/>
          </p:cNvSpPr>
          <p:nvPr/>
        </p:nvSpPr>
        <p:spPr>
          <a:xfrm>
            <a:off x="10615613" y="-184150"/>
            <a:ext cx="107950" cy="209550"/>
          </a:xfrm>
          <a:custGeom>
            <a:avLst/>
            <a:gdLst>
              <a:gd name="txL" fmla="*/ 0 w 14"/>
              <a:gd name="txT" fmla="*/ 0 h 27"/>
              <a:gd name="txR" fmla="*/ 14 w 14"/>
              <a:gd name="txB" fmla="*/ 27 h 27"/>
            </a:gdLst>
            <a:ahLst/>
            <a:cxnLst>
              <a:cxn ang="0">
                <a:pos x="2147483646" y="2147483646"/>
              </a:cxn>
              <a:cxn ang="0">
                <a:pos x="2147483646" y="0"/>
              </a:cxn>
              <a:cxn ang="0">
                <a:pos x="2147483646" y="0"/>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4" h="27">
                <a:moveTo>
                  <a:pt x="14" y="2"/>
                </a:moveTo>
                <a:cubicBezTo>
                  <a:pt x="13" y="2"/>
                  <a:pt x="11" y="1"/>
                  <a:pt x="10" y="0"/>
                </a:cubicBezTo>
                <a:cubicBezTo>
                  <a:pt x="10" y="0"/>
                  <a:pt x="10" y="0"/>
                  <a:pt x="10" y="0"/>
                </a:cubicBezTo>
                <a:cubicBezTo>
                  <a:pt x="10" y="0"/>
                  <a:pt x="10" y="0"/>
                  <a:pt x="10" y="0"/>
                </a:cubicBezTo>
                <a:cubicBezTo>
                  <a:pt x="10" y="0"/>
                  <a:pt x="10" y="0"/>
                  <a:pt x="10" y="0"/>
                </a:cubicBezTo>
                <a:cubicBezTo>
                  <a:pt x="10" y="0"/>
                  <a:pt x="9" y="0"/>
                  <a:pt x="9" y="1"/>
                </a:cubicBezTo>
                <a:cubicBezTo>
                  <a:pt x="12" y="4"/>
                  <a:pt x="8" y="10"/>
                  <a:pt x="7" y="13"/>
                </a:cubicBezTo>
                <a:cubicBezTo>
                  <a:pt x="5" y="17"/>
                  <a:pt x="3" y="22"/>
                  <a:pt x="1" y="26"/>
                </a:cubicBezTo>
                <a:cubicBezTo>
                  <a:pt x="0" y="26"/>
                  <a:pt x="1" y="27"/>
                  <a:pt x="2" y="26"/>
                </a:cubicBezTo>
                <a:cubicBezTo>
                  <a:pt x="6" y="19"/>
                  <a:pt x="11" y="11"/>
                  <a:pt x="14" y="3"/>
                </a:cubicBezTo>
                <a:cubicBezTo>
                  <a:pt x="14" y="3"/>
                  <a:pt x="14" y="2"/>
                  <a:pt x="14" y="2"/>
                </a:cubicBezTo>
                <a:close/>
                <a:moveTo>
                  <a:pt x="11" y="8"/>
                </a:moveTo>
                <a:cubicBezTo>
                  <a:pt x="10" y="9"/>
                  <a:pt x="9" y="11"/>
                  <a:pt x="9" y="12"/>
                </a:cubicBezTo>
                <a:cubicBezTo>
                  <a:pt x="9" y="11"/>
                  <a:pt x="9" y="10"/>
                  <a:pt x="10" y="9"/>
                </a:cubicBezTo>
                <a:cubicBezTo>
                  <a:pt x="11" y="7"/>
                  <a:pt x="12" y="5"/>
                  <a:pt x="12" y="3"/>
                </a:cubicBezTo>
                <a:cubicBezTo>
                  <a:pt x="13" y="4"/>
                  <a:pt x="12" y="2"/>
                  <a:pt x="13" y="4"/>
                </a:cubicBezTo>
                <a:cubicBezTo>
                  <a:pt x="13" y="5"/>
                  <a:pt x="11" y="7"/>
                  <a:pt x="11" y="8"/>
                </a:cubicBezTo>
                <a:close/>
              </a:path>
            </a:pathLst>
          </a:custGeom>
          <a:solidFill>
            <a:srgbClr val="FFFFFF">
              <a:alpha val="100000"/>
            </a:srgbClr>
          </a:solidFill>
          <a:ln w="9525">
            <a:noFill/>
          </a:ln>
        </p:spPr>
        <p:txBody>
          <a:bodyPr/>
          <a:lstStyle/>
          <a:p>
            <a:endParaRPr lang="zh-CN" altLang="en-US"/>
          </a:p>
        </p:txBody>
      </p:sp>
      <p:sp>
        <p:nvSpPr>
          <p:cNvPr id="24824" name="Freeform 656"/>
          <p:cNvSpPr>
            <a:spLocks noEditPoints="1"/>
          </p:cNvSpPr>
          <p:nvPr/>
        </p:nvSpPr>
        <p:spPr>
          <a:xfrm>
            <a:off x="1385888" y="2278063"/>
            <a:ext cx="123825" cy="138112"/>
          </a:xfrm>
          <a:custGeom>
            <a:avLst/>
            <a:gdLst>
              <a:gd name="txL" fmla="*/ 0 w 16"/>
              <a:gd name="txT" fmla="*/ 0 h 18"/>
              <a:gd name="txR" fmla="*/ 16 w 16"/>
              <a:gd name="txB" fmla="*/ 18 h 18"/>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6" h="18">
                <a:moveTo>
                  <a:pt x="1" y="5"/>
                </a:moveTo>
                <a:cubicBezTo>
                  <a:pt x="0" y="7"/>
                  <a:pt x="2" y="11"/>
                  <a:pt x="3" y="13"/>
                </a:cubicBezTo>
                <a:cubicBezTo>
                  <a:pt x="3" y="15"/>
                  <a:pt x="3" y="16"/>
                  <a:pt x="5" y="16"/>
                </a:cubicBezTo>
                <a:cubicBezTo>
                  <a:pt x="7" y="17"/>
                  <a:pt x="11" y="18"/>
                  <a:pt x="13" y="18"/>
                </a:cubicBezTo>
                <a:cubicBezTo>
                  <a:pt x="14" y="17"/>
                  <a:pt x="15" y="17"/>
                  <a:pt x="15" y="16"/>
                </a:cubicBezTo>
                <a:cubicBezTo>
                  <a:pt x="16" y="13"/>
                  <a:pt x="15" y="11"/>
                  <a:pt x="15" y="9"/>
                </a:cubicBezTo>
                <a:cubicBezTo>
                  <a:pt x="14" y="7"/>
                  <a:pt x="12" y="3"/>
                  <a:pt x="12" y="1"/>
                </a:cubicBezTo>
                <a:cubicBezTo>
                  <a:pt x="13" y="0"/>
                  <a:pt x="11" y="0"/>
                  <a:pt x="11" y="0"/>
                </a:cubicBezTo>
                <a:cubicBezTo>
                  <a:pt x="7" y="0"/>
                  <a:pt x="1" y="1"/>
                  <a:pt x="1" y="5"/>
                </a:cubicBezTo>
                <a:close/>
                <a:moveTo>
                  <a:pt x="10" y="2"/>
                </a:moveTo>
                <a:cubicBezTo>
                  <a:pt x="10" y="2"/>
                  <a:pt x="10" y="2"/>
                  <a:pt x="11" y="2"/>
                </a:cubicBezTo>
                <a:cubicBezTo>
                  <a:pt x="13" y="3"/>
                  <a:pt x="14" y="9"/>
                  <a:pt x="14" y="11"/>
                </a:cubicBezTo>
                <a:cubicBezTo>
                  <a:pt x="14" y="12"/>
                  <a:pt x="14" y="15"/>
                  <a:pt x="12" y="16"/>
                </a:cubicBezTo>
                <a:cubicBezTo>
                  <a:pt x="11" y="16"/>
                  <a:pt x="9" y="15"/>
                  <a:pt x="8" y="15"/>
                </a:cubicBezTo>
                <a:cubicBezTo>
                  <a:pt x="5" y="14"/>
                  <a:pt x="4" y="13"/>
                  <a:pt x="4" y="10"/>
                </a:cubicBezTo>
                <a:cubicBezTo>
                  <a:pt x="4" y="9"/>
                  <a:pt x="2" y="7"/>
                  <a:pt x="3" y="5"/>
                </a:cubicBezTo>
                <a:cubicBezTo>
                  <a:pt x="3" y="3"/>
                  <a:pt x="8" y="2"/>
                  <a:pt x="10" y="2"/>
                </a:cubicBezTo>
                <a:close/>
              </a:path>
            </a:pathLst>
          </a:custGeom>
          <a:solidFill>
            <a:srgbClr val="FFFFFF">
              <a:alpha val="100000"/>
            </a:srgbClr>
          </a:solidFill>
          <a:ln w="9525">
            <a:noFill/>
          </a:ln>
        </p:spPr>
        <p:txBody>
          <a:bodyPr/>
          <a:lstStyle/>
          <a:p>
            <a:endParaRPr lang="zh-CN" altLang="en-US"/>
          </a:p>
        </p:txBody>
      </p:sp>
      <p:sp>
        <p:nvSpPr>
          <p:cNvPr id="24825" name="Freeform 657"/>
          <p:cNvSpPr>
            <a:spLocks noEditPoints="1"/>
          </p:cNvSpPr>
          <p:nvPr/>
        </p:nvSpPr>
        <p:spPr>
          <a:xfrm>
            <a:off x="1339850" y="2447925"/>
            <a:ext cx="85725" cy="92075"/>
          </a:xfrm>
          <a:custGeom>
            <a:avLst/>
            <a:gdLst>
              <a:gd name="txL" fmla="*/ 0 w 11"/>
              <a:gd name="txT" fmla="*/ 0 h 12"/>
              <a:gd name="txR" fmla="*/ 11 w 11"/>
              <a:gd name="txB" fmla="*/ 12 h 12"/>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1" h="12">
                <a:moveTo>
                  <a:pt x="9" y="1"/>
                </a:moveTo>
                <a:cubicBezTo>
                  <a:pt x="9" y="1"/>
                  <a:pt x="9" y="1"/>
                  <a:pt x="9" y="1"/>
                </a:cubicBezTo>
                <a:cubicBezTo>
                  <a:pt x="8" y="0"/>
                  <a:pt x="5" y="2"/>
                  <a:pt x="5" y="3"/>
                </a:cubicBezTo>
                <a:cubicBezTo>
                  <a:pt x="2" y="5"/>
                  <a:pt x="0" y="8"/>
                  <a:pt x="1" y="12"/>
                </a:cubicBezTo>
                <a:cubicBezTo>
                  <a:pt x="1" y="12"/>
                  <a:pt x="1" y="12"/>
                  <a:pt x="2" y="12"/>
                </a:cubicBezTo>
                <a:cubicBezTo>
                  <a:pt x="5" y="12"/>
                  <a:pt x="8" y="11"/>
                  <a:pt x="10" y="8"/>
                </a:cubicBezTo>
                <a:cubicBezTo>
                  <a:pt x="11" y="6"/>
                  <a:pt x="11" y="2"/>
                  <a:pt x="9" y="1"/>
                </a:cubicBezTo>
                <a:close/>
                <a:moveTo>
                  <a:pt x="9" y="6"/>
                </a:moveTo>
                <a:cubicBezTo>
                  <a:pt x="9" y="7"/>
                  <a:pt x="8" y="8"/>
                  <a:pt x="7" y="9"/>
                </a:cubicBezTo>
                <a:cubicBezTo>
                  <a:pt x="6" y="10"/>
                  <a:pt x="5" y="10"/>
                  <a:pt x="3" y="11"/>
                </a:cubicBezTo>
                <a:cubicBezTo>
                  <a:pt x="1" y="11"/>
                  <a:pt x="2" y="9"/>
                  <a:pt x="2" y="8"/>
                </a:cubicBezTo>
                <a:cubicBezTo>
                  <a:pt x="3" y="6"/>
                  <a:pt x="5" y="4"/>
                  <a:pt x="6" y="3"/>
                </a:cubicBezTo>
                <a:cubicBezTo>
                  <a:pt x="7" y="2"/>
                  <a:pt x="8" y="2"/>
                  <a:pt x="8" y="2"/>
                </a:cubicBezTo>
                <a:cubicBezTo>
                  <a:pt x="9" y="3"/>
                  <a:pt x="10" y="4"/>
                  <a:pt x="9" y="6"/>
                </a:cubicBezTo>
                <a:close/>
              </a:path>
            </a:pathLst>
          </a:custGeom>
          <a:solidFill>
            <a:srgbClr val="FFFFFF">
              <a:alpha val="100000"/>
            </a:srgbClr>
          </a:solidFill>
          <a:ln w="9525">
            <a:noFill/>
          </a:ln>
        </p:spPr>
        <p:txBody>
          <a:bodyPr/>
          <a:lstStyle/>
          <a:p>
            <a:endParaRPr lang="zh-CN" altLang="en-US"/>
          </a:p>
        </p:txBody>
      </p:sp>
      <p:sp>
        <p:nvSpPr>
          <p:cNvPr id="24826" name="Oval 92"/>
          <p:cNvSpPr/>
          <p:nvPr/>
        </p:nvSpPr>
        <p:spPr>
          <a:xfrm>
            <a:off x="5418138" y="1784350"/>
            <a:ext cx="1350962" cy="1349375"/>
          </a:xfrm>
          <a:prstGeom prst="ellipse">
            <a:avLst/>
          </a:prstGeom>
          <a:solidFill>
            <a:srgbClr val="1E4E79"/>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eaLnBrk="1" hangingPunct="1">
              <a:lnSpc>
                <a:spcPct val="100000"/>
              </a:lnSpc>
              <a:spcBef>
                <a:spcPct val="0"/>
              </a:spcBef>
              <a:buNone/>
            </a:pPr>
            <a:endParaRPr lang="zh-CN" altLang="zh-CN" sz="1800" dirty="0">
              <a:solidFill>
                <a:srgbClr val="000000"/>
              </a:solidFill>
            </a:endParaRPr>
          </a:p>
        </p:txBody>
      </p:sp>
      <p:sp>
        <p:nvSpPr>
          <p:cNvPr id="24827" name="KSO_Shape"/>
          <p:cNvSpPr/>
          <p:nvPr/>
        </p:nvSpPr>
        <p:spPr>
          <a:xfrm>
            <a:off x="5497513" y="2100263"/>
            <a:ext cx="1193800" cy="701675"/>
          </a:xfrm>
          <a:custGeom>
            <a:avLst/>
            <a:gdLst>
              <a:gd name="txL" fmla="*/ 0 w 6649"/>
              <a:gd name="txT" fmla="*/ 0 h 3908"/>
              <a:gd name="txR" fmla="*/ 6649 w 6649"/>
              <a:gd name="txB" fmla="*/ 3908 h 3908"/>
            </a:gdLst>
            <a:ahLst/>
            <a:cxnLst>
              <a:cxn ang="0">
                <a:pos x="2147483646" y="2147483646"/>
              </a:cxn>
              <a:cxn ang="0">
                <a:pos x="2147483646" y="0"/>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6649" h="3908">
                <a:moveTo>
                  <a:pt x="6649" y="1054"/>
                </a:moveTo>
                <a:lnTo>
                  <a:pt x="3324" y="0"/>
                </a:lnTo>
                <a:lnTo>
                  <a:pt x="0" y="1054"/>
                </a:lnTo>
                <a:lnTo>
                  <a:pt x="1706" y="1594"/>
                </a:lnTo>
                <a:lnTo>
                  <a:pt x="1398" y="3223"/>
                </a:lnTo>
                <a:lnTo>
                  <a:pt x="3324" y="3908"/>
                </a:lnTo>
                <a:lnTo>
                  <a:pt x="5251" y="3223"/>
                </a:lnTo>
                <a:lnTo>
                  <a:pt x="4943" y="1594"/>
                </a:lnTo>
                <a:lnTo>
                  <a:pt x="6649" y="1054"/>
                </a:lnTo>
                <a:close/>
              </a:path>
            </a:pathLst>
          </a:custGeom>
          <a:solidFill>
            <a:srgbClr val="FFFFFF">
              <a:alpha val="100000"/>
            </a:srgbClr>
          </a:solidFill>
          <a:ln w="9525">
            <a:noFill/>
          </a:ln>
        </p:spPr>
        <p:txBody>
          <a:bodyPr/>
          <a:lstStyle/>
          <a:p>
            <a:endParaRPr lang="zh-CN" altLang="en-US"/>
          </a:p>
        </p:txBody>
      </p:sp>
      <p:sp>
        <p:nvSpPr>
          <p:cNvPr id="24828" name="矩形 8"/>
          <p:cNvSpPr/>
          <p:nvPr/>
        </p:nvSpPr>
        <p:spPr>
          <a:xfrm>
            <a:off x="4595813" y="2311400"/>
            <a:ext cx="773112" cy="400050"/>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algn="ctr" eaLnBrk="1" hangingPunct="1">
              <a:lnSpc>
                <a:spcPct val="100000"/>
              </a:lnSpc>
              <a:spcBef>
                <a:spcPct val="0"/>
              </a:spcBef>
              <a:buNone/>
            </a:pPr>
            <a:r>
              <a:rPr lang="en-US" altLang="zh-CN" sz="2000" b="1" dirty="0">
                <a:solidFill>
                  <a:srgbClr val="5C5C5C"/>
                </a:solidFill>
                <a:latin typeface="微软雅黑" panose="020B0503020204020204" pitchFamily="34" charset="-122"/>
                <a:ea typeface="微软雅黑" panose="020B0503020204020204" pitchFamily="34" charset="-122"/>
                <a:sym typeface="微软雅黑" panose="020B0503020204020204" pitchFamily="34" charset="-122"/>
              </a:rPr>
              <a:t>your</a:t>
            </a:r>
            <a:endParaRPr lang="zh-CN" altLang="en-US" sz="2000" b="1" dirty="0">
              <a:solidFill>
                <a:srgbClr val="5C5C5C"/>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829" name="矩形 8"/>
          <p:cNvSpPr/>
          <p:nvPr/>
        </p:nvSpPr>
        <p:spPr>
          <a:xfrm>
            <a:off x="6826250" y="2311400"/>
            <a:ext cx="766763" cy="400050"/>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algn="ctr" eaLnBrk="1" hangingPunct="1">
              <a:lnSpc>
                <a:spcPct val="100000"/>
              </a:lnSpc>
              <a:spcBef>
                <a:spcPct val="0"/>
              </a:spcBef>
              <a:buNone/>
            </a:pPr>
            <a:r>
              <a:rPr lang="en-US" altLang="zh-CN" sz="2000" b="1" dirty="0">
                <a:solidFill>
                  <a:srgbClr val="5C5C5C"/>
                </a:solidFill>
                <a:latin typeface="微软雅黑" panose="020B0503020204020204" pitchFamily="34" charset="-122"/>
                <a:ea typeface="微软雅黑" panose="020B0503020204020204" pitchFamily="34" charset="-122"/>
                <a:sym typeface="微软雅黑" panose="020B0503020204020204" pitchFamily="34" charset="-122"/>
              </a:rPr>
              <a:t>logo</a:t>
            </a:r>
            <a:endParaRPr lang="zh-CN" altLang="en-US" sz="2000" b="1" dirty="0">
              <a:solidFill>
                <a:srgbClr val="5C5C5C"/>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830" name="矩形 3"/>
          <p:cNvSpPr/>
          <p:nvPr/>
        </p:nvSpPr>
        <p:spPr>
          <a:xfrm>
            <a:off x="4618038" y="3214688"/>
            <a:ext cx="2955925" cy="922337"/>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eaLnBrk="1" hangingPunct="1">
              <a:lnSpc>
                <a:spcPct val="100000"/>
              </a:lnSpc>
              <a:spcBef>
                <a:spcPct val="0"/>
              </a:spcBef>
              <a:buNone/>
            </a:pPr>
            <a:r>
              <a:rPr lang="zh-CN" altLang="en-US" sz="5400" b="1" dirty="0">
                <a:solidFill>
                  <a:srgbClr val="1F4E79"/>
                </a:solidFill>
                <a:latin typeface="微软雅黑" panose="020B0503020204020204" pitchFamily="34" charset="-122"/>
                <a:ea typeface="微软雅黑" panose="020B0503020204020204" pitchFamily="34" charset="-122"/>
                <a:sym typeface="微软雅黑" panose="020B0503020204020204" pitchFamily="34" charset="-122"/>
              </a:rPr>
              <a:t>感谢聆听</a:t>
            </a:r>
            <a:endParaRPr lang="zh-CN" altLang="en-US" sz="1800" dirty="0">
              <a:latin typeface="Arial" panose="020B0604020202020204" pitchFamily="34" charset="0"/>
            </a:endParaRPr>
          </a:p>
        </p:txBody>
      </p:sp>
      <p:sp>
        <p:nvSpPr>
          <p:cNvPr id="24831" name="矩形 266"/>
          <p:cNvSpPr/>
          <p:nvPr/>
        </p:nvSpPr>
        <p:spPr>
          <a:xfrm>
            <a:off x="4618038" y="4137025"/>
            <a:ext cx="2955925" cy="46038"/>
          </a:xfrm>
          <a:prstGeom prst="rect">
            <a:avLst/>
          </a:prstGeom>
          <a:solidFill>
            <a:srgbClr val="1F4E79"/>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algn="ctr" eaLnBrk="1" hangingPunct="1">
              <a:lnSpc>
                <a:spcPct val="100000"/>
              </a:lnSpc>
              <a:spcBef>
                <a:spcPct val="0"/>
              </a:spcBef>
              <a:buNone/>
            </a:pPr>
            <a:endParaRPr lang="zh-CN" altLang="zh-CN" sz="1800" dirty="0">
              <a:solidFill>
                <a:srgbClr val="225686"/>
              </a:solidFill>
              <a:latin typeface="宋体" panose="02010600030101010101" pitchFamily="2" charset="-122"/>
              <a:sym typeface="宋体" panose="02010600030101010101" pitchFamily="2" charset="-122"/>
            </a:endParaRPr>
          </a:p>
        </p:txBody>
      </p:sp>
      <p:sp>
        <p:nvSpPr>
          <p:cNvPr id="24832" name="矩形 8"/>
          <p:cNvSpPr/>
          <p:nvPr/>
        </p:nvSpPr>
        <p:spPr>
          <a:xfrm>
            <a:off x="5037138" y="4313238"/>
            <a:ext cx="309880" cy="398780"/>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eaLnBrk="1" hangingPunct="1">
              <a:lnSpc>
                <a:spcPct val="100000"/>
              </a:lnSpc>
              <a:spcBef>
                <a:spcPct val="0"/>
              </a:spcBef>
              <a:buNone/>
            </a:pPr>
            <a:endParaRPr lang="zh-CN" altLang="en-US" sz="2000" dirty="0">
              <a:solidFill>
                <a:srgbClr val="225686"/>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833" name="矩形 8"/>
          <p:cNvSpPr/>
          <p:nvPr/>
        </p:nvSpPr>
        <p:spPr>
          <a:xfrm>
            <a:off x="5944236" y="4706938"/>
            <a:ext cx="309880" cy="398780"/>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algn="ctr" eaLnBrk="1" hangingPunct="1">
              <a:lnSpc>
                <a:spcPct val="100000"/>
              </a:lnSpc>
              <a:spcBef>
                <a:spcPct val="0"/>
              </a:spcBef>
              <a:buNone/>
            </a:pPr>
            <a:endParaRPr lang="zh-CN" altLang="en-US" sz="2000" dirty="0">
              <a:solidFill>
                <a:srgbClr val="225686"/>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05285"/>
        </a:solidFill>
        <a:effectLst/>
      </p:bgPr>
    </p:bg>
    <p:spTree>
      <p:nvGrpSpPr>
        <p:cNvPr id="1" name=""/>
        <p:cNvGrpSpPr/>
        <p:nvPr/>
      </p:nvGrpSpPr>
      <p:grpSpPr>
        <a:xfrm>
          <a:off x="0" y="0"/>
          <a:ext cx="0" cy="0"/>
          <a:chOff x="0" y="0"/>
          <a:chExt cx="0" cy="0"/>
        </a:xfrm>
      </p:grpSpPr>
      <p:sp>
        <p:nvSpPr>
          <p:cNvPr id="5122" name="矩形 182"/>
          <p:cNvSpPr/>
          <p:nvPr/>
        </p:nvSpPr>
        <p:spPr>
          <a:xfrm>
            <a:off x="6137275" y="2233930"/>
            <a:ext cx="5310505" cy="3662045"/>
          </a:xfrm>
          <a:prstGeom prst="rect">
            <a:avLst/>
          </a:prstGeom>
          <a:solidFill>
            <a:schemeClr val="bg1"/>
          </a:solidFill>
          <a:ln w="28575" cap="flat" cmpd="sng">
            <a:solidFill>
              <a:srgbClr val="205285"/>
            </a:solidFill>
            <a:prstDash val="solid"/>
            <a:bevel/>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algn="ctr" eaLnBrk="1" hangingPunct="1">
              <a:lnSpc>
                <a:spcPct val="100000"/>
              </a:lnSpc>
              <a:spcBef>
                <a:spcPct val="0"/>
              </a:spcBef>
              <a:buNone/>
            </a:pPr>
            <a:endParaRPr lang="zh-CN" altLang="zh-CN" sz="1800" dirty="0">
              <a:solidFill>
                <a:srgbClr val="FFFFFF"/>
              </a:solidFill>
              <a:latin typeface="宋体" panose="02010600030101010101" pitchFamily="2" charset="-122"/>
              <a:sym typeface="宋体" panose="02010600030101010101" pitchFamily="2" charset="-122"/>
            </a:endParaRPr>
          </a:p>
        </p:txBody>
      </p:sp>
      <p:sp>
        <p:nvSpPr>
          <p:cNvPr id="5123" name="MH_Number_1"/>
          <p:cNvSpPr/>
          <p:nvPr/>
        </p:nvSpPr>
        <p:spPr>
          <a:xfrm>
            <a:off x="6408738" y="2590800"/>
            <a:ext cx="498475" cy="498475"/>
          </a:xfrm>
          <a:prstGeom prst="rect">
            <a:avLst/>
          </a:prstGeom>
          <a:solidFill>
            <a:srgbClr val="1F4E79"/>
          </a:solidFill>
          <a:ln w="12700">
            <a:noFill/>
          </a:ln>
        </p:spPr>
        <p:txBody>
          <a:bodyPr lIns="0" tIns="0" rIns="0" bIns="0"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algn="ctr" eaLnBrk="1" hangingPunct="1">
              <a:lnSpc>
                <a:spcPct val="100000"/>
              </a:lnSpc>
              <a:spcBef>
                <a:spcPct val="0"/>
              </a:spcBef>
              <a:buNone/>
            </a:pPr>
            <a:r>
              <a:rPr lang="en-US" altLang="zh-CN"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01</a:t>
            </a:r>
            <a:endParaRPr lang="zh-CN" altLang="en-US"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5124" name="MH_Entry_1"/>
          <p:cNvSpPr/>
          <p:nvPr/>
        </p:nvSpPr>
        <p:spPr>
          <a:xfrm>
            <a:off x="7078663" y="2590800"/>
            <a:ext cx="4027487" cy="498475"/>
          </a:xfrm>
          <a:prstGeom prst="rect">
            <a:avLst/>
          </a:prstGeom>
          <a:solidFill>
            <a:srgbClr val="1F4E79"/>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algn="ctr" eaLnBrk="1" hangingPunct="1">
              <a:lnSpc>
                <a:spcPct val="100000"/>
              </a:lnSpc>
              <a:spcBef>
                <a:spcPct val="0"/>
              </a:spcBef>
              <a:buNone/>
            </a:pPr>
            <a:r>
              <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竞赛选题</a:t>
            </a:r>
            <a:endPar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25" name="MH_Entry_2"/>
          <p:cNvSpPr/>
          <p:nvPr/>
        </p:nvSpPr>
        <p:spPr>
          <a:xfrm>
            <a:off x="7078663" y="3419475"/>
            <a:ext cx="4027487" cy="498475"/>
          </a:xfrm>
          <a:prstGeom prst="rect">
            <a:avLst/>
          </a:prstGeom>
          <a:solidFill>
            <a:srgbClr val="1F4E79"/>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algn="ctr" eaLnBrk="1" hangingPunct="1">
              <a:lnSpc>
                <a:spcPct val="100000"/>
              </a:lnSpc>
              <a:spcBef>
                <a:spcPct val="0"/>
              </a:spcBef>
              <a:buNone/>
            </a:pPr>
            <a:r>
              <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算法原理</a:t>
            </a:r>
            <a:endPar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26" name="MH_Number_2"/>
          <p:cNvSpPr/>
          <p:nvPr/>
        </p:nvSpPr>
        <p:spPr>
          <a:xfrm>
            <a:off x="6408738" y="3419475"/>
            <a:ext cx="498475" cy="498475"/>
          </a:xfrm>
          <a:prstGeom prst="rect">
            <a:avLst/>
          </a:prstGeom>
          <a:solidFill>
            <a:srgbClr val="1F4E79"/>
          </a:solidFill>
          <a:ln w="12700">
            <a:noFill/>
          </a:ln>
        </p:spPr>
        <p:txBody>
          <a:bodyPr lIns="0" tIns="0" rIns="0" bIns="0"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algn="ctr" eaLnBrk="1" hangingPunct="1">
              <a:lnSpc>
                <a:spcPct val="100000"/>
              </a:lnSpc>
              <a:spcBef>
                <a:spcPct val="0"/>
              </a:spcBef>
              <a:buNone/>
            </a:pPr>
            <a:r>
              <a:rPr lang="en-US" altLang="zh-CN"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02</a:t>
            </a:r>
            <a:endParaRPr lang="zh-CN" altLang="en-US"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5127" name="MH_Number_1"/>
          <p:cNvSpPr/>
          <p:nvPr/>
        </p:nvSpPr>
        <p:spPr>
          <a:xfrm>
            <a:off x="6408738" y="4249738"/>
            <a:ext cx="498475" cy="498475"/>
          </a:xfrm>
          <a:prstGeom prst="rect">
            <a:avLst/>
          </a:prstGeom>
          <a:solidFill>
            <a:srgbClr val="1F4E79"/>
          </a:solidFill>
          <a:ln w="12700">
            <a:noFill/>
          </a:ln>
        </p:spPr>
        <p:txBody>
          <a:bodyPr lIns="0" tIns="0" rIns="0" bIns="0"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algn="ctr" eaLnBrk="1" hangingPunct="1">
              <a:lnSpc>
                <a:spcPct val="100000"/>
              </a:lnSpc>
              <a:spcBef>
                <a:spcPct val="0"/>
              </a:spcBef>
              <a:buNone/>
            </a:pPr>
            <a:r>
              <a:rPr lang="en-US" altLang="zh-CN"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03</a:t>
            </a:r>
            <a:endParaRPr lang="zh-CN" altLang="en-US"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5128" name="MH_Entry_1"/>
          <p:cNvSpPr/>
          <p:nvPr/>
        </p:nvSpPr>
        <p:spPr>
          <a:xfrm>
            <a:off x="7078663" y="4249738"/>
            <a:ext cx="4027487" cy="498475"/>
          </a:xfrm>
          <a:prstGeom prst="rect">
            <a:avLst/>
          </a:prstGeom>
          <a:solidFill>
            <a:srgbClr val="1F4E79"/>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algn="ctr" eaLnBrk="1" hangingPunct="1">
              <a:lnSpc>
                <a:spcPct val="100000"/>
              </a:lnSpc>
              <a:spcBef>
                <a:spcPct val="0"/>
              </a:spcBef>
              <a:buNone/>
            </a:pPr>
            <a:r>
              <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实现流程</a:t>
            </a:r>
            <a:endPar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5131" name="组合 15"/>
          <p:cNvGrpSpPr/>
          <p:nvPr/>
        </p:nvGrpSpPr>
        <p:grpSpPr>
          <a:xfrm>
            <a:off x="-517525" y="-623887"/>
            <a:ext cx="5403850" cy="7799387"/>
            <a:chOff x="0" y="0"/>
            <a:chExt cx="5403850" cy="7799388"/>
          </a:xfrm>
        </p:grpSpPr>
        <p:grpSp>
          <p:nvGrpSpPr>
            <p:cNvPr id="5136" name="组合 4"/>
            <p:cNvGrpSpPr/>
            <p:nvPr/>
          </p:nvGrpSpPr>
          <p:grpSpPr>
            <a:xfrm>
              <a:off x="638968" y="269875"/>
              <a:ext cx="4033045" cy="5970588"/>
              <a:chOff x="0" y="0"/>
              <a:chExt cx="4033045" cy="5970588"/>
            </a:xfrm>
          </p:grpSpPr>
          <p:sp>
            <p:nvSpPr>
              <p:cNvPr id="5237" name="Freeform 95"/>
              <p:cNvSpPr>
                <a:spLocks noEditPoints="1"/>
              </p:cNvSpPr>
              <p:nvPr/>
            </p:nvSpPr>
            <p:spPr>
              <a:xfrm>
                <a:off x="3385345" y="4497388"/>
                <a:ext cx="647700" cy="617538"/>
              </a:xfrm>
              <a:custGeom>
                <a:avLst/>
                <a:gdLst>
                  <a:gd name="txL" fmla="*/ 0 w 84"/>
                  <a:gd name="txT" fmla="*/ 0 h 80"/>
                  <a:gd name="txR" fmla="*/ 84 w 84"/>
                  <a:gd name="txB" fmla="*/ 80 h 80"/>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84" h="80">
                    <a:moveTo>
                      <a:pt x="2" y="65"/>
                    </a:moveTo>
                    <a:cubicBezTo>
                      <a:pt x="0" y="62"/>
                      <a:pt x="2" y="60"/>
                      <a:pt x="4" y="57"/>
                    </a:cubicBezTo>
                    <a:cubicBezTo>
                      <a:pt x="9" y="49"/>
                      <a:pt x="16" y="41"/>
                      <a:pt x="23" y="33"/>
                    </a:cubicBezTo>
                    <a:cubicBezTo>
                      <a:pt x="29" y="26"/>
                      <a:pt x="33" y="17"/>
                      <a:pt x="40" y="10"/>
                    </a:cubicBezTo>
                    <a:cubicBezTo>
                      <a:pt x="44" y="5"/>
                      <a:pt x="50" y="0"/>
                      <a:pt x="57" y="0"/>
                    </a:cubicBezTo>
                    <a:cubicBezTo>
                      <a:pt x="64" y="1"/>
                      <a:pt x="67" y="12"/>
                      <a:pt x="69" y="18"/>
                    </a:cubicBezTo>
                    <a:cubicBezTo>
                      <a:pt x="69" y="19"/>
                      <a:pt x="69" y="19"/>
                      <a:pt x="69" y="20"/>
                    </a:cubicBezTo>
                    <a:cubicBezTo>
                      <a:pt x="65" y="23"/>
                      <a:pt x="61" y="24"/>
                      <a:pt x="57" y="27"/>
                    </a:cubicBezTo>
                    <a:cubicBezTo>
                      <a:pt x="57" y="27"/>
                      <a:pt x="57" y="27"/>
                      <a:pt x="57" y="27"/>
                    </a:cubicBezTo>
                    <a:cubicBezTo>
                      <a:pt x="58" y="29"/>
                      <a:pt x="59" y="30"/>
                      <a:pt x="60" y="31"/>
                    </a:cubicBezTo>
                    <a:cubicBezTo>
                      <a:pt x="61" y="32"/>
                      <a:pt x="61" y="33"/>
                      <a:pt x="62" y="35"/>
                    </a:cubicBezTo>
                    <a:cubicBezTo>
                      <a:pt x="65" y="33"/>
                      <a:pt x="68" y="31"/>
                      <a:pt x="67" y="28"/>
                    </a:cubicBezTo>
                    <a:cubicBezTo>
                      <a:pt x="67" y="26"/>
                      <a:pt x="66" y="24"/>
                      <a:pt x="65" y="22"/>
                    </a:cubicBezTo>
                    <a:cubicBezTo>
                      <a:pt x="65" y="22"/>
                      <a:pt x="66" y="22"/>
                      <a:pt x="66" y="22"/>
                    </a:cubicBezTo>
                    <a:cubicBezTo>
                      <a:pt x="67" y="24"/>
                      <a:pt x="70" y="28"/>
                      <a:pt x="70" y="31"/>
                    </a:cubicBezTo>
                    <a:cubicBezTo>
                      <a:pt x="69" y="32"/>
                      <a:pt x="68" y="32"/>
                      <a:pt x="67" y="33"/>
                    </a:cubicBezTo>
                    <a:cubicBezTo>
                      <a:pt x="64" y="35"/>
                      <a:pt x="59" y="38"/>
                      <a:pt x="55" y="41"/>
                    </a:cubicBezTo>
                    <a:cubicBezTo>
                      <a:pt x="47" y="47"/>
                      <a:pt x="39" y="54"/>
                      <a:pt x="31" y="62"/>
                    </a:cubicBezTo>
                    <a:cubicBezTo>
                      <a:pt x="48" y="60"/>
                      <a:pt x="62" y="50"/>
                      <a:pt x="78" y="43"/>
                    </a:cubicBezTo>
                    <a:cubicBezTo>
                      <a:pt x="80" y="42"/>
                      <a:pt x="84" y="40"/>
                      <a:pt x="84" y="44"/>
                    </a:cubicBezTo>
                    <a:cubicBezTo>
                      <a:pt x="84" y="50"/>
                      <a:pt x="74" y="54"/>
                      <a:pt x="70" y="56"/>
                    </a:cubicBezTo>
                    <a:cubicBezTo>
                      <a:pt x="55" y="64"/>
                      <a:pt x="39" y="72"/>
                      <a:pt x="22" y="78"/>
                    </a:cubicBezTo>
                    <a:cubicBezTo>
                      <a:pt x="19" y="79"/>
                      <a:pt x="19" y="80"/>
                      <a:pt x="17" y="79"/>
                    </a:cubicBezTo>
                    <a:cubicBezTo>
                      <a:pt x="16" y="78"/>
                      <a:pt x="14" y="74"/>
                      <a:pt x="14" y="72"/>
                    </a:cubicBezTo>
                    <a:cubicBezTo>
                      <a:pt x="14" y="72"/>
                      <a:pt x="14" y="71"/>
                      <a:pt x="14" y="71"/>
                    </a:cubicBezTo>
                    <a:cubicBezTo>
                      <a:pt x="12" y="71"/>
                      <a:pt x="11" y="71"/>
                      <a:pt x="9" y="70"/>
                    </a:cubicBezTo>
                    <a:cubicBezTo>
                      <a:pt x="6" y="70"/>
                      <a:pt x="4" y="67"/>
                      <a:pt x="2" y="65"/>
                    </a:cubicBezTo>
                    <a:close/>
                    <a:moveTo>
                      <a:pt x="60" y="36"/>
                    </a:moveTo>
                    <a:cubicBezTo>
                      <a:pt x="60" y="36"/>
                      <a:pt x="61" y="35"/>
                      <a:pt x="61" y="35"/>
                    </a:cubicBezTo>
                    <a:cubicBezTo>
                      <a:pt x="59" y="33"/>
                      <a:pt x="58" y="30"/>
                      <a:pt x="57" y="28"/>
                    </a:cubicBezTo>
                    <a:cubicBezTo>
                      <a:pt x="56" y="27"/>
                      <a:pt x="56" y="27"/>
                      <a:pt x="57" y="27"/>
                    </a:cubicBezTo>
                    <a:cubicBezTo>
                      <a:pt x="56" y="27"/>
                      <a:pt x="55" y="28"/>
                      <a:pt x="55" y="28"/>
                    </a:cubicBezTo>
                    <a:cubicBezTo>
                      <a:pt x="51" y="32"/>
                      <a:pt x="47" y="35"/>
                      <a:pt x="43" y="39"/>
                    </a:cubicBezTo>
                    <a:cubicBezTo>
                      <a:pt x="36" y="47"/>
                      <a:pt x="32" y="56"/>
                      <a:pt x="25" y="63"/>
                    </a:cubicBezTo>
                    <a:cubicBezTo>
                      <a:pt x="24" y="65"/>
                      <a:pt x="23" y="66"/>
                      <a:pt x="22" y="67"/>
                    </a:cubicBezTo>
                    <a:cubicBezTo>
                      <a:pt x="23" y="67"/>
                      <a:pt x="23" y="66"/>
                      <a:pt x="23" y="66"/>
                    </a:cubicBezTo>
                    <a:cubicBezTo>
                      <a:pt x="23" y="66"/>
                      <a:pt x="23" y="66"/>
                      <a:pt x="24" y="66"/>
                    </a:cubicBezTo>
                    <a:cubicBezTo>
                      <a:pt x="32" y="58"/>
                      <a:pt x="40" y="50"/>
                      <a:pt x="49" y="44"/>
                    </a:cubicBezTo>
                    <a:cubicBezTo>
                      <a:pt x="53" y="41"/>
                      <a:pt x="56" y="38"/>
                      <a:pt x="60" y="36"/>
                    </a:cubicBezTo>
                    <a:close/>
                    <a:moveTo>
                      <a:pt x="16" y="73"/>
                    </a:moveTo>
                    <a:cubicBezTo>
                      <a:pt x="17" y="78"/>
                      <a:pt x="22" y="76"/>
                      <a:pt x="25" y="75"/>
                    </a:cubicBezTo>
                    <a:cubicBezTo>
                      <a:pt x="31" y="72"/>
                      <a:pt x="37" y="70"/>
                      <a:pt x="42" y="67"/>
                    </a:cubicBezTo>
                    <a:cubicBezTo>
                      <a:pt x="54" y="62"/>
                      <a:pt x="65" y="56"/>
                      <a:pt x="76" y="50"/>
                    </a:cubicBezTo>
                    <a:cubicBezTo>
                      <a:pt x="78" y="49"/>
                      <a:pt x="78" y="48"/>
                      <a:pt x="80" y="46"/>
                    </a:cubicBezTo>
                    <a:cubicBezTo>
                      <a:pt x="83" y="41"/>
                      <a:pt x="79" y="45"/>
                      <a:pt x="77" y="46"/>
                    </a:cubicBezTo>
                    <a:cubicBezTo>
                      <a:pt x="75" y="47"/>
                      <a:pt x="72" y="48"/>
                      <a:pt x="70" y="49"/>
                    </a:cubicBezTo>
                    <a:cubicBezTo>
                      <a:pt x="65" y="52"/>
                      <a:pt x="61" y="54"/>
                      <a:pt x="56" y="57"/>
                    </a:cubicBezTo>
                    <a:cubicBezTo>
                      <a:pt x="47" y="61"/>
                      <a:pt x="38" y="64"/>
                      <a:pt x="28" y="64"/>
                    </a:cubicBezTo>
                    <a:cubicBezTo>
                      <a:pt x="28" y="64"/>
                      <a:pt x="28" y="64"/>
                      <a:pt x="28" y="64"/>
                    </a:cubicBezTo>
                    <a:cubicBezTo>
                      <a:pt x="27" y="65"/>
                      <a:pt x="26" y="66"/>
                      <a:pt x="25" y="67"/>
                    </a:cubicBezTo>
                    <a:cubicBezTo>
                      <a:pt x="25" y="67"/>
                      <a:pt x="24" y="67"/>
                      <a:pt x="24" y="67"/>
                    </a:cubicBezTo>
                    <a:cubicBezTo>
                      <a:pt x="23" y="67"/>
                      <a:pt x="22" y="68"/>
                      <a:pt x="21" y="68"/>
                    </a:cubicBezTo>
                    <a:cubicBezTo>
                      <a:pt x="19" y="69"/>
                      <a:pt x="18" y="70"/>
                      <a:pt x="16" y="70"/>
                    </a:cubicBezTo>
                    <a:cubicBezTo>
                      <a:pt x="16" y="71"/>
                      <a:pt x="15" y="72"/>
                      <a:pt x="16" y="73"/>
                    </a:cubicBezTo>
                    <a:close/>
                    <a:moveTo>
                      <a:pt x="17" y="67"/>
                    </a:moveTo>
                    <a:cubicBezTo>
                      <a:pt x="21" y="65"/>
                      <a:pt x="23" y="62"/>
                      <a:pt x="25" y="58"/>
                    </a:cubicBezTo>
                    <a:cubicBezTo>
                      <a:pt x="29" y="53"/>
                      <a:pt x="33" y="47"/>
                      <a:pt x="37" y="42"/>
                    </a:cubicBezTo>
                    <a:cubicBezTo>
                      <a:pt x="40" y="38"/>
                      <a:pt x="44" y="34"/>
                      <a:pt x="48" y="30"/>
                    </a:cubicBezTo>
                    <a:cubicBezTo>
                      <a:pt x="45" y="27"/>
                      <a:pt x="43" y="22"/>
                      <a:pt x="41" y="19"/>
                    </a:cubicBezTo>
                    <a:cubicBezTo>
                      <a:pt x="41" y="18"/>
                      <a:pt x="41" y="18"/>
                      <a:pt x="42" y="18"/>
                    </a:cubicBezTo>
                    <a:cubicBezTo>
                      <a:pt x="44" y="22"/>
                      <a:pt x="47" y="26"/>
                      <a:pt x="49" y="29"/>
                    </a:cubicBezTo>
                    <a:cubicBezTo>
                      <a:pt x="49" y="29"/>
                      <a:pt x="49" y="29"/>
                      <a:pt x="49" y="29"/>
                    </a:cubicBezTo>
                    <a:cubicBezTo>
                      <a:pt x="47" y="25"/>
                      <a:pt x="45" y="21"/>
                      <a:pt x="43" y="18"/>
                    </a:cubicBezTo>
                    <a:cubicBezTo>
                      <a:pt x="43" y="17"/>
                      <a:pt x="44" y="17"/>
                      <a:pt x="44" y="17"/>
                    </a:cubicBezTo>
                    <a:cubicBezTo>
                      <a:pt x="46" y="20"/>
                      <a:pt x="49" y="24"/>
                      <a:pt x="50" y="28"/>
                    </a:cubicBezTo>
                    <a:cubicBezTo>
                      <a:pt x="55" y="23"/>
                      <a:pt x="61" y="20"/>
                      <a:pt x="67" y="18"/>
                    </a:cubicBezTo>
                    <a:cubicBezTo>
                      <a:pt x="66" y="15"/>
                      <a:pt x="65" y="11"/>
                      <a:pt x="64" y="9"/>
                    </a:cubicBezTo>
                    <a:cubicBezTo>
                      <a:pt x="62" y="7"/>
                      <a:pt x="60" y="5"/>
                      <a:pt x="58" y="4"/>
                    </a:cubicBezTo>
                    <a:cubicBezTo>
                      <a:pt x="58" y="4"/>
                      <a:pt x="58" y="4"/>
                      <a:pt x="58" y="4"/>
                    </a:cubicBezTo>
                    <a:cubicBezTo>
                      <a:pt x="56" y="4"/>
                      <a:pt x="55" y="5"/>
                      <a:pt x="54" y="5"/>
                    </a:cubicBezTo>
                    <a:cubicBezTo>
                      <a:pt x="52" y="6"/>
                      <a:pt x="51" y="7"/>
                      <a:pt x="51" y="9"/>
                    </a:cubicBezTo>
                    <a:cubicBezTo>
                      <a:pt x="51" y="10"/>
                      <a:pt x="52" y="11"/>
                      <a:pt x="52" y="12"/>
                    </a:cubicBezTo>
                    <a:cubicBezTo>
                      <a:pt x="53" y="15"/>
                      <a:pt x="55" y="18"/>
                      <a:pt x="57" y="21"/>
                    </a:cubicBezTo>
                    <a:cubicBezTo>
                      <a:pt x="57" y="22"/>
                      <a:pt x="56" y="22"/>
                      <a:pt x="56" y="22"/>
                    </a:cubicBezTo>
                    <a:cubicBezTo>
                      <a:pt x="53" y="18"/>
                      <a:pt x="50" y="13"/>
                      <a:pt x="50" y="9"/>
                    </a:cubicBezTo>
                    <a:cubicBezTo>
                      <a:pt x="49" y="7"/>
                      <a:pt x="50" y="6"/>
                      <a:pt x="51" y="5"/>
                    </a:cubicBezTo>
                    <a:cubicBezTo>
                      <a:pt x="52" y="4"/>
                      <a:pt x="55" y="4"/>
                      <a:pt x="57" y="3"/>
                    </a:cubicBezTo>
                    <a:cubicBezTo>
                      <a:pt x="56" y="3"/>
                      <a:pt x="55" y="3"/>
                      <a:pt x="53" y="3"/>
                    </a:cubicBezTo>
                    <a:cubicBezTo>
                      <a:pt x="51" y="3"/>
                      <a:pt x="49" y="5"/>
                      <a:pt x="47" y="6"/>
                    </a:cubicBezTo>
                    <a:cubicBezTo>
                      <a:pt x="41" y="11"/>
                      <a:pt x="37" y="19"/>
                      <a:pt x="33" y="25"/>
                    </a:cubicBezTo>
                    <a:cubicBezTo>
                      <a:pt x="29" y="31"/>
                      <a:pt x="24" y="36"/>
                      <a:pt x="20" y="41"/>
                    </a:cubicBezTo>
                    <a:cubicBezTo>
                      <a:pt x="16" y="47"/>
                      <a:pt x="10" y="52"/>
                      <a:pt x="7" y="58"/>
                    </a:cubicBezTo>
                    <a:cubicBezTo>
                      <a:pt x="6" y="60"/>
                      <a:pt x="6" y="63"/>
                      <a:pt x="6" y="65"/>
                    </a:cubicBezTo>
                    <a:cubicBezTo>
                      <a:pt x="8" y="69"/>
                      <a:pt x="14" y="68"/>
                      <a:pt x="17" y="67"/>
                    </a:cubicBezTo>
                    <a:close/>
                  </a:path>
                </a:pathLst>
              </a:custGeom>
              <a:solidFill>
                <a:srgbClr val="FFFFFF">
                  <a:alpha val="100000"/>
                </a:srgbClr>
              </a:solidFill>
              <a:ln w="9525">
                <a:noFill/>
              </a:ln>
            </p:spPr>
            <p:txBody>
              <a:bodyPr/>
              <a:lstStyle/>
              <a:p>
                <a:endParaRPr lang="zh-CN" altLang="en-US"/>
              </a:p>
            </p:txBody>
          </p:sp>
          <p:sp>
            <p:nvSpPr>
              <p:cNvPr id="5238" name="Freeform 96"/>
              <p:cNvSpPr/>
              <p:nvPr/>
            </p:nvSpPr>
            <p:spPr>
              <a:xfrm>
                <a:off x="3709195" y="4589463"/>
                <a:ext cx="76200" cy="107950"/>
              </a:xfrm>
              <a:custGeom>
                <a:avLst/>
                <a:gdLst>
                  <a:gd name="txL" fmla="*/ 0 w 10"/>
                  <a:gd name="txT" fmla="*/ 0 h 14"/>
                  <a:gd name="txR" fmla="*/ 10 w 10"/>
                  <a:gd name="txB" fmla="*/ 14 h 14"/>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0" h="14">
                    <a:moveTo>
                      <a:pt x="4" y="3"/>
                    </a:moveTo>
                    <a:cubicBezTo>
                      <a:pt x="4" y="5"/>
                      <a:pt x="6" y="7"/>
                      <a:pt x="7" y="9"/>
                    </a:cubicBezTo>
                    <a:cubicBezTo>
                      <a:pt x="8" y="10"/>
                      <a:pt x="9" y="12"/>
                      <a:pt x="10" y="13"/>
                    </a:cubicBezTo>
                    <a:cubicBezTo>
                      <a:pt x="10" y="14"/>
                      <a:pt x="9" y="14"/>
                      <a:pt x="9" y="14"/>
                    </a:cubicBezTo>
                    <a:cubicBezTo>
                      <a:pt x="8" y="12"/>
                      <a:pt x="7" y="11"/>
                      <a:pt x="6" y="10"/>
                    </a:cubicBezTo>
                    <a:cubicBezTo>
                      <a:pt x="5" y="8"/>
                      <a:pt x="4" y="5"/>
                      <a:pt x="2" y="4"/>
                    </a:cubicBezTo>
                    <a:cubicBezTo>
                      <a:pt x="0" y="3"/>
                      <a:pt x="4" y="0"/>
                      <a:pt x="4" y="3"/>
                    </a:cubicBezTo>
                    <a:close/>
                  </a:path>
                </a:pathLst>
              </a:custGeom>
              <a:solidFill>
                <a:srgbClr val="FFFFFF">
                  <a:alpha val="100000"/>
                </a:srgbClr>
              </a:solidFill>
              <a:ln w="9525">
                <a:noFill/>
              </a:ln>
            </p:spPr>
            <p:txBody>
              <a:bodyPr/>
              <a:lstStyle/>
              <a:p>
                <a:endParaRPr lang="zh-CN" altLang="en-US"/>
              </a:p>
            </p:txBody>
          </p:sp>
          <p:sp>
            <p:nvSpPr>
              <p:cNvPr id="5239" name="Freeform 97"/>
              <p:cNvSpPr/>
              <p:nvPr/>
            </p:nvSpPr>
            <p:spPr>
              <a:xfrm>
                <a:off x="3669508" y="4659313"/>
                <a:ext cx="61913" cy="84138"/>
              </a:xfrm>
              <a:custGeom>
                <a:avLst/>
                <a:gdLst>
                  <a:gd name="txL" fmla="*/ 0 w 8"/>
                  <a:gd name="txT" fmla="*/ 0 h 11"/>
                  <a:gd name="txR" fmla="*/ 8 w 8"/>
                  <a:gd name="txB" fmla="*/ 11 h 11"/>
                </a:gdLst>
                <a:ahLst/>
                <a:cxnLst>
                  <a:cxn ang="0">
                    <a:pos x="2147483646" y="2147483646"/>
                  </a:cxn>
                  <a:cxn ang="0">
                    <a:pos x="2147483646" y="2147483646"/>
                  </a:cxn>
                  <a:cxn ang="0">
                    <a:pos x="2147483646" y="2147483646"/>
                  </a:cxn>
                  <a:cxn ang="0">
                    <a:pos x="2147483646" y="2147483646"/>
                  </a:cxn>
                  <a:cxn ang="0">
                    <a:pos x="2147483646" y="2147483646"/>
                  </a:cxn>
                </a:cxnLst>
                <a:rect l="txL" t="txT" r="txR" b="txB"/>
                <a:pathLst>
                  <a:path w="8" h="11">
                    <a:moveTo>
                      <a:pt x="4" y="2"/>
                    </a:moveTo>
                    <a:cubicBezTo>
                      <a:pt x="5" y="5"/>
                      <a:pt x="7" y="7"/>
                      <a:pt x="8" y="10"/>
                    </a:cubicBezTo>
                    <a:cubicBezTo>
                      <a:pt x="8" y="11"/>
                      <a:pt x="8" y="11"/>
                      <a:pt x="7" y="11"/>
                    </a:cubicBezTo>
                    <a:cubicBezTo>
                      <a:pt x="5" y="9"/>
                      <a:pt x="4" y="5"/>
                      <a:pt x="2" y="3"/>
                    </a:cubicBezTo>
                    <a:cubicBezTo>
                      <a:pt x="0" y="2"/>
                      <a:pt x="3" y="0"/>
                      <a:pt x="4" y="2"/>
                    </a:cubicBezTo>
                    <a:close/>
                  </a:path>
                </a:pathLst>
              </a:custGeom>
              <a:solidFill>
                <a:srgbClr val="FFFFFF">
                  <a:alpha val="100000"/>
                </a:srgbClr>
              </a:solidFill>
              <a:ln w="9525">
                <a:noFill/>
              </a:ln>
            </p:spPr>
            <p:txBody>
              <a:bodyPr/>
              <a:lstStyle/>
              <a:p>
                <a:endParaRPr lang="zh-CN" altLang="en-US"/>
              </a:p>
            </p:txBody>
          </p:sp>
          <p:sp>
            <p:nvSpPr>
              <p:cNvPr id="5240" name="Freeform 101"/>
              <p:cNvSpPr/>
              <p:nvPr/>
            </p:nvSpPr>
            <p:spPr>
              <a:xfrm>
                <a:off x="3253583" y="5384800"/>
                <a:ext cx="555625" cy="447675"/>
              </a:xfrm>
              <a:custGeom>
                <a:avLst/>
                <a:gdLst>
                  <a:gd name="txL" fmla="*/ 0 w 72"/>
                  <a:gd name="txT" fmla="*/ 0 h 58"/>
                  <a:gd name="txR" fmla="*/ 72 w 72"/>
                  <a:gd name="txB" fmla="*/ 58 h 58"/>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72" h="58">
                    <a:moveTo>
                      <a:pt x="37" y="11"/>
                    </a:moveTo>
                    <a:cubicBezTo>
                      <a:pt x="37" y="7"/>
                      <a:pt x="40" y="3"/>
                      <a:pt x="43" y="2"/>
                    </a:cubicBezTo>
                    <a:cubicBezTo>
                      <a:pt x="46" y="0"/>
                      <a:pt x="50" y="0"/>
                      <a:pt x="54" y="1"/>
                    </a:cubicBezTo>
                    <a:cubicBezTo>
                      <a:pt x="59" y="1"/>
                      <a:pt x="64" y="3"/>
                      <a:pt x="67" y="6"/>
                    </a:cubicBezTo>
                    <a:cubicBezTo>
                      <a:pt x="70" y="10"/>
                      <a:pt x="72" y="15"/>
                      <a:pt x="70" y="19"/>
                    </a:cubicBezTo>
                    <a:cubicBezTo>
                      <a:pt x="69" y="22"/>
                      <a:pt x="66" y="24"/>
                      <a:pt x="64" y="26"/>
                    </a:cubicBezTo>
                    <a:cubicBezTo>
                      <a:pt x="61" y="28"/>
                      <a:pt x="59" y="30"/>
                      <a:pt x="57" y="33"/>
                    </a:cubicBezTo>
                    <a:cubicBezTo>
                      <a:pt x="56" y="36"/>
                      <a:pt x="56" y="39"/>
                      <a:pt x="58" y="42"/>
                    </a:cubicBezTo>
                    <a:cubicBezTo>
                      <a:pt x="60" y="44"/>
                      <a:pt x="64" y="43"/>
                      <a:pt x="66" y="45"/>
                    </a:cubicBezTo>
                    <a:cubicBezTo>
                      <a:pt x="69" y="48"/>
                      <a:pt x="69" y="52"/>
                      <a:pt x="66" y="55"/>
                    </a:cubicBezTo>
                    <a:cubicBezTo>
                      <a:pt x="63" y="57"/>
                      <a:pt x="59" y="58"/>
                      <a:pt x="56" y="57"/>
                    </a:cubicBezTo>
                    <a:cubicBezTo>
                      <a:pt x="54" y="56"/>
                      <a:pt x="52" y="56"/>
                      <a:pt x="50" y="54"/>
                    </a:cubicBezTo>
                    <a:cubicBezTo>
                      <a:pt x="48" y="53"/>
                      <a:pt x="47" y="50"/>
                      <a:pt x="45" y="48"/>
                    </a:cubicBezTo>
                    <a:cubicBezTo>
                      <a:pt x="41" y="45"/>
                      <a:pt x="35" y="46"/>
                      <a:pt x="30" y="48"/>
                    </a:cubicBezTo>
                    <a:cubicBezTo>
                      <a:pt x="25" y="50"/>
                      <a:pt x="21" y="52"/>
                      <a:pt x="16" y="53"/>
                    </a:cubicBezTo>
                    <a:cubicBezTo>
                      <a:pt x="14" y="53"/>
                      <a:pt x="12" y="53"/>
                      <a:pt x="10" y="52"/>
                    </a:cubicBezTo>
                    <a:cubicBezTo>
                      <a:pt x="5" y="50"/>
                      <a:pt x="3" y="44"/>
                      <a:pt x="5" y="40"/>
                    </a:cubicBezTo>
                    <a:cubicBezTo>
                      <a:pt x="5" y="39"/>
                      <a:pt x="6" y="39"/>
                      <a:pt x="6" y="38"/>
                    </a:cubicBezTo>
                    <a:cubicBezTo>
                      <a:pt x="7" y="38"/>
                      <a:pt x="8" y="38"/>
                      <a:pt x="8" y="38"/>
                    </a:cubicBezTo>
                    <a:cubicBezTo>
                      <a:pt x="10" y="38"/>
                      <a:pt x="12" y="39"/>
                      <a:pt x="14" y="40"/>
                    </a:cubicBezTo>
                    <a:cubicBezTo>
                      <a:pt x="16" y="40"/>
                      <a:pt x="19" y="39"/>
                      <a:pt x="19" y="37"/>
                    </a:cubicBezTo>
                    <a:cubicBezTo>
                      <a:pt x="20" y="35"/>
                      <a:pt x="18" y="32"/>
                      <a:pt x="15" y="31"/>
                    </a:cubicBezTo>
                    <a:cubicBezTo>
                      <a:pt x="12" y="29"/>
                      <a:pt x="9" y="27"/>
                      <a:pt x="6" y="25"/>
                    </a:cubicBezTo>
                    <a:cubicBezTo>
                      <a:pt x="4" y="23"/>
                      <a:pt x="2" y="22"/>
                      <a:pt x="1" y="19"/>
                    </a:cubicBezTo>
                    <a:cubicBezTo>
                      <a:pt x="0" y="16"/>
                      <a:pt x="2" y="13"/>
                      <a:pt x="5" y="12"/>
                    </a:cubicBezTo>
                    <a:cubicBezTo>
                      <a:pt x="7" y="11"/>
                      <a:pt x="11" y="12"/>
                      <a:pt x="13" y="14"/>
                    </a:cubicBezTo>
                    <a:cubicBezTo>
                      <a:pt x="15" y="16"/>
                      <a:pt x="16" y="20"/>
                      <a:pt x="18" y="22"/>
                    </a:cubicBezTo>
                    <a:cubicBezTo>
                      <a:pt x="20" y="23"/>
                      <a:pt x="22" y="24"/>
                      <a:pt x="24" y="24"/>
                    </a:cubicBezTo>
                    <a:cubicBezTo>
                      <a:pt x="25" y="24"/>
                      <a:pt x="25" y="23"/>
                      <a:pt x="26" y="23"/>
                    </a:cubicBezTo>
                    <a:cubicBezTo>
                      <a:pt x="27" y="22"/>
                      <a:pt x="27" y="21"/>
                      <a:pt x="27" y="20"/>
                    </a:cubicBezTo>
                    <a:cubicBezTo>
                      <a:pt x="26" y="17"/>
                      <a:pt x="23" y="14"/>
                      <a:pt x="20" y="12"/>
                    </a:cubicBezTo>
                    <a:cubicBezTo>
                      <a:pt x="19" y="11"/>
                      <a:pt x="18" y="10"/>
                      <a:pt x="18" y="8"/>
                    </a:cubicBezTo>
                    <a:cubicBezTo>
                      <a:pt x="18" y="7"/>
                      <a:pt x="19" y="5"/>
                      <a:pt x="21" y="4"/>
                    </a:cubicBezTo>
                    <a:cubicBezTo>
                      <a:pt x="22" y="3"/>
                      <a:pt x="24" y="3"/>
                      <a:pt x="26" y="3"/>
                    </a:cubicBezTo>
                    <a:cubicBezTo>
                      <a:pt x="26" y="3"/>
                      <a:pt x="28" y="3"/>
                      <a:pt x="28" y="3"/>
                    </a:cubicBezTo>
                    <a:cubicBezTo>
                      <a:pt x="30" y="4"/>
                      <a:pt x="31" y="6"/>
                      <a:pt x="31" y="8"/>
                    </a:cubicBezTo>
                    <a:cubicBezTo>
                      <a:pt x="31" y="10"/>
                      <a:pt x="30" y="12"/>
                      <a:pt x="30" y="14"/>
                    </a:cubicBezTo>
                    <a:cubicBezTo>
                      <a:pt x="30" y="16"/>
                      <a:pt x="32" y="18"/>
                      <a:pt x="34" y="18"/>
                    </a:cubicBezTo>
                    <a:cubicBezTo>
                      <a:pt x="35" y="18"/>
                      <a:pt x="37" y="16"/>
                      <a:pt x="37" y="15"/>
                    </a:cubicBezTo>
                  </a:path>
                </a:pathLst>
              </a:custGeom>
              <a:solidFill>
                <a:srgbClr val="FFFFFF">
                  <a:alpha val="100000"/>
                </a:srgbClr>
              </a:solidFill>
              <a:ln w="9525">
                <a:noFill/>
              </a:ln>
            </p:spPr>
            <p:txBody>
              <a:bodyPr/>
              <a:lstStyle/>
              <a:p>
                <a:endParaRPr lang="zh-CN" altLang="en-US"/>
              </a:p>
            </p:txBody>
          </p:sp>
          <p:sp>
            <p:nvSpPr>
              <p:cNvPr id="5241" name="Freeform 102"/>
              <p:cNvSpPr/>
              <p:nvPr/>
            </p:nvSpPr>
            <p:spPr>
              <a:xfrm>
                <a:off x="3099595" y="5376863"/>
                <a:ext cx="100013" cy="84138"/>
              </a:xfrm>
              <a:custGeom>
                <a:avLst/>
                <a:gdLst>
                  <a:gd name="txL" fmla="*/ 0 w 13"/>
                  <a:gd name="txT" fmla="*/ 0 h 11"/>
                  <a:gd name="txR" fmla="*/ 13 w 13"/>
                  <a:gd name="txB" fmla="*/ 11 h 11"/>
                </a:gdLst>
                <a:ahLst/>
                <a:cxnLst>
                  <a:cxn ang="0">
                    <a:pos x="2147483646" y="0"/>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0"/>
                  </a:cxn>
                </a:cxnLst>
                <a:rect l="txL" t="txT" r="txR" b="txB"/>
                <a:pathLst>
                  <a:path w="13" h="11">
                    <a:moveTo>
                      <a:pt x="9" y="0"/>
                    </a:moveTo>
                    <a:cubicBezTo>
                      <a:pt x="10" y="0"/>
                      <a:pt x="11" y="0"/>
                      <a:pt x="12" y="2"/>
                    </a:cubicBezTo>
                    <a:cubicBezTo>
                      <a:pt x="13" y="3"/>
                      <a:pt x="13" y="5"/>
                      <a:pt x="12" y="7"/>
                    </a:cubicBezTo>
                    <a:cubicBezTo>
                      <a:pt x="12" y="7"/>
                      <a:pt x="12" y="8"/>
                      <a:pt x="11" y="9"/>
                    </a:cubicBezTo>
                    <a:cubicBezTo>
                      <a:pt x="10" y="10"/>
                      <a:pt x="9" y="10"/>
                      <a:pt x="7" y="11"/>
                    </a:cubicBezTo>
                    <a:cubicBezTo>
                      <a:pt x="5" y="11"/>
                      <a:pt x="3" y="11"/>
                      <a:pt x="1" y="9"/>
                    </a:cubicBezTo>
                    <a:cubicBezTo>
                      <a:pt x="1" y="9"/>
                      <a:pt x="1" y="8"/>
                      <a:pt x="0" y="7"/>
                    </a:cubicBezTo>
                    <a:cubicBezTo>
                      <a:pt x="0" y="5"/>
                      <a:pt x="0" y="4"/>
                      <a:pt x="1" y="3"/>
                    </a:cubicBezTo>
                    <a:cubicBezTo>
                      <a:pt x="2" y="3"/>
                      <a:pt x="3" y="3"/>
                      <a:pt x="4" y="3"/>
                    </a:cubicBezTo>
                    <a:cubicBezTo>
                      <a:pt x="5" y="4"/>
                      <a:pt x="6" y="3"/>
                      <a:pt x="6" y="3"/>
                    </a:cubicBezTo>
                    <a:cubicBezTo>
                      <a:pt x="6" y="2"/>
                      <a:pt x="6" y="2"/>
                      <a:pt x="6" y="2"/>
                    </a:cubicBezTo>
                    <a:cubicBezTo>
                      <a:pt x="6" y="1"/>
                      <a:pt x="7" y="0"/>
                      <a:pt x="8" y="0"/>
                    </a:cubicBezTo>
                  </a:path>
                </a:pathLst>
              </a:custGeom>
              <a:solidFill>
                <a:srgbClr val="FFFFFF">
                  <a:alpha val="100000"/>
                </a:srgbClr>
              </a:solidFill>
              <a:ln w="9525">
                <a:noFill/>
              </a:ln>
            </p:spPr>
            <p:txBody>
              <a:bodyPr/>
              <a:lstStyle/>
              <a:p>
                <a:endParaRPr lang="zh-CN" altLang="en-US"/>
              </a:p>
            </p:txBody>
          </p:sp>
          <p:sp>
            <p:nvSpPr>
              <p:cNvPr id="5242" name="Freeform 103"/>
              <p:cNvSpPr/>
              <p:nvPr/>
            </p:nvSpPr>
            <p:spPr>
              <a:xfrm>
                <a:off x="3145633" y="5284788"/>
                <a:ext cx="30163" cy="38100"/>
              </a:xfrm>
              <a:custGeom>
                <a:avLst/>
                <a:gdLst>
                  <a:gd name="txL" fmla="*/ 0 w 4"/>
                  <a:gd name="txT" fmla="*/ 0 h 5"/>
                  <a:gd name="txR" fmla="*/ 4 w 4"/>
                  <a:gd name="txB" fmla="*/ 5 h 5"/>
                </a:gdLst>
                <a:ahLst/>
                <a:cxnLst>
                  <a:cxn ang="0">
                    <a:pos x="2147483646" y="0"/>
                  </a:cxn>
                  <a:cxn ang="0">
                    <a:pos x="2147483646" y="0"/>
                  </a:cxn>
                  <a:cxn ang="0">
                    <a:pos x="2147483646" y="2147483646"/>
                  </a:cxn>
                  <a:cxn ang="0">
                    <a:pos x="2147483646" y="2147483646"/>
                  </a:cxn>
                  <a:cxn ang="0">
                    <a:pos x="0" y="2147483646"/>
                  </a:cxn>
                  <a:cxn ang="0">
                    <a:pos x="2147483646" y="0"/>
                  </a:cxn>
                </a:cxnLst>
                <a:rect l="txL" t="txT" r="txR" b="txB"/>
                <a:pathLst>
                  <a:path w="4" h="5">
                    <a:moveTo>
                      <a:pt x="2" y="0"/>
                    </a:moveTo>
                    <a:cubicBezTo>
                      <a:pt x="2" y="0"/>
                      <a:pt x="3" y="0"/>
                      <a:pt x="3" y="0"/>
                    </a:cubicBezTo>
                    <a:cubicBezTo>
                      <a:pt x="4" y="1"/>
                      <a:pt x="4" y="2"/>
                      <a:pt x="4" y="2"/>
                    </a:cubicBezTo>
                    <a:cubicBezTo>
                      <a:pt x="4" y="3"/>
                      <a:pt x="3" y="4"/>
                      <a:pt x="2" y="4"/>
                    </a:cubicBezTo>
                    <a:cubicBezTo>
                      <a:pt x="1" y="5"/>
                      <a:pt x="0" y="4"/>
                      <a:pt x="0" y="3"/>
                    </a:cubicBezTo>
                    <a:cubicBezTo>
                      <a:pt x="0" y="2"/>
                      <a:pt x="0" y="0"/>
                      <a:pt x="2" y="0"/>
                    </a:cubicBezTo>
                  </a:path>
                </a:pathLst>
              </a:custGeom>
              <a:solidFill>
                <a:srgbClr val="FFFFFF">
                  <a:alpha val="100000"/>
                </a:srgbClr>
              </a:solidFill>
              <a:ln w="9525">
                <a:noFill/>
              </a:ln>
            </p:spPr>
            <p:txBody>
              <a:bodyPr/>
              <a:lstStyle/>
              <a:p>
                <a:endParaRPr lang="zh-CN" altLang="en-US"/>
              </a:p>
            </p:txBody>
          </p:sp>
          <p:sp>
            <p:nvSpPr>
              <p:cNvPr id="5243" name="Freeform 104"/>
              <p:cNvSpPr/>
              <p:nvPr/>
            </p:nvSpPr>
            <p:spPr>
              <a:xfrm>
                <a:off x="3121820" y="5554663"/>
                <a:ext cx="31750" cy="30163"/>
              </a:xfrm>
              <a:custGeom>
                <a:avLst/>
                <a:gdLst>
                  <a:gd name="txL" fmla="*/ 0 w 4"/>
                  <a:gd name="txT" fmla="*/ 0 h 4"/>
                  <a:gd name="txR" fmla="*/ 4 w 4"/>
                  <a:gd name="txB" fmla="*/ 4 h 4"/>
                </a:gdLst>
                <a:ahLst/>
                <a:cxnLst>
                  <a:cxn ang="0">
                    <a:pos x="2147483646" y="0"/>
                  </a:cxn>
                  <a:cxn ang="0">
                    <a:pos x="2147483646" y="2147483646"/>
                  </a:cxn>
                  <a:cxn ang="0">
                    <a:pos x="2147483646" y="2147483646"/>
                  </a:cxn>
                  <a:cxn ang="0">
                    <a:pos x="2147483646" y="0"/>
                  </a:cxn>
                </a:cxnLst>
                <a:rect l="txL" t="txT" r="txR" b="txB"/>
                <a:pathLst>
                  <a:path w="4" h="4">
                    <a:moveTo>
                      <a:pt x="2" y="0"/>
                    </a:moveTo>
                    <a:cubicBezTo>
                      <a:pt x="3" y="0"/>
                      <a:pt x="4" y="1"/>
                      <a:pt x="3" y="2"/>
                    </a:cubicBezTo>
                    <a:cubicBezTo>
                      <a:pt x="3" y="3"/>
                      <a:pt x="1" y="4"/>
                      <a:pt x="1" y="3"/>
                    </a:cubicBezTo>
                    <a:cubicBezTo>
                      <a:pt x="0" y="2"/>
                      <a:pt x="1" y="0"/>
                      <a:pt x="2" y="0"/>
                    </a:cubicBezTo>
                  </a:path>
                </a:pathLst>
              </a:custGeom>
              <a:solidFill>
                <a:srgbClr val="FFFFFF">
                  <a:alpha val="100000"/>
                </a:srgbClr>
              </a:solidFill>
              <a:ln w="9525">
                <a:noFill/>
              </a:ln>
            </p:spPr>
            <p:txBody>
              <a:bodyPr/>
              <a:lstStyle/>
              <a:p>
                <a:endParaRPr lang="zh-CN" altLang="en-US"/>
              </a:p>
            </p:txBody>
          </p:sp>
          <p:sp>
            <p:nvSpPr>
              <p:cNvPr id="5244" name="Freeform 105"/>
              <p:cNvSpPr/>
              <p:nvPr/>
            </p:nvSpPr>
            <p:spPr>
              <a:xfrm>
                <a:off x="3223420" y="5816600"/>
                <a:ext cx="53975" cy="46038"/>
              </a:xfrm>
              <a:custGeom>
                <a:avLst/>
                <a:gdLst>
                  <a:gd name="txL" fmla="*/ 0 w 7"/>
                  <a:gd name="txT" fmla="*/ 0 h 6"/>
                  <a:gd name="txR" fmla="*/ 7 w 7"/>
                  <a:gd name="txB" fmla="*/ 6 h 6"/>
                </a:gdLst>
                <a:ahLst/>
                <a:cxnLst>
                  <a:cxn ang="0">
                    <a:pos x="2147483646" y="0"/>
                  </a:cxn>
                  <a:cxn ang="0">
                    <a:pos x="2147483646" y="0"/>
                  </a:cxn>
                  <a:cxn ang="0">
                    <a:pos x="2147483646" y="2147483646"/>
                  </a:cxn>
                  <a:cxn ang="0">
                    <a:pos x="2147483646" y="2147483646"/>
                  </a:cxn>
                  <a:cxn ang="0">
                    <a:pos x="2147483646" y="0"/>
                  </a:cxn>
                </a:cxnLst>
                <a:rect l="txL" t="txT" r="txR" b="txB"/>
                <a:pathLst>
                  <a:path w="7" h="6">
                    <a:moveTo>
                      <a:pt x="4" y="0"/>
                    </a:moveTo>
                    <a:cubicBezTo>
                      <a:pt x="4" y="0"/>
                      <a:pt x="5" y="0"/>
                      <a:pt x="5" y="0"/>
                    </a:cubicBezTo>
                    <a:cubicBezTo>
                      <a:pt x="7" y="1"/>
                      <a:pt x="7" y="3"/>
                      <a:pt x="5" y="4"/>
                    </a:cubicBezTo>
                    <a:cubicBezTo>
                      <a:pt x="4" y="6"/>
                      <a:pt x="2" y="5"/>
                      <a:pt x="1" y="3"/>
                    </a:cubicBezTo>
                    <a:cubicBezTo>
                      <a:pt x="0" y="2"/>
                      <a:pt x="2" y="0"/>
                      <a:pt x="4" y="0"/>
                    </a:cubicBezTo>
                  </a:path>
                </a:pathLst>
              </a:custGeom>
              <a:solidFill>
                <a:srgbClr val="FFFFFF">
                  <a:alpha val="100000"/>
                </a:srgbClr>
              </a:solidFill>
              <a:ln w="9525">
                <a:noFill/>
              </a:ln>
            </p:spPr>
            <p:txBody>
              <a:bodyPr/>
              <a:lstStyle/>
              <a:p>
                <a:endParaRPr lang="zh-CN" altLang="en-US"/>
              </a:p>
            </p:txBody>
          </p:sp>
          <p:sp>
            <p:nvSpPr>
              <p:cNvPr id="5245" name="Freeform 106"/>
              <p:cNvSpPr/>
              <p:nvPr/>
            </p:nvSpPr>
            <p:spPr>
              <a:xfrm>
                <a:off x="3825083" y="5862638"/>
                <a:ext cx="38100" cy="38100"/>
              </a:xfrm>
              <a:custGeom>
                <a:avLst/>
                <a:gdLst>
                  <a:gd name="txL" fmla="*/ 0 w 5"/>
                  <a:gd name="txT" fmla="*/ 0 h 5"/>
                  <a:gd name="txR" fmla="*/ 5 w 5"/>
                  <a:gd name="txB" fmla="*/ 5 h 5"/>
                </a:gdLst>
                <a:ahLst/>
                <a:cxnLst>
                  <a:cxn ang="0">
                    <a:pos x="2147483646" y="2147483646"/>
                  </a:cxn>
                  <a:cxn ang="0">
                    <a:pos x="2147483646" y="2147483646"/>
                  </a:cxn>
                  <a:cxn ang="0">
                    <a:pos x="2147483646" y="2147483646"/>
                  </a:cxn>
                  <a:cxn ang="0">
                    <a:pos x="2147483646" y="2147483646"/>
                  </a:cxn>
                </a:cxnLst>
                <a:rect l="txL" t="txT" r="txR" b="txB"/>
                <a:pathLst>
                  <a:path w="5" h="5">
                    <a:moveTo>
                      <a:pt x="2" y="1"/>
                    </a:moveTo>
                    <a:cubicBezTo>
                      <a:pt x="3" y="0"/>
                      <a:pt x="4" y="1"/>
                      <a:pt x="5" y="2"/>
                    </a:cubicBezTo>
                    <a:cubicBezTo>
                      <a:pt x="5" y="3"/>
                      <a:pt x="4" y="5"/>
                      <a:pt x="2" y="5"/>
                    </a:cubicBezTo>
                    <a:cubicBezTo>
                      <a:pt x="1" y="5"/>
                      <a:pt x="0" y="3"/>
                      <a:pt x="1" y="2"/>
                    </a:cubicBezTo>
                  </a:path>
                </a:pathLst>
              </a:custGeom>
              <a:solidFill>
                <a:srgbClr val="FFFFFF">
                  <a:alpha val="100000"/>
                </a:srgbClr>
              </a:solidFill>
              <a:ln w="9525">
                <a:noFill/>
              </a:ln>
            </p:spPr>
            <p:txBody>
              <a:bodyPr/>
              <a:lstStyle/>
              <a:p>
                <a:endParaRPr lang="zh-CN" altLang="en-US"/>
              </a:p>
            </p:txBody>
          </p:sp>
          <p:sp>
            <p:nvSpPr>
              <p:cNvPr id="5246" name="Freeform 107"/>
              <p:cNvSpPr/>
              <p:nvPr/>
            </p:nvSpPr>
            <p:spPr>
              <a:xfrm>
                <a:off x="3893345" y="5754688"/>
                <a:ext cx="85725" cy="84138"/>
              </a:xfrm>
              <a:custGeom>
                <a:avLst/>
                <a:gdLst>
                  <a:gd name="txL" fmla="*/ 0 w 11"/>
                  <a:gd name="txT" fmla="*/ 0 h 11"/>
                  <a:gd name="txR" fmla="*/ 11 w 11"/>
                  <a:gd name="txB" fmla="*/ 11 h 11"/>
                </a:gdLst>
                <a:ahLst/>
                <a:cxnLst>
                  <a:cxn ang="0">
                    <a:pos x="2147483646" y="2147483646"/>
                  </a:cxn>
                  <a:cxn ang="0">
                    <a:pos x="2147483646" y="0"/>
                  </a:cxn>
                  <a:cxn ang="0">
                    <a:pos x="2147483646" y="2147483646"/>
                  </a:cxn>
                  <a:cxn ang="0">
                    <a:pos x="2147483646" y="2147483646"/>
                  </a:cxn>
                  <a:cxn ang="0">
                    <a:pos x="2147483646" y="2147483646"/>
                  </a:cxn>
                  <a:cxn ang="0">
                    <a:pos x="2147483646" y="2147483646"/>
                  </a:cxn>
                  <a:cxn ang="0">
                    <a:pos x="0" y="2147483646"/>
                  </a:cxn>
                  <a:cxn ang="0">
                    <a:pos x="0" y="2147483646"/>
                  </a:cxn>
                  <a:cxn ang="0">
                    <a:pos x="2147483646" y="2147483646"/>
                  </a:cxn>
                </a:cxnLst>
                <a:rect l="txL" t="txT" r="txR" b="txB"/>
                <a:pathLst>
                  <a:path w="11" h="11">
                    <a:moveTo>
                      <a:pt x="1" y="5"/>
                    </a:moveTo>
                    <a:cubicBezTo>
                      <a:pt x="1" y="2"/>
                      <a:pt x="4" y="0"/>
                      <a:pt x="6" y="0"/>
                    </a:cubicBezTo>
                    <a:cubicBezTo>
                      <a:pt x="9" y="0"/>
                      <a:pt x="11" y="2"/>
                      <a:pt x="11" y="4"/>
                    </a:cubicBezTo>
                    <a:cubicBezTo>
                      <a:pt x="11" y="5"/>
                      <a:pt x="11" y="6"/>
                      <a:pt x="11" y="7"/>
                    </a:cubicBezTo>
                    <a:cubicBezTo>
                      <a:pt x="10" y="8"/>
                      <a:pt x="10" y="9"/>
                      <a:pt x="9" y="10"/>
                    </a:cubicBezTo>
                    <a:cubicBezTo>
                      <a:pt x="8" y="11"/>
                      <a:pt x="6" y="11"/>
                      <a:pt x="4" y="11"/>
                    </a:cubicBezTo>
                    <a:cubicBezTo>
                      <a:pt x="3" y="11"/>
                      <a:pt x="1" y="10"/>
                      <a:pt x="0" y="8"/>
                    </a:cubicBezTo>
                    <a:cubicBezTo>
                      <a:pt x="0" y="7"/>
                      <a:pt x="0" y="6"/>
                      <a:pt x="0" y="6"/>
                    </a:cubicBezTo>
                    <a:cubicBezTo>
                      <a:pt x="0" y="5"/>
                      <a:pt x="1" y="4"/>
                      <a:pt x="2" y="4"/>
                    </a:cubicBezTo>
                  </a:path>
                </a:pathLst>
              </a:custGeom>
              <a:solidFill>
                <a:srgbClr val="FFFFFF">
                  <a:alpha val="100000"/>
                </a:srgbClr>
              </a:solidFill>
              <a:ln w="9525">
                <a:noFill/>
              </a:ln>
            </p:spPr>
            <p:txBody>
              <a:bodyPr/>
              <a:lstStyle/>
              <a:p>
                <a:endParaRPr lang="zh-CN" altLang="en-US"/>
              </a:p>
            </p:txBody>
          </p:sp>
          <p:sp>
            <p:nvSpPr>
              <p:cNvPr id="5247" name="Freeform 108"/>
              <p:cNvSpPr/>
              <p:nvPr/>
            </p:nvSpPr>
            <p:spPr>
              <a:xfrm>
                <a:off x="3315495" y="5284788"/>
                <a:ext cx="92075" cy="100013"/>
              </a:xfrm>
              <a:custGeom>
                <a:avLst/>
                <a:gdLst>
                  <a:gd name="txL" fmla="*/ 0 w 12"/>
                  <a:gd name="txT" fmla="*/ 0 h 13"/>
                  <a:gd name="txR" fmla="*/ 12 w 12"/>
                  <a:gd name="txB" fmla="*/ 13 h 13"/>
                </a:gdLst>
                <a:ahLst/>
                <a:cxnLst>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2" h="13">
                    <a:moveTo>
                      <a:pt x="2" y="11"/>
                    </a:moveTo>
                    <a:cubicBezTo>
                      <a:pt x="1" y="10"/>
                      <a:pt x="0" y="8"/>
                      <a:pt x="1" y="6"/>
                    </a:cubicBezTo>
                    <a:cubicBezTo>
                      <a:pt x="1" y="4"/>
                      <a:pt x="2" y="2"/>
                      <a:pt x="4" y="1"/>
                    </a:cubicBezTo>
                    <a:cubicBezTo>
                      <a:pt x="5" y="0"/>
                      <a:pt x="6" y="0"/>
                      <a:pt x="7" y="0"/>
                    </a:cubicBezTo>
                    <a:cubicBezTo>
                      <a:pt x="9" y="0"/>
                      <a:pt x="10" y="0"/>
                      <a:pt x="11" y="1"/>
                    </a:cubicBezTo>
                    <a:cubicBezTo>
                      <a:pt x="12" y="2"/>
                      <a:pt x="12" y="4"/>
                      <a:pt x="10" y="5"/>
                    </a:cubicBezTo>
                    <a:cubicBezTo>
                      <a:pt x="9" y="5"/>
                      <a:pt x="8" y="5"/>
                      <a:pt x="7" y="5"/>
                    </a:cubicBezTo>
                    <a:cubicBezTo>
                      <a:pt x="6" y="5"/>
                      <a:pt x="5" y="5"/>
                      <a:pt x="4" y="6"/>
                    </a:cubicBezTo>
                    <a:cubicBezTo>
                      <a:pt x="4" y="8"/>
                      <a:pt x="7" y="10"/>
                      <a:pt x="6" y="12"/>
                    </a:cubicBezTo>
                    <a:cubicBezTo>
                      <a:pt x="6" y="13"/>
                      <a:pt x="4" y="13"/>
                      <a:pt x="3" y="13"/>
                    </a:cubicBezTo>
                    <a:cubicBezTo>
                      <a:pt x="2" y="12"/>
                      <a:pt x="2" y="11"/>
                      <a:pt x="1" y="10"/>
                    </a:cubicBezTo>
                  </a:path>
                </a:pathLst>
              </a:custGeom>
              <a:solidFill>
                <a:srgbClr val="FFFFFF">
                  <a:alpha val="100000"/>
                </a:srgbClr>
              </a:solidFill>
              <a:ln w="9525">
                <a:noFill/>
              </a:ln>
            </p:spPr>
            <p:txBody>
              <a:bodyPr/>
              <a:lstStyle/>
              <a:p>
                <a:endParaRPr lang="zh-CN" altLang="en-US"/>
              </a:p>
            </p:txBody>
          </p:sp>
          <p:sp>
            <p:nvSpPr>
              <p:cNvPr id="5248" name="Freeform 109"/>
              <p:cNvSpPr/>
              <p:nvPr/>
            </p:nvSpPr>
            <p:spPr>
              <a:xfrm>
                <a:off x="3229770" y="5230813"/>
                <a:ext cx="47625" cy="46038"/>
              </a:xfrm>
              <a:custGeom>
                <a:avLst/>
                <a:gdLst>
                  <a:gd name="txL" fmla="*/ 0 w 6"/>
                  <a:gd name="txT" fmla="*/ 0 h 6"/>
                  <a:gd name="txR" fmla="*/ 6 w 6"/>
                  <a:gd name="txB" fmla="*/ 6 h 6"/>
                </a:gdLst>
                <a:ahLst/>
                <a:cxnLst>
                  <a:cxn ang="0">
                    <a:pos x="2147483646" y="2147483646"/>
                  </a:cxn>
                  <a:cxn ang="0">
                    <a:pos x="2147483646" y="0"/>
                  </a:cxn>
                  <a:cxn ang="0">
                    <a:pos x="2147483646" y="2147483646"/>
                  </a:cxn>
                  <a:cxn ang="0">
                    <a:pos x="2147483646" y="2147483646"/>
                  </a:cxn>
                  <a:cxn ang="0">
                    <a:pos x="0" y="2147483646"/>
                  </a:cxn>
                  <a:cxn ang="0">
                    <a:pos x="2147483646" y="2147483646"/>
                  </a:cxn>
                </a:cxnLst>
                <a:rect l="txL" t="txT" r="txR" b="txB"/>
                <a:pathLst>
                  <a:path w="6" h="6">
                    <a:moveTo>
                      <a:pt x="1" y="1"/>
                    </a:moveTo>
                    <a:cubicBezTo>
                      <a:pt x="2" y="0"/>
                      <a:pt x="3" y="0"/>
                      <a:pt x="4" y="0"/>
                    </a:cubicBezTo>
                    <a:cubicBezTo>
                      <a:pt x="4" y="0"/>
                      <a:pt x="5" y="1"/>
                      <a:pt x="6" y="1"/>
                    </a:cubicBezTo>
                    <a:cubicBezTo>
                      <a:pt x="6" y="3"/>
                      <a:pt x="6" y="5"/>
                      <a:pt x="4" y="6"/>
                    </a:cubicBezTo>
                    <a:cubicBezTo>
                      <a:pt x="3" y="6"/>
                      <a:pt x="1" y="5"/>
                      <a:pt x="0" y="4"/>
                    </a:cubicBezTo>
                    <a:cubicBezTo>
                      <a:pt x="0" y="3"/>
                      <a:pt x="0" y="2"/>
                      <a:pt x="1" y="1"/>
                    </a:cubicBezTo>
                  </a:path>
                </a:pathLst>
              </a:custGeom>
              <a:solidFill>
                <a:srgbClr val="FFFFFF">
                  <a:alpha val="100000"/>
                </a:srgbClr>
              </a:solidFill>
              <a:ln w="9525">
                <a:noFill/>
              </a:ln>
            </p:spPr>
            <p:txBody>
              <a:bodyPr/>
              <a:lstStyle/>
              <a:p>
                <a:endParaRPr lang="zh-CN" altLang="en-US"/>
              </a:p>
            </p:txBody>
          </p:sp>
          <p:sp>
            <p:nvSpPr>
              <p:cNvPr id="5249" name="Freeform 110"/>
              <p:cNvSpPr/>
              <p:nvPr/>
            </p:nvSpPr>
            <p:spPr>
              <a:xfrm>
                <a:off x="3493295" y="5276850"/>
                <a:ext cx="38100" cy="38100"/>
              </a:xfrm>
              <a:custGeom>
                <a:avLst/>
                <a:gdLst>
                  <a:gd name="txL" fmla="*/ 0 w 5"/>
                  <a:gd name="txT" fmla="*/ 0 h 5"/>
                  <a:gd name="txR" fmla="*/ 5 w 5"/>
                  <a:gd name="txB" fmla="*/ 5 h 5"/>
                </a:gdLst>
                <a:ahLst/>
                <a:cxnLst>
                  <a:cxn ang="0">
                    <a:pos x="2147483646" y="0"/>
                  </a:cxn>
                  <a:cxn ang="0">
                    <a:pos x="2147483646" y="2147483646"/>
                  </a:cxn>
                  <a:cxn ang="0">
                    <a:pos x="2147483646" y="2147483646"/>
                  </a:cxn>
                  <a:cxn ang="0">
                    <a:pos x="2147483646" y="2147483646"/>
                  </a:cxn>
                  <a:cxn ang="0">
                    <a:pos x="0" y="2147483646"/>
                  </a:cxn>
                  <a:cxn ang="0">
                    <a:pos x="2147483646" y="0"/>
                  </a:cxn>
                </a:cxnLst>
                <a:rect l="txL" t="txT" r="txR" b="txB"/>
                <a:pathLst>
                  <a:path w="5" h="5">
                    <a:moveTo>
                      <a:pt x="2" y="0"/>
                    </a:moveTo>
                    <a:cubicBezTo>
                      <a:pt x="4" y="0"/>
                      <a:pt x="5" y="1"/>
                      <a:pt x="5" y="2"/>
                    </a:cubicBezTo>
                    <a:cubicBezTo>
                      <a:pt x="5" y="3"/>
                      <a:pt x="5" y="4"/>
                      <a:pt x="4" y="5"/>
                    </a:cubicBezTo>
                    <a:cubicBezTo>
                      <a:pt x="3" y="5"/>
                      <a:pt x="2" y="5"/>
                      <a:pt x="1" y="4"/>
                    </a:cubicBezTo>
                    <a:cubicBezTo>
                      <a:pt x="1" y="4"/>
                      <a:pt x="0" y="3"/>
                      <a:pt x="0" y="2"/>
                    </a:cubicBezTo>
                    <a:cubicBezTo>
                      <a:pt x="0" y="1"/>
                      <a:pt x="1" y="0"/>
                      <a:pt x="2" y="0"/>
                    </a:cubicBezTo>
                  </a:path>
                </a:pathLst>
              </a:custGeom>
              <a:solidFill>
                <a:srgbClr val="FFFFFF">
                  <a:alpha val="100000"/>
                </a:srgbClr>
              </a:solidFill>
              <a:ln w="9525">
                <a:noFill/>
              </a:ln>
            </p:spPr>
            <p:txBody>
              <a:bodyPr/>
              <a:lstStyle/>
              <a:p>
                <a:endParaRPr lang="zh-CN" altLang="en-US"/>
              </a:p>
            </p:txBody>
          </p:sp>
          <p:sp>
            <p:nvSpPr>
              <p:cNvPr id="5250" name="Freeform 111"/>
              <p:cNvSpPr/>
              <p:nvPr/>
            </p:nvSpPr>
            <p:spPr>
              <a:xfrm>
                <a:off x="3415508" y="5800725"/>
                <a:ext cx="177800" cy="115888"/>
              </a:xfrm>
              <a:custGeom>
                <a:avLst/>
                <a:gdLst>
                  <a:gd name="txL" fmla="*/ 0 w 23"/>
                  <a:gd name="txT" fmla="*/ 0 h 15"/>
                  <a:gd name="txR" fmla="*/ 23 w 23"/>
                  <a:gd name="txB" fmla="*/ 15 h 15"/>
                </a:gdLst>
                <a:ahLst/>
                <a:cxnLst>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23" h="15">
                    <a:moveTo>
                      <a:pt x="5" y="2"/>
                    </a:moveTo>
                    <a:cubicBezTo>
                      <a:pt x="8" y="1"/>
                      <a:pt x="11" y="0"/>
                      <a:pt x="14" y="0"/>
                    </a:cubicBezTo>
                    <a:cubicBezTo>
                      <a:pt x="17" y="0"/>
                      <a:pt x="20" y="2"/>
                      <a:pt x="22" y="5"/>
                    </a:cubicBezTo>
                    <a:cubicBezTo>
                      <a:pt x="23" y="7"/>
                      <a:pt x="23" y="10"/>
                      <a:pt x="22" y="12"/>
                    </a:cubicBezTo>
                    <a:cubicBezTo>
                      <a:pt x="21" y="13"/>
                      <a:pt x="19" y="15"/>
                      <a:pt x="17" y="15"/>
                    </a:cubicBezTo>
                    <a:cubicBezTo>
                      <a:pt x="16" y="14"/>
                      <a:pt x="15" y="14"/>
                      <a:pt x="14" y="13"/>
                    </a:cubicBezTo>
                    <a:cubicBezTo>
                      <a:pt x="14" y="13"/>
                      <a:pt x="14" y="12"/>
                      <a:pt x="14" y="12"/>
                    </a:cubicBezTo>
                    <a:cubicBezTo>
                      <a:pt x="14" y="11"/>
                      <a:pt x="13" y="11"/>
                      <a:pt x="13" y="11"/>
                    </a:cubicBezTo>
                    <a:cubicBezTo>
                      <a:pt x="11" y="10"/>
                      <a:pt x="9" y="10"/>
                      <a:pt x="8" y="11"/>
                    </a:cubicBezTo>
                    <a:cubicBezTo>
                      <a:pt x="6" y="11"/>
                      <a:pt x="5" y="11"/>
                      <a:pt x="3" y="10"/>
                    </a:cubicBezTo>
                    <a:cubicBezTo>
                      <a:pt x="2" y="10"/>
                      <a:pt x="0" y="8"/>
                      <a:pt x="1" y="6"/>
                    </a:cubicBezTo>
                    <a:cubicBezTo>
                      <a:pt x="1" y="5"/>
                      <a:pt x="1" y="4"/>
                      <a:pt x="2" y="4"/>
                    </a:cubicBezTo>
                    <a:cubicBezTo>
                      <a:pt x="3" y="3"/>
                      <a:pt x="4" y="3"/>
                      <a:pt x="6" y="3"/>
                    </a:cubicBezTo>
                  </a:path>
                </a:pathLst>
              </a:custGeom>
              <a:solidFill>
                <a:srgbClr val="FFFFFF">
                  <a:alpha val="100000"/>
                </a:srgbClr>
              </a:solidFill>
              <a:ln w="9525">
                <a:noFill/>
              </a:ln>
            </p:spPr>
            <p:txBody>
              <a:bodyPr/>
              <a:lstStyle/>
              <a:p>
                <a:endParaRPr lang="zh-CN" altLang="en-US"/>
              </a:p>
            </p:txBody>
          </p:sp>
          <p:sp>
            <p:nvSpPr>
              <p:cNvPr id="5251" name="Freeform 112"/>
              <p:cNvSpPr/>
              <p:nvPr/>
            </p:nvSpPr>
            <p:spPr>
              <a:xfrm>
                <a:off x="3377408" y="5924550"/>
                <a:ext cx="53975" cy="46038"/>
              </a:xfrm>
              <a:custGeom>
                <a:avLst/>
                <a:gdLst>
                  <a:gd name="txL" fmla="*/ 0 w 7"/>
                  <a:gd name="txT" fmla="*/ 0 h 6"/>
                  <a:gd name="txR" fmla="*/ 7 w 7"/>
                  <a:gd name="txB" fmla="*/ 6 h 6"/>
                </a:gdLst>
                <a:ahLst/>
                <a:cxnLst>
                  <a:cxn ang="0">
                    <a:pos x="2147483646" y="0"/>
                  </a:cxn>
                  <a:cxn ang="0">
                    <a:pos x="2147483646" y="2147483646"/>
                  </a:cxn>
                  <a:cxn ang="0">
                    <a:pos x="2147483646" y="2147483646"/>
                  </a:cxn>
                  <a:cxn ang="0">
                    <a:pos x="2147483646" y="2147483646"/>
                  </a:cxn>
                  <a:cxn ang="0">
                    <a:pos x="2147483646" y="0"/>
                  </a:cxn>
                </a:cxnLst>
                <a:rect l="txL" t="txT" r="txR" b="txB"/>
                <a:pathLst>
                  <a:path w="7" h="6">
                    <a:moveTo>
                      <a:pt x="2" y="0"/>
                    </a:moveTo>
                    <a:cubicBezTo>
                      <a:pt x="4" y="0"/>
                      <a:pt x="5" y="0"/>
                      <a:pt x="6" y="1"/>
                    </a:cubicBezTo>
                    <a:cubicBezTo>
                      <a:pt x="7" y="3"/>
                      <a:pt x="6" y="5"/>
                      <a:pt x="5" y="6"/>
                    </a:cubicBezTo>
                    <a:cubicBezTo>
                      <a:pt x="3" y="6"/>
                      <a:pt x="1" y="5"/>
                      <a:pt x="1" y="4"/>
                    </a:cubicBezTo>
                    <a:cubicBezTo>
                      <a:pt x="0" y="2"/>
                      <a:pt x="1" y="1"/>
                      <a:pt x="2" y="0"/>
                    </a:cubicBezTo>
                  </a:path>
                </a:pathLst>
              </a:custGeom>
              <a:solidFill>
                <a:srgbClr val="FFFFFF">
                  <a:alpha val="100000"/>
                </a:srgbClr>
              </a:solidFill>
              <a:ln w="9525">
                <a:noFill/>
              </a:ln>
            </p:spPr>
            <p:txBody>
              <a:bodyPr/>
              <a:lstStyle/>
              <a:p>
                <a:endParaRPr lang="zh-CN" altLang="en-US"/>
              </a:p>
            </p:txBody>
          </p:sp>
          <p:sp>
            <p:nvSpPr>
              <p:cNvPr id="5252" name="Freeform 113"/>
              <p:cNvSpPr/>
              <p:nvPr/>
            </p:nvSpPr>
            <p:spPr>
              <a:xfrm>
                <a:off x="3129758" y="5654675"/>
                <a:ext cx="77788" cy="100013"/>
              </a:xfrm>
              <a:custGeom>
                <a:avLst/>
                <a:gdLst>
                  <a:gd name="txL" fmla="*/ 0 w 10"/>
                  <a:gd name="txT" fmla="*/ 0 h 13"/>
                  <a:gd name="txR" fmla="*/ 10 w 10"/>
                  <a:gd name="txB" fmla="*/ 13 h 13"/>
                </a:gdLst>
                <a:ahLst/>
                <a:cxnLst>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0" y="2147483646"/>
                  </a:cxn>
                </a:cxnLst>
                <a:rect l="txL" t="txT" r="txR" b="txB"/>
                <a:pathLst>
                  <a:path w="10" h="13">
                    <a:moveTo>
                      <a:pt x="1" y="3"/>
                    </a:moveTo>
                    <a:cubicBezTo>
                      <a:pt x="1" y="2"/>
                      <a:pt x="3" y="1"/>
                      <a:pt x="5" y="1"/>
                    </a:cubicBezTo>
                    <a:cubicBezTo>
                      <a:pt x="6" y="0"/>
                      <a:pt x="7" y="0"/>
                      <a:pt x="8" y="0"/>
                    </a:cubicBezTo>
                    <a:cubicBezTo>
                      <a:pt x="10" y="1"/>
                      <a:pt x="10" y="3"/>
                      <a:pt x="10" y="5"/>
                    </a:cubicBezTo>
                    <a:cubicBezTo>
                      <a:pt x="9" y="7"/>
                      <a:pt x="8" y="8"/>
                      <a:pt x="8" y="10"/>
                    </a:cubicBezTo>
                    <a:cubicBezTo>
                      <a:pt x="8" y="11"/>
                      <a:pt x="8" y="12"/>
                      <a:pt x="7" y="12"/>
                    </a:cubicBezTo>
                    <a:cubicBezTo>
                      <a:pt x="6" y="13"/>
                      <a:pt x="5" y="13"/>
                      <a:pt x="4" y="12"/>
                    </a:cubicBezTo>
                    <a:cubicBezTo>
                      <a:pt x="1" y="10"/>
                      <a:pt x="0" y="8"/>
                      <a:pt x="0" y="4"/>
                    </a:cubicBezTo>
                  </a:path>
                </a:pathLst>
              </a:custGeom>
              <a:solidFill>
                <a:srgbClr val="FFFFFF">
                  <a:alpha val="100000"/>
                </a:srgbClr>
              </a:solidFill>
              <a:ln w="9525">
                <a:noFill/>
              </a:ln>
            </p:spPr>
            <p:txBody>
              <a:bodyPr/>
              <a:lstStyle/>
              <a:p>
                <a:endParaRPr lang="zh-CN" altLang="en-US"/>
              </a:p>
            </p:txBody>
          </p:sp>
          <p:sp>
            <p:nvSpPr>
              <p:cNvPr id="5253" name="Freeform 114"/>
              <p:cNvSpPr/>
              <p:nvPr/>
            </p:nvSpPr>
            <p:spPr>
              <a:xfrm>
                <a:off x="3785395" y="5608638"/>
                <a:ext cx="93663" cy="84138"/>
              </a:xfrm>
              <a:custGeom>
                <a:avLst/>
                <a:gdLst>
                  <a:gd name="txL" fmla="*/ 0 w 12"/>
                  <a:gd name="txT" fmla="*/ 0 h 11"/>
                  <a:gd name="txR" fmla="*/ 12 w 12"/>
                  <a:gd name="txB" fmla="*/ 11 h 11"/>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2" h="11">
                    <a:moveTo>
                      <a:pt x="5" y="1"/>
                    </a:moveTo>
                    <a:cubicBezTo>
                      <a:pt x="4" y="1"/>
                      <a:pt x="3" y="2"/>
                      <a:pt x="1" y="3"/>
                    </a:cubicBezTo>
                    <a:cubicBezTo>
                      <a:pt x="0" y="3"/>
                      <a:pt x="0" y="5"/>
                      <a:pt x="1" y="7"/>
                    </a:cubicBezTo>
                    <a:cubicBezTo>
                      <a:pt x="2" y="8"/>
                      <a:pt x="4" y="8"/>
                      <a:pt x="5" y="9"/>
                    </a:cubicBezTo>
                    <a:cubicBezTo>
                      <a:pt x="6" y="9"/>
                      <a:pt x="6" y="9"/>
                      <a:pt x="7" y="10"/>
                    </a:cubicBezTo>
                    <a:cubicBezTo>
                      <a:pt x="8" y="11"/>
                      <a:pt x="10" y="10"/>
                      <a:pt x="11" y="9"/>
                    </a:cubicBezTo>
                    <a:cubicBezTo>
                      <a:pt x="12" y="8"/>
                      <a:pt x="12" y="7"/>
                      <a:pt x="11" y="5"/>
                    </a:cubicBezTo>
                    <a:cubicBezTo>
                      <a:pt x="11" y="5"/>
                      <a:pt x="10" y="4"/>
                      <a:pt x="10" y="3"/>
                    </a:cubicBezTo>
                    <a:cubicBezTo>
                      <a:pt x="10" y="3"/>
                      <a:pt x="10" y="2"/>
                      <a:pt x="9" y="1"/>
                    </a:cubicBezTo>
                    <a:cubicBezTo>
                      <a:pt x="8" y="0"/>
                      <a:pt x="7" y="0"/>
                      <a:pt x="6" y="1"/>
                    </a:cubicBezTo>
                  </a:path>
                </a:pathLst>
              </a:custGeom>
              <a:solidFill>
                <a:srgbClr val="FFFFFF">
                  <a:alpha val="100000"/>
                </a:srgbClr>
              </a:solidFill>
              <a:ln w="9525">
                <a:noFill/>
              </a:ln>
            </p:spPr>
            <p:txBody>
              <a:bodyPr/>
              <a:lstStyle/>
              <a:p>
                <a:endParaRPr lang="zh-CN" altLang="en-US"/>
              </a:p>
            </p:txBody>
          </p:sp>
          <p:sp>
            <p:nvSpPr>
              <p:cNvPr id="5254" name="Freeform 115"/>
              <p:cNvSpPr/>
              <p:nvPr/>
            </p:nvSpPr>
            <p:spPr>
              <a:xfrm>
                <a:off x="3879058" y="5476875"/>
                <a:ext cx="46038" cy="38100"/>
              </a:xfrm>
              <a:custGeom>
                <a:avLst/>
                <a:gdLst>
                  <a:gd name="txL" fmla="*/ 0 w 6"/>
                  <a:gd name="txT" fmla="*/ 0 h 5"/>
                  <a:gd name="txR" fmla="*/ 6 w 6"/>
                  <a:gd name="txB" fmla="*/ 5 h 5"/>
                </a:gdLst>
                <a:ahLst/>
                <a:cxnLst>
                  <a:cxn ang="0">
                    <a:pos x="2147483646" y="2147483646"/>
                  </a:cxn>
                  <a:cxn ang="0">
                    <a:pos x="2147483646" y="2147483646"/>
                  </a:cxn>
                  <a:cxn ang="0">
                    <a:pos x="2147483646" y="2147483646"/>
                  </a:cxn>
                  <a:cxn ang="0">
                    <a:pos x="2147483646" y="2147483646"/>
                  </a:cxn>
                  <a:cxn ang="0">
                    <a:pos x="2147483646" y="2147483646"/>
                  </a:cxn>
                </a:cxnLst>
                <a:rect l="txL" t="txT" r="txR" b="txB"/>
                <a:pathLst>
                  <a:path w="6" h="5">
                    <a:moveTo>
                      <a:pt x="2" y="1"/>
                    </a:moveTo>
                    <a:cubicBezTo>
                      <a:pt x="4" y="0"/>
                      <a:pt x="5" y="0"/>
                      <a:pt x="5" y="2"/>
                    </a:cubicBezTo>
                    <a:cubicBezTo>
                      <a:pt x="6" y="3"/>
                      <a:pt x="5" y="4"/>
                      <a:pt x="4" y="5"/>
                    </a:cubicBezTo>
                    <a:cubicBezTo>
                      <a:pt x="3" y="5"/>
                      <a:pt x="1" y="5"/>
                      <a:pt x="1" y="4"/>
                    </a:cubicBezTo>
                    <a:cubicBezTo>
                      <a:pt x="0" y="3"/>
                      <a:pt x="1" y="1"/>
                      <a:pt x="2" y="1"/>
                    </a:cubicBezTo>
                  </a:path>
                </a:pathLst>
              </a:custGeom>
              <a:solidFill>
                <a:srgbClr val="FFFFFF">
                  <a:alpha val="100000"/>
                </a:srgbClr>
              </a:solidFill>
              <a:ln w="9525">
                <a:noFill/>
              </a:ln>
            </p:spPr>
            <p:txBody>
              <a:bodyPr/>
              <a:lstStyle/>
              <a:p>
                <a:endParaRPr lang="zh-CN" altLang="en-US"/>
              </a:p>
            </p:txBody>
          </p:sp>
          <p:sp>
            <p:nvSpPr>
              <p:cNvPr id="5255" name="Freeform 116"/>
              <p:cNvSpPr/>
              <p:nvPr/>
            </p:nvSpPr>
            <p:spPr>
              <a:xfrm>
                <a:off x="3717133" y="5276850"/>
                <a:ext cx="46038" cy="38100"/>
              </a:xfrm>
              <a:custGeom>
                <a:avLst/>
                <a:gdLst>
                  <a:gd name="txL" fmla="*/ 0 w 6"/>
                  <a:gd name="txT" fmla="*/ 0 h 5"/>
                  <a:gd name="txR" fmla="*/ 6 w 6"/>
                  <a:gd name="txB" fmla="*/ 5 h 5"/>
                </a:gdLst>
                <a:ahLst/>
                <a:cxnLst>
                  <a:cxn ang="0">
                    <a:pos x="2147483646" y="2147483646"/>
                  </a:cxn>
                  <a:cxn ang="0">
                    <a:pos x="2147483646" y="2147483646"/>
                  </a:cxn>
                  <a:cxn ang="0">
                    <a:pos x="2147483646" y="2147483646"/>
                  </a:cxn>
                  <a:cxn ang="0">
                    <a:pos x="2147483646" y="2147483646"/>
                  </a:cxn>
                  <a:cxn ang="0">
                    <a:pos x="0" y="2147483646"/>
                  </a:cxn>
                  <a:cxn ang="0">
                    <a:pos x="2147483646" y="2147483646"/>
                  </a:cxn>
                </a:cxnLst>
                <a:rect l="txL" t="txT" r="txR" b="txB"/>
                <a:pathLst>
                  <a:path w="6" h="5">
                    <a:moveTo>
                      <a:pt x="2" y="1"/>
                    </a:moveTo>
                    <a:cubicBezTo>
                      <a:pt x="3" y="0"/>
                      <a:pt x="4" y="0"/>
                      <a:pt x="5" y="1"/>
                    </a:cubicBezTo>
                    <a:cubicBezTo>
                      <a:pt x="6" y="1"/>
                      <a:pt x="6" y="3"/>
                      <a:pt x="5" y="4"/>
                    </a:cubicBezTo>
                    <a:cubicBezTo>
                      <a:pt x="5" y="5"/>
                      <a:pt x="4" y="5"/>
                      <a:pt x="2" y="5"/>
                    </a:cubicBezTo>
                    <a:cubicBezTo>
                      <a:pt x="1" y="5"/>
                      <a:pt x="0" y="4"/>
                      <a:pt x="0" y="3"/>
                    </a:cubicBezTo>
                    <a:cubicBezTo>
                      <a:pt x="0" y="2"/>
                      <a:pt x="0" y="1"/>
                      <a:pt x="1" y="1"/>
                    </a:cubicBezTo>
                  </a:path>
                </a:pathLst>
              </a:custGeom>
              <a:solidFill>
                <a:srgbClr val="FFFFFF">
                  <a:alpha val="100000"/>
                </a:srgbClr>
              </a:solidFill>
              <a:ln w="9525">
                <a:noFill/>
              </a:ln>
            </p:spPr>
            <p:txBody>
              <a:bodyPr/>
              <a:lstStyle/>
              <a:p>
                <a:endParaRPr lang="zh-CN" altLang="en-US"/>
              </a:p>
            </p:txBody>
          </p:sp>
          <p:sp>
            <p:nvSpPr>
              <p:cNvPr id="5256" name="Freeform 117"/>
              <p:cNvSpPr/>
              <p:nvPr/>
            </p:nvSpPr>
            <p:spPr>
              <a:xfrm>
                <a:off x="1051719" y="3805238"/>
                <a:ext cx="417513" cy="461963"/>
              </a:xfrm>
              <a:custGeom>
                <a:avLst/>
                <a:gdLst>
                  <a:gd name="txL" fmla="*/ 0 w 54"/>
                  <a:gd name="txT" fmla="*/ 0 h 60"/>
                  <a:gd name="txR" fmla="*/ 54 w 54"/>
                  <a:gd name="txB" fmla="*/ 60 h 60"/>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54" h="60">
                    <a:moveTo>
                      <a:pt x="44" y="35"/>
                    </a:moveTo>
                    <a:cubicBezTo>
                      <a:pt x="47" y="36"/>
                      <a:pt x="49" y="39"/>
                      <a:pt x="49" y="42"/>
                    </a:cubicBezTo>
                    <a:cubicBezTo>
                      <a:pt x="50" y="45"/>
                      <a:pt x="49" y="48"/>
                      <a:pt x="47" y="51"/>
                    </a:cubicBezTo>
                    <a:cubicBezTo>
                      <a:pt x="45" y="54"/>
                      <a:pt x="43" y="57"/>
                      <a:pt x="39" y="59"/>
                    </a:cubicBezTo>
                    <a:cubicBezTo>
                      <a:pt x="36" y="60"/>
                      <a:pt x="31" y="60"/>
                      <a:pt x="28" y="58"/>
                    </a:cubicBezTo>
                    <a:cubicBezTo>
                      <a:pt x="26" y="56"/>
                      <a:pt x="25" y="53"/>
                      <a:pt x="24" y="51"/>
                    </a:cubicBezTo>
                    <a:cubicBezTo>
                      <a:pt x="24" y="48"/>
                      <a:pt x="23" y="46"/>
                      <a:pt x="21" y="44"/>
                    </a:cubicBezTo>
                    <a:cubicBezTo>
                      <a:pt x="19" y="42"/>
                      <a:pt x="16" y="41"/>
                      <a:pt x="14" y="42"/>
                    </a:cubicBezTo>
                    <a:cubicBezTo>
                      <a:pt x="12" y="43"/>
                      <a:pt x="11" y="46"/>
                      <a:pt x="9" y="47"/>
                    </a:cubicBezTo>
                    <a:cubicBezTo>
                      <a:pt x="6" y="49"/>
                      <a:pt x="3" y="47"/>
                      <a:pt x="1" y="44"/>
                    </a:cubicBezTo>
                    <a:cubicBezTo>
                      <a:pt x="0" y="42"/>
                      <a:pt x="1" y="38"/>
                      <a:pt x="3" y="36"/>
                    </a:cubicBezTo>
                    <a:cubicBezTo>
                      <a:pt x="4" y="35"/>
                      <a:pt x="5" y="33"/>
                      <a:pt x="6" y="33"/>
                    </a:cubicBezTo>
                    <a:cubicBezTo>
                      <a:pt x="8" y="32"/>
                      <a:pt x="10" y="31"/>
                      <a:pt x="12" y="30"/>
                    </a:cubicBezTo>
                    <a:cubicBezTo>
                      <a:pt x="16" y="28"/>
                      <a:pt x="17" y="23"/>
                      <a:pt x="17" y="19"/>
                    </a:cubicBezTo>
                    <a:cubicBezTo>
                      <a:pt x="17" y="15"/>
                      <a:pt x="16" y="11"/>
                      <a:pt x="17" y="7"/>
                    </a:cubicBezTo>
                    <a:cubicBezTo>
                      <a:pt x="17" y="5"/>
                      <a:pt x="18" y="4"/>
                      <a:pt x="19" y="3"/>
                    </a:cubicBezTo>
                    <a:cubicBezTo>
                      <a:pt x="22" y="0"/>
                      <a:pt x="27" y="0"/>
                      <a:pt x="30" y="3"/>
                    </a:cubicBezTo>
                    <a:cubicBezTo>
                      <a:pt x="31" y="3"/>
                      <a:pt x="31" y="3"/>
                      <a:pt x="31" y="4"/>
                    </a:cubicBezTo>
                    <a:cubicBezTo>
                      <a:pt x="31" y="4"/>
                      <a:pt x="31" y="5"/>
                      <a:pt x="31" y="5"/>
                    </a:cubicBezTo>
                    <a:cubicBezTo>
                      <a:pt x="30" y="7"/>
                      <a:pt x="29" y="8"/>
                      <a:pt x="28" y="10"/>
                    </a:cubicBezTo>
                    <a:cubicBezTo>
                      <a:pt x="27" y="11"/>
                      <a:pt x="27" y="13"/>
                      <a:pt x="28" y="14"/>
                    </a:cubicBezTo>
                    <a:cubicBezTo>
                      <a:pt x="30" y="15"/>
                      <a:pt x="32" y="14"/>
                      <a:pt x="34" y="13"/>
                    </a:cubicBezTo>
                    <a:cubicBezTo>
                      <a:pt x="37" y="11"/>
                      <a:pt x="39" y="9"/>
                      <a:pt x="42" y="8"/>
                    </a:cubicBezTo>
                    <a:cubicBezTo>
                      <a:pt x="43" y="6"/>
                      <a:pt x="45" y="5"/>
                      <a:pt x="47" y="5"/>
                    </a:cubicBezTo>
                    <a:cubicBezTo>
                      <a:pt x="50" y="5"/>
                      <a:pt x="52" y="8"/>
                      <a:pt x="52" y="10"/>
                    </a:cubicBezTo>
                    <a:cubicBezTo>
                      <a:pt x="52" y="13"/>
                      <a:pt x="51" y="15"/>
                      <a:pt x="48" y="16"/>
                    </a:cubicBezTo>
                    <a:cubicBezTo>
                      <a:pt x="46" y="17"/>
                      <a:pt x="43" y="16"/>
                      <a:pt x="41" y="17"/>
                    </a:cubicBezTo>
                    <a:cubicBezTo>
                      <a:pt x="39" y="18"/>
                      <a:pt x="38" y="20"/>
                      <a:pt x="37" y="21"/>
                    </a:cubicBezTo>
                    <a:cubicBezTo>
                      <a:pt x="37" y="22"/>
                      <a:pt x="37" y="23"/>
                      <a:pt x="38" y="23"/>
                    </a:cubicBezTo>
                    <a:cubicBezTo>
                      <a:pt x="38" y="24"/>
                      <a:pt x="39" y="24"/>
                      <a:pt x="40" y="24"/>
                    </a:cubicBezTo>
                    <a:cubicBezTo>
                      <a:pt x="42" y="25"/>
                      <a:pt x="45" y="23"/>
                      <a:pt x="48" y="22"/>
                    </a:cubicBezTo>
                    <a:cubicBezTo>
                      <a:pt x="49" y="21"/>
                      <a:pt x="50" y="21"/>
                      <a:pt x="51" y="21"/>
                    </a:cubicBezTo>
                    <a:cubicBezTo>
                      <a:pt x="53" y="22"/>
                      <a:pt x="54" y="23"/>
                      <a:pt x="54" y="24"/>
                    </a:cubicBezTo>
                    <a:cubicBezTo>
                      <a:pt x="54" y="26"/>
                      <a:pt x="54" y="27"/>
                      <a:pt x="53" y="28"/>
                    </a:cubicBezTo>
                    <a:cubicBezTo>
                      <a:pt x="53" y="29"/>
                      <a:pt x="53" y="30"/>
                      <a:pt x="52" y="31"/>
                    </a:cubicBezTo>
                    <a:cubicBezTo>
                      <a:pt x="51" y="32"/>
                      <a:pt x="49" y="31"/>
                      <a:pt x="48" y="31"/>
                    </a:cubicBezTo>
                    <a:cubicBezTo>
                      <a:pt x="46" y="30"/>
                      <a:pt x="45" y="29"/>
                      <a:pt x="43" y="29"/>
                    </a:cubicBezTo>
                    <a:cubicBezTo>
                      <a:pt x="42" y="28"/>
                      <a:pt x="40" y="29"/>
                      <a:pt x="39" y="30"/>
                    </a:cubicBezTo>
                    <a:cubicBezTo>
                      <a:pt x="39" y="32"/>
                      <a:pt x="40" y="33"/>
                      <a:pt x="41" y="34"/>
                    </a:cubicBezTo>
                  </a:path>
                </a:pathLst>
              </a:custGeom>
              <a:solidFill>
                <a:srgbClr val="FFFFFF">
                  <a:alpha val="100000"/>
                </a:srgbClr>
              </a:solidFill>
              <a:ln w="9525">
                <a:noFill/>
              </a:ln>
            </p:spPr>
            <p:txBody>
              <a:bodyPr/>
              <a:lstStyle/>
              <a:p>
                <a:endParaRPr lang="zh-CN" altLang="en-US"/>
              </a:p>
            </p:txBody>
          </p:sp>
          <p:sp>
            <p:nvSpPr>
              <p:cNvPr id="5257" name="Freeform 157"/>
              <p:cNvSpPr/>
              <p:nvPr/>
            </p:nvSpPr>
            <p:spPr>
              <a:xfrm>
                <a:off x="2166145" y="7937"/>
                <a:ext cx="193675" cy="895350"/>
              </a:xfrm>
              <a:custGeom>
                <a:avLst/>
                <a:gdLst>
                  <a:gd name="txL" fmla="*/ 0 w 25"/>
                  <a:gd name="txT" fmla="*/ 0 h 116"/>
                  <a:gd name="txR" fmla="*/ 25 w 25"/>
                  <a:gd name="txB" fmla="*/ 116 h 116"/>
                </a:gdLst>
                <a:ahLst/>
                <a:cxnLst>
                  <a:cxn ang="0">
                    <a:pos x="2147483646" y="0"/>
                  </a:cxn>
                  <a:cxn ang="0">
                    <a:pos x="0" y="2147483646"/>
                  </a:cxn>
                  <a:cxn ang="0">
                    <a:pos x="2147483646" y="2147483646"/>
                  </a:cxn>
                  <a:cxn ang="0">
                    <a:pos x="2147483646" y="0"/>
                  </a:cxn>
                  <a:cxn ang="0">
                    <a:pos x="2147483646" y="0"/>
                  </a:cxn>
                </a:cxnLst>
                <a:rect l="txL" t="txT" r="txR" b="txB"/>
                <a:pathLst>
                  <a:path w="25" h="116">
                    <a:moveTo>
                      <a:pt x="24" y="0"/>
                    </a:moveTo>
                    <a:cubicBezTo>
                      <a:pt x="15" y="38"/>
                      <a:pt x="7" y="77"/>
                      <a:pt x="0" y="115"/>
                    </a:cubicBezTo>
                    <a:cubicBezTo>
                      <a:pt x="0" y="116"/>
                      <a:pt x="1" y="116"/>
                      <a:pt x="1" y="115"/>
                    </a:cubicBezTo>
                    <a:cubicBezTo>
                      <a:pt x="10" y="77"/>
                      <a:pt x="18" y="39"/>
                      <a:pt x="25" y="0"/>
                    </a:cubicBezTo>
                    <a:cubicBezTo>
                      <a:pt x="25" y="0"/>
                      <a:pt x="24" y="0"/>
                      <a:pt x="24" y="0"/>
                    </a:cubicBezTo>
                    <a:close/>
                  </a:path>
                </a:pathLst>
              </a:custGeom>
              <a:solidFill>
                <a:srgbClr val="FFFFFF">
                  <a:alpha val="100000"/>
                </a:srgbClr>
              </a:solidFill>
              <a:ln w="9525">
                <a:noFill/>
              </a:ln>
            </p:spPr>
            <p:txBody>
              <a:bodyPr/>
              <a:lstStyle/>
              <a:p>
                <a:endParaRPr lang="zh-CN" altLang="en-US"/>
              </a:p>
            </p:txBody>
          </p:sp>
          <p:sp>
            <p:nvSpPr>
              <p:cNvPr id="5258" name="Freeform 158"/>
              <p:cNvSpPr/>
              <p:nvPr/>
            </p:nvSpPr>
            <p:spPr>
              <a:xfrm>
                <a:off x="3507583" y="0"/>
                <a:ext cx="215900" cy="941388"/>
              </a:xfrm>
              <a:custGeom>
                <a:avLst/>
                <a:gdLst>
                  <a:gd name="txL" fmla="*/ 0 w 28"/>
                  <a:gd name="txT" fmla="*/ 0 h 122"/>
                  <a:gd name="txR" fmla="*/ 28 w 28"/>
                  <a:gd name="txB" fmla="*/ 122 h 122"/>
                </a:gdLst>
                <a:ahLst/>
                <a:cxnLst>
                  <a:cxn ang="0">
                    <a:pos x="2147483646" y="0"/>
                  </a:cxn>
                  <a:cxn ang="0">
                    <a:pos x="2147483646" y="2147483646"/>
                  </a:cxn>
                  <a:cxn ang="0">
                    <a:pos x="2147483646" y="2147483646"/>
                  </a:cxn>
                  <a:cxn ang="0">
                    <a:pos x="2147483646" y="2147483646"/>
                  </a:cxn>
                  <a:cxn ang="0">
                    <a:pos x="0" y="2147483646"/>
                  </a:cxn>
                  <a:cxn ang="0">
                    <a:pos x="0" y="2147483646"/>
                  </a:cxn>
                  <a:cxn ang="0">
                    <a:pos x="2147483646" y="2147483646"/>
                  </a:cxn>
                  <a:cxn ang="0">
                    <a:pos x="2147483646" y="0"/>
                  </a:cxn>
                  <a:cxn ang="0">
                    <a:pos x="2147483646" y="0"/>
                  </a:cxn>
                </a:cxnLst>
                <a:rect l="txL" t="txT" r="txR" b="txB"/>
                <a:pathLst>
                  <a:path w="28" h="122">
                    <a:moveTo>
                      <a:pt x="27" y="0"/>
                    </a:moveTo>
                    <a:cubicBezTo>
                      <a:pt x="21" y="20"/>
                      <a:pt x="16" y="40"/>
                      <a:pt x="11" y="60"/>
                    </a:cubicBezTo>
                    <a:cubicBezTo>
                      <a:pt x="9" y="70"/>
                      <a:pt x="7" y="79"/>
                      <a:pt x="5" y="89"/>
                    </a:cubicBezTo>
                    <a:cubicBezTo>
                      <a:pt x="3" y="98"/>
                      <a:pt x="0" y="108"/>
                      <a:pt x="1" y="117"/>
                    </a:cubicBezTo>
                    <a:cubicBezTo>
                      <a:pt x="1" y="116"/>
                      <a:pt x="0" y="116"/>
                      <a:pt x="0" y="117"/>
                    </a:cubicBezTo>
                    <a:cubicBezTo>
                      <a:pt x="0" y="118"/>
                      <a:pt x="0" y="120"/>
                      <a:pt x="0" y="121"/>
                    </a:cubicBezTo>
                    <a:cubicBezTo>
                      <a:pt x="0" y="122"/>
                      <a:pt x="1" y="122"/>
                      <a:pt x="1" y="122"/>
                    </a:cubicBezTo>
                    <a:cubicBezTo>
                      <a:pt x="7" y="81"/>
                      <a:pt x="16" y="40"/>
                      <a:pt x="28" y="0"/>
                    </a:cubicBezTo>
                    <a:cubicBezTo>
                      <a:pt x="28" y="0"/>
                      <a:pt x="27" y="0"/>
                      <a:pt x="27" y="0"/>
                    </a:cubicBezTo>
                    <a:close/>
                  </a:path>
                </a:pathLst>
              </a:custGeom>
              <a:solidFill>
                <a:srgbClr val="FFFFFF">
                  <a:alpha val="100000"/>
                </a:srgbClr>
              </a:solidFill>
              <a:ln w="9525">
                <a:noFill/>
              </a:ln>
            </p:spPr>
            <p:txBody>
              <a:bodyPr/>
              <a:lstStyle/>
              <a:p>
                <a:endParaRPr lang="zh-CN" altLang="en-US"/>
              </a:p>
            </p:txBody>
          </p:sp>
          <p:sp>
            <p:nvSpPr>
              <p:cNvPr id="5259" name="Freeform 159"/>
              <p:cNvSpPr/>
              <p:nvPr/>
            </p:nvSpPr>
            <p:spPr>
              <a:xfrm>
                <a:off x="2189958" y="871538"/>
                <a:ext cx="1241425" cy="31750"/>
              </a:xfrm>
              <a:custGeom>
                <a:avLst/>
                <a:gdLst>
                  <a:gd name="txL" fmla="*/ 0 w 161"/>
                  <a:gd name="txT" fmla="*/ 0 h 4"/>
                  <a:gd name="txR" fmla="*/ 161 w 161"/>
                  <a:gd name="txB" fmla="*/ 4 h 4"/>
                </a:gdLst>
                <a:ahLst/>
                <a:cxnLst>
                  <a:cxn ang="0">
                    <a:pos x="0" y="2147483646"/>
                  </a:cxn>
                  <a:cxn ang="0">
                    <a:pos x="2147483646" y="2147483646"/>
                  </a:cxn>
                  <a:cxn ang="0">
                    <a:pos x="2147483646" y="2147483646"/>
                  </a:cxn>
                  <a:cxn ang="0">
                    <a:pos x="0" y="2147483646"/>
                  </a:cxn>
                  <a:cxn ang="0">
                    <a:pos x="0" y="2147483646"/>
                  </a:cxn>
                </a:cxnLst>
                <a:rect l="txL" t="txT" r="txR" b="txB"/>
                <a:pathLst>
                  <a:path w="161" h="4">
                    <a:moveTo>
                      <a:pt x="0" y="2"/>
                    </a:moveTo>
                    <a:cubicBezTo>
                      <a:pt x="54" y="4"/>
                      <a:pt x="107" y="3"/>
                      <a:pt x="161" y="2"/>
                    </a:cubicBezTo>
                    <a:cubicBezTo>
                      <a:pt x="161" y="2"/>
                      <a:pt x="161" y="2"/>
                      <a:pt x="161" y="2"/>
                    </a:cubicBezTo>
                    <a:cubicBezTo>
                      <a:pt x="107" y="1"/>
                      <a:pt x="54" y="0"/>
                      <a:pt x="0" y="2"/>
                    </a:cubicBezTo>
                    <a:cubicBezTo>
                      <a:pt x="0" y="2"/>
                      <a:pt x="0" y="2"/>
                      <a:pt x="0" y="2"/>
                    </a:cubicBezTo>
                    <a:close/>
                  </a:path>
                </a:pathLst>
              </a:custGeom>
              <a:solidFill>
                <a:srgbClr val="FFFFFF">
                  <a:alpha val="100000"/>
                </a:srgbClr>
              </a:solidFill>
              <a:ln w="9525">
                <a:noFill/>
              </a:ln>
            </p:spPr>
            <p:txBody>
              <a:bodyPr/>
              <a:lstStyle/>
              <a:p>
                <a:endParaRPr lang="zh-CN" altLang="en-US"/>
              </a:p>
            </p:txBody>
          </p:sp>
          <p:sp>
            <p:nvSpPr>
              <p:cNvPr id="5260" name="Freeform 160"/>
              <p:cNvSpPr/>
              <p:nvPr/>
            </p:nvSpPr>
            <p:spPr>
              <a:xfrm>
                <a:off x="1534320" y="895350"/>
                <a:ext cx="639763" cy="300038"/>
              </a:xfrm>
              <a:custGeom>
                <a:avLst/>
                <a:gdLst>
                  <a:gd name="txL" fmla="*/ 0 w 83"/>
                  <a:gd name="txT" fmla="*/ 0 h 39"/>
                  <a:gd name="txR" fmla="*/ 83 w 83"/>
                  <a:gd name="txB" fmla="*/ 39 h 39"/>
                </a:gdLst>
                <a:ahLst/>
                <a:cxnLst>
                  <a:cxn ang="0">
                    <a:pos x="2147483646" y="0"/>
                  </a:cxn>
                  <a:cxn ang="0">
                    <a:pos x="2147483646" y="2147483646"/>
                  </a:cxn>
                  <a:cxn ang="0">
                    <a:pos x="2147483646" y="2147483646"/>
                  </a:cxn>
                  <a:cxn ang="0">
                    <a:pos x="2147483646" y="2147483646"/>
                  </a:cxn>
                  <a:cxn ang="0">
                    <a:pos x="2147483646" y="0"/>
                  </a:cxn>
                </a:cxnLst>
                <a:rect l="txL" t="txT" r="txR" b="txB"/>
                <a:pathLst>
                  <a:path w="83" h="39">
                    <a:moveTo>
                      <a:pt x="82" y="0"/>
                    </a:moveTo>
                    <a:cubicBezTo>
                      <a:pt x="54" y="12"/>
                      <a:pt x="27" y="24"/>
                      <a:pt x="1" y="38"/>
                    </a:cubicBezTo>
                    <a:cubicBezTo>
                      <a:pt x="0" y="38"/>
                      <a:pt x="0" y="39"/>
                      <a:pt x="1" y="39"/>
                    </a:cubicBezTo>
                    <a:cubicBezTo>
                      <a:pt x="28" y="26"/>
                      <a:pt x="55" y="13"/>
                      <a:pt x="82" y="1"/>
                    </a:cubicBezTo>
                    <a:cubicBezTo>
                      <a:pt x="83" y="0"/>
                      <a:pt x="82" y="0"/>
                      <a:pt x="82" y="0"/>
                    </a:cubicBezTo>
                    <a:close/>
                  </a:path>
                </a:pathLst>
              </a:custGeom>
              <a:solidFill>
                <a:srgbClr val="FFFFFF">
                  <a:alpha val="100000"/>
                </a:srgbClr>
              </a:solidFill>
              <a:ln w="9525">
                <a:noFill/>
              </a:ln>
            </p:spPr>
            <p:txBody>
              <a:bodyPr/>
              <a:lstStyle/>
              <a:p>
                <a:endParaRPr lang="zh-CN" altLang="en-US"/>
              </a:p>
            </p:txBody>
          </p:sp>
          <p:sp>
            <p:nvSpPr>
              <p:cNvPr id="5261" name="Freeform 161"/>
              <p:cNvSpPr/>
              <p:nvPr/>
            </p:nvSpPr>
            <p:spPr>
              <a:xfrm>
                <a:off x="1518445" y="1195388"/>
                <a:ext cx="23813" cy="147638"/>
              </a:xfrm>
              <a:custGeom>
                <a:avLst/>
                <a:gdLst>
                  <a:gd name="txL" fmla="*/ 0 w 3"/>
                  <a:gd name="txT" fmla="*/ 0 h 19"/>
                  <a:gd name="txR" fmla="*/ 3 w 3"/>
                  <a:gd name="txB" fmla="*/ 19 h 19"/>
                </a:gdLst>
                <a:ahLst/>
                <a:cxnLst>
                  <a:cxn ang="0">
                    <a:pos x="2147483646" y="0"/>
                  </a:cxn>
                  <a:cxn ang="0">
                    <a:pos x="2147483646" y="2147483646"/>
                  </a:cxn>
                  <a:cxn ang="0">
                    <a:pos x="2147483646" y="2147483646"/>
                  </a:cxn>
                  <a:cxn ang="0">
                    <a:pos x="2147483646" y="0"/>
                  </a:cxn>
                  <a:cxn ang="0">
                    <a:pos x="2147483646" y="0"/>
                  </a:cxn>
                </a:cxnLst>
                <a:rect l="txL" t="txT" r="txR" b="txB"/>
                <a:pathLst>
                  <a:path w="3" h="19">
                    <a:moveTo>
                      <a:pt x="2" y="0"/>
                    </a:moveTo>
                    <a:cubicBezTo>
                      <a:pt x="0" y="6"/>
                      <a:pt x="1" y="13"/>
                      <a:pt x="1" y="19"/>
                    </a:cubicBezTo>
                    <a:cubicBezTo>
                      <a:pt x="1" y="19"/>
                      <a:pt x="2" y="19"/>
                      <a:pt x="2" y="19"/>
                    </a:cubicBezTo>
                    <a:cubicBezTo>
                      <a:pt x="2" y="13"/>
                      <a:pt x="3" y="6"/>
                      <a:pt x="2" y="0"/>
                    </a:cubicBezTo>
                    <a:cubicBezTo>
                      <a:pt x="2" y="0"/>
                      <a:pt x="2" y="0"/>
                      <a:pt x="2" y="0"/>
                    </a:cubicBezTo>
                    <a:close/>
                  </a:path>
                </a:pathLst>
              </a:custGeom>
              <a:solidFill>
                <a:srgbClr val="FFFFFF">
                  <a:alpha val="100000"/>
                </a:srgbClr>
              </a:solidFill>
              <a:ln w="9525">
                <a:noFill/>
              </a:ln>
            </p:spPr>
            <p:txBody>
              <a:bodyPr/>
              <a:lstStyle/>
              <a:p>
                <a:endParaRPr lang="zh-CN" altLang="en-US"/>
              </a:p>
            </p:txBody>
          </p:sp>
          <p:sp>
            <p:nvSpPr>
              <p:cNvPr id="5262" name="Freeform 162"/>
              <p:cNvSpPr/>
              <p:nvPr/>
            </p:nvSpPr>
            <p:spPr>
              <a:xfrm>
                <a:off x="1534320" y="1319213"/>
                <a:ext cx="1395413" cy="30163"/>
              </a:xfrm>
              <a:custGeom>
                <a:avLst/>
                <a:gdLst>
                  <a:gd name="txL" fmla="*/ 0 w 181"/>
                  <a:gd name="txT" fmla="*/ 0 h 4"/>
                  <a:gd name="txR" fmla="*/ 181 w 181"/>
                  <a:gd name="txB" fmla="*/ 4 h 4"/>
                </a:gdLst>
                <a:ahLst/>
                <a:cxnLst>
                  <a:cxn ang="0">
                    <a:pos x="0" y="2147483646"/>
                  </a:cxn>
                  <a:cxn ang="0">
                    <a:pos x="2147483646" y="2147483646"/>
                  </a:cxn>
                  <a:cxn ang="0">
                    <a:pos x="2147483646" y="2147483646"/>
                  </a:cxn>
                  <a:cxn ang="0">
                    <a:pos x="0" y="2147483646"/>
                  </a:cxn>
                  <a:cxn ang="0">
                    <a:pos x="0" y="2147483646"/>
                  </a:cxn>
                </a:cxnLst>
                <a:rect l="txL" t="txT" r="txR" b="txB"/>
                <a:pathLst>
                  <a:path w="181" h="4">
                    <a:moveTo>
                      <a:pt x="0" y="3"/>
                    </a:moveTo>
                    <a:cubicBezTo>
                      <a:pt x="60" y="4"/>
                      <a:pt x="121" y="4"/>
                      <a:pt x="181" y="3"/>
                    </a:cubicBezTo>
                    <a:cubicBezTo>
                      <a:pt x="181" y="3"/>
                      <a:pt x="181" y="2"/>
                      <a:pt x="181" y="2"/>
                    </a:cubicBezTo>
                    <a:cubicBezTo>
                      <a:pt x="121" y="0"/>
                      <a:pt x="60" y="1"/>
                      <a:pt x="0" y="2"/>
                    </a:cubicBezTo>
                    <a:cubicBezTo>
                      <a:pt x="0" y="2"/>
                      <a:pt x="0" y="3"/>
                      <a:pt x="0" y="3"/>
                    </a:cubicBezTo>
                    <a:close/>
                  </a:path>
                </a:pathLst>
              </a:custGeom>
              <a:solidFill>
                <a:srgbClr val="FFFFFF">
                  <a:alpha val="100000"/>
                </a:srgbClr>
              </a:solidFill>
              <a:ln w="9525">
                <a:noFill/>
              </a:ln>
            </p:spPr>
            <p:txBody>
              <a:bodyPr/>
              <a:lstStyle/>
              <a:p>
                <a:endParaRPr lang="zh-CN" altLang="en-US"/>
              </a:p>
            </p:txBody>
          </p:sp>
          <p:sp>
            <p:nvSpPr>
              <p:cNvPr id="5263" name="Freeform 163"/>
              <p:cNvSpPr/>
              <p:nvPr/>
            </p:nvSpPr>
            <p:spPr>
              <a:xfrm>
                <a:off x="2929733" y="933450"/>
                <a:ext cx="585788" cy="409575"/>
              </a:xfrm>
              <a:custGeom>
                <a:avLst/>
                <a:gdLst>
                  <a:gd name="txL" fmla="*/ 0 w 76"/>
                  <a:gd name="txT" fmla="*/ 0 h 53"/>
                  <a:gd name="txR" fmla="*/ 76 w 76"/>
                  <a:gd name="txB" fmla="*/ 53 h 53"/>
                </a:gdLst>
                <a:ahLst/>
                <a:cxnLst>
                  <a:cxn ang="0">
                    <a:pos x="2147483646" y="0"/>
                  </a:cxn>
                  <a:cxn ang="0">
                    <a:pos x="2147483646" y="2147483646"/>
                  </a:cxn>
                  <a:cxn ang="0">
                    <a:pos x="2147483646" y="2147483646"/>
                  </a:cxn>
                  <a:cxn ang="0">
                    <a:pos x="2147483646" y="0"/>
                  </a:cxn>
                  <a:cxn ang="0">
                    <a:pos x="2147483646" y="0"/>
                  </a:cxn>
                </a:cxnLst>
                <a:rect l="txL" t="txT" r="txR" b="txB"/>
                <a:pathLst>
                  <a:path w="76" h="53">
                    <a:moveTo>
                      <a:pt x="76" y="0"/>
                    </a:moveTo>
                    <a:cubicBezTo>
                      <a:pt x="51" y="18"/>
                      <a:pt x="26" y="35"/>
                      <a:pt x="1" y="52"/>
                    </a:cubicBezTo>
                    <a:cubicBezTo>
                      <a:pt x="0" y="52"/>
                      <a:pt x="1" y="53"/>
                      <a:pt x="1" y="52"/>
                    </a:cubicBezTo>
                    <a:cubicBezTo>
                      <a:pt x="27" y="37"/>
                      <a:pt x="52" y="19"/>
                      <a:pt x="76" y="0"/>
                    </a:cubicBezTo>
                    <a:cubicBezTo>
                      <a:pt x="76" y="0"/>
                      <a:pt x="76" y="0"/>
                      <a:pt x="76" y="0"/>
                    </a:cubicBezTo>
                    <a:close/>
                  </a:path>
                </a:pathLst>
              </a:custGeom>
              <a:solidFill>
                <a:srgbClr val="FFFFFF">
                  <a:alpha val="100000"/>
                </a:srgbClr>
              </a:solidFill>
              <a:ln w="9525">
                <a:noFill/>
              </a:ln>
            </p:spPr>
            <p:txBody>
              <a:bodyPr/>
              <a:lstStyle/>
              <a:p>
                <a:endParaRPr lang="zh-CN" altLang="en-US"/>
              </a:p>
            </p:txBody>
          </p:sp>
          <p:sp>
            <p:nvSpPr>
              <p:cNvPr id="5264" name="Freeform 164"/>
              <p:cNvSpPr/>
              <p:nvPr/>
            </p:nvSpPr>
            <p:spPr>
              <a:xfrm>
                <a:off x="2937670" y="879475"/>
                <a:ext cx="508000" cy="331788"/>
              </a:xfrm>
              <a:custGeom>
                <a:avLst/>
                <a:gdLst>
                  <a:gd name="txL" fmla="*/ 0 w 66"/>
                  <a:gd name="txT" fmla="*/ 0 h 43"/>
                  <a:gd name="txR" fmla="*/ 66 w 66"/>
                  <a:gd name="txB" fmla="*/ 43 h 43"/>
                </a:gdLst>
                <a:ahLst/>
                <a:cxnLst>
                  <a:cxn ang="0">
                    <a:pos x="0" y="2147483646"/>
                  </a:cxn>
                  <a:cxn ang="0">
                    <a:pos x="2147483646" y="2147483646"/>
                  </a:cxn>
                  <a:cxn ang="0">
                    <a:pos x="2147483646" y="2147483646"/>
                  </a:cxn>
                  <a:cxn ang="0">
                    <a:pos x="0" y="2147483646"/>
                  </a:cxn>
                  <a:cxn ang="0">
                    <a:pos x="0" y="2147483646"/>
                  </a:cxn>
                </a:cxnLst>
                <a:rect l="txL" t="txT" r="txR" b="txB"/>
                <a:pathLst>
                  <a:path w="66" h="43">
                    <a:moveTo>
                      <a:pt x="0" y="43"/>
                    </a:moveTo>
                    <a:cubicBezTo>
                      <a:pt x="23" y="31"/>
                      <a:pt x="44" y="16"/>
                      <a:pt x="65" y="1"/>
                    </a:cubicBezTo>
                    <a:cubicBezTo>
                      <a:pt x="66" y="1"/>
                      <a:pt x="65" y="0"/>
                      <a:pt x="65" y="1"/>
                    </a:cubicBezTo>
                    <a:cubicBezTo>
                      <a:pt x="44" y="16"/>
                      <a:pt x="22" y="30"/>
                      <a:pt x="0" y="43"/>
                    </a:cubicBezTo>
                    <a:cubicBezTo>
                      <a:pt x="0" y="43"/>
                      <a:pt x="0" y="43"/>
                      <a:pt x="0" y="43"/>
                    </a:cubicBezTo>
                    <a:close/>
                  </a:path>
                </a:pathLst>
              </a:custGeom>
              <a:solidFill>
                <a:srgbClr val="FFFFFF">
                  <a:alpha val="100000"/>
                </a:srgbClr>
              </a:solidFill>
              <a:ln w="9525">
                <a:noFill/>
              </a:ln>
            </p:spPr>
            <p:txBody>
              <a:bodyPr/>
              <a:lstStyle/>
              <a:p>
                <a:endParaRPr lang="zh-CN" altLang="en-US"/>
              </a:p>
            </p:txBody>
          </p:sp>
          <p:sp>
            <p:nvSpPr>
              <p:cNvPr id="5265" name="Freeform 165"/>
              <p:cNvSpPr/>
              <p:nvPr/>
            </p:nvSpPr>
            <p:spPr>
              <a:xfrm>
                <a:off x="1556545" y="1203325"/>
                <a:ext cx="1365250" cy="23813"/>
              </a:xfrm>
              <a:custGeom>
                <a:avLst/>
                <a:gdLst>
                  <a:gd name="txL" fmla="*/ 0 w 177"/>
                  <a:gd name="txT" fmla="*/ 0 h 3"/>
                  <a:gd name="txR" fmla="*/ 177 w 177"/>
                  <a:gd name="txB" fmla="*/ 3 h 3"/>
                </a:gdLst>
                <a:ahLst/>
                <a:cxnLst>
                  <a:cxn ang="0">
                    <a:pos x="0" y="2147483646"/>
                  </a:cxn>
                  <a:cxn ang="0">
                    <a:pos x="2147483646" y="2147483646"/>
                  </a:cxn>
                  <a:cxn ang="0">
                    <a:pos x="2147483646" y="2147483646"/>
                  </a:cxn>
                  <a:cxn ang="0">
                    <a:pos x="0" y="2147483646"/>
                  </a:cxn>
                  <a:cxn ang="0">
                    <a:pos x="0" y="2147483646"/>
                  </a:cxn>
                </a:cxnLst>
                <a:rect l="txL" t="txT" r="txR" b="txB"/>
                <a:pathLst>
                  <a:path w="177" h="3">
                    <a:moveTo>
                      <a:pt x="0" y="2"/>
                    </a:moveTo>
                    <a:cubicBezTo>
                      <a:pt x="59" y="3"/>
                      <a:pt x="118" y="3"/>
                      <a:pt x="177" y="2"/>
                    </a:cubicBezTo>
                    <a:cubicBezTo>
                      <a:pt x="177" y="2"/>
                      <a:pt x="177" y="1"/>
                      <a:pt x="177" y="1"/>
                    </a:cubicBezTo>
                    <a:cubicBezTo>
                      <a:pt x="118" y="0"/>
                      <a:pt x="59" y="0"/>
                      <a:pt x="0" y="1"/>
                    </a:cubicBezTo>
                    <a:cubicBezTo>
                      <a:pt x="0" y="1"/>
                      <a:pt x="0" y="2"/>
                      <a:pt x="0" y="2"/>
                    </a:cubicBezTo>
                    <a:close/>
                  </a:path>
                </a:pathLst>
              </a:custGeom>
              <a:solidFill>
                <a:srgbClr val="FFFFFF">
                  <a:alpha val="100000"/>
                </a:srgbClr>
              </a:solidFill>
              <a:ln w="9525">
                <a:noFill/>
              </a:ln>
            </p:spPr>
            <p:txBody>
              <a:bodyPr/>
              <a:lstStyle/>
              <a:p>
                <a:endParaRPr lang="zh-CN" altLang="en-US"/>
              </a:p>
            </p:txBody>
          </p:sp>
          <p:sp>
            <p:nvSpPr>
              <p:cNvPr id="5266" name="Freeform 166"/>
              <p:cNvSpPr/>
              <p:nvPr/>
            </p:nvSpPr>
            <p:spPr>
              <a:xfrm>
                <a:off x="1912145" y="925513"/>
                <a:ext cx="300038" cy="153988"/>
              </a:xfrm>
              <a:custGeom>
                <a:avLst/>
                <a:gdLst>
                  <a:gd name="txL" fmla="*/ 0 w 39"/>
                  <a:gd name="txT" fmla="*/ 0 h 20"/>
                  <a:gd name="txR" fmla="*/ 39 w 39"/>
                  <a:gd name="txB" fmla="*/ 20 h 20"/>
                </a:gdLst>
                <a:ahLst/>
                <a:cxnLst>
                  <a:cxn ang="0">
                    <a:pos x="2147483646" y="2147483646"/>
                  </a:cxn>
                  <a:cxn ang="0">
                    <a:pos x="2147483646" y="2147483646"/>
                  </a:cxn>
                  <a:cxn ang="0">
                    <a:pos x="2147483646" y="0"/>
                  </a:cxn>
                  <a:cxn ang="0">
                    <a:pos x="2147483646" y="2147483646"/>
                  </a:cxn>
                  <a:cxn ang="0">
                    <a:pos x="2147483646" y="2147483646"/>
                  </a:cxn>
                </a:cxnLst>
                <a:rect l="txL" t="txT" r="txR" b="txB"/>
                <a:pathLst>
                  <a:path w="39" h="20">
                    <a:moveTo>
                      <a:pt x="2" y="19"/>
                    </a:moveTo>
                    <a:cubicBezTo>
                      <a:pt x="14" y="13"/>
                      <a:pt x="26" y="8"/>
                      <a:pt x="38" y="2"/>
                    </a:cubicBezTo>
                    <a:cubicBezTo>
                      <a:pt x="39" y="1"/>
                      <a:pt x="38" y="0"/>
                      <a:pt x="37" y="0"/>
                    </a:cubicBezTo>
                    <a:cubicBezTo>
                      <a:pt x="25" y="6"/>
                      <a:pt x="13" y="12"/>
                      <a:pt x="1" y="18"/>
                    </a:cubicBezTo>
                    <a:cubicBezTo>
                      <a:pt x="0" y="18"/>
                      <a:pt x="1" y="20"/>
                      <a:pt x="2" y="19"/>
                    </a:cubicBezTo>
                    <a:close/>
                  </a:path>
                </a:pathLst>
              </a:custGeom>
              <a:solidFill>
                <a:srgbClr val="FFFFFF">
                  <a:alpha val="100000"/>
                </a:srgbClr>
              </a:solidFill>
              <a:ln w="9525">
                <a:noFill/>
              </a:ln>
            </p:spPr>
            <p:txBody>
              <a:bodyPr/>
              <a:lstStyle/>
              <a:p>
                <a:endParaRPr lang="zh-CN" altLang="en-US"/>
              </a:p>
            </p:txBody>
          </p:sp>
          <p:sp>
            <p:nvSpPr>
              <p:cNvPr id="5267" name="Freeform 167"/>
              <p:cNvSpPr/>
              <p:nvPr/>
            </p:nvSpPr>
            <p:spPr>
              <a:xfrm>
                <a:off x="1996283" y="925513"/>
                <a:ext cx="301625" cy="153988"/>
              </a:xfrm>
              <a:custGeom>
                <a:avLst/>
                <a:gdLst>
                  <a:gd name="txL" fmla="*/ 0 w 39"/>
                  <a:gd name="txT" fmla="*/ 0 h 20"/>
                  <a:gd name="txR" fmla="*/ 39 w 39"/>
                  <a:gd name="txB" fmla="*/ 20 h 20"/>
                </a:gdLst>
                <a:ahLst/>
                <a:cxnLst>
                  <a:cxn ang="0">
                    <a:pos x="2147483646" y="2147483646"/>
                  </a:cxn>
                  <a:cxn ang="0">
                    <a:pos x="2147483646" y="2147483646"/>
                  </a:cxn>
                  <a:cxn ang="0">
                    <a:pos x="2147483646" y="0"/>
                  </a:cxn>
                  <a:cxn ang="0">
                    <a:pos x="2147483646" y="2147483646"/>
                  </a:cxn>
                  <a:cxn ang="0">
                    <a:pos x="2147483646" y="2147483646"/>
                  </a:cxn>
                </a:cxnLst>
                <a:rect l="txL" t="txT" r="txR" b="txB"/>
                <a:pathLst>
                  <a:path w="39" h="20">
                    <a:moveTo>
                      <a:pt x="2" y="19"/>
                    </a:moveTo>
                    <a:cubicBezTo>
                      <a:pt x="14" y="13"/>
                      <a:pt x="26" y="8"/>
                      <a:pt x="38" y="2"/>
                    </a:cubicBezTo>
                    <a:cubicBezTo>
                      <a:pt x="39" y="1"/>
                      <a:pt x="38" y="0"/>
                      <a:pt x="37" y="0"/>
                    </a:cubicBezTo>
                    <a:cubicBezTo>
                      <a:pt x="25" y="6"/>
                      <a:pt x="13" y="12"/>
                      <a:pt x="1" y="18"/>
                    </a:cubicBezTo>
                    <a:cubicBezTo>
                      <a:pt x="0" y="18"/>
                      <a:pt x="1" y="20"/>
                      <a:pt x="2" y="19"/>
                    </a:cubicBezTo>
                    <a:close/>
                  </a:path>
                </a:pathLst>
              </a:custGeom>
              <a:solidFill>
                <a:srgbClr val="FFFFFF">
                  <a:alpha val="100000"/>
                </a:srgbClr>
              </a:solidFill>
              <a:ln w="9525">
                <a:noFill/>
              </a:ln>
            </p:spPr>
            <p:txBody>
              <a:bodyPr/>
              <a:lstStyle/>
              <a:p>
                <a:endParaRPr lang="zh-CN" altLang="en-US"/>
              </a:p>
            </p:txBody>
          </p:sp>
          <p:sp>
            <p:nvSpPr>
              <p:cNvPr id="5268" name="Freeform 168"/>
              <p:cNvSpPr/>
              <p:nvPr/>
            </p:nvSpPr>
            <p:spPr>
              <a:xfrm>
                <a:off x="2089945" y="925513"/>
                <a:ext cx="300038" cy="153988"/>
              </a:xfrm>
              <a:custGeom>
                <a:avLst/>
                <a:gdLst>
                  <a:gd name="txL" fmla="*/ 0 w 39"/>
                  <a:gd name="txT" fmla="*/ 0 h 20"/>
                  <a:gd name="txR" fmla="*/ 39 w 39"/>
                  <a:gd name="txB" fmla="*/ 20 h 20"/>
                </a:gdLst>
                <a:ahLst/>
                <a:cxnLst>
                  <a:cxn ang="0">
                    <a:pos x="2147483646" y="2147483646"/>
                  </a:cxn>
                  <a:cxn ang="0">
                    <a:pos x="2147483646" y="2147483646"/>
                  </a:cxn>
                  <a:cxn ang="0">
                    <a:pos x="2147483646" y="0"/>
                  </a:cxn>
                  <a:cxn ang="0">
                    <a:pos x="2147483646" y="2147483646"/>
                  </a:cxn>
                  <a:cxn ang="0">
                    <a:pos x="2147483646" y="2147483646"/>
                  </a:cxn>
                </a:cxnLst>
                <a:rect l="txL" t="txT" r="txR" b="txB"/>
                <a:pathLst>
                  <a:path w="39" h="20">
                    <a:moveTo>
                      <a:pt x="2" y="19"/>
                    </a:moveTo>
                    <a:cubicBezTo>
                      <a:pt x="14" y="13"/>
                      <a:pt x="26" y="8"/>
                      <a:pt x="38" y="2"/>
                    </a:cubicBezTo>
                    <a:cubicBezTo>
                      <a:pt x="39" y="1"/>
                      <a:pt x="38" y="0"/>
                      <a:pt x="37" y="0"/>
                    </a:cubicBezTo>
                    <a:cubicBezTo>
                      <a:pt x="25" y="6"/>
                      <a:pt x="13" y="12"/>
                      <a:pt x="1" y="18"/>
                    </a:cubicBezTo>
                    <a:cubicBezTo>
                      <a:pt x="0" y="18"/>
                      <a:pt x="1" y="20"/>
                      <a:pt x="2" y="19"/>
                    </a:cubicBezTo>
                    <a:close/>
                  </a:path>
                </a:pathLst>
              </a:custGeom>
              <a:solidFill>
                <a:srgbClr val="FFFFFF">
                  <a:alpha val="100000"/>
                </a:srgbClr>
              </a:solidFill>
              <a:ln w="9525">
                <a:noFill/>
              </a:ln>
            </p:spPr>
            <p:txBody>
              <a:bodyPr/>
              <a:lstStyle/>
              <a:p>
                <a:endParaRPr lang="zh-CN" altLang="en-US"/>
              </a:p>
            </p:txBody>
          </p:sp>
          <p:sp>
            <p:nvSpPr>
              <p:cNvPr id="5269" name="Freeform 169"/>
              <p:cNvSpPr/>
              <p:nvPr/>
            </p:nvSpPr>
            <p:spPr>
              <a:xfrm>
                <a:off x="2174083" y="925513"/>
                <a:ext cx="300038" cy="153988"/>
              </a:xfrm>
              <a:custGeom>
                <a:avLst/>
                <a:gdLst>
                  <a:gd name="txL" fmla="*/ 0 w 39"/>
                  <a:gd name="txT" fmla="*/ 0 h 20"/>
                  <a:gd name="txR" fmla="*/ 39 w 39"/>
                  <a:gd name="txB" fmla="*/ 20 h 20"/>
                </a:gdLst>
                <a:ahLst/>
                <a:cxnLst>
                  <a:cxn ang="0">
                    <a:pos x="2147483646" y="2147483646"/>
                  </a:cxn>
                  <a:cxn ang="0">
                    <a:pos x="2147483646" y="2147483646"/>
                  </a:cxn>
                  <a:cxn ang="0">
                    <a:pos x="2147483646" y="0"/>
                  </a:cxn>
                  <a:cxn ang="0">
                    <a:pos x="2147483646" y="2147483646"/>
                  </a:cxn>
                  <a:cxn ang="0">
                    <a:pos x="2147483646" y="2147483646"/>
                  </a:cxn>
                </a:cxnLst>
                <a:rect l="txL" t="txT" r="txR" b="txB"/>
                <a:pathLst>
                  <a:path w="39" h="20">
                    <a:moveTo>
                      <a:pt x="2" y="19"/>
                    </a:moveTo>
                    <a:cubicBezTo>
                      <a:pt x="14" y="13"/>
                      <a:pt x="26" y="8"/>
                      <a:pt x="38" y="2"/>
                    </a:cubicBezTo>
                    <a:cubicBezTo>
                      <a:pt x="39" y="1"/>
                      <a:pt x="38" y="0"/>
                      <a:pt x="37" y="0"/>
                    </a:cubicBezTo>
                    <a:cubicBezTo>
                      <a:pt x="25" y="6"/>
                      <a:pt x="13" y="12"/>
                      <a:pt x="1" y="18"/>
                    </a:cubicBezTo>
                    <a:cubicBezTo>
                      <a:pt x="0" y="18"/>
                      <a:pt x="1" y="20"/>
                      <a:pt x="2" y="19"/>
                    </a:cubicBezTo>
                    <a:close/>
                  </a:path>
                </a:pathLst>
              </a:custGeom>
              <a:solidFill>
                <a:srgbClr val="FFFFFF">
                  <a:alpha val="100000"/>
                </a:srgbClr>
              </a:solidFill>
              <a:ln w="9525">
                <a:noFill/>
              </a:ln>
            </p:spPr>
            <p:txBody>
              <a:bodyPr/>
              <a:lstStyle/>
              <a:p>
                <a:endParaRPr lang="zh-CN" altLang="en-US"/>
              </a:p>
            </p:txBody>
          </p:sp>
          <p:sp>
            <p:nvSpPr>
              <p:cNvPr id="5270" name="Freeform 170"/>
              <p:cNvSpPr/>
              <p:nvPr/>
            </p:nvSpPr>
            <p:spPr>
              <a:xfrm>
                <a:off x="2266158" y="925513"/>
                <a:ext cx="293688" cy="153988"/>
              </a:xfrm>
              <a:custGeom>
                <a:avLst/>
                <a:gdLst>
                  <a:gd name="txL" fmla="*/ 0 w 38"/>
                  <a:gd name="txT" fmla="*/ 0 h 20"/>
                  <a:gd name="txR" fmla="*/ 38 w 38"/>
                  <a:gd name="txB" fmla="*/ 20 h 20"/>
                </a:gdLst>
                <a:ahLst/>
                <a:cxnLst>
                  <a:cxn ang="0">
                    <a:pos x="2147483646" y="2147483646"/>
                  </a:cxn>
                  <a:cxn ang="0">
                    <a:pos x="2147483646" y="2147483646"/>
                  </a:cxn>
                  <a:cxn ang="0">
                    <a:pos x="2147483646" y="0"/>
                  </a:cxn>
                  <a:cxn ang="0">
                    <a:pos x="2147483646" y="2147483646"/>
                  </a:cxn>
                  <a:cxn ang="0">
                    <a:pos x="2147483646" y="2147483646"/>
                  </a:cxn>
                </a:cxnLst>
                <a:rect l="txL" t="txT" r="txR" b="txB"/>
                <a:pathLst>
                  <a:path w="38" h="20">
                    <a:moveTo>
                      <a:pt x="2" y="19"/>
                    </a:moveTo>
                    <a:cubicBezTo>
                      <a:pt x="14" y="13"/>
                      <a:pt x="26" y="8"/>
                      <a:pt x="37" y="2"/>
                    </a:cubicBezTo>
                    <a:cubicBezTo>
                      <a:pt x="38" y="1"/>
                      <a:pt x="38" y="0"/>
                      <a:pt x="37" y="0"/>
                    </a:cubicBezTo>
                    <a:cubicBezTo>
                      <a:pt x="25" y="6"/>
                      <a:pt x="13" y="12"/>
                      <a:pt x="1" y="18"/>
                    </a:cubicBezTo>
                    <a:cubicBezTo>
                      <a:pt x="0" y="18"/>
                      <a:pt x="1" y="20"/>
                      <a:pt x="2" y="19"/>
                    </a:cubicBezTo>
                    <a:close/>
                  </a:path>
                </a:pathLst>
              </a:custGeom>
              <a:solidFill>
                <a:srgbClr val="FFFFFF">
                  <a:alpha val="100000"/>
                </a:srgbClr>
              </a:solidFill>
              <a:ln w="9525">
                <a:noFill/>
              </a:ln>
            </p:spPr>
            <p:txBody>
              <a:bodyPr/>
              <a:lstStyle/>
              <a:p>
                <a:endParaRPr lang="zh-CN" altLang="en-US"/>
              </a:p>
            </p:txBody>
          </p:sp>
          <p:sp>
            <p:nvSpPr>
              <p:cNvPr id="5271" name="Freeform 171"/>
              <p:cNvSpPr/>
              <p:nvPr/>
            </p:nvSpPr>
            <p:spPr>
              <a:xfrm>
                <a:off x="2351883" y="925513"/>
                <a:ext cx="300038" cy="153988"/>
              </a:xfrm>
              <a:custGeom>
                <a:avLst/>
                <a:gdLst>
                  <a:gd name="txL" fmla="*/ 0 w 39"/>
                  <a:gd name="txT" fmla="*/ 0 h 20"/>
                  <a:gd name="txR" fmla="*/ 39 w 39"/>
                  <a:gd name="txB" fmla="*/ 20 h 20"/>
                </a:gdLst>
                <a:ahLst/>
                <a:cxnLst>
                  <a:cxn ang="0">
                    <a:pos x="2147483646" y="2147483646"/>
                  </a:cxn>
                  <a:cxn ang="0">
                    <a:pos x="2147483646" y="2147483646"/>
                  </a:cxn>
                  <a:cxn ang="0">
                    <a:pos x="2147483646" y="0"/>
                  </a:cxn>
                  <a:cxn ang="0">
                    <a:pos x="2147483646" y="2147483646"/>
                  </a:cxn>
                  <a:cxn ang="0">
                    <a:pos x="2147483646" y="2147483646"/>
                  </a:cxn>
                </a:cxnLst>
                <a:rect l="txL" t="txT" r="txR" b="txB"/>
                <a:pathLst>
                  <a:path w="39" h="20">
                    <a:moveTo>
                      <a:pt x="2" y="19"/>
                    </a:moveTo>
                    <a:cubicBezTo>
                      <a:pt x="14" y="13"/>
                      <a:pt x="26" y="8"/>
                      <a:pt x="38" y="2"/>
                    </a:cubicBezTo>
                    <a:cubicBezTo>
                      <a:pt x="39" y="1"/>
                      <a:pt x="38" y="0"/>
                      <a:pt x="37" y="0"/>
                    </a:cubicBezTo>
                    <a:cubicBezTo>
                      <a:pt x="25" y="6"/>
                      <a:pt x="13" y="12"/>
                      <a:pt x="1" y="18"/>
                    </a:cubicBezTo>
                    <a:cubicBezTo>
                      <a:pt x="0" y="18"/>
                      <a:pt x="1" y="20"/>
                      <a:pt x="2" y="19"/>
                    </a:cubicBezTo>
                    <a:close/>
                  </a:path>
                </a:pathLst>
              </a:custGeom>
              <a:solidFill>
                <a:srgbClr val="FFFFFF">
                  <a:alpha val="100000"/>
                </a:srgbClr>
              </a:solidFill>
              <a:ln w="9525">
                <a:noFill/>
              </a:ln>
            </p:spPr>
            <p:txBody>
              <a:bodyPr/>
              <a:lstStyle/>
              <a:p>
                <a:endParaRPr lang="zh-CN" altLang="en-US"/>
              </a:p>
            </p:txBody>
          </p:sp>
          <p:sp>
            <p:nvSpPr>
              <p:cNvPr id="5272" name="Freeform 172"/>
              <p:cNvSpPr/>
              <p:nvPr/>
            </p:nvSpPr>
            <p:spPr>
              <a:xfrm>
                <a:off x="2443958" y="925513"/>
                <a:ext cx="293688" cy="153988"/>
              </a:xfrm>
              <a:custGeom>
                <a:avLst/>
                <a:gdLst>
                  <a:gd name="txL" fmla="*/ 0 w 38"/>
                  <a:gd name="txT" fmla="*/ 0 h 20"/>
                  <a:gd name="txR" fmla="*/ 38 w 38"/>
                  <a:gd name="txB" fmla="*/ 20 h 20"/>
                </a:gdLst>
                <a:ahLst/>
                <a:cxnLst>
                  <a:cxn ang="0">
                    <a:pos x="2147483646" y="2147483646"/>
                  </a:cxn>
                  <a:cxn ang="0">
                    <a:pos x="2147483646" y="2147483646"/>
                  </a:cxn>
                  <a:cxn ang="0">
                    <a:pos x="2147483646" y="0"/>
                  </a:cxn>
                  <a:cxn ang="0">
                    <a:pos x="2147483646" y="2147483646"/>
                  </a:cxn>
                  <a:cxn ang="0">
                    <a:pos x="2147483646" y="2147483646"/>
                  </a:cxn>
                </a:cxnLst>
                <a:rect l="txL" t="txT" r="txR" b="txB"/>
                <a:pathLst>
                  <a:path w="38" h="20">
                    <a:moveTo>
                      <a:pt x="1" y="19"/>
                    </a:moveTo>
                    <a:cubicBezTo>
                      <a:pt x="13" y="13"/>
                      <a:pt x="25" y="8"/>
                      <a:pt x="37" y="2"/>
                    </a:cubicBezTo>
                    <a:cubicBezTo>
                      <a:pt x="38" y="1"/>
                      <a:pt x="38" y="0"/>
                      <a:pt x="37" y="0"/>
                    </a:cubicBezTo>
                    <a:cubicBezTo>
                      <a:pt x="25" y="6"/>
                      <a:pt x="13" y="12"/>
                      <a:pt x="1" y="18"/>
                    </a:cubicBezTo>
                    <a:cubicBezTo>
                      <a:pt x="0" y="18"/>
                      <a:pt x="0" y="20"/>
                      <a:pt x="1" y="19"/>
                    </a:cubicBezTo>
                    <a:close/>
                  </a:path>
                </a:pathLst>
              </a:custGeom>
              <a:solidFill>
                <a:srgbClr val="FFFFFF">
                  <a:alpha val="100000"/>
                </a:srgbClr>
              </a:solidFill>
              <a:ln w="9525">
                <a:noFill/>
              </a:ln>
            </p:spPr>
            <p:txBody>
              <a:bodyPr/>
              <a:lstStyle/>
              <a:p>
                <a:endParaRPr lang="zh-CN" altLang="en-US"/>
              </a:p>
            </p:txBody>
          </p:sp>
          <p:sp>
            <p:nvSpPr>
              <p:cNvPr id="5273" name="Freeform 173"/>
              <p:cNvSpPr/>
              <p:nvPr/>
            </p:nvSpPr>
            <p:spPr>
              <a:xfrm>
                <a:off x="2528095" y="925513"/>
                <a:ext cx="301625" cy="153988"/>
              </a:xfrm>
              <a:custGeom>
                <a:avLst/>
                <a:gdLst>
                  <a:gd name="txL" fmla="*/ 0 w 39"/>
                  <a:gd name="txT" fmla="*/ 0 h 20"/>
                  <a:gd name="txR" fmla="*/ 39 w 39"/>
                  <a:gd name="txB" fmla="*/ 20 h 20"/>
                </a:gdLst>
                <a:ahLst/>
                <a:cxnLst>
                  <a:cxn ang="0">
                    <a:pos x="2147483646" y="2147483646"/>
                  </a:cxn>
                  <a:cxn ang="0">
                    <a:pos x="2147483646" y="2147483646"/>
                  </a:cxn>
                  <a:cxn ang="0">
                    <a:pos x="2147483646" y="0"/>
                  </a:cxn>
                  <a:cxn ang="0">
                    <a:pos x="2147483646" y="2147483646"/>
                  </a:cxn>
                  <a:cxn ang="0">
                    <a:pos x="2147483646" y="2147483646"/>
                  </a:cxn>
                </a:cxnLst>
                <a:rect l="txL" t="txT" r="txR" b="txB"/>
                <a:pathLst>
                  <a:path w="39" h="20">
                    <a:moveTo>
                      <a:pt x="2" y="19"/>
                    </a:moveTo>
                    <a:cubicBezTo>
                      <a:pt x="14" y="13"/>
                      <a:pt x="26" y="8"/>
                      <a:pt x="38" y="2"/>
                    </a:cubicBezTo>
                    <a:cubicBezTo>
                      <a:pt x="39" y="1"/>
                      <a:pt x="38" y="0"/>
                      <a:pt x="37" y="0"/>
                    </a:cubicBezTo>
                    <a:cubicBezTo>
                      <a:pt x="25" y="6"/>
                      <a:pt x="13" y="12"/>
                      <a:pt x="1" y="18"/>
                    </a:cubicBezTo>
                    <a:cubicBezTo>
                      <a:pt x="0" y="18"/>
                      <a:pt x="1" y="20"/>
                      <a:pt x="2" y="19"/>
                    </a:cubicBezTo>
                    <a:close/>
                  </a:path>
                </a:pathLst>
              </a:custGeom>
              <a:solidFill>
                <a:srgbClr val="FFFFFF">
                  <a:alpha val="100000"/>
                </a:srgbClr>
              </a:solidFill>
              <a:ln w="9525">
                <a:noFill/>
              </a:ln>
            </p:spPr>
            <p:txBody>
              <a:bodyPr/>
              <a:lstStyle/>
              <a:p>
                <a:endParaRPr lang="zh-CN" altLang="en-US"/>
              </a:p>
            </p:txBody>
          </p:sp>
          <p:sp>
            <p:nvSpPr>
              <p:cNvPr id="5274" name="Freeform 174"/>
              <p:cNvSpPr/>
              <p:nvPr/>
            </p:nvSpPr>
            <p:spPr>
              <a:xfrm>
                <a:off x="2621758" y="925513"/>
                <a:ext cx="292100" cy="153988"/>
              </a:xfrm>
              <a:custGeom>
                <a:avLst/>
                <a:gdLst>
                  <a:gd name="txL" fmla="*/ 0 w 38"/>
                  <a:gd name="txT" fmla="*/ 0 h 20"/>
                  <a:gd name="txR" fmla="*/ 38 w 38"/>
                  <a:gd name="txB" fmla="*/ 20 h 20"/>
                </a:gdLst>
                <a:ahLst/>
                <a:cxnLst>
                  <a:cxn ang="0">
                    <a:pos x="2147483646" y="2147483646"/>
                  </a:cxn>
                  <a:cxn ang="0">
                    <a:pos x="2147483646" y="2147483646"/>
                  </a:cxn>
                  <a:cxn ang="0">
                    <a:pos x="2147483646" y="0"/>
                  </a:cxn>
                  <a:cxn ang="0">
                    <a:pos x="2147483646" y="2147483646"/>
                  </a:cxn>
                  <a:cxn ang="0">
                    <a:pos x="2147483646" y="2147483646"/>
                  </a:cxn>
                </a:cxnLst>
                <a:rect l="txL" t="txT" r="txR" b="txB"/>
                <a:pathLst>
                  <a:path w="38" h="20">
                    <a:moveTo>
                      <a:pt x="1" y="19"/>
                    </a:moveTo>
                    <a:cubicBezTo>
                      <a:pt x="13" y="13"/>
                      <a:pt x="25" y="8"/>
                      <a:pt x="37" y="2"/>
                    </a:cubicBezTo>
                    <a:cubicBezTo>
                      <a:pt x="38" y="1"/>
                      <a:pt x="37" y="0"/>
                      <a:pt x="36" y="0"/>
                    </a:cubicBezTo>
                    <a:cubicBezTo>
                      <a:pt x="25" y="6"/>
                      <a:pt x="13" y="12"/>
                      <a:pt x="1" y="18"/>
                    </a:cubicBezTo>
                    <a:cubicBezTo>
                      <a:pt x="0" y="18"/>
                      <a:pt x="0" y="20"/>
                      <a:pt x="1" y="19"/>
                    </a:cubicBezTo>
                    <a:close/>
                  </a:path>
                </a:pathLst>
              </a:custGeom>
              <a:solidFill>
                <a:srgbClr val="FFFFFF">
                  <a:alpha val="100000"/>
                </a:srgbClr>
              </a:solidFill>
              <a:ln w="9525">
                <a:noFill/>
              </a:ln>
            </p:spPr>
            <p:txBody>
              <a:bodyPr/>
              <a:lstStyle/>
              <a:p>
                <a:endParaRPr lang="zh-CN" altLang="en-US"/>
              </a:p>
            </p:txBody>
          </p:sp>
          <p:sp>
            <p:nvSpPr>
              <p:cNvPr id="5275" name="Freeform 175"/>
              <p:cNvSpPr/>
              <p:nvPr/>
            </p:nvSpPr>
            <p:spPr>
              <a:xfrm>
                <a:off x="2705895" y="925513"/>
                <a:ext cx="301625" cy="153988"/>
              </a:xfrm>
              <a:custGeom>
                <a:avLst/>
                <a:gdLst>
                  <a:gd name="txL" fmla="*/ 0 w 39"/>
                  <a:gd name="txT" fmla="*/ 0 h 20"/>
                  <a:gd name="txR" fmla="*/ 39 w 39"/>
                  <a:gd name="txB" fmla="*/ 20 h 20"/>
                </a:gdLst>
                <a:ahLst/>
                <a:cxnLst>
                  <a:cxn ang="0">
                    <a:pos x="2147483646" y="2147483646"/>
                  </a:cxn>
                  <a:cxn ang="0">
                    <a:pos x="2147483646" y="2147483646"/>
                  </a:cxn>
                  <a:cxn ang="0">
                    <a:pos x="2147483646" y="0"/>
                  </a:cxn>
                  <a:cxn ang="0">
                    <a:pos x="2147483646" y="2147483646"/>
                  </a:cxn>
                  <a:cxn ang="0">
                    <a:pos x="2147483646" y="2147483646"/>
                  </a:cxn>
                </a:cxnLst>
                <a:rect l="txL" t="txT" r="txR" b="txB"/>
                <a:pathLst>
                  <a:path w="39" h="20">
                    <a:moveTo>
                      <a:pt x="2" y="19"/>
                    </a:moveTo>
                    <a:cubicBezTo>
                      <a:pt x="14" y="13"/>
                      <a:pt x="26" y="8"/>
                      <a:pt x="38" y="2"/>
                    </a:cubicBezTo>
                    <a:cubicBezTo>
                      <a:pt x="39" y="1"/>
                      <a:pt x="38" y="0"/>
                      <a:pt x="37" y="0"/>
                    </a:cubicBezTo>
                    <a:cubicBezTo>
                      <a:pt x="25" y="6"/>
                      <a:pt x="13" y="12"/>
                      <a:pt x="1" y="18"/>
                    </a:cubicBezTo>
                    <a:cubicBezTo>
                      <a:pt x="0" y="18"/>
                      <a:pt x="1" y="20"/>
                      <a:pt x="2" y="19"/>
                    </a:cubicBezTo>
                    <a:close/>
                  </a:path>
                </a:pathLst>
              </a:custGeom>
              <a:solidFill>
                <a:srgbClr val="FFFFFF">
                  <a:alpha val="100000"/>
                </a:srgbClr>
              </a:solidFill>
              <a:ln w="9525">
                <a:noFill/>
              </a:ln>
            </p:spPr>
            <p:txBody>
              <a:bodyPr/>
              <a:lstStyle/>
              <a:p>
                <a:endParaRPr lang="zh-CN" altLang="en-US"/>
              </a:p>
            </p:txBody>
          </p:sp>
          <p:sp>
            <p:nvSpPr>
              <p:cNvPr id="5276" name="Freeform 176"/>
              <p:cNvSpPr/>
              <p:nvPr/>
            </p:nvSpPr>
            <p:spPr>
              <a:xfrm>
                <a:off x="2791620" y="925513"/>
                <a:ext cx="300038" cy="153988"/>
              </a:xfrm>
              <a:custGeom>
                <a:avLst/>
                <a:gdLst>
                  <a:gd name="txL" fmla="*/ 0 w 39"/>
                  <a:gd name="txT" fmla="*/ 0 h 20"/>
                  <a:gd name="txR" fmla="*/ 39 w 39"/>
                  <a:gd name="txB" fmla="*/ 20 h 20"/>
                </a:gdLst>
                <a:ahLst/>
                <a:cxnLst>
                  <a:cxn ang="0">
                    <a:pos x="2147483646" y="2147483646"/>
                  </a:cxn>
                  <a:cxn ang="0">
                    <a:pos x="2147483646" y="2147483646"/>
                  </a:cxn>
                  <a:cxn ang="0">
                    <a:pos x="2147483646" y="0"/>
                  </a:cxn>
                  <a:cxn ang="0">
                    <a:pos x="2147483646" y="2147483646"/>
                  </a:cxn>
                  <a:cxn ang="0">
                    <a:pos x="2147483646" y="2147483646"/>
                  </a:cxn>
                </a:cxnLst>
                <a:rect l="txL" t="txT" r="txR" b="txB"/>
                <a:pathLst>
                  <a:path w="39" h="20">
                    <a:moveTo>
                      <a:pt x="2" y="19"/>
                    </a:moveTo>
                    <a:cubicBezTo>
                      <a:pt x="14" y="13"/>
                      <a:pt x="26" y="8"/>
                      <a:pt x="38" y="2"/>
                    </a:cubicBezTo>
                    <a:cubicBezTo>
                      <a:pt x="39" y="1"/>
                      <a:pt x="38" y="0"/>
                      <a:pt x="37" y="0"/>
                    </a:cubicBezTo>
                    <a:cubicBezTo>
                      <a:pt x="25" y="6"/>
                      <a:pt x="13" y="12"/>
                      <a:pt x="1" y="18"/>
                    </a:cubicBezTo>
                    <a:cubicBezTo>
                      <a:pt x="0" y="18"/>
                      <a:pt x="1" y="20"/>
                      <a:pt x="2" y="19"/>
                    </a:cubicBezTo>
                    <a:close/>
                  </a:path>
                </a:pathLst>
              </a:custGeom>
              <a:solidFill>
                <a:srgbClr val="FFFFFF">
                  <a:alpha val="100000"/>
                </a:srgbClr>
              </a:solidFill>
              <a:ln w="9525">
                <a:noFill/>
              </a:ln>
            </p:spPr>
            <p:txBody>
              <a:bodyPr/>
              <a:lstStyle/>
              <a:p>
                <a:endParaRPr lang="zh-CN" altLang="en-US"/>
              </a:p>
            </p:txBody>
          </p:sp>
          <p:sp>
            <p:nvSpPr>
              <p:cNvPr id="5277" name="Freeform 177"/>
              <p:cNvSpPr/>
              <p:nvPr/>
            </p:nvSpPr>
            <p:spPr>
              <a:xfrm>
                <a:off x="2883695" y="925513"/>
                <a:ext cx="300038" cy="153988"/>
              </a:xfrm>
              <a:custGeom>
                <a:avLst/>
                <a:gdLst>
                  <a:gd name="txL" fmla="*/ 0 w 39"/>
                  <a:gd name="txT" fmla="*/ 0 h 20"/>
                  <a:gd name="txR" fmla="*/ 39 w 39"/>
                  <a:gd name="txB" fmla="*/ 20 h 20"/>
                </a:gdLst>
                <a:ahLst/>
                <a:cxnLst>
                  <a:cxn ang="0">
                    <a:pos x="2147483646" y="2147483646"/>
                  </a:cxn>
                  <a:cxn ang="0">
                    <a:pos x="2147483646" y="2147483646"/>
                  </a:cxn>
                  <a:cxn ang="0">
                    <a:pos x="2147483646" y="0"/>
                  </a:cxn>
                  <a:cxn ang="0">
                    <a:pos x="2147483646" y="2147483646"/>
                  </a:cxn>
                  <a:cxn ang="0">
                    <a:pos x="2147483646" y="2147483646"/>
                  </a:cxn>
                </a:cxnLst>
                <a:rect l="txL" t="txT" r="txR" b="txB"/>
                <a:pathLst>
                  <a:path w="39" h="20">
                    <a:moveTo>
                      <a:pt x="2" y="19"/>
                    </a:moveTo>
                    <a:cubicBezTo>
                      <a:pt x="14" y="13"/>
                      <a:pt x="26" y="8"/>
                      <a:pt x="38" y="2"/>
                    </a:cubicBezTo>
                    <a:cubicBezTo>
                      <a:pt x="39" y="1"/>
                      <a:pt x="38" y="0"/>
                      <a:pt x="37" y="0"/>
                    </a:cubicBezTo>
                    <a:cubicBezTo>
                      <a:pt x="25" y="6"/>
                      <a:pt x="13" y="12"/>
                      <a:pt x="1" y="18"/>
                    </a:cubicBezTo>
                    <a:cubicBezTo>
                      <a:pt x="0" y="18"/>
                      <a:pt x="1" y="20"/>
                      <a:pt x="2" y="19"/>
                    </a:cubicBezTo>
                    <a:close/>
                  </a:path>
                </a:pathLst>
              </a:custGeom>
              <a:solidFill>
                <a:srgbClr val="FFFFFF">
                  <a:alpha val="100000"/>
                </a:srgbClr>
              </a:solidFill>
              <a:ln w="9525">
                <a:noFill/>
              </a:ln>
            </p:spPr>
            <p:txBody>
              <a:bodyPr/>
              <a:lstStyle/>
              <a:p>
                <a:endParaRPr lang="zh-CN" altLang="en-US"/>
              </a:p>
            </p:txBody>
          </p:sp>
          <p:sp>
            <p:nvSpPr>
              <p:cNvPr id="5278" name="Freeform 178"/>
              <p:cNvSpPr/>
              <p:nvPr/>
            </p:nvSpPr>
            <p:spPr>
              <a:xfrm>
                <a:off x="2967833" y="925513"/>
                <a:ext cx="301625" cy="153988"/>
              </a:xfrm>
              <a:custGeom>
                <a:avLst/>
                <a:gdLst>
                  <a:gd name="txL" fmla="*/ 0 w 39"/>
                  <a:gd name="txT" fmla="*/ 0 h 20"/>
                  <a:gd name="txR" fmla="*/ 39 w 39"/>
                  <a:gd name="txB" fmla="*/ 20 h 20"/>
                </a:gdLst>
                <a:ahLst/>
                <a:cxnLst>
                  <a:cxn ang="0">
                    <a:pos x="2147483646" y="2147483646"/>
                  </a:cxn>
                  <a:cxn ang="0">
                    <a:pos x="2147483646" y="2147483646"/>
                  </a:cxn>
                  <a:cxn ang="0">
                    <a:pos x="2147483646" y="0"/>
                  </a:cxn>
                  <a:cxn ang="0">
                    <a:pos x="2147483646" y="2147483646"/>
                  </a:cxn>
                  <a:cxn ang="0">
                    <a:pos x="2147483646" y="2147483646"/>
                  </a:cxn>
                </a:cxnLst>
                <a:rect l="txL" t="txT" r="txR" b="txB"/>
                <a:pathLst>
                  <a:path w="39" h="20">
                    <a:moveTo>
                      <a:pt x="2" y="19"/>
                    </a:moveTo>
                    <a:cubicBezTo>
                      <a:pt x="14" y="13"/>
                      <a:pt x="26" y="8"/>
                      <a:pt x="38" y="2"/>
                    </a:cubicBezTo>
                    <a:cubicBezTo>
                      <a:pt x="39" y="1"/>
                      <a:pt x="38" y="0"/>
                      <a:pt x="37" y="0"/>
                    </a:cubicBezTo>
                    <a:cubicBezTo>
                      <a:pt x="25" y="6"/>
                      <a:pt x="13" y="12"/>
                      <a:pt x="1" y="18"/>
                    </a:cubicBezTo>
                    <a:cubicBezTo>
                      <a:pt x="0" y="18"/>
                      <a:pt x="1" y="20"/>
                      <a:pt x="2" y="19"/>
                    </a:cubicBezTo>
                    <a:close/>
                  </a:path>
                </a:pathLst>
              </a:custGeom>
              <a:solidFill>
                <a:srgbClr val="FFFFFF">
                  <a:alpha val="100000"/>
                </a:srgbClr>
              </a:solidFill>
              <a:ln w="9525">
                <a:noFill/>
              </a:ln>
            </p:spPr>
            <p:txBody>
              <a:bodyPr/>
              <a:lstStyle/>
              <a:p>
                <a:endParaRPr lang="zh-CN" altLang="en-US"/>
              </a:p>
            </p:txBody>
          </p:sp>
          <p:sp>
            <p:nvSpPr>
              <p:cNvPr id="5279" name="Freeform 179"/>
              <p:cNvSpPr/>
              <p:nvPr/>
            </p:nvSpPr>
            <p:spPr>
              <a:xfrm>
                <a:off x="2189958" y="925513"/>
                <a:ext cx="1071563" cy="15875"/>
              </a:xfrm>
              <a:custGeom>
                <a:avLst/>
                <a:gdLst>
                  <a:gd name="txL" fmla="*/ 0 w 139"/>
                  <a:gd name="txT" fmla="*/ 0 h 2"/>
                  <a:gd name="txR" fmla="*/ 139 w 139"/>
                  <a:gd name="txB" fmla="*/ 2 h 2"/>
                </a:gdLst>
                <a:ahLst/>
                <a:cxnLst>
                  <a:cxn ang="0">
                    <a:pos x="2147483646" y="2147483646"/>
                  </a:cxn>
                  <a:cxn ang="0">
                    <a:pos x="2147483646" y="2147483646"/>
                  </a:cxn>
                  <a:cxn ang="0">
                    <a:pos x="2147483646" y="0"/>
                  </a:cxn>
                  <a:cxn ang="0">
                    <a:pos x="2147483646" y="0"/>
                  </a:cxn>
                  <a:cxn ang="0">
                    <a:pos x="2147483646" y="2147483646"/>
                  </a:cxn>
                </a:cxnLst>
                <a:rect l="txL" t="txT" r="txR" b="txB"/>
                <a:pathLst>
                  <a:path w="139" h="2">
                    <a:moveTo>
                      <a:pt x="1" y="2"/>
                    </a:moveTo>
                    <a:cubicBezTo>
                      <a:pt x="47" y="2"/>
                      <a:pt x="92" y="2"/>
                      <a:pt x="138" y="2"/>
                    </a:cubicBezTo>
                    <a:cubicBezTo>
                      <a:pt x="139" y="2"/>
                      <a:pt x="139" y="0"/>
                      <a:pt x="138" y="0"/>
                    </a:cubicBezTo>
                    <a:cubicBezTo>
                      <a:pt x="92" y="0"/>
                      <a:pt x="47" y="0"/>
                      <a:pt x="1" y="0"/>
                    </a:cubicBezTo>
                    <a:cubicBezTo>
                      <a:pt x="0" y="0"/>
                      <a:pt x="0" y="2"/>
                      <a:pt x="1" y="2"/>
                    </a:cubicBezTo>
                    <a:close/>
                  </a:path>
                </a:pathLst>
              </a:custGeom>
              <a:solidFill>
                <a:srgbClr val="FFFFFF">
                  <a:alpha val="100000"/>
                </a:srgbClr>
              </a:solidFill>
              <a:ln w="9525">
                <a:noFill/>
              </a:ln>
            </p:spPr>
            <p:txBody>
              <a:bodyPr/>
              <a:lstStyle/>
              <a:p>
                <a:endParaRPr lang="zh-CN" altLang="en-US"/>
              </a:p>
            </p:txBody>
          </p:sp>
          <p:sp>
            <p:nvSpPr>
              <p:cNvPr id="5280" name="Freeform 180"/>
              <p:cNvSpPr/>
              <p:nvPr/>
            </p:nvSpPr>
            <p:spPr>
              <a:xfrm>
                <a:off x="2120108" y="965200"/>
                <a:ext cx="1063625" cy="6350"/>
              </a:xfrm>
              <a:custGeom>
                <a:avLst/>
                <a:gdLst>
                  <a:gd name="txL" fmla="*/ 0 w 138"/>
                  <a:gd name="txT" fmla="*/ 0 h 1"/>
                  <a:gd name="txR" fmla="*/ 138 w 138"/>
                  <a:gd name="txB" fmla="*/ 1 h 1"/>
                </a:gdLst>
                <a:ahLst/>
                <a:cxnLst>
                  <a:cxn ang="0">
                    <a:pos x="2147483646" y="2147483646"/>
                  </a:cxn>
                  <a:cxn ang="0">
                    <a:pos x="2147483646" y="2147483646"/>
                  </a:cxn>
                  <a:cxn ang="0">
                    <a:pos x="2147483646" y="0"/>
                  </a:cxn>
                  <a:cxn ang="0">
                    <a:pos x="2147483646" y="0"/>
                  </a:cxn>
                  <a:cxn ang="0">
                    <a:pos x="2147483646" y="2147483646"/>
                  </a:cxn>
                </a:cxnLst>
                <a:rect l="txL" t="txT" r="txR" b="txB"/>
                <a:pathLst>
                  <a:path w="138" h="1">
                    <a:moveTo>
                      <a:pt x="1" y="1"/>
                    </a:moveTo>
                    <a:cubicBezTo>
                      <a:pt x="46" y="1"/>
                      <a:pt x="92" y="1"/>
                      <a:pt x="137" y="1"/>
                    </a:cubicBezTo>
                    <a:cubicBezTo>
                      <a:pt x="138" y="1"/>
                      <a:pt x="138" y="0"/>
                      <a:pt x="137" y="0"/>
                    </a:cubicBezTo>
                    <a:cubicBezTo>
                      <a:pt x="92" y="0"/>
                      <a:pt x="46" y="0"/>
                      <a:pt x="1" y="0"/>
                    </a:cubicBezTo>
                    <a:cubicBezTo>
                      <a:pt x="0" y="0"/>
                      <a:pt x="0" y="1"/>
                      <a:pt x="1" y="1"/>
                    </a:cubicBezTo>
                    <a:close/>
                  </a:path>
                </a:pathLst>
              </a:custGeom>
              <a:solidFill>
                <a:srgbClr val="FFFFFF">
                  <a:alpha val="100000"/>
                </a:srgbClr>
              </a:solidFill>
              <a:ln w="9525">
                <a:noFill/>
              </a:ln>
            </p:spPr>
            <p:txBody>
              <a:bodyPr/>
              <a:lstStyle/>
              <a:p>
                <a:endParaRPr lang="zh-CN" altLang="en-US"/>
              </a:p>
            </p:txBody>
          </p:sp>
          <p:sp>
            <p:nvSpPr>
              <p:cNvPr id="5281" name="Freeform 181"/>
              <p:cNvSpPr/>
              <p:nvPr/>
            </p:nvSpPr>
            <p:spPr>
              <a:xfrm>
                <a:off x="2050258" y="995363"/>
                <a:ext cx="1071563" cy="15875"/>
              </a:xfrm>
              <a:custGeom>
                <a:avLst/>
                <a:gdLst>
                  <a:gd name="txL" fmla="*/ 0 w 139"/>
                  <a:gd name="txT" fmla="*/ 0 h 2"/>
                  <a:gd name="txR" fmla="*/ 139 w 139"/>
                  <a:gd name="txB" fmla="*/ 2 h 2"/>
                </a:gdLst>
                <a:ahLst/>
                <a:cxnLst>
                  <a:cxn ang="0">
                    <a:pos x="2147483646" y="2147483646"/>
                  </a:cxn>
                  <a:cxn ang="0">
                    <a:pos x="2147483646" y="2147483646"/>
                  </a:cxn>
                  <a:cxn ang="0">
                    <a:pos x="2147483646" y="0"/>
                  </a:cxn>
                  <a:cxn ang="0">
                    <a:pos x="2147483646" y="0"/>
                  </a:cxn>
                  <a:cxn ang="0">
                    <a:pos x="2147483646" y="2147483646"/>
                  </a:cxn>
                </a:cxnLst>
                <a:rect l="txL" t="txT" r="txR" b="txB"/>
                <a:pathLst>
                  <a:path w="139" h="2">
                    <a:moveTo>
                      <a:pt x="1" y="2"/>
                    </a:moveTo>
                    <a:cubicBezTo>
                      <a:pt x="47" y="2"/>
                      <a:pt x="92" y="2"/>
                      <a:pt x="138" y="2"/>
                    </a:cubicBezTo>
                    <a:cubicBezTo>
                      <a:pt x="139" y="2"/>
                      <a:pt x="139" y="0"/>
                      <a:pt x="138" y="0"/>
                    </a:cubicBezTo>
                    <a:cubicBezTo>
                      <a:pt x="92" y="0"/>
                      <a:pt x="47" y="0"/>
                      <a:pt x="1" y="0"/>
                    </a:cubicBezTo>
                    <a:cubicBezTo>
                      <a:pt x="0" y="0"/>
                      <a:pt x="0" y="2"/>
                      <a:pt x="1" y="2"/>
                    </a:cubicBezTo>
                    <a:close/>
                  </a:path>
                </a:pathLst>
              </a:custGeom>
              <a:solidFill>
                <a:srgbClr val="FFFFFF">
                  <a:alpha val="100000"/>
                </a:srgbClr>
              </a:solidFill>
              <a:ln w="9525">
                <a:noFill/>
              </a:ln>
            </p:spPr>
            <p:txBody>
              <a:bodyPr/>
              <a:lstStyle/>
              <a:p>
                <a:endParaRPr lang="zh-CN" altLang="en-US"/>
              </a:p>
            </p:txBody>
          </p:sp>
          <p:sp>
            <p:nvSpPr>
              <p:cNvPr id="5282" name="Freeform 182"/>
              <p:cNvSpPr/>
              <p:nvPr/>
            </p:nvSpPr>
            <p:spPr>
              <a:xfrm>
                <a:off x="1974058" y="1033463"/>
                <a:ext cx="1063625" cy="7938"/>
              </a:xfrm>
              <a:custGeom>
                <a:avLst/>
                <a:gdLst>
                  <a:gd name="txL" fmla="*/ 0 w 138"/>
                  <a:gd name="txT" fmla="*/ 0 h 1"/>
                  <a:gd name="txR" fmla="*/ 138 w 138"/>
                  <a:gd name="txB" fmla="*/ 1 h 1"/>
                </a:gdLst>
                <a:ahLst/>
                <a:cxnLst>
                  <a:cxn ang="0">
                    <a:pos x="2147483646" y="2147483646"/>
                  </a:cxn>
                  <a:cxn ang="0">
                    <a:pos x="2147483646" y="2147483646"/>
                  </a:cxn>
                  <a:cxn ang="0">
                    <a:pos x="2147483646" y="0"/>
                  </a:cxn>
                  <a:cxn ang="0">
                    <a:pos x="2147483646" y="0"/>
                  </a:cxn>
                  <a:cxn ang="0">
                    <a:pos x="2147483646" y="2147483646"/>
                  </a:cxn>
                </a:cxnLst>
                <a:rect l="txL" t="txT" r="txR" b="txB"/>
                <a:pathLst>
                  <a:path w="138" h="1">
                    <a:moveTo>
                      <a:pt x="1" y="1"/>
                    </a:moveTo>
                    <a:cubicBezTo>
                      <a:pt x="46" y="1"/>
                      <a:pt x="92" y="1"/>
                      <a:pt x="137" y="1"/>
                    </a:cubicBezTo>
                    <a:cubicBezTo>
                      <a:pt x="138" y="1"/>
                      <a:pt x="138" y="0"/>
                      <a:pt x="137" y="0"/>
                    </a:cubicBezTo>
                    <a:cubicBezTo>
                      <a:pt x="92" y="0"/>
                      <a:pt x="46" y="0"/>
                      <a:pt x="1" y="0"/>
                    </a:cubicBezTo>
                    <a:cubicBezTo>
                      <a:pt x="0" y="0"/>
                      <a:pt x="0" y="1"/>
                      <a:pt x="1" y="1"/>
                    </a:cubicBezTo>
                    <a:close/>
                  </a:path>
                </a:pathLst>
              </a:custGeom>
              <a:solidFill>
                <a:srgbClr val="FFFFFF">
                  <a:alpha val="100000"/>
                </a:srgbClr>
              </a:solidFill>
              <a:ln w="9525">
                <a:noFill/>
              </a:ln>
            </p:spPr>
            <p:txBody>
              <a:bodyPr/>
              <a:lstStyle/>
              <a:p>
                <a:endParaRPr lang="zh-CN" altLang="en-US"/>
              </a:p>
            </p:txBody>
          </p:sp>
          <p:sp>
            <p:nvSpPr>
              <p:cNvPr id="5283" name="Freeform 183"/>
              <p:cNvSpPr/>
              <p:nvPr/>
            </p:nvSpPr>
            <p:spPr>
              <a:xfrm>
                <a:off x="1920083" y="1065213"/>
                <a:ext cx="1079500" cy="7938"/>
              </a:xfrm>
              <a:custGeom>
                <a:avLst/>
                <a:gdLst>
                  <a:gd name="txL" fmla="*/ 0 w 140"/>
                  <a:gd name="txT" fmla="*/ 0 h 1"/>
                  <a:gd name="txR" fmla="*/ 140 w 140"/>
                  <a:gd name="txB" fmla="*/ 1 h 1"/>
                </a:gdLst>
                <a:ahLst/>
                <a:cxnLst>
                  <a:cxn ang="0">
                    <a:pos x="2147483646" y="2147483646"/>
                  </a:cxn>
                  <a:cxn ang="0">
                    <a:pos x="2147483646" y="2147483646"/>
                  </a:cxn>
                  <a:cxn ang="0">
                    <a:pos x="2147483646" y="0"/>
                  </a:cxn>
                  <a:cxn ang="0">
                    <a:pos x="2147483646" y="0"/>
                  </a:cxn>
                  <a:cxn ang="0">
                    <a:pos x="2147483646" y="2147483646"/>
                  </a:cxn>
                </a:cxnLst>
                <a:rect l="txL" t="txT" r="txR" b="txB"/>
                <a:pathLst>
                  <a:path w="140" h="1">
                    <a:moveTo>
                      <a:pt x="1" y="1"/>
                    </a:moveTo>
                    <a:cubicBezTo>
                      <a:pt x="47" y="1"/>
                      <a:pt x="93" y="1"/>
                      <a:pt x="138" y="1"/>
                    </a:cubicBezTo>
                    <a:cubicBezTo>
                      <a:pt x="140" y="1"/>
                      <a:pt x="140" y="0"/>
                      <a:pt x="138" y="0"/>
                    </a:cubicBezTo>
                    <a:cubicBezTo>
                      <a:pt x="93" y="0"/>
                      <a:pt x="47" y="0"/>
                      <a:pt x="1" y="0"/>
                    </a:cubicBezTo>
                    <a:cubicBezTo>
                      <a:pt x="0" y="0"/>
                      <a:pt x="0" y="1"/>
                      <a:pt x="1" y="1"/>
                    </a:cubicBezTo>
                    <a:close/>
                  </a:path>
                </a:pathLst>
              </a:custGeom>
              <a:solidFill>
                <a:srgbClr val="FFFFFF">
                  <a:alpha val="100000"/>
                </a:srgbClr>
              </a:solidFill>
              <a:ln w="9525">
                <a:noFill/>
              </a:ln>
            </p:spPr>
            <p:txBody>
              <a:bodyPr/>
              <a:lstStyle/>
              <a:p>
                <a:endParaRPr lang="zh-CN" altLang="en-US"/>
              </a:p>
            </p:txBody>
          </p:sp>
          <p:sp>
            <p:nvSpPr>
              <p:cNvPr id="5284" name="Freeform 184"/>
              <p:cNvSpPr/>
              <p:nvPr/>
            </p:nvSpPr>
            <p:spPr>
              <a:xfrm>
                <a:off x="2266158" y="85725"/>
                <a:ext cx="153988" cy="723900"/>
              </a:xfrm>
              <a:custGeom>
                <a:avLst/>
                <a:gdLst>
                  <a:gd name="txL" fmla="*/ 0 w 20"/>
                  <a:gd name="txT" fmla="*/ 0 h 94"/>
                  <a:gd name="txR" fmla="*/ 20 w 20"/>
                  <a:gd name="txB" fmla="*/ 94 h 94"/>
                </a:gdLst>
                <a:ahLst/>
                <a:cxnLst>
                  <a:cxn ang="0">
                    <a:pos x="2147483646" y="2147483646"/>
                  </a:cxn>
                  <a:cxn ang="0">
                    <a:pos x="0" y="2147483646"/>
                  </a:cxn>
                  <a:cxn ang="0">
                    <a:pos x="2147483646" y="2147483646"/>
                  </a:cxn>
                  <a:cxn ang="0">
                    <a:pos x="2147483646" y="2147483646"/>
                  </a:cxn>
                  <a:cxn ang="0">
                    <a:pos x="2147483646" y="2147483646"/>
                  </a:cxn>
                </a:cxnLst>
                <a:rect l="txL" t="txT" r="txR" b="txB"/>
                <a:pathLst>
                  <a:path w="20" h="94">
                    <a:moveTo>
                      <a:pt x="18" y="1"/>
                    </a:moveTo>
                    <a:cubicBezTo>
                      <a:pt x="12" y="32"/>
                      <a:pt x="6" y="62"/>
                      <a:pt x="0" y="93"/>
                    </a:cubicBezTo>
                    <a:cubicBezTo>
                      <a:pt x="0" y="94"/>
                      <a:pt x="1" y="94"/>
                      <a:pt x="2" y="93"/>
                    </a:cubicBezTo>
                    <a:cubicBezTo>
                      <a:pt x="8" y="63"/>
                      <a:pt x="14" y="32"/>
                      <a:pt x="20" y="2"/>
                    </a:cubicBezTo>
                    <a:cubicBezTo>
                      <a:pt x="20" y="0"/>
                      <a:pt x="18" y="0"/>
                      <a:pt x="18" y="1"/>
                    </a:cubicBezTo>
                    <a:close/>
                  </a:path>
                </a:pathLst>
              </a:custGeom>
              <a:solidFill>
                <a:srgbClr val="FFFFFF">
                  <a:alpha val="100000"/>
                </a:srgbClr>
              </a:solidFill>
              <a:ln w="9525">
                <a:noFill/>
              </a:ln>
            </p:spPr>
            <p:txBody>
              <a:bodyPr/>
              <a:lstStyle/>
              <a:p>
                <a:endParaRPr lang="zh-CN" altLang="en-US"/>
              </a:p>
            </p:txBody>
          </p:sp>
          <p:sp>
            <p:nvSpPr>
              <p:cNvPr id="5285" name="Freeform 186"/>
              <p:cNvSpPr/>
              <p:nvPr/>
            </p:nvSpPr>
            <p:spPr>
              <a:xfrm>
                <a:off x="3391695" y="77787"/>
                <a:ext cx="209550" cy="731838"/>
              </a:xfrm>
              <a:custGeom>
                <a:avLst/>
                <a:gdLst>
                  <a:gd name="txL" fmla="*/ 0 w 27"/>
                  <a:gd name="txT" fmla="*/ 0 h 95"/>
                  <a:gd name="txR" fmla="*/ 27 w 27"/>
                  <a:gd name="txB" fmla="*/ 95 h 95"/>
                </a:gdLst>
                <a:ahLst/>
                <a:cxnLst>
                  <a:cxn ang="0">
                    <a:pos x="2147483646" y="2147483646"/>
                  </a:cxn>
                  <a:cxn ang="0">
                    <a:pos x="0" y="2147483646"/>
                  </a:cxn>
                  <a:cxn ang="0">
                    <a:pos x="2147483646" y="2147483646"/>
                  </a:cxn>
                  <a:cxn ang="0">
                    <a:pos x="2147483646" y="2147483646"/>
                  </a:cxn>
                  <a:cxn ang="0">
                    <a:pos x="2147483646" y="2147483646"/>
                  </a:cxn>
                </a:cxnLst>
                <a:rect l="txL" t="txT" r="txR" b="txB"/>
                <a:pathLst>
                  <a:path w="27" h="95">
                    <a:moveTo>
                      <a:pt x="25" y="2"/>
                    </a:moveTo>
                    <a:cubicBezTo>
                      <a:pt x="16" y="32"/>
                      <a:pt x="8" y="63"/>
                      <a:pt x="0" y="93"/>
                    </a:cubicBezTo>
                    <a:cubicBezTo>
                      <a:pt x="0" y="94"/>
                      <a:pt x="2" y="95"/>
                      <a:pt x="2" y="94"/>
                    </a:cubicBezTo>
                    <a:cubicBezTo>
                      <a:pt x="9" y="63"/>
                      <a:pt x="18" y="32"/>
                      <a:pt x="27" y="2"/>
                    </a:cubicBezTo>
                    <a:cubicBezTo>
                      <a:pt x="27" y="1"/>
                      <a:pt x="25" y="0"/>
                      <a:pt x="25" y="2"/>
                    </a:cubicBezTo>
                    <a:close/>
                  </a:path>
                </a:pathLst>
              </a:custGeom>
              <a:solidFill>
                <a:srgbClr val="FFFFFF">
                  <a:alpha val="100000"/>
                </a:srgbClr>
              </a:solidFill>
              <a:ln w="9525">
                <a:noFill/>
              </a:ln>
            </p:spPr>
            <p:txBody>
              <a:bodyPr/>
              <a:lstStyle/>
              <a:p>
                <a:endParaRPr lang="zh-CN" altLang="en-US"/>
              </a:p>
            </p:txBody>
          </p:sp>
          <p:sp>
            <p:nvSpPr>
              <p:cNvPr id="5286" name="Freeform 187"/>
              <p:cNvSpPr/>
              <p:nvPr/>
            </p:nvSpPr>
            <p:spPr>
              <a:xfrm>
                <a:off x="2266158" y="801688"/>
                <a:ext cx="15875" cy="15875"/>
              </a:xfrm>
              <a:custGeom>
                <a:avLst/>
                <a:gdLst>
                  <a:gd name="txL" fmla="*/ 0 w 2"/>
                  <a:gd name="txT" fmla="*/ 0 h 2"/>
                  <a:gd name="txR" fmla="*/ 2 w 2"/>
                  <a:gd name="txB" fmla="*/ 2 h 2"/>
                </a:gdLst>
                <a:ahLst/>
                <a:cxnLst>
                  <a:cxn ang="0">
                    <a:pos x="2147483646" y="2147483646"/>
                  </a:cxn>
                  <a:cxn ang="0">
                    <a:pos x="2147483646" y="0"/>
                  </a:cxn>
                  <a:cxn ang="0">
                    <a:pos x="2147483646" y="2147483646"/>
                  </a:cxn>
                </a:cxnLst>
                <a:rect l="txL" t="txT" r="txR" b="txB"/>
                <a:pathLst>
                  <a:path w="2" h="2">
                    <a:moveTo>
                      <a:pt x="1" y="2"/>
                    </a:moveTo>
                    <a:cubicBezTo>
                      <a:pt x="2" y="2"/>
                      <a:pt x="2" y="0"/>
                      <a:pt x="1" y="0"/>
                    </a:cubicBezTo>
                    <a:cubicBezTo>
                      <a:pt x="0" y="0"/>
                      <a:pt x="0" y="2"/>
                      <a:pt x="1" y="2"/>
                    </a:cubicBezTo>
                    <a:close/>
                  </a:path>
                </a:pathLst>
              </a:custGeom>
              <a:solidFill>
                <a:srgbClr val="FFFFFF">
                  <a:alpha val="100000"/>
                </a:srgbClr>
              </a:solidFill>
              <a:ln w="9525">
                <a:noFill/>
              </a:ln>
            </p:spPr>
            <p:txBody>
              <a:bodyPr/>
              <a:lstStyle/>
              <a:p>
                <a:endParaRPr lang="zh-CN" altLang="en-US"/>
              </a:p>
            </p:txBody>
          </p:sp>
          <p:sp>
            <p:nvSpPr>
              <p:cNvPr id="5287" name="Freeform 188"/>
              <p:cNvSpPr/>
              <p:nvPr/>
            </p:nvSpPr>
            <p:spPr>
              <a:xfrm>
                <a:off x="2258220" y="795338"/>
                <a:ext cx="1141413" cy="14288"/>
              </a:xfrm>
              <a:custGeom>
                <a:avLst/>
                <a:gdLst>
                  <a:gd name="txL" fmla="*/ 0 w 148"/>
                  <a:gd name="txT" fmla="*/ 0 h 2"/>
                  <a:gd name="txR" fmla="*/ 148 w 148"/>
                  <a:gd name="txB" fmla="*/ 2 h 2"/>
                </a:gdLst>
                <a:ahLst/>
                <a:cxnLst>
                  <a:cxn ang="0">
                    <a:pos x="2147483646" y="2147483646"/>
                  </a:cxn>
                  <a:cxn ang="0">
                    <a:pos x="2147483646" y="2147483646"/>
                  </a:cxn>
                  <a:cxn ang="0">
                    <a:pos x="2147483646" y="0"/>
                  </a:cxn>
                  <a:cxn ang="0">
                    <a:pos x="2147483646" y="0"/>
                  </a:cxn>
                  <a:cxn ang="0">
                    <a:pos x="2147483646" y="2147483646"/>
                  </a:cxn>
                </a:cxnLst>
                <a:rect l="txL" t="txT" r="txR" b="txB"/>
                <a:pathLst>
                  <a:path w="148" h="2">
                    <a:moveTo>
                      <a:pt x="1" y="2"/>
                    </a:moveTo>
                    <a:cubicBezTo>
                      <a:pt x="49" y="2"/>
                      <a:pt x="98" y="2"/>
                      <a:pt x="146" y="2"/>
                    </a:cubicBezTo>
                    <a:cubicBezTo>
                      <a:pt x="148" y="2"/>
                      <a:pt x="148" y="0"/>
                      <a:pt x="146" y="0"/>
                    </a:cubicBezTo>
                    <a:cubicBezTo>
                      <a:pt x="98" y="0"/>
                      <a:pt x="49" y="0"/>
                      <a:pt x="1" y="0"/>
                    </a:cubicBezTo>
                    <a:cubicBezTo>
                      <a:pt x="0" y="0"/>
                      <a:pt x="0" y="2"/>
                      <a:pt x="1" y="2"/>
                    </a:cubicBezTo>
                    <a:close/>
                  </a:path>
                </a:pathLst>
              </a:custGeom>
              <a:solidFill>
                <a:srgbClr val="FFFFFF">
                  <a:alpha val="100000"/>
                </a:srgbClr>
              </a:solidFill>
              <a:ln w="9525">
                <a:noFill/>
              </a:ln>
            </p:spPr>
            <p:txBody>
              <a:bodyPr/>
              <a:lstStyle/>
              <a:p>
                <a:endParaRPr lang="zh-CN" altLang="en-US"/>
              </a:p>
            </p:txBody>
          </p:sp>
          <p:sp>
            <p:nvSpPr>
              <p:cNvPr id="5288" name="Freeform 189"/>
              <p:cNvSpPr/>
              <p:nvPr/>
            </p:nvSpPr>
            <p:spPr>
              <a:xfrm>
                <a:off x="2204245" y="1087438"/>
                <a:ext cx="401638" cy="100013"/>
              </a:xfrm>
              <a:custGeom>
                <a:avLst/>
                <a:gdLst>
                  <a:gd name="txL" fmla="*/ 0 w 52"/>
                  <a:gd name="txT" fmla="*/ 0 h 13"/>
                  <a:gd name="txR" fmla="*/ 52 w 52"/>
                  <a:gd name="txB" fmla="*/ 13 h 13"/>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52" h="13">
                    <a:moveTo>
                      <a:pt x="33" y="11"/>
                    </a:moveTo>
                    <a:cubicBezTo>
                      <a:pt x="23" y="11"/>
                      <a:pt x="14" y="10"/>
                      <a:pt x="4" y="11"/>
                    </a:cubicBezTo>
                    <a:cubicBezTo>
                      <a:pt x="4" y="11"/>
                      <a:pt x="3" y="11"/>
                      <a:pt x="2" y="11"/>
                    </a:cubicBezTo>
                    <a:cubicBezTo>
                      <a:pt x="0" y="11"/>
                      <a:pt x="2" y="12"/>
                      <a:pt x="2" y="12"/>
                    </a:cubicBezTo>
                    <a:cubicBezTo>
                      <a:pt x="3" y="12"/>
                      <a:pt x="5" y="11"/>
                      <a:pt x="7" y="10"/>
                    </a:cubicBezTo>
                    <a:cubicBezTo>
                      <a:pt x="11" y="8"/>
                      <a:pt x="15" y="4"/>
                      <a:pt x="19" y="3"/>
                    </a:cubicBezTo>
                    <a:cubicBezTo>
                      <a:pt x="28" y="1"/>
                      <a:pt x="39" y="5"/>
                      <a:pt x="48" y="3"/>
                    </a:cubicBezTo>
                    <a:cubicBezTo>
                      <a:pt x="49" y="3"/>
                      <a:pt x="50" y="3"/>
                      <a:pt x="50" y="3"/>
                    </a:cubicBezTo>
                    <a:cubicBezTo>
                      <a:pt x="51" y="3"/>
                      <a:pt x="50" y="2"/>
                      <a:pt x="50" y="2"/>
                    </a:cubicBezTo>
                    <a:cubicBezTo>
                      <a:pt x="48" y="2"/>
                      <a:pt x="46" y="4"/>
                      <a:pt x="45" y="5"/>
                    </a:cubicBezTo>
                    <a:cubicBezTo>
                      <a:pt x="41" y="7"/>
                      <a:pt x="36" y="9"/>
                      <a:pt x="32" y="11"/>
                    </a:cubicBezTo>
                    <a:cubicBezTo>
                      <a:pt x="31" y="12"/>
                      <a:pt x="32" y="13"/>
                      <a:pt x="33" y="13"/>
                    </a:cubicBezTo>
                    <a:cubicBezTo>
                      <a:pt x="39" y="9"/>
                      <a:pt x="45" y="6"/>
                      <a:pt x="51" y="3"/>
                    </a:cubicBezTo>
                    <a:cubicBezTo>
                      <a:pt x="52" y="3"/>
                      <a:pt x="52" y="1"/>
                      <a:pt x="51" y="1"/>
                    </a:cubicBezTo>
                    <a:cubicBezTo>
                      <a:pt x="41" y="1"/>
                      <a:pt x="30" y="0"/>
                      <a:pt x="21" y="1"/>
                    </a:cubicBezTo>
                    <a:cubicBezTo>
                      <a:pt x="14" y="2"/>
                      <a:pt x="7" y="8"/>
                      <a:pt x="1" y="11"/>
                    </a:cubicBezTo>
                    <a:cubicBezTo>
                      <a:pt x="0" y="12"/>
                      <a:pt x="0" y="13"/>
                      <a:pt x="1" y="13"/>
                    </a:cubicBezTo>
                    <a:cubicBezTo>
                      <a:pt x="12" y="13"/>
                      <a:pt x="22" y="13"/>
                      <a:pt x="33" y="13"/>
                    </a:cubicBezTo>
                    <a:cubicBezTo>
                      <a:pt x="34" y="13"/>
                      <a:pt x="34" y="11"/>
                      <a:pt x="33" y="11"/>
                    </a:cubicBezTo>
                    <a:close/>
                  </a:path>
                </a:pathLst>
              </a:custGeom>
              <a:solidFill>
                <a:srgbClr val="FFFFFF">
                  <a:alpha val="100000"/>
                </a:srgbClr>
              </a:solidFill>
              <a:ln w="9525">
                <a:noFill/>
              </a:ln>
            </p:spPr>
            <p:txBody>
              <a:bodyPr/>
              <a:lstStyle/>
              <a:p>
                <a:endParaRPr lang="zh-CN" altLang="en-US"/>
              </a:p>
            </p:txBody>
          </p:sp>
          <p:sp>
            <p:nvSpPr>
              <p:cNvPr id="5289" name="Freeform 190"/>
              <p:cNvSpPr/>
              <p:nvPr/>
            </p:nvSpPr>
            <p:spPr>
              <a:xfrm>
                <a:off x="2929733" y="1227138"/>
                <a:ext cx="15875" cy="100013"/>
              </a:xfrm>
              <a:custGeom>
                <a:avLst/>
                <a:gdLst>
                  <a:gd name="txL" fmla="*/ 0 w 2"/>
                  <a:gd name="txT" fmla="*/ 0 h 13"/>
                  <a:gd name="txR" fmla="*/ 2 w 2"/>
                  <a:gd name="txB" fmla="*/ 13 h 13"/>
                </a:gdLst>
                <a:ahLst/>
                <a:cxnLst>
                  <a:cxn ang="0">
                    <a:pos x="0" y="0"/>
                  </a:cxn>
                  <a:cxn ang="0">
                    <a:pos x="2147483646" y="2147483646"/>
                  </a:cxn>
                  <a:cxn ang="0">
                    <a:pos x="2147483646" y="2147483646"/>
                  </a:cxn>
                  <a:cxn ang="0">
                    <a:pos x="2147483646" y="0"/>
                  </a:cxn>
                  <a:cxn ang="0">
                    <a:pos x="0" y="0"/>
                  </a:cxn>
                </a:cxnLst>
                <a:rect l="txL" t="txT" r="txR" b="txB"/>
                <a:pathLst>
                  <a:path w="2" h="13">
                    <a:moveTo>
                      <a:pt x="0" y="0"/>
                    </a:moveTo>
                    <a:cubicBezTo>
                      <a:pt x="0" y="5"/>
                      <a:pt x="0" y="9"/>
                      <a:pt x="1" y="13"/>
                    </a:cubicBezTo>
                    <a:cubicBezTo>
                      <a:pt x="1" y="13"/>
                      <a:pt x="2" y="13"/>
                      <a:pt x="2" y="13"/>
                    </a:cubicBezTo>
                    <a:cubicBezTo>
                      <a:pt x="1" y="9"/>
                      <a:pt x="1" y="5"/>
                      <a:pt x="1" y="0"/>
                    </a:cubicBezTo>
                    <a:cubicBezTo>
                      <a:pt x="1" y="0"/>
                      <a:pt x="0" y="0"/>
                      <a:pt x="0" y="0"/>
                    </a:cubicBezTo>
                    <a:close/>
                  </a:path>
                </a:pathLst>
              </a:custGeom>
              <a:solidFill>
                <a:srgbClr val="FFFFFF">
                  <a:alpha val="100000"/>
                </a:srgbClr>
              </a:solidFill>
              <a:ln w="9525">
                <a:noFill/>
              </a:ln>
            </p:spPr>
            <p:txBody>
              <a:bodyPr/>
              <a:lstStyle/>
              <a:p>
                <a:endParaRPr lang="zh-CN" altLang="en-US"/>
              </a:p>
            </p:txBody>
          </p:sp>
          <p:sp>
            <p:nvSpPr>
              <p:cNvPr id="5290" name="Freeform 191"/>
              <p:cNvSpPr/>
              <p:nvPr/>
            </p:nvSpPr>
            <p:spPr>
              <a:xfrm>
                <a:off x="3439320" y="879475"/>
                <a:ext cx="76200" cy="46038"/>
              </a:xfrm>
              <a:custGeom>
                <a:avLst/>
                <a:gdLst>
                  <a:gd name="txL" fmla="*/ 0 w 10"/>
                  <a:gd name="txT" fmla="*/ 0 h 6"/>
                  <a:gd name="txR" fmla="*/ 10 w 10"/>
                  <a:gd name="txB" fmla="*/ 6 h 6"/>
                </a:gdLst>
                <a:ahLst/>
                <a:cxnLst>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0" y="0"/>
                  </a:cxn>
                  <a:cxn ang="0">
                    <a:pos x="0" y="2147483646"/>
                  </a:cxn>
                </a:cxnLst>
                <a:rect l="txL" t="txT" r="txR" b="txB"/>
                <a:pathLst>
                  <a:path w="10" h="6">
                    <a:moveTo>
                      <a:pt x="0" y="1"/>
                    </a:moveTo>
                    <a:cubicBezTo>
                      <a:pt x="2" y="1"/>
                      <a:pt x="4" y="1"/>
                      <a:pt x="6" y="1"/>
                    </a:cubicBezTo>
                    <a:cubicBezTo>
                      <a:pt x="7" y="1"/>
                      <a:pt x="8" y="1"/>
                      <a:pt x="8" y="1"/>
                    </a:cubicBezTo>
                    <a:cubicBezTo>
                      <a:pt x="9" y="2"/>
                      <a:pt x="8" y="3"/>
                      <a:pt x="8" y="3"/>
                    </a:cubicBezTo>
                    <a:cubicBezTo>
                      <a:pt x="9" y="4"/>
                      <a:pt x="9" y="5"/>
                      <a:pt x="9" y="6"/>
                    </a:cubicBezTo>
                    <a:cubicBezTo>
                      <a:pt x="9" y="6"/>
                      <a:pt x="9" y="6"/>
                      <a:pt x="9" y="6"/>
                    </a:cubicBezTo>
                    <a:cubicBezTo>
                      <a:pt x="10" y="5"/>
                      <a:pt x="10" y="3"/>
                      <a:pt x="9" y="2"/>
                    </a:cubicBezTo>
                    <a:cubicBezTo>
                      <a:pt x="9" y="2"/>
                      <a:pt x="9" y="1"/>
                      <a:pt x="9" y="1"/>
                    </a:cubicBezTo>
                    <a:cubicBezTo>
                      <a:pt x="8" y="0"/>
                      <a:pt x="6" y="0"/>
                      <a:pt x="5" y="0"/>
                    </a:cubicBezTo>
                    <a:cubicBezTo>
                      <a:pt x="4" y="0"/>
                      <a:pt x="2" y="0"/>
                      <a:pt x="0" y="0"/>
                    </a:cubicBezTo>
                    <a:cubicBezTo>
                      <a:pt x="0" y="0"/>
                      <a:pt x="0" y="1"/>
                      <a:pt x="0" y="1"/>
                    </a:cubicBezTo>
                    <a:close/>
                  </a:path>
                </a:pathLst>
              </a:custGeom>
              <a:solidFill>
                <a:srgbClr val="FFFFFF">
                  <a:alpha val="100000"/>
                </a:srgbClr>
              </a:solidFill>
              <a:ln w="9525">
                <a:noFill/>
              </a:ln>
            </p:spPr>
            <p:txBody>
              <a:bodyPr/>
              <a:lstStyle/>
              <a:p>
                <a:endParaRPr lang="zh-CN" altLang="en-US"/>
              </a:p>
            </p:txBody>
          </p:sp>
          <p:sp>
            <p:nvSpPr>
              <p:cNvPr id="5291" name="Freeform 195"/>
              <p:cNvSpPr>
                <a:spLocks noEditPoints="1"/>
              </p:cNvSpPr>
              <p:nvPr/>
            </p:nvSpPr>
            <p:spPr>
              <a:xfrm>
                <a:off x="0" y="2135187"/>
                <a:ext cx="985838" cy="1025525"/>
              </a:xfrm>
              <a:custGeom>
                <a:avLst/>
                <a:gdLst>
                  <a:gd name="txL" fmla="*/ 0 w 128"/>
                  <a:gd name="txT" fmla="*/ 0 h 133"/>
                  <a:gd name="txR" fmla="*/ 128 w 128"/>
                  <a:gd name="txB" fmla="*/ 133 h 133"/>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28" h="133">
                    <a:moveTo>
                      <a:pt x="108" y="32"/>
                    </a:moveTo>
                    <a:cubicBezTo>
                      <a:pt x="107" y="32"/>
                      <a:pt x="107" y="31"/>
                      <a:pt x="107" y="31"/>
                    </a:cubicBezTo>
                    <a:cubicBezTo>
                      <a:pt x="108" y="30"/>
                      <a:pt x="108" y="29"/>
                      <a:pt x="109" y="28"/>
                    </a:cubicBezTo>
                    <a:cubicBezTo>
                      <a:pt x="111" y="29"/>
                      <a:pt x="112" y="30"/>
                      <a:pt x="114" y="31"/>
                    </a:cubicBezTo>
                    <a:cubicBezTo>
                      <a:pt x="114" y="31"/>
                      <a:pt x="115" y="31"/>
                      <a:pt x="115" y="30"/>
                    </a:cubicBezTo>
                    <a:cubicBezTo>
                      <a:pt x="81" y="0"/>
                      <a:pt x="21" y="28"/>
                      <a:pt x="28" y="74"/>
                    </a:cubicBezTo>
                    <a:cubicBezTo>
                      <a:pt x="30" y="84"/>
                      <a:pt x="35" y="94"/>
                      <a:pt x="42" y="101"/>
                    </a:cubicBezTo>
                    <a:cubicBezTo>
                      <a:pt x="43" y="101"/>
                      <a:pt x="45" y="103"/>
                      <a:pt x="47" y="105"/>
                    </a:cubicBezTo>
                    <a:cubicBezTo>
                      <a:pt x="47" y="105"/>
                      <a:pt x="47" y="105"/>
                      <a:pt x="47" y="105"/>
                    </a:cubicBezTo>
                    <a:cubicBezTo>
                      <a:pt x="47" y="105"/>
                      <a:pt x="47" y="105"/>
                      <a:pt x="47" y="105"/>
                    </a:cubicBezTo>
                    <a:cubicBezTo>
                      <a:pt x="50" y="108"/>
                      <a:pt x="52" y="111"/>
                      <a:pt x="46" y="111"/>
                    </a:cubicBezTo>
                    <a:cubicBezTo>
                      <a:pt x="44" y="112"/>
                      <a:pt x="37" y="104"/>
                      <a:pt x="35" y="102"/>
                    </a:cubicBezTo>
                    <a:cubicBezTo>
                      <a:pt x="34" y="101"/>
                      <a:pt x="33" y="99"/>
                      <a:pt x="32" y="98"/>
                    </a:cubicBezTo>
                    <a:cubicBezTo>
                      <a:pt x="32" y="98"/>
                      <a:pt x="32" y="97"/>
                      <a:pt x="32" y="97"/>
                    </a:cubicBezTo>
                    <a:cubicBezTo>
                      <a:pt x="29" y="93"/>
                      <a:pt x="27" y="88"/>
                      <a:pt x="25" y="83"/>
                    </a:cubicBezTo>
                    <a:cubicBezTo>
                      <a:pt x="18" y="59"/>
                      <a:pt x="30" y="33"/>
                      <a:pt x="52" y="21"/>
                    </a:cubicBezTo>
                    <a:cubicBezTo>
                      <a:pt x="61" y="16"/>
                      <a:pt x="73" y="12"/>
                      <a:pt x="84" y="13"/>
                    </a:cubicBezTo>
                    <a:cubicBezTo>
                      <a:pt x="84" y="13"/>
                      <a:pt x="124" y="22"/>
                      <a:pt x="117" y="29"/>
                    </a:cubicBezTo>
                    <a:cubicBezTo>
                      <a:pt x="116" y="30"/>
                      <a:pt x="117" y="32"/>
                      <a:pt x="118" y="31"/>
                    </a:cubicBezTo>
                    <a:cubicBezTo>
                      <a:pt x="119" y="30"/>
                      <a:pt x="121" y="28"/>
                      <a:pt x="122" y="27"/>
                    </a:cubicBezTo>
                    <a:cubicBezTo>
                      <a:pt x="122" y="27"/>
                      <a:pt x="122" y="26"/>
                      <a:pt x="122" y="26"/>
                    </a:cubicBezTo>
                    <a:cubicBezTo>
                      <a:pt x="106" y="16"/>
                      <a:pt x="91" y="8"/>
                      <a:pt x="72" y="12"/>
                    </a:cubicBezTo>
                    <a:cubicBezTo>
                      <a:pt x="57" y="14"/>
                      <a:pt x="41" y="23"/>
                      <a:pt x="32" y="36"/>
                    </a:cubicBezTo>
                    <a:cubicBezTo>
                      <a:pt x="18" y="56"/>
                      <a:pt x="19" y="80"/>
                      <a:pt x="31" y="98"/>
                    </a:cubicBezTo>
                    <a:cubicBezTo>
                      <a:pt x="26" y="101"/>
                      <a:pt x="20" y="100"/>
                      <a:pt x="14" y="97"/>
                    </a:cubicBezTo>
                    <a:cubicBezTo>
                      <a:pt x="12" y="96"/>
                      <a:pt x="9" y="92"/>
                      <a:pt x="6" y="92"/>
                    </a:cubicBezTo>
                    <a:cubicBezTo>
                      <a:pt x="6" y="92"/>
                      <a:pt x="5" y="92"/>
                      <a:pt x="5" y="92"/>
                    </a:cubicBezTo>
                    <a:cubicBezTo>
                      <a:pt x="5" y="92"/>
                      <a:pt x="5" y="93"/>
                      <a:pt x="5" y="93"/>
                    </a:cubicBezTo>
                    <a:cubicBezTo>
                      <a:pt x="0" y="96"/>
                      <a:pt x="4" y="102"/>
                      <a:pt x="7" y="106"/>
                    </a:cubicBezTo>
                    <a:cubicBezTo>
                      <a:pt x="12" y="116"/>
                      <a:pt x="19" y="125"/>
                      <a:pt x="28" y="132"/>
                    </a:cubicBezTo>
                    <a:cubicBezTo>
                      <a:pt x="28" y="132"/>
                      <a:pt x="28" y="132"/>
                      <a:pt x="28" y="132"/>
                    </a:cubicBezTo>
                    <a:cubicBezTo>
                      <a:pt x="29" y="131"/>
                      <a:pt x="30" y="131"/>
                      <a:pt x="30" y="130"/>
                    </a:cubicBezTo>
                    <a:cubicBezTo>
                      <a:pt x="31" y="130"/>
                      <a:pt x="31" y="130"/>
                      <a:pt x="31" y="130"/>
                    </a:cubicBezTo>
                    <a:cubicBezTo>
                      <a:pt x="31" y="130"/>
                      <a:pt x="32" y="130"/>
                      <a:pt x="32" y="129"/>
                    </a:cubicBezTo>
                    <a:cubicBezTo>
                      <a:pt x="28" y="120"/>
                      <a:pt x="26" y="110"/>
                      <a:pt x="34" y="102"/>
                    </a:cubicBezTo>
                    <a:cubicBezTo>
                      <a:pt x="38" y="107"/>
                      <a:pt x="43" y="112"/>
                      <a:pt x="50" y="115"/>
                    </a:cubicBezTo>
                    <a:cubicBezTo>
                      <a:pt x="50" y="115"/>
                      <a:pt x="50" y="115"/>
                      <a:pt x="51" y="115"/>
                    </a:cubicBezTo>
                    <a:cubicBezTo>
                      <a:pt x="52" y="113"/>
                      <a:pt x="54" y="111"/>
                      <a:pt x="56" y="109"/>
                    </a:cubicBezTo>
                    <a:cubicBezTo>
                      <a:pt x="56" y="108"/>
                      <a:pt x="56" y="108"/>
                      <a:pt x="55" y="107"/>
                    </a:cubicBezTo>
                    <a:cubicBezTo>
                      <a:pt x="53" y="106"/>
                      <a:pt x="51" y="105"/>
                      <a:pt x="49" y="104"/>
                    </a:cubicBezTo>
                    <a:cubicBezTo>
                      <a:pt x="49" y="104"/>
                      <a:pt x="49" y="103"/>
                      <a:pt x="49" y="103"/>
                    </a:cubicBezTo>
                    <a:cubicBezTo>
                      <a:pt x="50" y="102"/>
                      <a:pt x="51" y="101"/>
                      <a:pt x="51" y="100"/>
                    </a:cubicBezTo>
                    <a:cubicBezTo>
                      <a:pt x="51" y="100"/>
                      <a:pt x="51" y="100"/>
                      <a:pt x="51" y="100"/>
                    </a:cubicBezTo>
                    <a:cubicBezTo>
                      <a:pt x="51" y="100"/>
                      <a:pt x="52" y="100"/>
                      <a:pt x="52" y="101"/>
                    </a:cubicBezTo>
                    <a:cubicBezTo>
                      <a:pt x="52" y="101"/>
                      <a:pt x="52" y="101"/>
                      <a:pt x="52" y="101"/>
                    </a:cubicBezTo>
                    <a:cubicBezTo>
                      <a:pt x="52" y="101"/>
                      <a:pt x="52" y="101"/>
                      <a:pt x="52" y="101"/>
                    </a:cubicBezTo>
                    <a:cubicBezTo>
                      <a:pt x="52" y="101"/>
                      <a:pt x="53" y="101"/>
                      <a:pt x="53" y="101"/>
                    </a:cubicBezTo>
                    <a:cubicBezTo>
                      <a:pt x="61" y="106"/>
                      <a:pt x="70" y="108"/>
                      <a:pt x="79" y="108"/>
                    </a:cubicBezTo>
                    <a:cubicBezTo>
                      <a:pt x="79" y="108"/>
                      <a:pt x="79" y="108"/>
                      <a:pt x="79" y="108"/>
                    </a:cubicBezTo>
                    <a:cubicBezTo>
                      <a:pt x="80" y="108"/>
                      <a:pt x="80" y="108"/>
                      <a:pt x="80" y="108"/>
                    </a:cubicBezTo>
                    <a:cubicBezTo>
                      <a:pt x="93" y="106"/>
                      <a:pt x="106" y="100"/>
                      <a:pt x="114" y="90"/>
                    </a:cubicBezTo>
                    <a:cubicBezTo>
                      <a:pt x="128" y="71"/>
                      <a:pt x="125" y="47"/>
                      <a:pt x="108" y="32"/>
                    </a:cubicBezTo>
                    <a:close/>
                    <a:moveTo>
                      <a:pt x="12" y="113"/>
                    </a:moveTo>
                    <a:cubicBezTo>
                      <a:pt x="10" y="110"/>
                      <a:pt x="3" y="99"/>
                      <a:pt x="5" y="95"/>
                    </a:cubicBezTo>
                    <a:cubicBezTo>
                      <a:pt x="5" y="95"/>
                      <a:pt x="6" y="96"/>
                      <a:pt x="6" y="96"/>
                    </a:cubicBezTo>
                    <a:cubicBezTo>
                      <a:pt x="8" y="103"/>
                      <a:pt x="13" y="110"/>
                      <a:pt x="18" y="115"/>
                    </a:cubicBezTo>
                    <a:cubicBezTo>
                      <a:pt x="21" y="120"/>
                      <a:pt x="25" y="127"/>
                      <a:pt x="30" y="130"/>
                    </a:cubicBezTo>
                    <a:cubicBezTo>
                      <a:pt x="24" y="133"/>
                      <a:pt x="15" y="117"/>
                      <a:pt x="12" y="113"/>
                    </a:cubicBezTo>
                    <a:close/>
                    <a:moveTo>
                      <a:pt x="28" y="110"/>
                    </a:moveTo>
                    <a:cubicBezTo>
                      <a:pt x="27" y="113"/>
                      <a:pt x="27" y="115"/>
                      <a:pt x="27" y="118"/>
                    </a:cubicBezTo>
                    <a:cubicBezTo>
                      <a:pt x="27" y="120"/>
                      <a:pt x="29" y="124"/>
                      <a:pt x="29" y="126"/>
                    </a:cubicBezTo>
                    <a:cubicBezTo>
                      <a:pt x="29" y="128"/>
                      <a:pt x="30" y="127"/>
                      <a:pt x="28" y="126"/>
                    </a:cubicBezTo>
                    <a:cubicBezTo>
                      <a:pt x="27" y="125"/>
                      <a:pt x="26" y="124"/>
                      <a:pt x="25" y="123"/>
                    </a:cubicBezTo>
                    <a:cubicBezTo>
                      <a:pt x="23" y="119"/>
                      <a:pt x="20" y="116"/>
                      <a:pt x="17" y="113"/>
                    </a:cubicBezTo>
                    <a:cubicBezTo>
                      <a:pt x="14" y="107"/>
                      <a:pt x="10" y="102"/>
                      <a:pt x="7" y="96"/>
                    </a:cubicBezTo>
                    <a:cubicBezTo>
                      <a:pt x="7" y="96"/>
                      <a:pt x="7" y="96"/>
                      <a:pt x="7" y="95"/>
                    </a:cubicBezTo>
                    <a:cubicBezTo>
                      <a:pt x="6" y="93"/>
                      <a:pt x="6" y="93"/>
                      <a:pt x="8" y="95"/>
                    </a:cubicBezTo>
                    <a:cubicBezTo>
                      <a:pt x="9" y="95"/>
                      <a:pt x="10" y="96"/>
                      <a:pt x="11" y="97"/>
                    </a:cubicBezTo>
                    <a:cubicBezTo>
                      <a:pt x="13" y="99"/>
                      <a:pt x="16" y="100"/>
                      <a:pt x="19" y="101"/>
                    </a:cubicBezTo>
                    <a:cubicBezTo>
                      <a:pt x="23" y="102"/>
                      <a:pt x="28" y="102"/>
                      <a:pt x="31" y="99"/>
                    </a:cubicBezTo>
                    <a:cubicBezTo>
                      <a:pt x="32" y="100"/>
                      <a:pt x="33" y="101"/>
                      <a:pt x="34" y="102"/>
                    </a:cubicBezTo>
                    <a:cubicBezTo>
                      <a:pt x="31" y="104"/>
                      <a:pt x="29" y="107"/>
                      <a:pt x="28" y="110"/>
                    </a:cubicBezTo>
                    <a:close/>
                    <a:moveTo>
                      <a:pt x="121" y="61"/>
                    </a:moveTo>
                    <a:cubicBezTo>
                      <a:pt x="119" y="57"/>
                      <a:pt x="117" y="53"/>
                      <a:pt x="115" y="50"/>
                    </a:cubicBezTo>
                    <a:cubicBezTo>
                      <a:pt x="114" y="45"/>
                      <a:pt x="113" y="41"/>
                      <a:pt x="110" y="37"/>
                    </a:cubicBezTo>
                    <a:cubicBezTo>
                      <a:pt x="116" y="44"/>
                      <a:pt x="120" y="52"/>
                      <a:pt x="121" y="61"/>
                    </a:cubicBezTo>
                    <a:close/>
                    <a:moveTo>
                      <a:pt x="110" y="66"/>
                    </a:moveTo>
                    <a:cubicBezTo>
                      <a:pt x="107" y="62"/>
                      <a:pt x="105" y="59"/>
                      <a:pt x="101" y="56"/>
                    </a:cubicBezTo>
                    <a:cubicBezTo>
                      <a:pt x="104" y="51"/>
                      <a:pt x="105" y="47"/>
                      <a:pt x="106" y="42"/>
                    </a:cubicBezTo>
                    <a:cubicBezTo>
                      <a:pt x="108" y="44"/>
                      <a:pt x="111" y="47"/>
                      <a:pt x="113" y="50"/>
                    </a:cubicBezTo>
                    <a:cubicBezTo>
                      <a:pt x="113" y="55"/>
                      <a:pt x="112" y="60"/>
                      <a:pt x="110" y="66"/>
                    </a:cubicBezTo>
                    <a:close/>
                    <a:moveTo>
                      <a:pt x="97" y="101"/>
                    </a:moveTo>
                    <a:cubicBezTo>
                      <a:pt x="93" y="99"/>
                      <a:pt x="89" y="97"/>
                      <a:pt x="85" y="95"/>
                    </a:cubicBezTo>
                    <a:cubicBezTo>
                      <a:pt x="90" y="92"/>
                      <a:pt x="94" y="89"/>
                      <a:pt x="99" y="85"/>
                    </a:cubicBezTo>
                    <a:cubicBezTo>
                      <a:pt x="102" y="88"/>
                      <a:pt x="107" y="91"/>
                      <a:pt x="109" y="92"/>
                    </a:cubicBezTo>
                    <a:cubicBezTo>
                      <a:pt x="106" y="95"/>
                      <a:pt x="102" y="98"/>
                      <a:pt x="97" y="101"/>
                    </a:cubicBezTo>
                    <a:close/>
                    <a:moveTo>
                      <a:pt x="76" y="106"/>
                    </a:moveTo>
                    <a:cubicBezTo>
                      <a:pt x="73" y="105"/>
                      <a:pt x="70" y="103"/>
                      <a:pt x="67" y="101"/>
                    </a:cubicBezTo>
                    <a:cubicBezTo>
                      <a:pt x="73" y="100"/>
                      <a:pt x="78" y="98"/>
                      <a:pt x="84" y="96"/>
                    </a:cubicBezTo>
                    <a:cubicBezTo>
                      <a:pt x="88" y="98"/>
                      <a:pt x="92" y="99"/>
                      <a:pt x="97" y="101"/>
                    </a:cubicBezTo>
                    <a:cubicBezTo>
                      <a:pt x="90" y="104"/>
                      <a:pt x="83" y="106"/>
                      <a:pt x="76" y="106"/>
                    </a:cubicBezTo>
                    <a:close/>
                    <a:moveTo>
                      <a:pt x="58" y="31"/>
                    </a:moveTo>
                    <a:cubicBezTo>
                      <a:pt x="63" y="33"/>
                      <a:pt x="69" y="35"/>
                      <a:pt x="74" y="37"/>
                    </a:cubicBezTo>
                    <a:cubicBezTo>
                      <a:pt x="68" y="41"/>
                      <a:pt x="62" y="45"/>
                      <a:pt x="57" y="51"/>
                    </a:cubicBezTo>
                    <a:cubicBezTo>
                      <a:pt x="53" y="48"/>
                      <a:pt x="49" y="45"/>
                      <a:pt x="45" y="42"/>
                    </a:cubicBezTo>
                    <a:cubicBezTo>
                      <a:pt x="49" y="38"/>
                      <a:pt x="53" y="34"/>
                      <a:pt x="58" y="31"/>
                    </a:cubicBezTo>
                    <a:close/>
                    <a:moveTo>
                      <a:pt x="76" y="25"/>
                    </a:moveTo>
                    <a:cubicBezTo>
                      <a:pt x="82" y="26"/>
                      <a:pt x="86" y="28"/>
                      <a:pt x="91" y="31"/>
                    </a:cubicBezTo>
                    <a:cubicBezTo>
                      <a:pt x="86" y="32"/>
                      <a:pt x="80" y="34"/>
                      <a:pt x="75" y="37"/>
                    </a:cubicBezTo>
                    <a:cubicBezTo>
                      <a:pt x="70" y="34"/>
                      <a:pt x="65" y="32"/>
                      <a:pt x="59" y="31"/>
                    </a:cubicBezTo>
                    <a:cubicBezTo>
                      <a:pt x="65" y="28"/>
                      <a:pt x="70" y="26"/>
                      <a:pt x="76" y="25"/>
                    </a:cubicBezTo>
                    <a:close/>
                    <a:moveTo>
                      <a:pt x="105" y="39"/>
                    </a:moveTo>
                    <a:cubicBezTo>
                      <a:pt x="104" y="38"/>
                      <a:pt x="102" y="36"/>
                      <a:pt x="100" y="35"/>
                    </a:cubicBezTo>
                    <a:cubicBezTo>
                      <a:pt x="102" y="34"/>
                      <a:pt x="103" y="33"/>
                      <a:pt x="105" y="32"/>
                    </a:cubicBezTo>
                    <a:cubicBezTo>
                      <a:pt x="105" y="32"/>
                      <a:pt x="105" y="32"/>
                      <a:pt x="105" y="32"/>
                    </a:cubicBezTo>
                    <a:cubicBezTo>
                      <a:pt x="105" y="32"/>
                      <a:pt x="105" y="32"/>
                      <a:pt x="105" y="32"/>
                    </a:cubicBezTo>
                    <a:cubicBezTo>
                      <a:pt x="105" y="35"/>
                      <a:pt x="105" y="37"/>
                      <a:pt x="105" y="39"/>
                    </a:cubicBezTo>
                    <a:close/>
                    <a:moveTo>
                      <a:pt x="48" y="88"/>
                    </a:moveTo>
                    <a:cubicBezTo>
                      <a:pt x="47" y="82"/>
                      <a:pt x="47" y="77"/>
                      <a:pt x="49" y="71"/>
                    </a:cubicBezTo>
                    <a:cubicBezTo>
                      <a:pt x="51" y="74"/>
                      <a:pt x="54" y="77"/>
                      <a:pt x="57" y="79"/>
                    </a:cubicBezTo>
                    <a:cubicBezTo>
                      <a:pt x="55" y="83"/>
                      <a:pt x="53" y="87"/>
                      <a:pt x="52" y="91"/>
                    </a:cubicBezTo>
                    <a:cubicBezTo>
                      <a:pt x="51" y="90"/>
                      <a:pt x="49" y="89"/>
                      <a:pt x="48" y="88"/>
                    </a:cubicBezTo>
                    <a:close/>
                    <a:moveTo>
                      <a:pt x="51" y="93"/>
                    </a:moveTo>
                    <a:cubicBezTo>
                      <a:pt x="51" y="94"/>
                      <a:pt x="51" y="95"/>
                      <a:pt x="51" y="96"/>
                    </a:cubicBezTo>
                    <a:cubicBezTo>
                      <a:pt x="50" y="95"/>
                      <a:pt x="49" y="93"/>
                      <a:pt x="49" y="91"/>
                    </a:cubicBezTo>
                    <a:cubicBezTo>
                      <a:pt x="49" y="92"/>
                      <a:pt x="50" y="92"/>
                      <a:pt x="51" y="93"/>
                    </a:cubicBezTo>
                    <a:close/>
                    <a:moveTo>
                      <a:pt x="87" y="45"/>
                    </a:moveTo>
                    <a:cubicBezTo>
                      <a:pt x="81" y="50"/>
                      <a:pt x="75" y="55"/>
                      <a:pt x="70" y="61"/>
                    </a:cubicBezTo>
                    <a:cubicBezTo>
                      <a:pt x="66" y="58"/>
                      <a:pt x="62" y="54"/>
                      <a:pt x="58" y="51"/>
                    </a:cubicBezTo>
                    <a:cubicBezTo>
                      <a:pt x="59" y="50"/>
                      <a:pt x="60" y="49"/>
                      <a:pt x="61" y="48"/>
                    </a:cubicBezTo>
                    <a:cubicBezTo>
                      <a:pt x="65" y="43"/>
                      <a:pt x="69" y="40"/>
                      <a:pt x="74" y="37"/>
                    </a:cubicBezTo>
                    <a:cubicBezTo>
                      <a:pt x="79" y="39"/>
                      <a:pt x="83" y="42"/>
                      <a:pt x="87" y="45"/>
                    </a:cubicBezTo>
                    <a:close/>
                    <a:moveTo>
                      <a:pt x="75" y="37"/>
                    </a:moveTo>
                    <a:cubicBezTo>
                      <a:pt x="81" y="34"/>
                      <a:pt x="86" y="33"/>
                      <a:pt x="92" y="32"/>
                    </a:cubicBezTo>
                    <a:cubicBezTo>
                      <a:pt x="94" y="33"/>
                      <a:pt x="96" y="34"/>
                      <a:pt x="98" y="36"/>
                    </a:cubicBezTo>
                    <a:cubicBezTo>
                      <a:pt x="95" y="38"/>
                      <a:pt x="91" y="41"/>
                      <a:pt x="87" y="44"/>
                    </a:cubicBezTo>
                    <a:cubicBezTo>
                      <a:pt x="83" y="42"/>
                      <a:pt x="80" y="39"/>
                      <a:pt x="75" y="37"/>
                    </a:cubicBezTo>
                    <a:close/>
                    <a:moveTo>
                      <a:pt x="70" y="62"/>
                    </a:moveTo>
                    <a:cubicBezTo>
                      <a:pt x="65" y="67"/>
                      <a:pt x="61" y="72"/>
                      <a:pt x="58" y="78"/>
                    </a:cubicBezTo>
                    <a:cubicBezTo>
                      <a:pt x="55" y="75"/>
                      <a:pt x="52" y="72"/>
                      <a:pt x="49" y="69"/>
                    </a:cubicBezTo>
                    <a:cubicBezTo>
                      <a:pt x="51" y="63"/>
                      <a:pt x="54" y="57"/>
                      <a:pt x="57" y="52"/>
                    </a:cubicBezTo>
                    <a:cubicBezTo>
                      <a:pt x="61" y="55"/>
                      <a:pt x="66" y="59"/>
                      <a:pt x="70" y="62"/>
                    </a:cubicBezTo>
                    <a:close/>
                    <a:moveTo>
                      <a:pt x="58" y="80"/>
                    </a:moveTo>
                    <a:cubicBezTo>
                      <a:pt x="62" y="83"/>
                      <a:pt x="67" y="86"/>
                      <a:pt x="72" y="89"/>
                    </a:cubicBezTo>
                    <a:cubicBezTo>
                      <a:pt x="68" y="92"/>
                      <a:pt x="64" y="95"/>
                      <a:pt x="60" y="97"/>
                    </a:cubicBezTo>
                    <a:cubicBezTo>
                      <a:pt x="57" y="95"/>
                      <a:pt x="55" y="93"/>
                      <a:pt x="53" y="92"/>
                    </a:cubicBezTo>
                    <a:cubicBezTo>
                      <a:pt x="54" y="88"/>
                      <a:pt x="56" y="84"/>
                      <a:pt x="58" y="80"/>
                    </a:cubicBezTo>
                    <a:close/>
                    <a:moveTo>
                      <a:pt x="59" y="78"/>
                    </a:moveTo>
                    <a:cubicBezTo>
                      <a:pt x="62" y="73"/>
                      <a:pt x="66" y="67"/>
                      <a:pt x="71" y="62"/>
                    </a:cubicBezTo>
                    <a:cubicBezTo>
                      <a:pt x="76" y="67"/>
                      <a:pt x="82" y="71"/>
                      <a:pt x="88" y="75"/>
                    </a:cubicBezTo>
                    <a:cubicBezTo>
                      <a:pt x="83" y="80"/>
                      <a:pt x="78" y="84"/>
                      <a:pt x="73" y="88"/>
                    </a:cubicBezTo>
                    <a:cubicBezTo>
                      <a:pt x="68" y="85"/>
                      <a:pt x="64" y="82"/>
                      <a:pt x="59" y="78"/>
                    </a:cubicBezTo>
                    <a:close/>
                    <a:moveTo>
                      <a:pt x="76" y="65"/>
                    </a:moveTo>
                    <a:cubicBezTo>
                      <a:pt x="74" y="64"/>
                      <a:pt x="73" y="63"/>
                      <a:pt x="71" y="62"/>
                    </a:cubicBezTo>
                    <a:cubicBezTo>
                      <a:pt x="76" y="56"/>
                      <a:pt x="82" y="50"/>
                      <a:pt x="88" y="45"/>
                    </a:cubicBezTo>
                    <a:cubicBezTo>
                      <a:pt x="92" y="49"/>
                      <a:pt x="96" y="52"/>
                      <a:pt x="100" y="56"/>
                    </a:cubicBezTo>
                    <a:cubicBezTo>
                      <a:pt x="97" y="63"/>
                      <a:pt x="93" y="69"/>
                      <a:pt x="88" y="75"/>
                    </a:cubicBezTo>
                    <a:cubicBezTo>
                      <a:pt x="84" y="71"/>
                      <a:pt x="80" y="68"/>
                      <a:pt x="76" y="65"/>
                    </a:cubicBezTo>
                    <a:close/>
                    <a:moveTo>
                      <a:pt x="94" y="49"/>
                    </a:moveTo>
                    <a:cubicBezTo>
                      <a:pt x="92" y="48"/>
                      <a:pt x="90" y="46"/>
                      <a:pt x="88" y="45"/>
                    </a:cubicBezTo>
                    <a:cubicBezTo>
                      <a:pt x="92" y="42"/>
                      <a:pt x="95" y="39"/>
                      <a:pt x="99" y="36"/>
                    </a:cubicBezTo>
                    <a:cubicBezTo>
                      <a:pt x="101" y="38"/>
                      <a:pt x="103" y="39"/>
                      <a:pt x="105" y="41"/>
                    </a:cubicBezTo>
                    <a:cubicBezTo>
                      <a:pt x="104" y="46"/>
                      <a:pt x="103" y="51"/>
                      <a:pt x="101" y="55"/>
                    </a:cubicBezTo>
                    <a:cubicBezTo>
                      <a:pt x="99" y="53"/>
                      <a:pt x="96" y="51"/>
                      <a:pt x="94" y="49"/>
                    </a:cubicBezTo>
                    <a:close/>
                    <a:moveTo>
                      <a:pt x="100" y="35"/>
                    </a:moveTo>
                    <a:cubicBezTo>
                      <a:pt x="98" y="33"/>
                      <a:pt x="96" y="32"/>
                      <a:pt x="95" y="31"/>
                    </a:cubicBezTo>
                    <a:cubicBezTo>
                      <a:pt x="97" y="31"/>
                      <a:pt x="100" y="31"/>
                      <a:pt x="103" y="31"/>
                    </a:cubicBezTo>
                    <a:cubicBezTo>
                      <a:pt x="103" y="31"/>
                      <a:pt x="104" y="31"/>
                      <a:pt x="104" y="32"/>
                    </a:cubicBezTo>
                    <a:cubicBezTo>
                      <a:pt x="103" y="32"/>
                      <a:pt x="101" y="33"/>
                      <a:pt x="100" y="35"/>
                    </a:cubicBezTo>
                    <a:close/>
                    <a:moveTo>
                      <a:pt x="94" y="31"/>
                    </a:moveTo>
                    <a:cubicBezTo>
                      <a:pt x="89" y="28"/>
                      <a:pt x="85" y="26"/>
                      <a:pt x="80" y="24"/>
                    </a:cubicBezTo>
                    <a:cubicBezTo>
                      <a:pt x="87" y="24"/>
                      <a:pt x="95" y="26"/>
                      <a:pt x="102" y="30"/>
                    </a:cubicBezTo>
                    <a:cubicBezTo>
                      <a:pt x="99" y="30"/>
                      <a:pt x="97" y="30"/>
                      <a:pt x="94" y="31"/>
                    </a:cubicBezTo>
                    <a:close/>
                    <a:moveTo>
                      <a:pt x="45" y="42"/>
                    </a:moveTo>
                    <a:cubicBezTo>
                      <a:pt x="49" y="46"/>
                      <a:pt x="53" y="49"/>
                      <a:pt x="57" y="52"/>
                    </a:cubicBezTo>
                    <a:cubicBezTo>
                      <a:pt x="53" y="57"/>
                      <a:pt x="49" y="62"/>
                      <a:pt x="47" y="68"/>
                    </a:cubicBezTo>
                    <a:cubicBezTo>
                      <a:pt x="44" y="65"/>
                      <a:pt x="41" y="61"/>
                      <a:pt x="38" y="58"/>
                    </a:cubicBezTo>
                    <a:cubicBezTo>
                      <a:pt x="39" y="53"/>
                      <a:pt x="42" y="47"/>
                      <a:pt x="45" y="42"/>
                    </a:cubicBezTo>
                    <a:close/>
                    <a:moveTo>
                      <a:pt x="38" y="59"/>
                    </a:moveTo>
                    <a:cubicBezTo>
                      <a:pt x="41" y="63"/>
                      <a:pt x="44" y="66"/>
                      <a:pt x="47" y="70"/>
                    </a:cubicBezTo>
                    <a:cubicBezTo>
                      <a:pt x="45" y="75"/>
                      <a:pt x="45" y="80"/>
                      <a:pt x="46" y="86"/>
                    </a:cubicBezTo>
                    <a:cubicBezTo>
                      <a:pt x="43" y="84"/>
                      <a:pt x="41" y="82"/>
                      <a:pt x="39" y="80"/>
                    </a:cubicBezTo>
                    <a:cubicBezTo>
                      <a:pt x="37" y="73"/>
                      <a:pt x="37" y="66"/>
                      <a:pt x="38" y="59"/>
                    </a:cubicBezTo>
                    <a:close/>
                    <a:moveTo>
                      <a:pt x="46" y="89"/>
                    </a:moveTo>
                    <a:cubicBezTo>
                      <a:pt x="47" y="92"/>
                      <a:pt x="48" y="94"/>
                      <a:pt x="49" y="97"/>
                    </a:cubicBezTo>
                    <a:cubicBezTo>
                      <a:pt x="44" y="92"/>
                      <a:pt x="41" y="87"/>
                      <a:pt x="39" y="81"/>
                    </a:cubicBezTo>
                    <a:cubicBezTo>
                      <a:pt x="41" y="84"/>
                      <a:pt x="44" y="87"/>
                      <a:pt x="46" y="89"/>
                    </a:cubicBezTo>
                    <a:close/>
                    <a:moveTo>
                      <a:pt x="52" y="98"/>
                    </a:moveTo>
                    <a:cubicBezTo>
                      <a:pt x="51" y="98"/>
                      <a:pt x="51" y="98"/>
                      <a:pt x="51" y="98"/>
                    </a:cubicBezTo>
                    <a:cubicBezTo>
                      <a:pt x="52" y="96"/>
                      <a:pt x="52" y="95"/>
                      <a:pt x="52" y="94"/>
                    </a:cubicBezTo>
                    <a:cubicBezTo>
                      <a:pt x="54" y="95"/>
                      <a:pt x="56" y="96"/>
                      <a:pt x="58" y="98"/>
                    </a:cubicBezTo>
                    <a:cubicBezTo>
                      <a:pt x="56" y="98"/>
                      <a:pt x="55" y="99"/>
                      <a:pt x="53" y="100"/>
                    </a:cubicBezTo>
                    <a:cubicBezTo>
                      <a:pt x="53" y="99"/>
                      <a:pt x="52" y="99"/>
                      <a:pt x="52" y="98"/>
                    </a:cubicBezTo>
                    <a:cubicBezTo>
                      <a:pt x="52" y="98"/>
                      <a:pt x="52" y="98"/>
                      <a:pt x="52" y="98"/>
                    </a:cubicBezTo>
                    <a:close/>
                    <a:moveTo>
                      <a:pt x="54" y="100"/>
                    </a:moveTo>
                    <a:cubicBezTo>
                      <a:pt x="55" y="99"/>
                      <a:pt x="57" y="99"/>
                      <a:pt x="59" y="98"/>
                    </a:cubicBezTo>
                    <a:cubicBezTo>
                      <a:pt x="60" y="99"/>
                      <a:pt x="62" y="100"/>
                      <a:pt x="64" y="101"/>
                    </a:cubicBezTo>
                    <a:cubicBezTo>
                      <a:pt x="61" y="101"/>
                      <a:pt x="59" y="101"/>
                      <a:pt x="56" y="101"/>
                    </a:cubicBezTo>
                    <a:cubicBezTo>
                      <a:pt x="55" y="101"/>
                      <a:pt x="54" y="100"/>
                      <a:pt x="54" y="100"/>
                    </a:cubicBezTo>
                    <a:close/>
                    <a:moveTo>
                      <a:pt x="60" y="97"/>
                    </a:moveTo>
                    <a:cubicBezTo>
                      <a:pt x="65" y="95"/>
                      <a:pt x="69" y="93"/>
                      <a:pt x="73" y="90"/>
                    </a:cubicBezTo>
                    <a:cubicBezTo>
                      <a:pt x="76" y="92"/>
                      <a:pt x="80" y="94"/>
                      <a:pt x="83" y="96"/>
                    </a:cubicBezTo>
                    <a:cubicBezTo>
                      <a:pt x="78" y="98"/>
                      <a:pt x="73" y="100"/>
                      <a:pt x="67" y="101"/>
                    </a:cubicBezTo>
                    <a:cubicBezTo>
                      <a:pt x="64" y="100"/>
                      <a:pt x="62" y="98"/>
                      <a:pt x="60" y="97"/>
                    </a:cubicBezTo>
                    <a:close/>
                    <a:moveTo>
                      <a:pt x="98" y="84"/>
                    </a:moveTo>
                    <a:cubicBezTo>
                      <a:pt x="94" y="89"/>
                      <a:pt x="90" y="92"/>
                      <a:pt x="85" y="95"/>
                    </a:cubicBezTo>
                    <a:cubicBezTo>
                      <a:pt x="81" y="93"/>
                      <a:pt x="78" y="91"/>
                      <a:pt x="74" y="89"/>
                    </a:cubicBezTo>
                    <a:cubicBezTo>
                      <a:pt x="79" y="85"/>
                      <a:pt x="84" y="81"/>
                      <a:pt x="88" y="76"/>
                    </a:cubicBezTo>
                    <a:cubicBezTo>
                      <a:pt x="89" y="77"/>
                      <a:pt x="90" y="77"/>
                      <a:pt x="91" y="78"/>
                    </a:cubicBezTo>
                    <a:cubicBezTo>
                      <a:pt x="92" y="79"/>
                      <a:pt x="95" y="81"/>
                      <a:pt x="98" y="84"/>
                    </a:cubicBezTo>
                    <a:cubicBezTo>
                      <a:pt x="98" y="84"/>
                      <a:pt x="98" y="84"/>
                      <a:pt x="98" y="84"/>
                    </a:cubicBezTo>
                    <a:close/>
                    <a:moveTo>
                      <a:pt x="94" y="79"/>
                    </a:moveTo>
                    <a:cubicBezTo>
                      <a:pt x="92" y="78"/>
                      <a:pt x="91" y="76"/>
                      <a:pt x="89" y="75"/>
                    </a:cubicBezTo>
                    <a:cubicBezTo>
                      <a:pt x="94" y="70"/>
                      <a:pt x="98" y="64"/>
                      <a:pt x="101" y="57"/>
                    </a:cubicBezTo>
                    <a:cubicBezTo>
                      <a:pt x="104" y="60"/>
                      <a:pt x="107" y="64"/>
                      <a:pt x="109" y="67"/>
                    </a:cubicBezTo>
                    <a:cubicBezTo>
                      <a:pt x="106" y="73"/>
                      <a:pt x="103" y="79"/>
                      <a:pt x="99" y="83"/>
                    </a:cubicBezTo>
                    <a:cubicBezTo>
                      <a:pt x="97" y="81"/>
                      <a:pt x="95" y="80"/>
                      <a:pt x="94" y="79"/>
                    </a:cubicBezTo>
                    <a:close/>
                    <a:moveTo>
                      <a:pt x="106" y="40"/>
                    </a:moveTo>
                    <a:cubicBezTo>
                      <a:pt x="106" y="38"/>
                      <a:pt x="106" y="35"/>
                      <a:pt x="106" y="33"/>
                    </a:cubicBezTo>
                    <a:cubicBezTo>
                      <a:pt x="110" y="37"/>
                      <a:pt x="112" y="42"/>
                      <a:pt x="113" y="47"/>
                    </a:cubicBezTo>
                    <a:cubicBezTo>
                      <a:pt x="111" y="44"/>
                      <a:pt x="108" y="42"/>
                      <a:pt x="106" y="40"/>
                    </a:cubicBezTo>
                    <a:close/>
                    <a:moveTo>
                      <a:pt x="48" y="102"/>
                    </a:moveTo>
                    <a:cubicBezTo>
                      <a:pt x="48" y="102"/>
                      <a:pt x="48" y="103"/>
                      <a:pt x="48" y="103"/>
                    </a:cubicBezTo>
                    <a:cubicBezTo>
                      <a:pt x="28" y="87"/>
                      <a:pt x="24" y="60"/>
                      <a:pt x="40" y="39"/>
                    </a:cubicBezTo>
                    <a:cubicBezTo>
                      <a:pt x="56" y="17"/>
                      <a:pt x="86" y="13"/>
                      <a:pt x="108" y="27"/>
                    </a:cubicBezTo>
                    <a:cubicBezTo>
                      <a:pt x="107" y="28"/>
                      <a:pt x="107" y="29"/>
                      <a:pt x="106" y="31"/>
                    </a:cubicBezTo>
                    <a:cubicBezTo>
                      <a:pt x="97" y="23"/>
                      <a:pt x="86" y="21"/>
                      <a:pt x="75" y="23"/>
                    </a:cubicBezTo>
                    <a:cubicBezTo>
                      <a:pt x="75" y="23"/>
                      <a:pt x="75" y="23"/>
                      <a:pt x="75" y="23"/>
                    </a:cubicBezTo>
                    <a:cubicBezTo>
                      <a:pt x="75" y="23"/>
                      <a:pt x="75" y="23"/>
                      <a:pt x="74" y="23"/>
                    </a:cubicBezTo>
                    <a:cubicBezTo>
                      <a:pt x="68" y="24"/>
                      <a:pt x="62" y="27"/>
                      <a:pt x="57" y="30"/>
                    </a:cubicBezTo>
                    <a:cubicBezTo>
                      <a:pt x="57" y="30"/>
                      <a:pt x="57" y="30"/>
                      <a:pt x="56" y="30"/>
                    </a:cubicBezTo>
                    <a:cubicBezTo>
                      <a:pt x="56" y="30"/>
                      <a:pt x="56" y="30"/>
                      <a:pt x="56" y="31"/>
                    </a:cubicBezTo>
                    <a:cubicBezTo>
                      <a:pt x="51" y="33"/>
                      <a:pt x="47" y="37"/>
                      <a:pt x="44" y="41"/>
                    </a:cubicBezTo>
                    <a:cubicBezTo>
                      <a:pt x="44" y="41"/>
                      <a:pt x="44" y="41"/>
                      <a:pt x="44" y="41"/>
                    </a:cubicBezTo>
                    <a:cubicBezTo>
                      <a:pt x="44" y="41"/>
                      <a:pt x="44" y="41"/>
                      <a:pt x="44" y="41"/>
                    </a:cubicBezTo>
                    <a:cubicBezTo>
                      <a:pt x="31" y="60"/>
                      <a:pt x="31" y="85"/>
                      <a:pt x="50" y="99"/>
                    </a:cubicBezTo>
                    <a:cubicBezTo>
                      <a:pt x="50" y="99"/>
                      <a:pt x="50" y="100"/>
                      <a:pt x="50" y="100"/>
                    </a:cubicBezTo>
                    <a:cubicBezTo>
                      <a:pt x="49" y="100"/>
                      <a:pt x="48" y="101"/>
                      <a:pt x="48" y="102"/>
                    </a:cubicBezTo>
                    <a:close/>
                    <a:moveTo>
                      <a:pt x="57" y="102"/>
                    </a:moveTo>
                    <a:cubicBezTo>
                      <a:pt x="57" y="102"/>
                      <a:pt x="57" y="102"/>
                      <a:pt x="57" y="102"/>
                    </a:cubicBezTo>
                    <a:cubicBezTo>
                      <a:pt x="60" y="102"/>
                      <a:pt x="62" y="102"/>
                      <a:pt x="65" y="102"/>
                    </a:cubicBezTo>
                    <a:cubicBezTo>
                      <a:pt x="68" y="103"/>
                      <a:pt x="71" y="105"/>
                      <a:pt x="75" y="106"/>
                    </a:cubicBezTo>
                    <a:cubicBezTo>
                      <a:pt x="69" y="106"/>
                      <a:pt x="63" y="105"/>
                      <a:pt x="57" y="102"/>
                    </a:cubicBezTo>
                    <a:close/>
                    <a:moveTo>
                      <a:pt x="110" y="92"/>
                    </a:moveTo>
                    <a:cubicBezTo>
                      <a:pt x="107" y="91"/>
                      <a:pt x="103" y="87"/>
                      <a:pt x="99" y="84"/>
                    </a:cubicBezTo>
                    <a:cubicBezTo>
                      <a:pt x="104" y="79"/>
                      <a:pt x="108" y="74"/>
                      <a:pt x="110" y="69"/>
                    </a:cubicBezTo>
                    <a:cubicBezTo>
                      <a:pt x="113" y="73"/>
                      <a:pt x="115" y="77"/>
                      <a:pt x="117" y="81"/>
                    </a:cubicBezTo>
                    <a:cubicBezTo>
                      <a:pt x="116" y="83"/>
                      <a:pt x="115" y="84"/>
                      <a:pt x="114" y="86"/>
                    </a:cubicBezTo>
                    <a:cubicBezTo>
                      <a:pt x="113" y="88"/>
                      <a:pt x="111" y="90"/>
                      <a:pt x="110" y="92"/>
                    </a:cubicBezTo>
                    <a:close/>
                    <a:moveTo>
                      <a:pt x="117" y="81"/>
                    </a:moveTo>
                    <a:cubicBezTo>
                      <a:pt x="116" y="76"/>
                      <a:pt x="114" y="72"/>
                      <a:pt x="111" y="68"/>
                    </a:cubicBezTo>
                    <a:cubicBezTo>
                      <a:pt x="113" y="63"/>
                      <a:pt x="115" y="57"/>
                      <a:pt x="115" y="52"/>
                    </a:cubicBezTo>
                    <a:cubicBezTo>
                      <a:pt x="117" y="56"/>
                      <a:pt x="119" y="59"/>
                      <a:pt x="121" y="63"/>
                    </a:cubicBezTo>
                    <a:cubicBezTo>
                      <a:pt x="121" y="69"/>
                      <a:pt x="120" y="75"/>
                      <a:pt x="117" y="81"/>
                    </a:cubicBezTo>
                    <a:close/>
                  </a:path>
                </a:pathLst>
              </a:custGeom>
              <a:solidFill>
                <a:srgbClr val="FFFFFF">
                  <a:alpha val="100000"/>
                </a:srgbClr>
              </a:solidFill>
              <a:ln w="9525">
                <a:noFill/>
              </a:ln>
            </p:spPr>
            <p:txBody>
              <a:bodyPr/>
              <a:lstStyle/>
              <a:p>
                <a:endParaRPr lang="zh-CN" altLang="en-US"/>
              </a:p>
            </p:txBody>
          </p:sp>
        </p:grpSp>
        <p:grpSp>
          <p:nvGrpSpPr>
            <p:cNvPr id="5137" name="组合 5"/>
            <p:cNvGrpSpPr/>
            <p:nvPr/>
          </p:nvGrpSpPr>
          <p:grpSpPr>
            <a:xfrm>
              <a:off x="0" y="1397001"/>
              <a:ext cx="5141913" cy="6402387"/>
              <a:chOff x="0" y="0"/>
              <a:chExt cx="5141913" cy="6402387"/>
            </a:xfrm>
          </p:grpSpPr>
          <p:sp>
            <p:nvSpPr>
              <p:cNvPr id="5217" name="Freeform 217"/>
              <p:cNvSpPr/>
              <p:nvPr/>
            </p:nvSpPr>
            <p:spPr>
              <a:xfrm>
                <a:off x="1655762" y="3292474"/>
                <a:ext cx="23813" cy="53975"/>
              </a:xfrm>
              <a:custGeom>
                <a:avLst/>
                <a:gdLst>
                  <a:gd name="txL" fmla="*/ 0 w 3"/>
                  <a:gd name="txT" fmla="*/ 0 h 7"/>
                  <a:gd name="txR" fmla="*/ 3 w 3"/>
                  <a:gd name="txB" fmla="*/ 7 h 7"/>
                </a:gdLst>
                <a:ahLst/>
                <a:cxnLst>
                  <a:cxn ang="0">
                    <a:pos x="0" y="2147483646"/>
                  </a:cxn>
                  <a:cxn ang="0">
                    <a:pos x="0" y="2147483646"/>
                  </a:cxn>
                  <a:cxn ang="0">
                    <a:pos x="2147483646" y="2147483646"/>
                  </a:cxn>
                  <a:cxn ang="0">
                    <a:pos x="2147483646" y="2147483646"/>
                  </a:cxn>
                  <a:cxn ang="0">
                    <a:pos x="2147483646" y="2147483646"/>
                  </a:cxn>
                  <a:cxn ang="0">
                    <a:pos x="2147483646" y="2147483646"/>
                  </a:cxn>
                  <a:cxn ang="0">
                    <a:pos x="0" y="2147483646"/>
                  </a:cxn>
                  <a:cxn ang="0">
                    <a:pos x="0" y="2147483646"/>
                  </a:cxn>
                </a:cxnLst>
                <a:rect l="txL" t="txT" r="txR" b="txB"/>
                <a:pathLst>
                  <a:path w="3" h="7">
                    <a:moveTo>
                      <a:pt x="0" y="1"/>
                    </a:moveTo>
                    <a:cubicBezTo>
                      <a:pt x="0" y="3"/>
                      <a:pt x="0" y="5"/>
                      <a:pt x="0" y="6"/>
                    </a:cubicBezTo>
                    <a:cubicBezTo>
                      <a:pt x="0" y="7"/>
                      <a:pt x="1" y="7"/>
                      <a:pt x="1" y="7"/>
                    </a:cubicBezTo>
                    <a:cubicBezTo>
                      <a:pt x="1" y="6"/>
                      <a:pt x="2" y="6"/>
                      <a:pt x="3" y="6"/>
                    </a:cubicBezTo>
                    <a:cubicBezTo>
                      <a:pt x="3" y="5"/>
                      <a:pt x="3" y="5"/>
                      <a:pt x="3" y="5"/>
                    </a:cubicBezTo>
                    <a:cubicBezTo>
                      <a:pt x="2" y="5"/>
                      <a:pt x="1" y="6"/>
                      <a:pt x="1" y="6"/>
                    </a:cubicBezTo>
                    <a:cubicBezTo>
                      <a:pt x="0" y="4"/>
                      <a:pt x="0" y="2"/>
                      <a:pt x="0" y="1"/>
                    </a:cubicBezTo>
                    <a:cubicBezTo>
                      <a:pt x="0" y="0"/>
                      <a:pt x="0" y="0"/>
                      <a:pt x="0" y="1"/>
                    </a:cubicBezTo>
                    <a:close/>
                  </a:path>
                </a:pathLst>
              </a:custGeom>
              <a:solidFill>
                <a:srgbClr val="FFFFFF">
                  <a:alpha val="100000"/>
                </a:srgbClr>
              </a:solidFill>
              <a:ln w="9525">
                <a:noFill/>
              </a:ln>
            </p:spPr>
            <p:txBody>
              <a:bodyPr/>
              <a:lstStyle/>
              <a:p>
                <a:endParaRPr lang="zh-CN" altLang="en-US"/>
              </a:p>
            </p:txBody>
          </p:sp>
          <p:sp>
            <p:nvSpPr>
              <p:cNvPr id="5218" name="Freeform 218"/>
              <p:cNvSpPr>
                <a:spLocks noEditPoints="1"/>
              </p:cNvSpPr>
              <p:nvPr/>
            </p:nvSpPr>
            <p:spPr>
              <a:xfrm>
                <a:off x="414337" y="1889124"/>
                <a:ext cx="1797050" cy="1851025"/>
              </a:xfrm>
              <a:custGeom>
                <a:avLst/>
                <a:gdLst>
                  <a:gd name="txL" fmla="*/ 0 w 233"/>
                  <a:gd name="txT" fmla="*/ 0 h 240"/>
                  <a:gd name="txR" fmla="*/ 233 w 233"/>
                  <a:gd name="txB" fmla="*/ 240 h 240"/>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233" h="240">
                    <a:moveTo>
                      <a:pt x="232" y="18"/>
                    </a:moveTo>
                    <a:cubicBezTo>
                      <a:pt x="232" y="17"/>
                      <a:pt x="231" y="17"/>
                      <a:pt x="230" y="17"/>
                    </a:cubicBezTo>
                    <a:cubicBezTo>
                      <a:pt x="231" y="17"/>
                      <a:pt x="231" y="16"/>
                      <a:pt x="230" y="16"/>
                    </a:cubicBezTo>
                    <a:cubicBezTo>
                      <a:pt x="220" y="10"/>
                      <a:pt x="208" y="6"/>
                      <a:pt x="196" y="4"/>
                    </a:cubicBezTo>
                    <a:cubicBezTo>
                      <a:pt x="184" y="1"/>
                      <a:pt x="171" y="0"/>
                      <a:pt x="159" y="1"/>
                    </a:cubicBezTo>
                    <a:cubicBezTo>
                      <a:pt x="146" y="1"/>
                      <a:pt x="133" y="3"/>
                      <a:pt x="120" y="6"/>
                    </a:cubicBezTo>
                    <a:cubicBezTo>
                      <a:pt x="114" y="8"/>
                      <a:pt x="108" y="10"/>
                      <a:pt x="103" y="12"/>
                    </a:cubicBezTo>
                    <a:cubicBezTo>
                      <a:pt x="100" y="14"/>
                      <a:pt x="97" y="15"/>
                      <a:pt x="94" y="16"/>
                    </a:cubicBezTo>
                    <a:cubicBezTo>
                      <a:pt x="92" y="17"/>
                      <a:pt x="90" y="19"/>
                      <a:pt x="88" y="20"/>
                    </a:cubicBezTo>
                    <a:cubicBezTo>
                      <a:pt x="87" y="18"/>
                      <a:pt x="86" y="17"/>
                      <a:pt x="85" y="16"/>
                    </a:cubicBezTo>
                    <a:cubicBezTo>
                      <a:pt x="84" y="16"/>
                      <a:pt x="84" y="16"/>
                      <a:pt x="84" y="16"/>
                    </a:cubicBezTo>
                    <a:cubicBezTo>
                      <a:pt x="82" y="17"/>
                      <a:pt x="81" y="18"/>
                      <a:pt x="80" y="19"/>
                    </a:cubicBezTo>
                    <a:cubicBezTo>
                      <a:pt x="79" y="19"/>
                      <a:pt x="79" y="19"/>
                      <a:pt x="79" y="19"/>
                    </a:cubicBezTo>
                    <a:cubicBezTo>
                      <a:pt x="80" y="20"/>
                      <a:pt x="81" y="21"/>
                      <a:pt x="81" y="23"/>
                    </a:cubicBezTo>
                    <a:cubicBezTo>
                      <a:pt x="76" y="25"/>
                      <a:pt x="71" y="29"/>
                      <a:pt x="66" y="32"/>
                    </a:cubicBezTo>
                    <a:cubicBezTo>
                      <a:pt x="61" y="36"/>
                      <a:pt x="55" y="40"/>
                      <a:pt x="50" y="45"/>
                    </a:cubicBezTo>
                    <a:cubicBezTo>
                      <a:pt x="40" y="54"/>
                      <a:pt x="31" y="64"/>
                      <a:pt x="24" y="76"/>
                    </a:cubicBezTo>
                    <a:cubicBezTo>
                      <a:pt x="10" y="98"/>
                      <a:pt x="0" y="126"/>
                      <a:pt x="0" y="153"/>
                    </a:cubicBezTo>
                    <a:cubicBezTo>
                      <a:pt x="0" y="153"/>
                      <a:pt x="0" y="153"/>
                      <a:pt x="0" y="153"/>
                    </a:cubicBezTo>
                    <a:cubicBezTo>
                      <a:pt x="0" y="155"/>
                      <a:pt x="1" y="157"/>
                      <a:pt x="1" y="160"/>
                    </a:cubicBezTo>
                    <a:cubicBezTo>
                      <a:pt x="1" y="160"/>
                      <a:pt x="1" y="160"/>
                      <a:pt x="1" y="160"/>
                    </a:cubicBezTo>
                    <a:cubicBezTo>
                      <a:pt x="4" y="160"/>
                      <a:pt x="3" y="157"/>
                      <a:pt x="2" y="154"/>
                    </a:cubicBezTo>
                    <a:cubicBezTo>
                      <a:pt x="2" y="154"/>
                      <a:pt x="3" y="155"/>
                      <a:pt x="3" y="154"/>
                    </a:cubicBezTo>
                    <a:cubicBezTo>
                      <a:pt x="9" y="147"/>
                      <a:pt x="17" y="141"/>
                      <a:pt x="25" y="138"/>
                    </a:cubicBezTo>
                    <a:cubicBezTo>
                      <a:pt x="30" y="136"/>
                      <a:pt x="34" y="135"/>
                      <a:pt x="39" y="135"/>
                    </a:cubicBezTo>
                    <a:cubicBezTo>
                      <a:pt x="40" y="135"/>
                      <a:pt x="41" y="135"/>
                      <a:pt x="42" y="134"/>
                    </a:cubicBezTo>
                    <a:cubicBezTo>
                      <a:pt x="43" y="136"/>
                      <a:pt x="43" y="138"/>
                      <a:pt x="45" y="138"/>
                    </a:cubicBezTo>
                    <a:cubicBezTo>
                      <a:pt x="47" y="138"/>
                      <a:pt x="45" y="134"/>
                      <a:pt x="44" y="134"/>
                    </a:cubicBezTo>
                    <a:cubicBezTo>
                      <a:pt x="45" y="133"/>
                      <a:pt x="45" y="132"/>
                      <a:pt x="46" y="131"/>
                    </a:cubicBezTo>
                    <a:cubicBezTo>
                      <a:pt x="52" y="125"/>
                      <a:pt x="59" y="121"/>
                      <a:pt x="67" y="119"/>
                    </a:cubicBezTo>
                    <a:cubicBezTo>
                      <a:pt x="71" y="118"/>
                      <a:pt x="75" y="117"/>
                      <a:pt x="79" y="117"/>
                    </a:cubicBezTo>
                    <a:cubicBezTo>
                      <a:pt x="83" y="117"/>
                      <a:pt x="90" y="118"/>
                      <a:pt x="93" y="120"/>
                    </a:cubicBezTo>
                    <a:cubicBezTo>
                      <a:pt x="93" y="120"/>
                      <a:pt x="93" y="120"/>
                      <a:pt x="93" y="121"/>
                    </a:cubicBezTo>
                    <a:cubicBezTo>
                      <a:pt x="93" y="121"/>
                      <a:pt x="93" y="122"/>
                      <a:pt x="94" y="122"/>
                    </a:cubicBezTo>
                    <a:cubicBezTo>
                      <a:pt x="94" y="123"/>
                      <a:pt x="95" y="123"/>
                      <a:pt x="95" y="124"/>
                    </a:cubicBezTo>
                    <a:cubicBezTo>
                      <a:pt x="96" y="124"/>
                      <a:pt x="97" y="124"/>
                      <a:pt x="97" y="124"/>
                    </a:cubicBezTo>
                    <a:cubicBezTo>
                      <a:pt x="98" y="123"/>
                      <a:pt x="97" y="121"/>
                      <a:pt x="96" y="121"/>
                    </a:cubicBezTo>
                    <a:cubicBezTo>
                      <a:pt x="96" y="120"/>
                      <a:pt x="96" y="120"/>
                      <a:pt x="95" y="119"/>
                    </a:cubicBezTo>
                    <a:cubicBezTo>
                      <a:pt x="98" y="110"/>
                      <a:pt x="105" y="102"/>
                      <a:pt x="114" y="98"/>
                    </a:cubicBezTo>
                    <a:cubicBezTo>
                      <a:pt x="116" y="105"/>
                      <a:pt x="121" y="112"/>
                      <a:pt x="125" y="119"/>
                    </a:cubicBezTo>
                    <a:cubicBezTo>
                      <a:pt x="125" y="119"/>
                      <a:pt x="125" y="119"/>
                      <a:pt x="125" y="119"/>
                    </a:cubicBezTo>
                    <a:cubicBezTo>
                      <a:pt x="125" y="120"/>
                      <a:pt x="124" y="120"/>
                      <a:pt x="123" y="119"/>
                    </a:cubicBezTo>
                    <a:cubicBezTo>
                      <a:pt x="123" y="119"/>
                      <a:pt x="123" y="118"/>
                      <a:pt x="123" y="118"/>
                    </a:cubicBezTo>
                    <a:cubicBezTo>
                      <a:pt x="123" y="117"/>
                      <a:pt x="123" y="116"/>
                      <a:pt x="123" y="116"/>
                    </a:cubicBezTo>
                    <a:cubicBezTo>
                      <a:pt x="123" y="116"/>
                      <a:pt x="123" y="116"/>
                      <a:pt x="123" y="116"/>
                    </a:cubicBezTo>
                    <a:cubicBezTo>
                      <a:pt x="123" y="116"/>
                      <a:pt x="123" y="117"/>
                      <a:pt x="123" y="117"/>
                    </a:cubicBezTo>
                    <a:cubicBezTo>
                      <a:pt x="123" y="118"/>
                      <a:pt x="123" y="118"/>
                      <a:pt x="123" y="118"/>
                    </a:cubicBezTo>
                    <a:cubicBezTo>
                      <a:pt x="123" y="119"/>
                      <a:pt x="123" y="120"/>
                      <a:pt x="123" y="120"/>
                    </a:cubicBezTo>
                    <a:cubicBezTo>
                      <a:pt x="124" y="120"/>
                      <a:pt x="125" y="120"/>
                      <a:pt x="125" y="119"/>
                    </a:cubicBezTo>
                    <a:cubicBezTo>
                      <a:pt x="126" y="121"/>
                      <a:pt x="126" y="122"/>
                      <a:pt x="127" y="123"/>
                    </a:cubicBezTo>
                    <a:cubicBezTo>
                      <a:pt x="132" y="131"/>
                      <a:pt x="136" y="139"/>
                      <a:pt x="140" y="147"/>
                    </a:cubicBezTo>
                    <a:cubicBezTo>
                      <a:pt x="145" y="155"/>
                      <a:pt x="149" y="162"/>
                      <a:pt x="154" y="170"/>
                    </a:cubicBezTo>
                    <a:cubicBezTo>
                      <a:pt x="158" y="177"/>
                      <a:pt x="163" y="184"/>
                      <a:pt x="166" y="191"/>
                    </a:cubicBezTo>
                    <a:cubicBezTo>
                      <a:pt x="166" y="190"/>
                      <a:pt x="165" y="190"/>
                      <a:pt x="164" y="191"/>
                    </a:cubicBezTo>
                    <a:cubicBezTo>
                      <a:pt x="164" y="192"/>
                      <a:pt x="164" y="192"/>
                      <a:pt x="164" y="193"/>
                    </a:cubicBezTo>
                    <a:cubicBezTo>
                      <a:pt x="165" y="193"/>
                      <a:pt x="165" y="193"/>
                      <a:pt x="165" y="193"/>
                    </a:cubicBezTo>
                    <a:cubicBezTo>
                      <a:pt x="165" y="193"/>
                      <a:pt x="166" y="192"/>
                      <a:pt x="167" y="192"/>
                    </a:cubicBezTo>
                    <a:cubicBezTo>
                      <a:pt x="167" y="192"/>
                      <a:pt x="167" y="191"/>
                      <a:pt x="167" y="192"/>
                    </a:cubicBezTo>
                    <a:cubicBezTo>
                      <a:pt x="166" y="192"/>
                      <a:pt x="165" y="192"/>
                      <a:pt x="165" y="193"/>
                    </a:cubicBezTo>
                    <a:cubicBezTo>
                      <a:pt x="164" y="192"/>
                      <a:pt x="164" y="192"/>
                      <a:pt x="165" y="191"/>
                    </a:cubicBezTo>
                    <a:cubicBezTo>
                      <a:pt x="165" y="191"/>
                      <a:pt x="166" y="191"/>
                      <a:pt x="166" y="191"/>
                    </a:cubicBezTo>
                    <a:cubicBezTo>
                      <a:pt x="166" y="191"/>
                      <a:pt x="167" y="191"/>
                      <a:pt x="167" y="191"/>
                    </a:cubicBezTo>
                    <a:cubicBezTo>
                      <a:pt x="167" y="192"/>
                      <a:pt x="168" y="193"/>
                      <a:pt x="168" y="194"/>
                    </a:cubicBezTo>
                    <a:cubicBezTo>
                      <a:pt x="168" y="194"/>
                      <a:pt x="167" y="195"/>
                      <a:pt x="167" y="195"/>
                    </a:cubicBezTo>
                    <a:cubicBezTo>
                      <a:pt x="166" y="196"/>
                      <a:pt x="166" y="196"/>
                      <a:pt x="166" y="196"/>
                    </a:cubicBezTo>
                    <a:cubicBezTo>
                      <a:pt x="171" y="207"/>
                      <a:pt x="178" y="219"/>
                      <a:pt x="187" y="228"/>
                    </a:cubicBezTo>
                    <a:cubicBezTo>
                      <a:pt x="193" y="234"/>
                      <a:pt x="203" y="240"/>
                      <a:pt x="212" y="235"/>
                    </a:cubicBezTo>
                    <a:cubicBezTo>
                      <a:pt x="219" y="231"/>
                      <a:pt x="224" y="220"/>
                      <a:pt x="221" y="212"/>
                    </a:cubicBezTo>
                    <a:cubicBezTo>
                      <a:pt x="220" y="210"/>
                      <a:pt x="218" y="208"/>
                      <a:pt x="215" y="208"/>
                    </a:cubicBezTo>
                    <a:cubicBezTo>
                      <a:pt x="212" y="208"/>
                      <a:pt x="210" y="211"/>
                      <a:pt x="209" y="213"/>
                    </a:cubicBezTo>
                    <a:cubicBezTo>
                      <a:pt x="209" y="214"/>
                      <a:pt x="209" y="214"/>
                      <a:pt x="209" y="214"/>
                    </a:cubicBezTo>
                    <a:cubicBezTo>
                      <a:pt x="208" y="218"/>
                      <a:pt x="207" y="224"/>
                      <a:pt x="201" y="221"/>
                    </a:cubicBezTo>
                    <a:cubicBezTo>
                      <a:pt x="198" y="220"/>
                      <a:pt x="196" y="217"/>
                      <a:pt x="194" y="215"/>
                    </a:cubicBezTo>
                    <a:cubicBezTo>
                      <a:pt x="189" y="210"/>
                      <a:pt x="184" y="205"/>
                      <a:pt x="180" y="199"/>
                    </a:cubicBezTo>
                    <a:cubicBezTo>
                      <a:pt x="179" y="196"/>
                      <a:pt x="177" y="191"/>
                      <a:pt x="173" y="191"/>
                    </a:cubicBezTo>
                    <a:cubicBezTo>
                      <a:pt x="173" y="191"/>
                      <a:pt x="173" y="191"/>
                      <a:pt x="173" y="191"/>
                    </a:cubicBezTo>
                    <a:cubicBezTo>
                      <a:pt x="169" y="183"/>
                      <a:pt x="164" y="175"/>
                      <a:pt x="160" y="168"/>
                    </a:cubicBezTo>
                    <a:cubicBezTo>
                      <a:pt x="155" y="160"/>
                      <a:pt x="150" y="152"/>
                      <a:pt x="146" y="144"/>
                    </a:cubicBezTo>
                    <a:cubicBezTo>
                      <a:pt x="136" y="128"/>
                      <a:pt x="127" y="112"/>
                      <a:pt x="117" y="96"/>
                    </a:cubicBezTo>
                    <a:cubicBezTo>
                      <a:pt x="125" y="93"/>
                      <a:pt x="134" y="92"/>
                      <a:pt x="143" y="95"/>
                    </a:cubicBezTo>
                    <a:cubicBezTo>
                      <a:pt x="143" y="95"/>
                      <a:pt x="143" y="95"/>
                      <a:pt x="143" y="95"/>
                    </a:cubicBezTo>
                    <a:cubicBezTo>
                      <a:pt x="143" y="97"/>
                      <a:pt x="145" y="98"/>
                      <a:pt x="146" y="99"/>
                    </a:cubicBezTo>
                    <a:cubicBezTo>
                      <a:pt x="147" y="99"/>
                      <a:pt x="147" y="99"/>
                      <a:pt x="147" y="98"/>
                    </a:cubicBezTo>
                    <a:cubicBezTo>
                      <a:pt x="147" y="96"/>
                      <a:pt x="146" y="95"/>
                      <a:pt x="144" y="94"/>
                    </a:cubicBezTo>
                    <a:cubicBezTo>
                      <a:pt x="148" y="73"/>
                      <a:pt x="166" y="56"/>
                      <a:pt x="188" y="53"/>
                    </a:cubicBezTo>
                    <a:cubicBezTo>
                      <a:pt x="188" y="53"/>
                      <a:pt x="188" y="53"/>
                      <a:pt x="188" y="53"/>
                    </a:cubicBezTo>
                    <a:cubicBezTo>
                      <a:pt x="188" y="54"/>
                      <a:pt x="189" y="54"/>
                      <a:pt x="190" y="55"/>
                    </a:cubicBezTo>
                    <a:cubicBezTo>
                      <a:pt x="191" y="56"/>
                      <a:pt x="192" y="56"/>
                      <a:pt x="193" y="56"/>
                    </a:cubicBezTo>
                    <a:cubicBezTo>
                      <a:pt x="194" y="55"/>
                      <a:pt x="193" y="54"/>
                      <a:pt x="192" y="54"/>
                    </a:cubicBezTo>
                    <a:cubicBezTo>
                      <a:pt x="191" y="53"/>
                      <a:pt x="190" y="52"/>
                      <a:pt x="189" y="51"/>
                    </a:cubicBezTo>
                    <a:cubicBezTo>
                      <a:pt x="189" y="51"/>
                      <a:pt x="189" y="51"/>
                      <a:pt x="189" y="51"/>
                    </a:cubicBezTo>
                    <a:cubicBezTo>
                      <a:pt x="192" y="43"/>
                      <a:pt x="197" y="35"/>
                      <a:pt x="204" y="30"/>
                    </a:cubicBezTo>
                    <a:cubicBezTo>
                      <a:pt x="211" y="24"/>
                      <a:pt x="219" y="21"/>
                      <a:pt x="228" y="18"/>
                    </a:cubicBezTo>
                    <a:cubicBezTo>
                      <a:pt x="228" y="18"/>
                      <a:pt x="228" y="18"/>
                      <a:pt x="228" y="18"/>
                    </a:cubicBezTo>
                    <a:cubicBezTo>
                      <a:pt x="228" y="18"/>
                      <a:pt x="229" y="19"/>
                      <a:pt x="229" y="19"/>
                    </a:cubicBezTo>
                    <a:cubicBezTo>
                      <a:pt x="230" y="20"/>
                      <a:pt x="231" y="20"/>
                      <a:pt x="232" y="20"/>
                    </a:cubicBezTo>
                    <a:cubicBezTo>
                      <a:pt x="233" y="20"/>
                      <a:pt x="233" y="18"/>
                      <a:pt x="232" y="18"/>
                    </a:cubicBezTo>
                    <a:close/>
                    <a:moveTo>
                      <a:pt x="80" y="19"/>
                    </a:moveTo>
                    <a:cubicBezTo>
                      <a:pt x="82" y="19"/>
                      <a:pt x="83" y="18"/>
                      <a:pt x="84" y="17"/>
                    </a:cubicBezTo>
                    <a:cubicBezTo>
                      <a:pt x="85" y="18"/>
                      <a:pt x="86" y="19"/>
                      <a:pt x="87" y="20"/>
                    </a:cubicBezTo>
                    <a:cubicBezTo>
                      <a:pt x="86" y="21"/>
                      <a:pt x="86" y="21"/>
                      <a:pt x="85" y="21"/>
                    </a:cubicBezTo>
                    <a:cubicBezTo>
                      <a:pt x="85" y="21"/>
                      <a:pt x="84" y="21"/>
                      <a:pt x="84" y="21"/>
                    </a:cubicBezTo>
                    <a:cubicBezTo>
                      <a:pt x="84" y="22"/>
                      <a:pt x="83" y="22"/>
                      <a:pt x="82" y="22"/>
                    </a:cubicBezTo>
                    <a:cubicBezTo>
                      <a:pt x="82" y="21"/>
                      <a:pt x="81" y="20"/>
                      <a:pt x="80" y="19"/>
                    </a:cubicBezTo>
                    <a:close/>
                    <a:moveTo>
                      <a:pt x="87" y="21"/>
                    </a:moveTo>
                    <a:cubicBezTo>
                      <a:pt x="87" y="21"/>
                      <a:pt x="87" y="21"/>
                      <a:pt x="87" y="21"/>
                    </a:cubicBezTo>
                    <a:cubicBezTo>
                      <a:pt x="87" y="21"/>
                      <a:pt x="87" y="21"/>
                      <a:pt x="87" y="21"/>
                    </a:cubicBezTo>
                    <a:cubicBezTo>
                      <a:pt x="87" y="21"/>
                      <a:pt x="87" y="21"/>
                      <a:pt x="87" y="21"/>
                    </a:cubicBezTo>
                    <a:close/>
                    <a:moveTo>
                      <a:pt x="2" y="156"/>
                    </a:moveTo>
                    <a:cubicBezTo>
                      <a:pt x="2" y="156"/>
                      <a:pt x="3" y="157"/>
                      <a:pt x="3" y="157"/>
                    </a:cubicBezTo>
                    <a:cubicBezTo>
                      <a:pt x="3" y="158"/>
                      <a:pt x="3" y="158"/>
                      <a:pt x="3" y="158"/>
                    </a:cubicBezTo>
                    <a:cubicBezTo>
                      <a:pt x="2" y="159"/>
                      <a:pt x="2" y="159"/>
                      <a:pt x="2" y="159"/>
                    </a:cubicBezTo>
                    <a:cubicBezTo>
                      <a:pt x="1" y="158"/>
                      <a:pt x="1" y="157"/>
                      <a:pt x="1" y="156"/>
                    </a:cubicBezTo>
                    <a:cubicBezTo>
                      <a:pt x="1" y="155"/>
                      <a:pt x="1" y="154"/>
                      <a:pt x="1" y="153"/>
                    </a:cubicBezTo>
                    <a:cubicBezTo>
                      <a:pt x="1" y="153"/>
                      <a:pt x="1" y="153"/>
                      <a:pt x="1" y="153"/>
                    </a:cubicBezTo>
                    <a:cubicBezTo>
                      <a:pt x="1" y="154"/>
                      <a:pt x="2" y="155"/>
                      <a:pt x="2" y="156"/>
                    </a:cubicBezTo>
                    <a:close/>
                    <a:moveTo>
                      <a:pt x="45" y="136"/>
                    </a:moveTo>
                    <a:cubicBezTo>
                      <a:pt x="45" y="136"/>
                      <a:pt x="45" y="136"/>
                      <a:pt x="45" y="136"/>
                    </a:cubicBezTo>
                    <a:cubicBezTo>
                      <a:pt x="45" y="137"/>
                      <a:pt x="45" y="137"/>
                      <a:pt x="45" y="137"/>
                    </a:cubicBezTo>
                    <a:cubicBezTo>
                      <a:pt x="44" y="137"/>
                      <a:pt x="44" y="137"/>
                      <a:pt x="44" y="137"/>
                    </a:cubicBezTo>
                    <a:cubicBezTo>
                      <a:pt x="43" y="136"/>
                      <a:pt x="43" y="135"/>
                      <a:pt x="43" y="134"/>
                    </a:cubicBezTo>
                    <a:cubicBezTo>
                      <a:pt x="43" y="134"/>
                      <a:pt x="43" y="134"/>
                      <a:pt x="44" y="134"/>
                    </a:cubicBezTo>
                    <a:cubicBezTo>
                      <a:pt x="44" y="134"/>
                      <a:pt x="44" y="135"/>
                      <a:pt x="45" y="136"/>
                    </a:cubicBezTo>
                    <a:close/>
                    <a:moveTo>
                      <a:pt x="36" y="134"/>
                    </a:moveTo>
                    <a:cubicBezTo>
                      <a:pt x="32" y="134"/>
                      <a:pt x="27" y="136"/>
                      <a:pt x="23" y="137"/>
                    </a:cubicBezTo>
                    <a:cubicBezTo>
                      <a:pt x="15" y="141"/>
                      <a:pt x="8" y="146"/>
                      <a:pt x="2" y="153"/>
                    </a:cubicBezTo>
                    <a:cubicBezTo>
                      <a:pt x="2" y="153"/>
                      <a:pt x="2" y="154"/>
                      <a:pt x="2" y="154"/>
                    </a:cubicBezTo>
                    <a:cubicBezTo>
                      <a:pt x="1" y="153"/>
                      <a:pt x="1" y="153"/>
                      <a:pt x="1" y="152"/>
                    </a:cubicBezTo>
                    <a:cubicBezTo>
                      <a:pt x="1" y="152"/>
                      <a:pt x="1" y="152"/>
                      <a:pt x="1" y="152"/>
                    </a:cubicBezTo>
                    <a:cubicBezTo>
                      <a:pt x="3" y="125"/>
                      <a:pt x="10" y="100"/>
                      <a:pt x="25" y="77"/>
                    </a:cubicBezTo>
                    <a:cubicBezTo>
                      <a:pt x="32" y="65"/>
                      <a:pt x="42" y="54"/>
                      <a:pt x="52" y="45"/>
                    </a:cubicBezTo>
                    <a:cubicBezTo>
                      <a:pt x="57" y="40"/>
                      <a:pt x="62" y="36"/>
                      <a:pt x="67" y="33"/>
                    </a:cubicBezTo>
                    <a:cubicBezTo>
                      <a:pt x="72" y="30"/>
                      <a:pt x="77" y="27"/>
                      <a:pt x="81" y="25"/>
                    </a:cubicBezTo>
                    <a:cubicBezTo>
                      <a:pt x="74" y="32"/>
                      <a:pt x="69" y="41"/>
                      <a:pt x="64" y="49"/>
                    </a:cubicBezTo>
                    <a:cubicBezTo>
                      <a:pt x="59" y="58"/>
                      <a:pt x="55" y="68"/>
                      <a:pt x="51" y="78"/>
                    </a:cubicBezTo>
                    <a:cubicBezTo>
                      <a:pt x="47" y="89"/>
                      <a:pt x="45" y="99"/>
                      <a:pt x="43" y="110"/>
                    </a:cubicBezTo>
                    <a:cubicBezTo>
                      <a:pt x="42" y="116"/>
                      <a:pt x="42" y="122"/>
                      <a:pt x="42" y="127"/>
                    </a:cubicBezTo>
                    <a:cubicBezTo>
                      <a:pt x="42" y="129"/>
                      <a:pt x="42" y="131"/>
                      <a:pt x="43" y="132"/>
                    </a:cubicBezTo>
                    <a:cubicBezTo>
                      <a:pt x="41" y="133"/>
                      <a:pt x="39" y="133"/>
                      <a:pt x="36" y="134"/>
                    </a:cubicBezTo>
                    <a:close/>
                    <a:moveTo>
                      <a:pt x="96" y="122"/>
                    </a:moveTo>
                    <a:cubicBezTo>
                      <a:pt x="96" y="122"/>
                      <a:pt x="97" y="123"/>
                      <a:pt x="97" y="123"/>
                    </a:cubicBezTo>
                    <a:cubicBezTo>
                      <a:pt x="96" y="123"/>
                      <a:pt x="96" y="123"/>
                      <a:pt x="96" y="123"/>
                    </a:cubicBezTo>
                    <a:cubicBezTo>
                      <a:pt x="95" y="123"/>
                      <a:pt x="95" y="123"/>
                      <a:pt x="95" y="122"/>
                    </a:cubicBezTo>
                    <a:cubicBezTo>
                      <a:pt x="94" y="122"/>
                      <a:pt x="94" y="121"/>
                      <a:pt x="93" y="120"/>
                    </a:cubicBezTo>
                    <a:cubicBezTo>
                      <a:pt x="94" y="120"/>
                      <a:pt x="94" y="120"/>
                      <a:pt x="94" y="119"/>
                    </a:cubicBezTo>
                    <a:cubicBezTo>
                      <a:pt x="94" y="119"/>
                      <a:pt x="94" y="119"/>
                      <a:pt x="95" y="120"/>
                    </a:cubicBezTo>
                    <a:cubicBezTo>
                      <a:pt x="95" y="120"/>
                      <a:pt x="95" y="120"/>
                      <a:pt x="95" y="120"/>
                    </a:cubicBezTo>
                    <a:cubicBezTo>
                      <a:pt x="95" y="120"/>
                      <a:pt x="95" y="120"/>
                      <a:pt x="95" y="120"/>
                    </a:cubicBezTo>
                    <a:cubicBezTo>
                      <a:pt x="96" y="120"/>
                      <a:pt x="96" y="121"/>
                      <a:pt x="96" y="122"/>
                    </a:cubicBezTo>
                    <a:close/>
                    <a:moveTo>
                      <a:pt x="176" y="196"/>
                    </a:moveTo>
                    <a:cubicBezTo>
                      <a:pt x="178" y="198"/>
                      <a:pt x="180" y="201"/>
                      <a:pt x="182" y="204"/>
                    </a:cubicBezTo>
                    <a:cubicBezTo>
                      <a:pt x="185" y="209"/>
                      <a:pt x="189" y="214"/>
                      <a:pt x="194" y="218"/>
                    </a:cubicBezTo>
                    <a:cubicBezTo>
                      <a:pt x="197" y="220"/>
                      <a:pt x="201" y="225"/>
                      <a:pt x="205" y="224"/>
                    </a:cubicBezTo>
                    <a:cubicBezTo>
                      <a:pt x="209" y="223"/>
                      <a:pt x="210" y="218"/>
                      <a:pt x="210" y="214"/>
                    </a:cubicBezTo>
                    <a:cubicBezTo>
                      <a:pt x="210" y="214"/>
                      <a:pt x="210" y="214"/>
                      <a:pt x="210" y="214"/>
                    </a:cubicBezTo>
                    <a:cubicBezTo>
                      <a:pt x="210" y="214"/>
                      <a:pt x="211" y="214"/>
                      <a:pt x="210" y="214"/>
                    </a:cubicBezTo>
                    <a:cubicBezTo>
                      <a:pt x="210" y="211"/>
                      <a:pt x="212" y="209"/>
                      <a:pt x="215" y="209"/>
                    </a:cubicBezTo>
                    <a:cubicBezTo>
                      <a:pt x="218" y="209"/>
                      <a:pt x="219" y="212"/>
                      <a:pt x="220" y="215"/>
                    </a:cubicBezTo>
                    <a:cubicBezTo>
                      <a:pt x="221" y="218"/>
                      <a:pt x="220" y="222"/>
                      <a:pt x="218" y="225"/>
                    </a:cubicBezTo>
                    <a:cubicBezTo>
                      <a:pt x="215" y="233"/>
                      <a:pt x="207" y="237"/>
                      <a:pt x="198" y="234"/>
                    </a:cubicBezTo>
                    <a:cubicBezTo>
                      <a:pt x="191" y="232"/>
                      <a:pt x="186" y="226"/>
                      <a:pt x="182" y="220"/>
                    </a:cubicBezTo>
                    <a:cubicBezTo>
                      <a:pt x="178" y="214"/>
                      <a:pt x="174" y="208"/>
                      <a:pt x="171" y="202"/>
                    </a:cubicBezTo>
                    <a:cubicBezTo>
                      <a:pt x="171" y="202"/>
                      <a:pt x="171" y="201"/>
                      <a:pt x="170" y="201"/>
                    </a:cubicBezTo>
                    <a:cubicBezTo>
                      <a:pt x="171" y="200"/>
                      <a:pt x="173" y="199"/>
                      <a:pt x="173" y="198"/>
                    </a:cubicBezTo>
                    <a:cubicBezTo>
                      <a:pt x="174" y="198"/>
                      <a:pt x="175" y="198"/>
                      <a:pt x="177" y="197"/>
                    </a:cubicBezTo>
                    <a:cubicBezTo>
                      <a:pt x="177" y="197"/>
                      <a:pt x="177" y="197"/>
                      <a:pt x="176" y="197"/>
                    </a:cubicBezTo>
                    <a:cubicBezTo>
                      <a:pt x="175" y="197"/>
                      <a:pt x="174" y="197"/>
                      <a:pt x="173" y="198"/>
                    </a:cubicBezTo>
                    <a:cubicBezTo>
                      <a:pt x="172" y="198"/>
                      <a:pt x="172" y="199"/>
                      <a:pt x="171" y="199"/>
                    </a:cubicBezTo>
                    <a:cubicBezTo>
                      <a:pt x="171" y="199"/>
                      <a:pt x="171" y="200"/>
                      <a:pt x="170" y="200"/>
                    </a:cubicBezTo>
                    <a:cubicBezTo>
                      <a:pt x="169" y="199"/>
                      <a:pt x="168" y="197"/>
                      <a:pt x="169" y="195"/>
                    </a:cubicBezTo>
                    <a:cubicBezTo>
                      <a:pt x="169" y="195"/>
                      <a:pt x="169" y="195"/>
                      <a:pt x="169" y="195"/>
                    </a:cubicBezTo>
                    <a:cubicBezTo>
                      <a:pt x="169" y="195"/>
                      <a:pt x="170" y="195"/>
                      <a:pt x="170" y="195"/>
                    </a:cubicBezTo>
                    <a:cubicBezTo>
                      <a:pt x="171" y="193"/>
                      <a:pt x="175" y="194"/>
                      <a:pt x="176" y="196"/>
                    </a:cubicBezTo>
                    <a:close/>
                    <a:moveTo>
                      <a:pt x="144" y="144"/>
                    </a:moveTo>
                    <a:cubicBezTo>
                      <a:pt x="149" y="151"/>
                      <a:pt x="153" y="159"/>
                      <a:pt x="158" y="167"/>
                    </a:cubicBezTo>
                    <a:cubicBezTo>
                      <a:pt x="163" y="175"/>
                      <a:pt x="167" y="183"/>
                      <a:pt x="172" y="191"/>
                    </a:cubicBezTo>
                    <a:cubicBezTo>
                      <a:pt x="171" y="191"/>
                      <a:pt x="170" y="192"/>
                      <a:pt x="169" y="193"/>
                    </a:cubicBezTo>
                    <a:cubicBezTo>
                      <a:pt x="164" y="186"/>
                      <a:pt x="160" y="178"/>
                      <a:pt x="156" y="171"/>
                    </a:cubicBezTo>
                    <a:cubicBezTo>
                      <a:pt x="151" y="163"/>
                      <a:pt x="146" y="154"/>
                      <a:pt x="141" y="145"/>
                    </a:cubicBezTo>
                    <a:cubicBezTo>
                      <a:pt x="137" y="137"/>
                      <a:pt x="132" y="130"/>
                      <a:pt x="128" y="122"/>
                    </a:cubicBezTo>
                    <a:cubicBezTo>
                      <a:pt x="127" y="121"/>
                      <a:pt x="127" y="120"/>
                      <a:pt x="127" y="120"/>
                    </a:cubicBezTo>
                    <a:cubicBezTo>
                      <a:pt x="127" y="119"/>
                      <a:pt x="128" y="119"/>
                      <a:pt x="128" y="119"/>
                    </a:cubicBezTo>
                    <a:cubicBezTo>
                      <a:pt x="128" y="119"/>
                      <a:pt x="129" y="119"/>
                      <a:pt x="129" y="118"/>
                    </a:cubicBezTo>
                    <a:cubicBezTo>
                      <a:pt x="129" y="118"/>
                      <a:pt x="129" y="118"/>
                      <a:pt x="129" y="118"/>
                    </a:cubicBezTo>
                    <a:cubicBezTo>
                      <a:pt x="129" y="118"/>
                      <a:pt x="128" y="118"/>
                      <a:pt x="128" y="119"/>
                    </a:cubicBezTo>
                    <a:cubicBezTo>
                      <a:pt x="127" y="119"/>
                      <a:pt x="127" y="119"/>
                      <a:pt x="127" y="119"/>
                    </a:cubicBezTo>
                    <a:cubicBezTo>
                      <a:pt x="127" y="119"/>
                      <a:pt x="127" y="119"/>
                      <a:pt x="127" y="119"/>
                    </a:cubicBezTo>
                    <a:cubicBezTo>
                      <a:pt x="123" y="112"/>
                      <a:pt x="119" y="104"/>
                      <a:pt x="114" y="97"/>
                    </a:cubicBezTo>
                    <a:cubicBezTo>
                      <a:pt x="115" y="97"/>
                      <a:pt x="116" y="97"/>
                      <a:pt x="117" y="96"/>
                    </a:cubicBezTo>
                    <a:cubicBezTo>
                      <a:pt x="126" y="112"/>
                      <a:pt x="135" y="128"/>
                      <a:pt x="144" y="144"/>
                    </a:cubicBezTo>
                    <a:close/>
                    <a:moveTo>
                      <a:pt x="146" y="98"/>
                    </a:moveTo>
                    <a:cubicBezTo>
                      <a:pt x="145" y="97"/>
                      <a:pt x="144" y="96"/>
                      <a:pt x="143" y="95"/>
                    </a:cubicBezTo>
                    <a:cubicBezTo>
                      <a:pt x="144" y="95"/>
                      <a:pt x="144" y="95"/>
                      <a:pt x="144" y="95"/>
                    </a:cubicBezTo>
                    <a:cubicBezTo>
                      <a:pt x="145" y="95"/>
                      <a:pt x="147" y="96"/>
                      <a:pt x="146" y="98"/>
                    </a:cubicBezTo>
                    <a:close/>
                    <a:moveTo>
                      <a:pt x="142" y="93"/>
                    </a:moveTo>
                    <a:cubicBezTo>
                      <a:pt x="123" y="87"/>
                      <a:pt x="99" y="99"/>
                      <a:pt x="95" y="119"/>
                    </a:cubicBezTo>
                    <a:cubicBezTo>
                      <a:pt x="94" y="119"/>
                      <a:pt x="94" y="119"/>
                      <a:pt x="94" y="118"/>
                    </a:cubicBezTo>
                    <a:cubicBezTo>
                      <a:pt x="93" y="118"/>
                      <a:pt x="93" y="119"/>
                      <a:pt x="93" y="119"/>
                    </a:cubicBezTo>
                    <a:cubicBezTo>
                      <a:pt x="93" y="119"/>
                      <a:pt x="93" y="119"/>
                      <a:pt x="93" y="119"/>
                    </a:cubicBezTo>
                    <a:cubicBezTo>
                      <a:pt x="93" y="119"/>
                      <a:pt x="93" y="119"/>
                      <a:pt x="93" y="119"/>
                    </a:cubicBezTo>
                    <a:cubicBezTo>
                      <a:pt x="91" y="119"/>
                      <a:pt x="88" y="117"/>
                      <a:pt x="86" y="117"/>
                    </a:cubicBezTo>
                    <a:cubicBezTo>
                      <a:pt x="84" y="117"/>
                      <a:pt x="83" y="116"/>
                      <a:pt x="81" y="116"/>
                    </a:cubicBezTo>
                    <a:cubicBezTo>
                      <a:pt x="77" y="116"/>
                      <a:pt x="74" y="116"/>
                      <a:pt x="70" y="117"/>
                    </a:cubicBezTo>
                    <a:cubicBezTo>
                      <a:pt x="62" y="118"/>
                      <a:pt x="55" y="122"/>
                      <a:pt x="49" y="127"/>
                    </a:cubicBezTo>
                    <a:cubicBezTo>
                      <a:pt x="48" y="128"/>
                      <a:pt x="47" y="129"/>
                      <a:pt x="46" y="130"/>
                    </a:cubicBezTo>
                    <a:cubicBezTo>
                      <a:pt x="45" y="131"/>
                      <a:pt x="44" y="131"/>
                      <a:pt x="43" y="132"/>
                    </a:cubicBezTo>
                    <a:cubicBezTo>
                      <a:pt x="41" y="128"/>
                      <a:pt x="43" y="119"/>
                      <a:pt x="43" y="116"/>
                    </a:cubicBezTo>
                    <a:cubicBezTo>
                      <a:pt x="44" y="111"/>
                      <a:pt x="45" y="107"/>
                      <a:pt x="46" y="102"/>
                    </a:cubicBezTo>
                    <a:cubicBezTo>
                      <a:pt x="48" y="92"/>
                      <a:pt x="50" y="83"/>
                      <a:pt x="54" y="74"/>
                    </a:cubicBezTo>
                    <a:cubicBezTo>
                      <a:pt x="57" y="65"/>
                      <a:pt x="62" y="56"/>
                      <a:pt x="67" y="47"/>
                    </a:cubicBezTo>
                    <a:cubicBezTo>
                      <a:pt x="72" y="39"/>
                      <a:pt x="77" y="32"/>
                      <a:pt x="83" y="25"/>
                    </a:cubicBezTo>
                    <a:cubicBezTo>
                      <a:pt x="83" y="25"/>
                      <a:pt x="83" y="25"/>
                      <a:pt x="83" y="24"/>
                    </a:cubicBezTo>
                    <a:cubicBezTo>
                      <a:pt x="83" y="24"/>
                      <a:pt x="83" y="24"/>
                      <a:pt x="83" y="24"/>
                    </a:cubicBezTo>
                    <a:cubicBezTo>
                      <a:pt x="83" y="24"/>
                      <a:pt x="83" y="24"/>
                      <a:pt x="84" y="24"/>
                    </a:cubicBezTo>
                    <a:cubicBezTo>
                      <a:pt x="84" y="23"/>
                      <a:pt x="84" y="23"/>
                      <a:pt x="84" y="23"/>
                    </a:cubicBezTo>
                    <a:cubicBezTo>
                      <a:pt x="84" y="23"/>
                      <a:pt x="84" y="23"/>
                      <a:pt x="85" y="22"/>
                    </a:cubicBezTo>
                    <a:cubicBezTo>
                      <a:pt x="85" y="22"/>
                      <a:pt x="85" y="23"/>
                      <a:pt x="85" y="23"/>
                    </a:cubicBezTo>
                    <a:cubicBezTo>
                      <a:pt x="81" y="28"/>
                      <a:pt x="81" y="35"/>
                      <a:pt x="81" y="42"/>
                    </a:cubicBezTo>
                    <a:cubicBezTo>
                      <a:pt x="81" y="51"/>
                      <a:pt x="82" y="60"/>
                      <a:pt x="83" y="69"/>
                    </a:cubicBezTo>
                    <a:cubicBezTo>
                      <a:pt x="84" y="86"/>
                      <a:pt x="87" y="103"/>
                      <a:pt x="94" y="119"/>
                    </a:cubicBezTo>
                    <a:cubicBezTo>
                      <a:pt x="95" y="119"/>
                      <a:pt x="95" y="119"/>
                      <a:pt x="95" y="118"/>
                    </a:cubicBezTo>
                    <a:cubicBezTo>
                      <a:pt x="88" y="103"/>
                      <a:pt x="85" y="86"/>
                      <a:pt x="84" y="69"/>
                    </a:cubicBezTo>
                    <a:cubicBezTo>
                      <a:pt x="83" y="61"/>
                      <a:pt x="83" y="53"/>
                      <a:pt x="83" y="45"/>
                    </a:cubicBezTo>
                    <a:cubicBezTo>
                      <a:pt x="82" y="38"/>
                      <a:pt x="82" y="30"/>
                      <a:pt x="85" y="24"/>
                    </a:cubicBezTo>
                    <a:cubicBezTo>
                      <a:pt x="85" y="24"/>
                      <a:pt x="85" y="24"/>
                      <a:pt x="85" y="24"/>
                    </a:cubicBezTo>
                    <a:cubicBezTo>
                      <a:pt x="111" y="41"/>
                      <a:pt x="125" y="68"/>
                      <a:pt x="143" y="91"/>
                    </a:cubicBezTo>
                    <a:cubicBezTo>
                      <a:pt x="143" y="92"/>
                      <a:pt x="143" y="92"/>
                      <a:pt x="142" y="93"/>
                    </a:cubicBezTo>
                    <a:close/>
                    <a:moveTo>
                      <a:pt x="181" y="52"/>
                    </a:moveTo>
                    <a:cubicBezTo>
                      <a:pt x="162" y="57"/>
                      <a:pt x="148" y="72"/>
                      <a:pt x="143" y="90"/>
                    </a:cubicBezTo>
                    <a:cubicBezTo>
                      <a:pt x="135" y="77"/>
                      <a:pt x="125" y="64"/>
                      <a:pt x="115" y="51"/>
                    </a:cubicBezTo>
                    <a:cubicBezTo>
                      <a:pt x="107" y="41"/>
                      <a:pt x="98" y="30"/>
                      <a:pt x="86" y="23"/>
                    </a:cubicBezTo>
                    <a:cubicBezTo>
                      <a:pt x="87" y="23"/>
                      <a:pt x="88" y="22"/>
                      <a:pt x="89" y="22"/>
                    </a:cubicBezTo>
                    <a:cubicBezTo>
                      <a:pt x="89" y="22"/>
                      <a:pt x="89" y="22"/>
                      <a:pt x="89" y="21"/>
                    </a:cubicBezTo>
                    <a:cubicBezTo>
                      <a:pt x="106" y="16"/>
                      <a:pt x="126" y="22"/>
                      <a:pt x="141" y="27"/>
                    </a:cubicBezTo>
                    <a:cubicBezTo>
                      <a:pt x="158" y="32"/>
                      <a:pt x="173" y="40"/>
                      <a:pt x="187" y="50"/>
                    </a:cubicBezTo>
                    <a:cubicBezTo>
                      <a:pt x="185" y="52"/>
                      <a:pt x="183" y="52"/>
                      <a:pt x="181" y="52"/>
                    </a:cubicBezTo>
                    <a:close/>
                    <a:moveTo>
                      <a:pt x="192" y="54"/>
                    </a:moveTo>
                    <a:cubicBezTo>
                      <a:pt x="193" y="56"/>
                      <a:pt x="191" y="55"/>
                      <a:pt x="191" y="55"/>
                    </a:cubicBezTo>
                    <a:cubicBezTo>
                      <a:pt x="190" y="55"/>
                      <a:pt x="190" y="55"/>
                      <a:pt x="190" y="54"/>
                    </a:cubicBezTo>
                    <a:cubicBezTo>
                      <a:pt x="189" y="54"/>
                      <a:pt x="189" y="53"/>
                      <a:pt x="188" y="52"/>
                    </a:cubicBezTo>
                    <a:cubicBezTo>
                      <a:pt x="189" y="52"/>
                      <a:pt x="189" y="52"/>
                      <a:pt x="189" y="52"/>
                    </a:cubicBezTo>
                    <a:cubicBezTo>
                      <a:pt x="189" y="52"/>
                      <a:pt x="189" y="52"/>
                      <a:pt x="189" y="52"/>
                    </a:cubicBezTo>
                    <a:cubicBezTo>
                      <a:pt x="189" y="52"/>
                      <a:pt x="189" y="52"/>
                      <a:pt x="189" y="52"/>
                    </a:cubicBezTo>
                    <a:cubicBezTo>
                      <a:pt x="189" y="52"/>
                      <a:pt x="189" y="52"/>
                      <a:pt x="190" y="52"/>
                    </a:cubicBezTo>
                    <a:cubicBezTo>
                      <a:pt x="190" y="53"/>
                      <a:pt x="192" y="53"/>
                      <a:pt x="192" y="54"/>
                    </a:cubicBezTo>
                    <a:close/>
                    <a:moveTo>
                      <a:pt x="227" y="16"/>
                    </a:moveTo>
                    <a:cubicBezTo>
                      <a:pt x="217" y="17"/>
                      <a:pt x="207" y="23"/>
                      <a:pt x="200" y="30"/>
                    </a:cubicBezTo>
                    <a:cubicBezTo>
                      <a:pt x="196" y="34"/>
                      <a:pt x="193" y="38"/>
                      <a:pt x="191" y="42"/>
                    </a:cubicBezTo>
                    <a:cubicBezTo>
                      <a:pt x="189" y="44"/>
                      <a:pt x="189" y="47"/>
                      <a:pt x="188" y="49"/>
                    </a:cubicBezTo>
                    <a:cubicBezTo>
                      <a:pt x="188" y="49"/>
                      <a:pt x="188" y="49"/>
                      <a:pt x="187" y="49"/>
                    </a:cubicBezTo>
                    <a:cubicBezTo>
                      <a:pt x="173" y="38"/>
                      <a:pt x="156" y="30"/>
                      <a:pt x="138" y="25"/>
                    </a:cubicBezTo>
                    <a:cubicBezTo>
                      <a:pt x="129" y="22"/>
                      <a:pt x="120" y="20"/>
                      <a:pt x="111" y="19"/>
                    </a:cubicBezTo>
                    <a:cubicBezTo>
                      <a:pt x="104" y="18"/>
                      <a:pt x="96" y="18"/>
                      <a:pt x="89" y="21"/>
                    </a:cubicBezTo>
                    <a:cubicBezTo>
                      <a:pt x="89" y="20"/>
                      <a:pt x="89" y="20"/>
                      <a:pt x="89" y="20"/>
                    </a:cubicBezTo>
                    <a:cubicBezTo>
                      <a:pt x="91" y="19"/>
                      <a:pt x="93" y="18"/>
                      <a:pt x="95" y="17"/>
                    </a:cubicBezTo>
                    <a:cubicBezTo>
                      <a:pt x="98" y="16"/>
                      <a:pt x="100" y="15"/>
                      <a:pt x="103" y="14"/>
                    </a:cubicBezTo>
                    <a:cubicBezTo>
                      <a:pt x="109" y="11"/>
                      <a:pt x="114" y="9"/>
                      <a:pt x="120" y="8"/>
                    </a:cubicBezTo>
                    <a:cubicBezTo>
                      <a:pt x="132" y="5"/>
                      <a:pt x="145" y="3"/>
                      <a:pt x="157" y="2"/>
                    </a:cubicBezTo>
                    <a:cubicBezTo>
                      <a:pt x="170" y="2"/>
                      <a:pt x="183" y="3"/>
                      <a:pt x="195" y="5"/>
                    </a:cubicBezTo>
                    <a:cubicBezTo>
                      <a:pt x="206" y="8"/>
                      <a:pt x="217" y="12"/>
                      <a:pt x="227" y="16"/>
                    </a:cubicBezTo>
                    <a:cubicBezTo>
                      <a:pt x="227" y="16"/>
                      <a:pt x="227" y="16"/>
                      <a:pt x="227" y="16"/>
                    </a:cubicBezTo>
                    <a:close/>
                    <a:moveTo>
                      <a:pt x="231" y="19"/>
                    </a:moveTo>
                    <a:cubicBezTo>
                      <a:pt x="230" y="19"/>
                      <a:pt x="229" y="18"/>
                      <a:pt x="229" y="17"/>
                    </a:cubicBezTo>
                    <a:cubicBezTo>
                      <a:pt x="229" y="17"/>
                      <a:pt x="229" y="18"/>
                      <a:pt x="230" y="18"/>
                    </a:cubicBezTo>
                    <a:cubicBezTo>
                      <a:pt x="230" y="18"/>
                      <a:pt x="230" y="18"/>
                      <a:pt x="231" y="18"/>
                    </a:cubicBezTo>
                    <a:cubicBezTo>
                      <a:pt x="231" y="18"/>
                      <a:pt x="232" y="19"/>
                      <a:pt x="231" y="19"/>
                    </a:cubicBezTo>
                    <a:close/>
                  </a:path>
                </a:pathLst>
              </a:custGeom>
              <a:solidFill>
                <a:srgbClr val="FFFFFF">
                  <a:alpha val="100000"/>
                </a:srgbClr>
              </a:solidFill>
              <a:ln w="9525">
                <a:noFill/>
              </a:ln>
            </p:spPr>
            <p:txBody>
              <a:bodyPr/>
              <a:lstStyle/>
              <a:p>
                <a:endParaRPr lang="zh-CN" altLang="en-US"/>
              </a:p>
            </p:txBody>
          </p:sp>
          <p:sp>
            <p:nvSpPr>
              <p:cNvPr id="5219" name="Freeform 219"/>
              <p:cNvSpPr/>
              <p:nvPr/>
            </p:nvSpPr>
            <p:spPr>
              <a:xfrm>
                <a:off x="431800" y="1612900"/>
                <a:ext cx="39688" cy="22225"/>
              </a:xfrm>
              <a:custGeom>
                <a:avLst/>
                <a:gdLst>
                  <a:gd name="txL" fmla="*/ 0 w 5"/>
                  <a:gd name="txT" fmla="*/ 0 h 3"/>
                  <a:gd name="txR" fmla="*/ 5 w 5"/>
                  <a:gd name="txB" fmla="*/ 3 h 3"/>
                </a:gdLst>
                <a:ahLst/>
                <a:cxnLst>
                  <a:cxn ang="0">
                    <a:pos x="2147483646" y="2147483646"/>
                  </a:cxn>
                  <a:cxn ang="0">
                    <a:pos x="0" y="2147483646"/>
                  </a:cxn>
                  <a:cxn ang="0">
                    <a:pos x="0" y="2147483646"/>
                  </a:cxn>
                  <a:cxn ang="0">
                    <a:pos x="0" y="0"/>
                  </a:cxn>
                  <a:cxn ang="0">
                    <a:pos x="0" y="0"/>
                  </a:cxn>
                  <a:cxn ang="0">
                    <a:pos x="0" y="2147483646"/>
                  </a:cxn>
                  <a:cxn ang="0">
                    <a:pos x="2147483646" y="2147483646"/>
                  </a:cxn>
                  <a:cxn ang="0">
                    <a:pos x="2147483646" y="2147483646"/>
                  </a:cxn>
                </a:cxnLst>
                <a:rect l="txL" t="txT" r="txR" b="txB"/>
                <a:pathLst>
                  <a:path w="5" h="3">
                    <a:moveTo>
                      <a:pt x="4" y="1"/>
                    </a:moveTo>
                    <a:cubicBezTo>
                      <a:pt x="3" y="2"/>
                      <a:pt x="1" y="2"/>
                      <a:pt x="0" y="3"/>
                    </a:cubicBezTo>
                    <a:cubicBezTo>
                      <a:pt x="0" y="3"/>
                      <a:pt x="0" y="2"/>
                      <a:pt x="0" y="2"/>
                    </a:cubicBezTo>
                    <a:cubicBezTo>
                      <a:pt x="0" y="2"/>
                      <a:pt x="0" y="1"/>
                      <a:pt x="0" y="0"/>
                    </a:cubicBezTo>
                    <a:cubicBezTo>
                      <a:pt x="0" y="0"/>
                      <a:pt x="0" y="0"/>
                      <a:pt x="0" y="0"/>
                    </a:cubicBezTo>
                    <a:cubicBezTo>
                      <a:pt x="0" y="1"/>
                      <a:pt x="0" y="2"/>
                      <a:pt x="0" y="2"/>
                    </a:cubicBezTo>
                    <a:cubicBezTo>
                      <a:pt x="1" y="2"/>
                      <a:pt x="3" y="2"/>
                      <a:pt x="4" y="1"/>
                    </a:cubicBezTo>
                    <a:cubicBezTo>
                      <a:pt x="4" y="1"/>
                      <a:pt x="5" y="1"/>
                      <a:pt x="4" y="1"/>
                    </a:cubicBezTo>
                    <a:close/>
                  </a:path>
                </a:pathLst>
              </a:custGeom>
              <a:solidFill>
                <a:srgbClr val="FFFFFF">
                  <a:alpha val="100000"/>
                </a:srgbClr>
              </a:solidFill>
              <a:ln w="9525">
                <a:noFill/>
              </a:ln>
            </p:spPr>
            <p:txBody>
              <a:bodyPr/>
              <a:lstStyle/>
              <a:p>
                <a:endParaRPr lang="zh-CN" altLang="en-US"/>
              </a:p>
            </p:txBody>
          </p:sp>
          <p:sp>
            <p:nvSpPr>
              <p:cNvPr id="5220" name="Freeform 221"/>
              <p:cNvSpPr>
                <a:spLocks noEditPoints="1"/>
              </p:cNvSpPr>
              <p:nvPr/>
            </p:nvSpPr>
            <p:spPr>
              <a:xfrm>
                <a:off x="3344862" y="2328862"/>
                <a:ext cx="601663" cy="1241425"/>
              </a:xfrm>
              <a:custGeom>
                <a:avLst/>
                <a:gdLst>
                  <a:gd name="txL" fmla="*/ 0 w 78"/>
                  <a:gd name="txT" fmla="*/ 0 h 161"/>
                  <a:gd name="txR" fmla="*/ 78 w 78"/>
                  <a:gd name="txB" fmla="*/ 161 h 161"/>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0" y="0"/>
                  </a:cxn>
                  <a:cxn ang="0">
                    <a:pos x="0"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78" h="161">
                    <a:moveTo>
                      <a:pt x="75" y="129"/>
                    </a:moveTo>
                    <a:cubicBezTo>
                      <a:pt x="73" y="124"/>
                      <a:pt x="69" y="121"/>
                      <a:pt x="64" y="118"/>
                    </a:cubicBezTo>
                    <a:cubicBezTo>
                      <a:pt x="61" y="117"/>
                      <a:pt x="58" y="115"/>
                      <a:pt x="55" y="115"/>
                    </a:cubicBezTo>
                    <a:cubicBezTo>
                      <a:pt x="53" y="115"/>
                      <a:pt x="51" y="115"/>
                      <a:pt x="50" y="114"/>
                    </a:cubicBezTo>
                    <a:cubicBezTo>
                      <a:pt x="46" y="113"/>
                      <a:pt x="45" y="110"/>
                      <a:pt x="43" y="107"/>
                    </a:cubicBezTo>
                    <a:cubicBezTo>
                      <a:pt x="44" y="97"/>
                      <a:pt x="42" y="90"/>
                      <a:pt x="41" y="87"/>
                    </a:cubicBezTo>
                    <a:cubicBezTo>
                      <a:pt x="33" y="65"/>
                      <a:pt x="25" y="44"/>
                      <a:pt x="14" y="23"/>
                    </a:cubicBezTo>
                    <a:cubicBezTo>
                      <a:pt x="11" y="15"/>
                      <a:pt x="7" y="7"/>
                      <a:pt x="1" y="0"/>
                    </a:cubicBezTo>
                    <a:cubicBezTo>
                      <a:pt x="1" y="0"/>
                      <a:pt x="1" y="0"/>
                      <a:pt x="1" y="0"/>
                    </a:cubicBezTo>
                    <a:cubicBezTo>
                      <a:pt x="12" y="30"/>
                      <a:pt x="21" y="61"/>
                      <a:pt x="32" y="91"/>
                    </a:cubicBezTo>
                    <a:cubicBezTo>
                      <a:pt x="32" y="94"/>
                      <a:pt x="35" y="96"/>
                      <a:pt x="35" y="99"/>
                    </a:cubicBezTo>
                    <a:cubicBezTo>
                      <a:pt x="34" y="100"/>
                      <a:pt x="34" y="101"/>
                      <a:pt x="34" y="101"/>
                    </a:cubicBezTo>
                    <a:cubicBezTo>
                      <a:pt x="34" y="101"/>
                      <a:pt x="33" y="100"/>
                      <a:pt x="33" y="100"/>
                    </a:cubicBezTo>
                    <a:cubicBezTo>
                      <a:pt x="31" y="98"/>
                      <a:pt x="31" y="94"/>
                      <a:pt x="30" y="91"/>
                    </a:cubicBezTo>
                    <a:cubicBezTo>
                      <a:pt x="21" y="61"/>
                      <a:pt x="9" y="31"/>
                      <a:pt x="0" y="0"/>
                    </a:cubicBezTo>
                    <a:cubicBezTo>
                      <a:pt x="0" y="0"/>
                      <a:pt x="0" y="0"/>
                      <a:pt x="0" y="0"/>
                    </a:cubicBezTo>
                    <a:cubicBezTo>
                      <a:pt x="0" y="9"/>
                      <a:pt x="2" y="18"/>
                      <a:pt x="3" y="27"/>
                    </a:cubicBezTo>
                    <a:cubicBezTo>
                      <a:pt x="7" y="50"/>
                      <a:pt x="13" y="71"/>
                      <a:pt x="20" y="94"/>
                    </a:cubicBezTo>
                    <a:cubicBezTo>
                      <a:pt x="21" y="96"/>
                      <a:pt x="24" y="104"/>
                      <a:pt x="31" y="111"/>
                    </a:cubicBezTo>
                    <a:cubicBezTo>
                      <a:pt x="30" y="114"/>
                      <a:pt x="32" y="118"/>
                      <a:pt x="29" y="121"/>
                    </a:cubicBezTo>
                    <a:cubicBezTo>
                      <a:pt x="28" y="122"/>
                      <a:pt x="27" y="123"/>
                      <a:pt x="26" y="124"/>
                    </a:cubicBezTo>
                    <a:cubicBezTo>
                      <a:pt x="23" y="126"/>
                      <a:pt x="21" y="129"/>
                      <a:pt x="20" y="133"/>
                    </a:cubicBezTo>
                    <a:cubicBezTo>
                      <a:pt x="18" y="137"/>
                      <a:pt x="17" y="142"/>
                      <a:pt x="18" y="147"/>
                    </a:cubicBezTo>
                    <a:cubicBezTo>
                      <a:pt x="18" y="152"/>
                      <a:pt x="21" y="157"/>
                      <a:pt x="26" y="159"/>
                    </a:cubicBezTo>
                    <a:cubicBezTo>
                      <a:pt x="31" y="161"/>
                      <a:pt x="37" y="160"/>
                      <a:pt x="42" y="158"/>
                    </a:cubicBezTo>
                    <a:cubicBezTo>
                      <a:pt x="44" y="157"/>
                      <a:pt x="45" y="157"/>
                      <a:pt x="46" y="155"/>
                    </a:cubicBezTo>
                    <a:cubicBezTo>
                      <a:pt x="47" y="154"/>
                      <a:pt x="47" y="153"/>
                      <a:pt x="47" y="152"/>
                    </a:cubicBezTo>
                    <a:cubicBezTo>
                      <a:pt x="47" y="144"/>
                      <a:pt x="44" y="137"/>
                      <a:pt x="42" y="129"/>
                    </a:cubicBezTo>
                    <a:cubicBezTo>
                      <a:pt x="41" y="126"/>
                      <a:pt x="40" y="123"/>
                      <a:pt x="40" y="120"/>
                    </a:cubicBezTo>
                    <a:cubicBezTo>
                      <a:pt x="42" y="122"/>
                      <a:pt x="44" y="125"/>
                      <a:pt x="45" y="128"/>
                    </a:cubicBezTo>
                    <a:cubicBezTo>
                      <a:pt x="48" y="135"/>
                      <a:pt x="50" y="143"/>
                      <a:pt x="54" y="149"/>
                    </a:cubicBezTo>
                    <a:cubicBezTo>
                      <a:pt x="55" y="150"/>
                      <a:pt x="56" y="151"/>
                      <a:pt x="57" y="152"/>
                    </a:cubicBezTo>
                    <a:cubicBezTo>
                      <a:pt x="58" y="152"/>
                      <a:pt x="60" y="152"/>
                      <a:pt x="62" y="152"/>
                    </a:cubicBezTo>
                    <a:cubicBezTo>
                      <a:pt x="68" y="150"/>
                      <a:pt x="73" y="148"/>
                      <a:pt x="76" y="143"/>
                    </a:cubicBezTo>
                    <a:cubicBezTo>
                      <a:pt x="78" y="139"/>
                      <a:pt x="78" y="133"/>
                      <a:pt x="75" y="129"/>
                    </a:cubicBezTo>
                    <a:close/>
                    <a:moveTo>
                      <a:pt x="42" y="141"/>
                    </a:moveTo>
                    <a:cubicBezTo>
                      <a:pt x="42" y="149"/>
                      <a:pt x="38" y="156"/>
                      <a:pt x="33" y="156"/>
                    </a:cubicBezTo>
                    <a:cubicBezTo>
                      <a:pt x="27" y="156"/>
                      <a:pt x="22" y="150"/>
                      <a:pt x="22" y="142"/>
                    </a:cubicBezTo>
                    <a:cubicBezTo>
                      <a:pt x="21" y="134"/>
                      <a:pt x="25" y="128"/>
                      <a:pt x="31" y="127"/>
                    </a:cubicBezTo>
                    <a:cubicBezTo>
                      <a:pt x="36" y="127"/>
                      <a:pt x="41" y="133"/>
                      <a:pt x="42" y="141"/>
                    </a:cubicBezTo>
                    <a:close/>
                    <a:moveTo>
                      <a:pt x="37" y="111"/>
                    </a:moveTo>
                    <a:cubicBezTo>
                      <a:pt x="36" y="112"/>
                      <a:pt x="34" y="111"/>
                      <a:pt x="34" y="110"/>
                    </a:cubicBezTo>
                    <a:cubicBezTo>
                      <a:pt x="33" y="108"/>
                      <a:pt x="34" y="107"/>
                      <a:pt x="36" y="106"/>
                    </a:cubicBezTo>
                    <a:cubicBezTo>
                      <a:pt x="37" y="106"/>
                      <a:pt x="39" y="107"/>
                      <a:pt x="39" y="108"/>
                    </a:cubicBezTo>
                    <a:cubicBezTo>
                      <a:pt x="40" y="109"/>
                      <a:pt x="39" y="111"/>
                      <a:pt x="37" y="111"/>
                    </a:cubicBezTo>
                    <a:close/>
                    <a:moveTo>
                      <a:pt x="69" y="144"/>
                    </a:moveTo>
                    <a:cubicBezTo>
                      <a:pt x="65" y="147"/>
                      <a:pt x="57" y="144"/>
                      <a:pt x="53" y="138"/>
                    </a:cubicBezTo>
                    <a:cubicBezTo>
                      <a:pt x="48" y="131"/>
                      <a:pt x="49" y="123"/>
                      <a:pt x="53" y="120"/>
                    </a:cubicBezTo>
                    <a:cubicBezTo>
                      <a:pt x="58" y="117"/>
                      <a:pt x="65" y="120"/>
                      <a:pt x="70" y="127"/>
                    </a:cubicBezTo>
                    <a:cubicBezTo>
                      <a:pt x="74" y="134"/>
                      <a:pt x="74" y="141"/>
                      <a:pt x="69" y="144"/>
                    </a:cubicBezTo>
                    <a:close/>
                  </a:path>
                </a:pathLst>
              </a:custGeom>
              <a:solidFill>
                <a:srgbClr val="FFFFFF">
                  <a:alpha val="100000"/>
                </a:srgbClr>
              </a:solidFill>
              <a:ln w="9525">
                <a:noFill/>
              </a:ln>
            </p:spPr>
            <p:txBody>
              <a:bodyPr/>
              <a:lstStyle/>
              <a:p>
                <a:endParaRPr lang="zh-CN" altLang="en-US"/>
              </a:p>
            </p:txBody>
          </p:sp>
          <p:sp>
            <p:nvSpPr>
              <p:cNvPr id="5221" name="Freeform 223"/>
              <p:cNvSpPr>
                <a:spLocks noEditPoints="1"/>
              </p:cNvSpPr>
              <p:nvPr/>
            </p:nvSpPr>
            <p:spPr>
              <a:xfrm>
                <a:off x="560387" y="4183060"/>
                <a:ext cx="933450" cy="633413"/>
              </a:xfrm>
              <a:custGeom>
                <a:avLst/>
                <a:gdLst>
                  <a:gd name="txL" fmla="*/ 0 w 121"/>
                  <a:gd name="txT" fmla="*/ 0 h 82"/>
                  <a:gd name="txR" fmla="*/ 121 w 121"/>
                  <a:gd name="txB" fmla="*/ 82 h 82"/>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21" h="82">
                    <a:moveTo>
                      <a:pt x="45" y="64"/>
                    </a:moveTo>
                    <a:cubicBezTo>
                      <a:pt x="64" y="51"/>
                      <a:pt x="84" y="39"/>
                      <a:pt x="103" y="26"/>
                    </a:cubicBezTo>
                    <a:cubicBezTo>
                      <a:pt x="103" y="26"/>
                      <a:pt x="103" y="26"/>
                      <a:pt x="103" y="26"/>
                    </a:cubicBezTo>
                    <a:cubicBezTo>
                      <a:pt x="103" y="26"/>
                      <a:pt x="103" y="26"/>
                      <a:pt x="104" y="26"/>
                    </a:cubicBezTo>
                    <a:cubicBezTo>
                      <a:pt x="106" y="24"/>
                      <a:pt x="109" y="22"/>
                      <a:pt x="112" y="20"/>
                    </a:cubicBezTo>
                    <a:cubicBezTo>
                      <a:pt x="113" y="19"/>
                      <a:pt x="115" y="18"/>
                      <a:pt x="116" y="17"/>
                    </a:cubicBezTo>
                    <a:cubicBezTo>
                      <a:pt x="118" y="15"/>
                      <a:pt x="121" y="14"/>
                      <a:pt x="121" y="12"/>
                    </a:cubicBezTo>
                    <a:cubicBezTo>
                      <a:pt x="121" y="9"/>
                      <a:pt x="118" y="6"/>
                      <a:pt x="117" y="4"/>
                    </a:cubicBezTo>
                    <a:cubicBezTo>
                      <a:pt x="115" y="3"/>
                      <a:pt x="113" y="0"/>
                      <a:pt x="110" y="0"/>
                    </a:cubicBezTo>
                    <a:cubicBezTo>
                      <a:pt x="108" y="0"/>
                      <a:pt x="106" y="1"/>
                      <a:pt x="105" y="3"/>
                    </a:cubicBezTo>
                    <a:cubicBezTo>
                      <a:pt x="104" y="2"/>
                      <a:pt x="104" y="2"/>
                      <a:pt x="103" y="3"/>
                    </a:cubicBezTo>
                    <a:cubicBezTo>
                      <a:pt x="102" y="3"/>
                      <a:pt x="102" y="3"/>
                      <a:pt x="101" y="3"/>
                    </a:cubicBezTo>
                    <a:cubicBezTo>
                      <a:pt x="98" y="5"/>
                      <a:pt x="95" y="7"/>
                      <a:pt x="92" y="9"/>
                    </a:cubicBezTo>
                    <a:cubicBezTo>
                      <a:pt x="92" y="9"/>
                      <a:pt x="92" y="9"/>
                      <a:pt x="92" y="10"/>
                    </a:cubicBezTo>
                    <a:cubicBezTo>
                      <a:pt x="72" y="22"/>
                      <a:pt x="53" y="35"/>
                      <a:pt x="34" y="47"/>
                    </a:cubicBezTo>
                    <a:cubicBezTo>
                      <a:pt x="30" y="50"/>
                      <a:pt x="26" y="52"/>
                      <a:pt x="23" y="56"/>
                    </a:cubicBezTo>
                    <a:cubicBezTo>
                      <a:pt x="16" y="65"/>
                      <a:pt x="9" y="73"/>
                      <a:pt x="1" y="81"/>
                    </a:cubicBezTo>
                    <a:cubicBezTo>
                      <a:pt x="0" y="81"/>
                      <a:pt x="1" y="82"/>
                      <a:pt x="2" y="82"/>
                    </a:cubicBezTo>
                    <a:cubicBezTo>
                      <a:pt x="12" y="79"/>
                      <a:pt x="22" y="76"/>
                      <a:pt x="32" y="72"/>
                    </a:cubicBezTo>
                    <a:cubicBezTo>
                      <a:pt x="37" y="70"/>
                      <a:pt x="41" y="67"/>
                      <a:pt x="45" y="64"/>
                    </a:cubicBezTo>
                    <a:close/>
                    <a:moveTo>
                      <a:pt x="45" y="62"/>
                    </a:moveTo>
                    <a:cubicBezTo>
                      <a:pt x="42" y="65"/>
                      <a:pt x="39" y="67"/>
                      <a:pt x="35" y="69"/>
                    </a:cubicBezTo>
                    <a:cubicBezTo>
                      <a:pt x="36" y="68"/>
                      <a:pt x="36" y="66"/>
                      <a:pt x="37" y="65"/>
                    </a:cubicBezTo>
                    <a:cubicBezTo>
                      <a:pt x="37" y="65"/>
                      <a:pt x="38" y="65"/>
                      <a:pt x="38" y="64"/>
                    </a:cubicBezTo>
                    <a:cubicBezTo>
                      <a:pt x="59" y="50"/>
                      <a:pt x="82" y="37"/>
                      <a:pt x="102" y="21"/>
                    </a:cubicBezTo>
                    <a:cubicBezTo>
                      <a:pt x="102" y="21"/>
                      <a:pt x="102" y="21"/>
                      <a:pt x="102" y="21"/>
                    </a:cubicBezTo>
                    <a:cubicBezTo>
                      <a:pt x="81" y="37"/>
                      <a:pt x="57" y="48"/>
                      <a:pt x="37" y="64"/>
                    </a:cubicBezTo>
                    <a:cubicBezTo>
                      <a:pt x="37" y="64"/>
                      <a:pt x="37" y="64"/>
                      <a:pt x="37" y="64"/>
                    </a:cubicBezTo>
                    <a:cubicBezTo>
                      <a:pt x="35" y="64"/>
                      <a:pt x="33" y="65"/>
                      <a:pt x="32" y="62"/>
                    </a:cubicBezTo>
                    <a:cubicBezTo>
                      <a:pt x="32" y="61"/>
                      <a:pt x="33" y="60"/>
                      <a:pt x="34" y="58"/>
                    </a:cubicBezTo>
                    <a:cubicBezTo>
                      <a:pt x="34" y="58"/>
                      <a:pt x="34" y="58"/>
                      <a:pt x="33" y="58"/>
                    </a:cubicBezTo>
                    <a:cubicBezTo>
                      <a:pt x="55" y="44"/>
                      <a:pt x="77" y="29"/>
                      <a:pt x="98" y="15"/>
                    </a:cubicBezTo>
                    <a:cubicBezTo>
                      <a:pt x="98" y="15"/>
                      <a:pt x="98" y="15"/>
                      <a:pt x="98" y="15"/>
                    </a:cubicBezTo>
                    <a:cubicBezTo>
                      <a:pt x="101" y="17"/>
                      <a:pt x="103" y="21"/>
                      <a:pt x="102" y="25"/>
                    </a:cubicBezTo>
                    <a:cubicBezTo>
                      <a:pt x="102" y="25"/>
                      <a:pt x="102" y="25"/>
                      <a:pt x="102" y="25"/>
                    </a:cubicBezTo>
                    <a:cubicBezTo>
                      <a:pt x="83" y="37"/>
                      <a:pt x="64" y="50"/>
                      <a:pt x="45" y="62"/>
                    </a:cubicBezTo>
                    <a:close/>
                    <a:moveTo>
                      <a:pt x="93" y="10"/>
                    </a:moveTo>
                    <a:cubicBezTo>
                      <a:pt x="93" y="9"/>
                      <a:pt x="93" y="9"/>
                      <a:pt x="93" y="9"/>
                    </a:cubicBezTo>
                    <a:cubicBezTo>
                      <a:pt x="95" y="8"/>
                      <a:pt x="96" y="7"/>
                      <a:pt x="98" y="6"/>
                    </a:cubicBezTo>
                    <a:cubicBezTo>
                      <a:pt x="101" y="6"/>
                      <a:pt x="102" y="9"/>
                      <a:pt x="104" y="10"/>
                    </a:cubicBezTo>
                    <a:cubicBezTo>
                      <a:pt x="105" y="11"/>
                      <a:pt x="106" y="12"/>
                      <a:pt x="107" y="13"/>
                    </a:cubicBezTo>
                    <a:cubicBezTo>
                      <a:pt x="108" y="15"/>
                      <a:pt x="109" y="17"/>
                      <a:pt x="109" y="19"/>
                    </a:cubicBezTo>
                    <a:cubicBezTo>
                      <a:pt x="109" y="20"/>
                      <a:pt x="110" y="20"/>
                      <a:pt x="110" y="20"/>
                    </a:cubicBezTo>
                    <a:cubicBezTo>
                      <a:pt x="111" y="15"/>
                      <a:pt x="108" y="13"/>
                      <a:pt x="105" y="11"/>
                    </a:cubicBezTo>
                    <a:cubicBezTo>
                      <a:pt x="103" y="9"/>
                      <a:pt x="102" y="6"/>
                      <a:pt x="99" y="6"/>
                    </a:cubicBezTo>
                    <a:cubicBezTo>
                      <a:pt x="100" y="5"/>
                      <a:pt x="100" y="5"/>
                      <a:pt x="101" y="4"/>
                    </a:cubicBezTo>
                    <a:cubicBezTo>
                      <a:pt x="102" y="4"/>
                      <a:pt x="103" y="4"/>
                      <a:pt x="103" y="4"/>
                    </a:cubicBezTo>
                    <a:cubicBezTo>
                      <a:pt x="103" y="4"/>
                      <a:pt x="103" y="4"/>
                      <a:pt x="103" y="4"/>
                    </a:cubicBezTo>
                    <a:cubicBezTo>
                      <a:pt x="104" y="5"/>
                      <a:pt x="108" y="7"/>
                      <a:pt x="111" y="10"/>
                    </a:cubicBezTo>
                    <a:cubicBezTo>
                      <a:pt x="113" y="12"/>
                      <a:pt x="115" y="15"/>
                      <a:pt x="113" y="18"/>
                    </a:cubicBezTo>
                    <a:cubicBezTo>
                      <a:pt x="112" y="19"/>
                      <a:pt x="109" y="20"/>
                      <a:pt x="108" y="21"/>
                    </a:cubicBezTo>
                    <a:cubicBezTo>
                      <a:pt x="107" y="22"/>
                      <a:pt x="105" y="23"/>
                      <a:pt x="104" y="24"/>
                    </a:cubicBezTo>
                    <a:cubicBezTo>
                      <a:pt x="104" y="18"/>
                      <a:pt x="98" y="11"/>
                      <a:pt x="92" y="10"/>
                    </a:cubicBezTo>
                    <a:cubicBezTo>
                      <a:pt x="92" y="10"/>
                      <a:pt x="93" y="10"/>
                      <a:pt x="93" y="10"/>
                    </a:cubicBezTo>
                    <a:close/>
                    <a:moveTo>
                      <a:pt x="108" y="2"/>
                    </a:moveTo>
                    <a:cubicBezTo>
                      <a:pt x="111" y="1"/>
                      <a:pt x="113" y="3"/>
                      <a:pt x="115" y="5"/>
                    </a:cubicBezTo>
                    <a:cubicBezTo>
                      <a:pt x="116" y="6"/>
                      <a:pt x="119" y="8"/>
                      <a:pt x="119" y="10"/>
                    </a:cubicBezTo>
                    <a:cubicBezTo>
                      <a:pt x="119" y="12"/>
                      <a:pt x="118" y="13"/>
                      <a:pt x="116" y="14"/>
                    </a:cubicBezTo>
                    <a:cubicBezTo>
                      <a:pt x="116" y="13"/>
                      <a:pt x="115" y="12"/>
                      <a:pt x="114" y="11"/>
                    </a:cubicBezTo>
                    <a:cubicBezTo>
                      <a:pt x="113" y="10"/>
                      <a:pt x="112" y="9"/>
                      <a:pt x="111" y="8"/>
                    </a:cubicBezTo>
                    <a:cubicBezTo>
                      <a:pt x="109" y="6"/>
                      <a:pt x="108" y="4"/>
                      <a:pt x="105" y="3"/>
                    </a:cubicBezTo>
                    <a:cubicBezTo>
                      <a:pt x="105" y="3"/>
                      <a:pt x="105" y="3"/>
                      <a:pt x="105" y="3"/>
                    </a:cubicBezTo>
                    <a:cubicBezTo>
                      <a:pt x="106" y="3"/>
                      <a:pt x="107" y="2"/>
                      <a:pt x="108" y="2"/>
                    </a:cubicBezTo>
                    <a:close/>
                    <a:moveTo>
                      <a:pt x="92" y="10"/>
                    </a:moveTo>
                    <a:cubicBezTo>
                      <a:pt x="92" y="10"/>
                      <a:pt x="92" y="10"/>
                      <a:pt x="92" y="10"/>
                    </a:cubicBezTo>
                    <a:cubicBezTo>
                      <a:pt x="94" y="11"/>
                      <a:pt x="96" y="13"/>
                      <a:pt x="98" y="14"/>
                    </a:cubicBezTo>
                    <a:cubicBezTo>
                      <a:pt x="76" y="28"/>
                      <a:pt x="54" y="42"/>
                      <a:pt x="33" y="58"/>
                    </a:cubicBezTo>
                    <a:cubicBezTo>
                      <a:pt x="33" y="58"/>
                      <a:pt x="33" y="58"/>
                      <a:pt x="33" y="58"/>
                    </a:cubicBezTo>
                    <a:cubicBezTo>
                      <a:pt x="31" y="58"/>
                      <a:pt x="25" y="60"/>
                      <a:pt x="25" y="55"/>
                    </a:cubicBezTo>
                    <a:cubicBezTo>
                      <a:pt x="28" y="53"/>
                      <a:pt x="31" y="51"/>
                      <a:pt x="35" y="49"/>
                    </a:cubicBezTo>
                    <a:cubicBezTo>
                      <a:pt x="54" y="36"/>
                      <a:pt x="73" y="23"/>
                      <a:pt x="92" y="10"/>
                    </a:cubicBezTo>
                    <a:close/>
                    <a:moveTo>
                      <a:pt x="4" y="80"/>
                    </a:moveTo>
                    <a:cubicBezTo>
                      <a:pt x="4" y="80"/>
                      <a:pt x="4" y="80"/>
                      <a:pt x="4" y="80"/>
                    </a:cubicBezTo>
                    <a:cubicBezTo>
                      <a:pt x="4" y="80"/>
                      <a:pt x="4" y="80"/>
                      <a:pt x="4" y="80"/>
                    </a:cubicBezTo>
                    <a:cubicBezTo>
                      <a:pt x="4" y="80"/>
                      <a:pt x="4" y="80"/>
                      <a:pt x="4" y="80"/>
                    </a:cubicBezTo>
                    <a:close/>
                    <a:moveTo>
                      <a:pt x="14" y="77"/>
                    </a:moveTo>
                    <a:cubicBezTo>
                      <a:pt x="14" y="77"/>
                      <a:pt x="14" y="77"/>
                      <a:pt x="14" y="77"/>
                    </a:cubicBezTo>
                    <a:cubicBezTo>
                      <a:pt x="13" y="75"/>
                      <a:pt x="12" y="74"/>
                      <a:pt x="10" y="73"/>
                    </a:cubicBezTo>
                    <a:cubicBezTo>
                      <a:pt x="14" y="69"/>
                      <a:pt x="18" y="64"/>
                      <a:pt x="22" y="59"/>
                    </a:cubicBezTo>
                    <a:cubicBezTo>
                      <a:pt x="23" y="58"/>
                      <a:pt x="24" y="57"/>
                      <a:pt x="25" y="56"/>
                    </a:cubicBezTo>
                    <a:cubicBezTo>
                      <a:pt x="25" y="60"/>
                      <a:pt x="29" y="60"/>
                      <a:pt x="32" y="59"/>
                    </a:cubicBezTo>
                    <a:cubicBezTo>
                      <a:pt x="31" y="61"/>
                      <a:pt x="30" y="63"/>
                      <a:pt x="32" y="65"/>
                    </a:cubicBezTo>
                    <a:cubicBezTo>
                      <a:pt x="33" y="66"/>
                      <a:pt x="34" y="66"/>
                      <a:pt x="35" y="65"/>
                    </a:cubicBezTo>
                    <a:cubicBezTo>
                      <a:pt x="34" y="67"/>
                      <a:pt x="34" y="68"/>
                      <a:pt x="33" y="70"/>
                    </a:cubicBezTo>
                    <a:cubicBezTo>
                      <a:pt x="33" y="70"/>
                      <a:pt x="32" y="71"/>
                      <a:pt x="31" y="71"/>
                    </a:cubicBezTo>
                    <a:cubicBezTo>
                      <a:pt x="26" y="73"/>
                      <a:pt x="20" y="75"/>
                      <a:pt x="14" y="77"/>
                    </a:cubicBezTo>
                    <a:close/>
                  </a:path>
                </a:pathLst>
              </a:custGeom>
              <a:solidFill>
                <a:srgbClr val="FFFFFF">
                  <a:alpha val="100000"/>
                </a:srgbClr>
              </a:solidFill>
              <a:ln w="9525">
                <a:noFill/>
              </a:ln>
            </p:spPr>
            <p:txBody>
              <a:bodyPr/>
              <a:lstStyle/>
              <a:p>
                <a:endParaRPr lang="zh-CN" altLang="en-US"/>
              </a:p>
            </p:txBody>
          </p:sp>
          <p:sp>
            <p:nvSpPr>
              <p:cNvPr id="5222" name="Freeform 254"/>
              <p:cNvSpPr>
                <a:spLocks noEditPoints="1"/>
              </p:cNvSpPr>
              <p:nvPr/>
            </p:nvSpPr>
            <p:spPr>
              <a:xfrm>
                <a:off x="3152775" y="5186362"/>
                <a:ext cx="555625" cy="571500"/>
              </a:xfrm>
              <a:custGeom>
                <a:avLst/>
                <a:gdLst>
                  <a:gd name="txL" fmla="*/ 0 w 72"/>
                  <a:gd name="txT" fmla="*/ 0 h 74"/>
                  <a:gd name="txR" fmla="*/ 72 w 72"/>
                  <a:gd name="txB" fmla="*/ 74 h 74"/>
                </a:gdLst>
                <a:ahLst/>
                <a:cxnLst>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72" h="74">
                    <a:moveTo>
                      <a:pt x="19" y="5"/>
                    </a:moveTo>
                    <a:cubicBezTo>
                      <a:pt x="33" y="0"/>
                      <a:pt x="50" y="5"/>
                      <a:pt x="60" y="15"/>
                    </a:cubicBezTo>
                    <a:cubicBezTo>
                      <a:pt x="70" y="25"/>
                      <a:pt x="72" y="44"/>
                      <a:pt x="65" y="55"/>
                    </a:cubicBezTo>
                    <a:cubicBezTo>
                      <a:pt x="57" y="68"/>
                      <a:pt x="42" y="74"/>
                      <a:pt x="27" y="72"/>
                    </a:cubicBezTo>
                    <a:cubicBezTo>
                      <a:pt x="19" y="71"/>
                      <a:pt x="13" y="68"/>
                      <a:pt x="8" y="62"/>
                    </a:cubicBezTo>
                    <a:cubicBezTo>
                      <a:pt x="2" y="54"/>
                      <a:pt x="0" y="46"/>
                      <a:pt x="0" y="37"/>
                    </a:cubicBezTo>
                    <a:cubicBezTo>
                      <a:pt x="0" y="24"/>
                      <a:pt x="7" y="10"/>
                      <a:pt x="19" y="5"/>
                    </a:cubicBezTo>
                    <a:close/>
                    <a:moveTo>
                      <a:pt x="12" y="63"/>
                    </a:moveTo>
                    <a:cubicBezTo>
                      <a:pt x="18" y="68"/>
                      <a:pt x="26" y="70"/>
                      <a:pt x="34" y="70"/>
                    </a:cubicBezTo>
                    <a:cubicBezTo>
                      <a:pt x="44" y="70"/>
                      <a:pt x="52" y="66"/>
                      <a:pt x="59" y="59"/>
                    </a:cubicBezTo>
                    <a:cubicBezTo>
                      <a:pt x="65" y="53"/>
                      <a:pt x="66" y="45"/>
                      <a:pt x="66" y="37"/>
                    </a:cubicBezTo>
                    <a:cubicBezTo>
                      <a:pt x="66" y="28"/>
                      <a:pt x="63" y="19"/>
                      <a:pt x="55" y="14"/>
                    </a:cubicBezTo>
                    <a:cubicBezTo>
                      <a:pt x="48" y="9"/>
                      <a:pt x="40" y="6"/>
                      <a:pt x="32" y="6"/>
                    </a:cubicBezTo>
                    <a:cubicBezTo>
                      <a:pt x="24" y="6"/>
                      <a:pt x="18" y="7"/>
                      <a:pt x="12" y="13"/>
                    </a:cubicBezTo>
                    <a:cubicBezTo>
                      <a:pt x="5" y="20"/>
                      <a:pt x="2" y="27"/>
                      <a:pt x="2" y="37"/>
                    </a:cubicBezTo>
                    <a:cubicBezTo>
                      <a:pt x="2" y="47"/>
                      <a:pt x="5" y="56"/>
                      <a:pt x="12" y="63"/>
                    </a:cubicBezTo>
                    <a:close/>
                  </a:path>
                </a:pathLst>
              </a:custGeom>
              <a:solidFill>
                <a:srgbClr val="FFFFFF">
                  <a:alpha val="100000"/>
                </a:srgbClr>
              </a:solidFill>
              <a:ln w="9525">
                <a:noFill/>
              </a:ln>
            </p:spPr>
            <p:txBody>
              <a:bodyPr/>
              <a:lstStyle/>
              <a:p>
                <a:endParaRPr lang="zh-CN" altLang="en-US"/>
              </a:p>
            </p:txBody>
          </p:sp>
          <p:sp>
            <p:nvSpPr>
              <p:cNvPr id="5223" name="Freeform 320"/>
              <p:cNvSpPr/>
              <p:nvPr/>
            </p:nvSpPr>
            <p:spPr>
              <a:xfrm>
                <a:off x="3175000" y="315912"/>
                <a:ext cx="1003300" cy="555625"/>
              </a:xfrm>
              <a:custGeom>
                <a:avLst/>
                <a:gdLst>
                  <a:gd name="txL" fmla="*/ 0 w 130"/>
                  <a:gd name="txT" fmla="*/ 0 h 72"/>
                  <a:gd name="txR" fmla="*/ 130 w 130"/>
                  <a:gd name="txB" fmla="*/ 72 h 72"/>
                </a:gdLst>
                <a:ahLst/>
                <a:cxnLst>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30" h="72">
                    <a:moveTo>
                      <a:pt x="129" y="1"/>
                    </a:moveTo>
                    <a:cubicBezTo>
                      <a:pt x="129" y="0"/>
                      <a:pt x="129" y="0"/>
                      <a:pt x="128" y="0"/>
                    </a:cubicBezTo>
                    <a:cubicBezTo>
                      <a:pt x="111" y="2"/>
                      <a:pt x="93" y="4"/>
                      <a:pt x="76" y="6"/>
                    </a:cubicBezTo>
                    <a:cubicBezTo>
                      <a:pt x="93" y="5"/>
                      <a:pt x="110" y="4"/>
                      <a:pt x="127" y="3"/>
                    </a:cubicBezTo>
                    <a:cubicBezTo>
                      <a:pt x="107" y="24"/>
                      <a:pt x="91" y="48"/>
                      <a:pt x="70" y="69"/>
                    </a:cubicBezTo>
                    <a:cubicBezTo>
                      <a:pt x="70" y="69"/>
                      <a:pt x="70" y="69"/>
                      <a:pt x="70" y="69"/>
                    </a:cubicBezTo>
                    <a:cubicBezTo>
                      <a:pt x="49" y="50"/>
                      <a:pt x="26" y="30"/>
                      <a:pt x="2" y="14"/>
                    </a:cubicBezTo>
                    <a:cubicBezTo>
                      <a:pt x="9" y="12"/>
                      <a:pt x="17" y="11"/>
                      <a:pt x="24" y="11"/>
                    </a:cubicBezTo>
                    <a:cubicBezTo>
                      <a:pt x="16" y="11"/>
                      <a:pt x="9" y="11"/>
                      <a:pt x="2" y="11"/>
                    </a:cubicBezTo>
                    <a:cubicBezTo>
                      <a:pt x="0" y="11"/>
                      <a:pt x="0" y="14"/>
                      <a:pt x="1" y="14"/>
                    </a:cubicBezTo>
                    <a:cubicBezTo>
                      <a:pt x="22" y="34"/>
                      <a:pt x="46" y="53"/>
                      <a:pt x="69" y="70"/>
                    </a:cubicBezTo>
                    <a:cubicBezTo>
                      <a:pt x="70" y="71"/>
                      <a:pt x="71" y="72"/>
                      <a:pt x="72" y="71"/>
                    </a:cubicBezTo>
                    <a:cubicBezTo>
                      <a:pt x="89" y="46"/>
                      <a:pt x="112" y="26"/>
                      <a:pt x="130" y="1"/>
                    </a:cubicBezTo>
                    <a:cubicBezTo>
                      <a:pt x="130" y="1"/>
                      <a:pt x="130" y="0"/>
                      <a:pt x="129" y="1"/>
                    </a:cubicBezTo>
                    <a:close/>
                  </a:path>
                </a:pathLst>
              </a:custGeom>
              <a:solidFill>
                <a:srgbClr val="FFFFFF">
                  <a:alpha val="100000"/>
                </a:srgbClr>
              </a:solidFill>
              <a:ln w="9525">
                <a:noFill/>
              </a:ln>
            </p:spPr>
            <p:txBody>
              <a:bodyPr/>
              <a:lstStyle/>
              <a:p>
                <a:endParaRPr lang="zh-CN" altLang="en-US"/>
              </a:p>
            </p:txBody>
          </p:sp>
          <p:sp>
            <p:nvSpPr>
              <p:cNvPr id="5224" name="Freeform 321"/>
              <p:cNvSpPr/>
              <p:nvPr/>
            </p:nvSpPr>
            <p:spPr>
              <a:xfrm>
                <a:off x="3360737" y="361949"/>
                <a:ext cx="400050" cy="38100"/>
              </a:xfrm>
              <a:custGeom>
                <a:avLst/>
                <a:gdLst>
                  <a:gd name="txL" fmla="*/ 0 w 52"/>
                  <a:gd name="txT" fmla="*/ 0 h 5"/>
                  <a:gd name="txR" fmla="*/ 52 w 52"/>
                  <a:gd name="txB" fmla="*/ 5 h 5"/>
                </a:gdLst>
                <a:ahLst/>
                <a:cxnLst>
                  <a:cxn ang="0">
                    <a:pos x="0" y="2147483646"/>
                  </a:cxn>
                  <a:cxn ang="0">
                    <a:pos x="2147483646" y="0"/>
                  </a:cxn>
                  <a:cxn ang="0">
                    <a:pos x="0" y="2147483646"/>
                  </a:cxn>
                </a:cxnLst>
                <a:rect l="txL" t="txT" r="txR" b="txB"/>
                <a:pathLst>
                  <a:path w="52" h="5">
                    <a:moveTo>
                      <a:pt x="0" y="5"/>
                    </a:moveTo>
                    <a:cubicBezTo>
                      <a:pt x="17" y="4"/>
                      <a:pt x="34" y="2"/>
                      <a:pt x="52" y="0"/>
                    </a:cubicBezTo>
                    <a:cubicBezTo>
                      <a:pt x="34" y="1"/>
                      <a:pt x="17" y="2"/>
                      <a:pt x="0" y="5"/>
                    </a:cubicBezTo>
                    <a:close/>
                  </a:path>
                </a:pathLst>
              </a:custGeom>
              <a:solidFill>
                <a:srgbClr val="FFFFFF">
                  <a:alpha val="100000"/>
                </a:srgbClr>
              </a:solidFill>
              <a:ln w="9525">
                <a:noFill/>
              </a:ln>
            </p:spPr>
            <p:txBody>
              <a:bodyPr/>
              <a:lstStyle/>
              <a:p>
                <a:endParaRPr lang="zh-CN" altLang="en-US"/>
              </a:p>
            </p:txBody>
          </p:sp>
          <p:sp>
            <p:nvSpPr>
              <p:cNvPr id="5225" name="Freeform 322"/>
              <p:cNvSpPr>
                <a:spLocks noEditPoints="1"/>
              </p:cNvSpPr>
              <p:nvPr/>
            </p:nvSpPr>
            <p:spPr>
              <a:xfrm>
                <a:off x="3530600" y="500062"/>
                <a:ext cx="307975" cy="161925"/>
              </a:xfrm>
              <a:custGeom>
                <a:avLst/>
                <a:gdLst>
                  <a:gd name="txL" fmla="*/ 0 w 40"/>
                  <a:gd name="txT" fmla="*/ 0 h 21"/>
                  <a:gd name="txR" fmla="*/ 40 w 40"/>
                  <a:gd name="txB" fmla="*/ 21 h 21"/>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40" h="21">
                    <a:moveTo>
                      <a:pt x="2" y="5"/>
                    </a:moveTo>
                    <a:cubicBezTo>
                      <a:pt x="2" y="5"/>
                      <a:pt x="2" y="5"/>
                      <a:pt x="2" y="5"/>
                    </a:cubicBezTo>
                    <a:cubicBezTo>
                      <a:pt x="8" y="11"/>
                      <a:pt x="16" y="17"/>
                      <a:pt x="23" y="21"/>
                    </a:cubicBezTo>
                    <a:cubicBezTo>
                      <a:pt x="23" y="21"/>
                      <a:pt x="23" y="21"/>
                      <a:pt x="23" y="21"/>
                    </a:cubicBezTo>
                    <a:cubicBezTo>
                      <a:pt x="23" y="21"/>
                      <a:pt x="23" y="21"/>
                      <a:pt x="23" y="21"/>
                    </a:cubicBezTo>
                    <a:cubicBezTo>
                      <a:pt x="26" y="18"/>
                      <a:pt x="29" y="14"/>
                      <a:pt x="31" y="11"/>
                    </a:cubicBezTo>
                    <a:cubicBezTo>
                      <a:pt x="34" y="8"/>
                      <a:pt x="37" y="5"/>
                      <a:pt x="39" y="1"/>
                    </a:cubicBezTo>
                    <a:cubicBezTo>
                      <a:pt x="39" y="1"/>
                      <a:pt x="39" y="1"/>
                      <a:pt x="39" y="1"/>
                    </a:cubicBezTo>
                    <a:cubicBezTo>
                      <a:pt x="40" y="1"/>
                      <a:pt x="40" y="1"/>
                      <a:pt x="40" y="1"/>
                    </a:cubicBezTo>
                    <a:cubicBezTo>
                      <a:pt x="40" y="1"/>
                      <a:pt x="40" y="0"/>
                      <a:pt x="40" y="0"/>
                    </a:cubicBezTo>
                    <a:cubicBezTo>
                      <a:pt x="34" y="0"/>
                      <a:pt x="28" y="1"/>
                      <a:pt x="22" y="1"/>
                    </a:cubicBezTo>
                    <a:cubicBezTo>
                      <a:pt x="16" y="2"/>
                      <a:pt x="8" y="3"/>
                      <a:pt x="2" y="2"/>
                    </a:cubicBezTo>
                    <a:cubicBezTo>
                      <a:pt x="0" y="2"/>
                      <a:pt x="0" y="5"/>
                      <a:pt x="2" y="5"/>
                    </a:cubicBezTo>
                    <a:close/>
                    <a:moveTo>
                      <a:pt x="38" y="1"/>
                    </a:moveTo>
                    <a:cubicBezTo>
                      <a:pt x="36" y="4"/>
                      <a:pt x="33" y="7"/>
                      <a:pt x="31" y="10"/>
                    </a:cubicBezTo>
                    <a:cubicBezTo>
                      <a:pt x="28" y="13"/>
                      <a:pt x="25" y="16"/>
                      <a:pt x="22" y="20"/>
                    </a:cubicBezTo>
                    <a:cubicBezTo>
                      <a:pt x="17" y="14"/>
                      <a:pt x="10" y="9"/>
                      <a:pt x="3" y="4"/>
                    </a:cubicBezTo>
                    <a:cubicBezTo>
                      <a:pt x="9" y="3"/>
                      <a:pt x="16" y="3"/>
                      <a:pt x="22" y="3"/>
                    </a:cubicBezTo>
                    <a:cubicBezTo>
                      <a:pt x="28" y="2"/>
                      <a:pt x="33" y="2"/>
                      <a:pt x="38" y="1"/>
                    </a:cubicBezTo>
                    <a:close/>
                  </a:path>
                </a:pathLst>
              </a:custGeom>
              <a:solidFill>
                <a:srgbClr val="FFFFFF">
                  <a:alpha val="100000"/>
                </a:srgbClr>
              </a:solidFill>
              <a:ln w="9525">
                <a:noFill/>
              </a:ln>
            </p:spPr>
            <p:txBody>
              <a:bodyPr/>
              <a:lstStyle/>
              <a:p>
                <a:endParaRPr lang="zh-CN" altLang="en-US"/>
              </a:p>
            </p:txBody>
          </p:sp>
          <p:sp>
            <p:nvSpPr>
              <p:cNvPr id="5226" name="Freeform 336"/>
              <p:cNvSpPr>
                <a:spLocks noEditPoints="1"/>
              </p:cNvSpPr>
              <p:nvPr/>
            </p:nvSpPr>
            <p:spPr>
              <a:xfrm>
                <a:off x="1014412" y="4897436"/>
                <a:ext cx="354013" cy="254000"/>
              </a:xfrm>
              <a:custGeom>
                <a:avLst/>
                <a:gdLst>
                  <a:gd name="txL" fmla="*/ 0 w 46"/>
                  <a:gd name="txT" fmla="*/ 0 h 33"/>
                  <a:gd name="txR" fmla="*/ 46 w 46"/>
                  <a:gd name="txB" fmla="*/ 33 h 33"/>
                </a:gdLst>
                <a:ahLst/>
                <a:cxnLst>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46" h="33">
                    <a:moveTo>
                      <a:pt x="0" y="18"/>
                    </a:moveTo>
                    <a:cubicBezTo>
                      <a:pt x="1" y="20"/>
                      <a:pt x="2" y="22"/>
                      <a:pt x="2" y="24"/>
                    </a:cubicBezTo>
                    <a:cubicBezTo>
                      <a:pt x="3" y="26"/>
                      <a:pt x="4" y="29"/>
                      <a:pt x="5" y="32"/>
                    </a:cubicBezTo>
                    <a:cubicBezTo>
                      <a:pt x="5" y="33"/>
                      <a:pt x="6" y="32"/>
                      <a:pt x="6" y="32"/>
                    </a:cubicBezTo>
                    <a:cubicBezTo>
                      <a:pt x="19" y="27"/>
                      <a:pt x="32" y="21"/>
                      <a:pt x="45" y="16"/>
                    </a:cubicBezTo>
                    <a:cubicBezTo>
                      <a:pt x="45" y="16"/>
                      <a:pt x="45" y="16"/>
                      <a:pt x="45" y="16"/>
                    </a:cubicBezTo>
                    <a:cubicBezTo>
                      <a:pt x="45" y="17"/>
                      <a:pt x="46" y="16"/>
                      <a:pt x="46" y="15"/>
                    </a:cubicBezTo>
                    <a:cubicBezTo>
                      <a:pt x="45" y="11"/>
                      <a:pt x="43" y="5"/>
                      <a:pt x="40" y="1"/>
                    </a:cubicBezTo>
                    <a:cubicBezTo>
                      <a:pt x="41" y="1"/>
                      <a:pt x="41" y="1"/>
                      <a:pt x="41" y="1"/>
                    </a:cubicBezTo>
                    <a:cubicBezTo>
                      <a:pt x="41" y="0"/>
                      <a:pt x="41" y="0"/>
                      <a:pt x="40" y="0"/>
                    </a:cubicBezTo>
                    <a:cubicBezTo>
                      <a:pt x="27" y="3"/>
                      <a:pt x="13" y="11"/>
                      <a:pt x="1" y="17"/>
                    </a:cubicBezTo>
                    <a:cubicBezTo>
                      <a:pt x="0" y="17"/>
                      <a:pt x="0" y="17"/>
                      <a:pt x="0" y="17"/>
                    </a:cubicBezTo>
                    <a:cubicBezTo>
                      <a:pt x="0" y="17"/>
                      <a:pt x="0" y="18"/>
                      <a:pt x="0" y="18"/>
                    </a:cubicBezTo>
                    <a:close/>
                    <a:moveTo>
                      <a:pt x="44" y="14"/>
                    </a:moveTo>
                    <a:cubicBezTo>
                      <a:pt x="31" y="19"/>
                      <a:pt x="18" y="24"/>
                      <a:pt x="6" y="31"/>
                    </a:cubicBezTo>
                    <a:cubicBezTo>
                      <a:pt x="5" y="27"/>
                      <a:pt x="3" y="22"/>
                      <a:pt x="1" y="18"/>
                    </a:cubicBezTo>
                    <a:cubicBezTo>
                      <a:pt x="14" y="13"/>
                      <a:pt x="28" y="8"/>
                      <a:pt x="39" y="1"/>
                    </a:cubicBezTo>
                    <a:cubicBezTo>
                      <a:pt x="40" y="6"/>
                      <a:pt x="42" y="10"/>
                      <a:pt x="44" y="14"/>
                    </a:cubicBezTo>
                    <a:close/>
                  </a:path>
                </a:pathLst>
              </a:custGeom>
              <a:solidFill>
                <a:srgbClr val="FFFFFF">
                  <a:alpha val="100000"/>
                </a:srgbClr>
              </a:solidFill>
              <a:ln w="9525">
                <a:noFill/>
              </a:ln>
            </p:spPr>
            <p:txBody>
              <a:bodyPr/>
              <a:lstStyle/>
              <a:p>
                <a:endParaRPr lang="zh-CN" altLang="en-US"/>
              </a:p>
            </p:txBody>
          </p:sp>
          <p:sp>
            <p:nvSpPr>
              <p:cNvPr id="5227" name="Freeform 341"/>
              <p:cNvSpPr>
                <a:spLocks noEditPoints="1"/>
              </p:cNvSpPr>
              <p:nvPr/>
            </p:nvSpPr>
            <p:spPr>
              <a:xfrm>
                <a:off x="0" y="0"/>
                <a:ext cx="939800" cy="1149350"/>
              </a:xfrm>
              <a:custGeom>
                <a:avLst/>
                <a:gdLst>
                  <a:gd name="txL" fmla="*/ 0 w 122"/>
                  <a:gd name="txT" fmla="*/ 0 h 149"/>
                  <a:gd name="txR" fmla="*/ 122 w 122"/>
                  <a:gd name="txB" fmla="*/ 149 h 149"/>
                </a:gdLst>
                <a:ahLst/>
                <a:cxnLst>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22" h="149">
                    <a:moveTo>
                      <a:pt x="122" y="89"/>
                    </a:moveTo>
                    <a:cubicBezTo>
                      <a:pt x="122" y="89"/>
                      <a:pt x="122" y="90"/>
                      <a:pt x="121" y="90"/>
                    </a:cubicBezTo>
                    <a:cubicBezTo>
                      <a:pt x="122" y="73"/>
                      <a:pt x="121" y="57"/>
                      <a:pt x="119" y="41"/>
                    </a:cubicBezTo>
                    <a:cubicBezTo>
                      <a:pt x="120" y="41"/>
                      <a:pt x="120" y="40"/>
                      <a:pt x="120" y="39"/>
                    </a:cubicBezTo>
                    <a:cubicBezTo>
                      <a:pt x="119" y="39"/>
                      <a:pt x="119" y="38"/>
                      <a:pt x="119" y="37"/>
                    </a:cubicBezTo>
                    <a:cubicBezTo>
                      <a:pt x="117" y="25"/>
                      <a:pt x="115" y="14"/>
                      <a:pt x="113" y="2"/>
                    </a:cubicBezTo>
                    <a:cubicBezTo>
                      <a:pt x="113" y="2"/>
                      <a:pt x="112" y="2"/>
                      <a:pt x="112" y="2"/>
                    </a:cubicBezTo>
                    <a:cubicBezTo>
                      <a:pt x="98" y="1"/>
                      <a:pt x="83" y="0"/>
                      <a:pt x="69" y="0"/>
                    </a:cubicBezTo>
                    <a:cubicBezTo>
                      <a:pt x="69" y="0"/>
                      <a:pt x="68" y="0"/>
                      <a:pt x="68" y="0"/>
                    </a:cubicBezTo>
                    <a:cubicBezTo>
                      <a:pt x="50" y="1"/>
                      <a:pt x="32" y="2"/>
                      <a:pt x="15" y="5"/>
                    </a:cubicBezTo>
                    <a:cubicBezTo>
                      <a:pt x="14" y="5"/>
                      <a:pt x="14" y="5"/>
                      <a:pt x="14" y="5"/>
                    </a:cubicBezTo>
                    <a:cubicBezTo>
                      <a:pt x="6" y="48"/>
                      <a:pt x="0" y="92"/>
                      <a:pt x="1" y="136"/>
                    </a:cubicBezTo>
                    <a:cubicBezTo>
                      <a:pt x="1" y="136"/>
                      <a:pt x="1" y="136"/>
                      <a:pt x="1" y="136"/>
                    </a:cubicBezTo>
                    <a:cubicBezTo>
                      <a:pt x="2" y="136"/>
                      <a:pt x="2" y="136"/>
                      <a:pt x="2" y="136"/>
                    </a:cubicBezTo>
                    <a:cubicBezTo>
                      <a:pt x="2" y="137"/>
                      <a:pt x="3" y="138"/>
                      <a:pt x="4" y="138"/>
                    </a:cubicBezTo>
                    <a:cubicBezTo>
                      <a:pt x="4" y="138"/>
                      <a:pt x="4" y="138"/>
                      <a:pt x="4" y="138"/>
                    </a:cubicBezTo>
                    <a:cubicBezTo>
                      <a:pt x="18" y="145"/>
                      <a:pt x="34" y="145"/>
                      <a:pt x="49" y="145"/>
                    </a:cubicBezTo>
                    <a:cubicBezTo>
                      <a:pt x="50" y="146"/>
                      <a:pt x="50" y="146"/>
                      <a:pt x="51" y="145"/>
                    </a:cubicBezTo>
                    <a:cubicBezTo>
                      <a:pt x="51" y="145"/>
                      <a:pt x="52" y="145"/>
                      <a:pt x="52" y="145"/>
                    </a:cubicBezTo>
                    <a:cubicBezTo>
                      <a:pt x="63" y="146"/>
                      <a:pt x="75" y="148"/>
                      <a:pt x="87" y="148"/>
                    </a:cubicBezTo>
                    <a:cubicBezTo>
                      <a:pt x="87" y="148"/>
                      <a:pt x="88" y="149"/>
                      <a:pt x="89" y="149"/>
                    </a:cubicBezTo>
                    <a:cubicBezTo>
                      <a:pt x="89" y="149"/>
                      <a:pt x="90" y="149"/>
                      <a:pt x="90" y="148"/>
                    </a:cubicBezTo>
                    <a:cubicBezTo>
                      <a:pt x="97" y="148"/>
                      <a:pt x="105" y="148"/>
                      <a:pt x="112" y="146"/>
                    </a:cubicBezTo>
                    <a:cubicBezTo>
                      <a:pt x="112" y="146"/>
                      <a:pt x="112" y="146"/>
                      <a:pt x="113" y="146"/>
                    </a:cubicBezTo>
                    <a:cubicBezTo>
                      <a:pt x="113" y="146"/>
                      <a:pt x="114" y="145"/>
                      <a:pt x="114" y="145"/>
                    </a:cubicBezTo>
                    <a:cubicBezTo>
                      <a:pt x="114" y="143"/>
                      <a:pt x="115" y="141"/>
                      <a:pt x="114" y="139"/>
                    </a:cubicBezTo>
                    <a:cubicBezTo>
                      <a:pt x="115" y="139"/>
                      <a:pt x="116" y="139"/>
                      <a:pt x="116" y="139"/>
                    </a:cubicBezTo>
                    <a:cubicBezTo>
                      <a:pt x="117" y="140"/>
                      <a:pt x="118" y="139"/>
                      <a:pt x="118" y="138"/>
                    </a:cubicBezTo>
                    <a:cubicBezTo>
                      <a:pt x="120" y="122"/>
                      <a:pt x="121" y="107"/>
                      <a:pt x="121" y="91"/>
                    </a:cubicBezTo>
                    <a:cubicBezTo>
                      <a:pt x="122" y="90"/>
                      <a:pt x="122" y="90"/>
                      <a:pt x="122" y="90"/>
                    </a:cubicBezTo>
                    <a:cubicBezTo>
                      <a:pt x="122" y="90"/>
                      <a:pt x="122" y="89"/>
                      <a:pt x="122" y="89"/>
                    </a:cubicBezTo>
                    <a:close/>
                    <a:moveTo>
                      <a:pt x="92" y="3"/>
                    </a:moveTo>
                    <a:cubicBezTo>
                      <a:pt x="95" y="3"/>
                      <a:pt x="103" y="2"/>
                      <a:pt x="105" y="3"/>
                    </a:cubicBezTo>
                    <a:cubicBezTo>
                      <a:pt x="112" y="7"/>
                      <a:pt x="114" y="19"/>
                      <a:pt x="115" y="25"/>
                    </a:cubicBezTo>
                    <a:cubicBezTo>
                      <a:pt x="115" y="27"/>
                      <a:pt x="115" y="30"/>
                      <a:pt x="115" y="32"/>
                    </a:cubicBezTo>
                    <a:cubicBezTo>
                      <a:pt x="105" y="17"/>
                      <a:pt x="85" y="13"/>
                      <a:pt x="71" y="2"/>
                    </a:cubicBezTo>
                    <a:cubicBezTo>
                      <a:pt x="78" y="2"/>
                      <a:pt x="85" y="2"/>
                      <a:pt x="92" y="3"/>
                    </a:cubicBezTo>
                    <a:close/>
                    <a:moveTo>
                      <a:pt x="67" y="2"/>
                    </a:moveTo>
                    <a:cubicBezTo>
                      <a:pt x="67" y="3"/>
                      <a:pt x="67" y="3"/>
                      <a:pt x="68" y="4"/>
                    </a:cubicBezTo>
                    <a:cubicBezTo>
                      <a:pt x="78" y="7"/>
                      <a:pt x="90" y="16"/>
                      <a:pt x="99" y="22"/>
                    </a:cubicBezTo>
                    <a:cubicBezTo>
                      <a:pt x="106" y="27"/>
                      <a:pt x="110" y="34"/>
                      <a:pt x="116" y="39"/>
                    </a:cubicBezTo>
                    <a:cubicBezTo>
                      <a:pt x="118" y="56"/>
                      <a:pt x="119" y="73"/>
                      <a:pt x="119" y="91"/>
                    </a:cubicBezTo>
                    <a:cubicBezTo>
                      <a:pt x="116" y="92"/>
                      <a:pt x="114" y="95"/>
                      <a:pt x="113" y="97"/>
                    </a:cubicBezTo>
                    <a:cubicBezTo>
                      <a:pt x="108" y="103"/>
                      <a:pt x="103" y="110"/>
                      <a:pt x="99" y="117"/>
                    </a:cubicBezTo>
                    <a:cubicBezTo>
                      <a:pt x="97" y="120"/>
                      <a:pt x="91" y="129"/>
                      <a:pt x="87" y="136"/>
                    </a:cubicBezTo>
                    <a:cubicBezTo>
                      <a:pt x="79" y="135"/>
                      <a:pt x="71" y="134"/>
                      <a:pt x="62" y="134"/>
                    </a:cubicBezTo>
                    <a:cubicBezTo>
                      <a:pt x="43" y="133"/>
                      <a:pt x="23" y="136"/>
                      <a:pt x="3" y="135"/>
                    </a:cubicBezTo>
                    <a:cubicBezTo>
                      <a:pt x="3" y="135"/>
                      <a:pt x="3" y="135"/>
                      <a:pt x="3" y="135"/>
                    </a:cubicBezTo>
                    <a:cubicBezTo>
                      <a:pt x="7" y="91"/>
                      <a:pt x="9" y="49"/>
                      <a:pt x="15" y="6"/>
                    </a:cubicBezTo>
                    <a:cubicBezTo>
                      <a:pt x="32" y="4"/>
                      <a:pt x="49" y="2"/>
                      <a:pt x="66" y="2"/>
                    </a:cubicBezTo>
                    <a:cubicBezTo>
                      <a:pt x="67" y="2"/>
                      <a:pt x="67" y="2"/>
                      <a:pt x="67" y="2"/>
                    </a:cubicBezTo>
                    <a:close/>
                    <a:moveTo>
                      <a:pt x="49" y="143"/>
                    </a:moveTo>
                    <a:cubicBezTo>
                      <a:pt x="37" y="143"/>
                      <a:pt x="23" y="143"/>
                      <a:pt x="12" y="140"/>
                    </a:cubicBezTo>
                    <a:cubicBezTo>
                      <a:pt x="24" y="140"/>
                      <a:pt x="37" y="142"/>
                      <a:pt x="49" y="141"/>
                    </a:cubicBezTo>
                    <a:cubicBezTo>
                      <a:pt x="49" y="142"/>
                      <a:pt x="49" y="142"/>
                      <a:pt x="49" y="143"/>
                    </a:cubicBezTo>
                    <a:close/>
                    <a:moveTo>
                      <a:pt x="49" y="139"/>
                    </a:moveTo>
                    <a:cubicBezTo>
                      <a:pt x="44" y="138"/>
                      <a:pt x="38" y="138"/>
                      <a:pt x="32" y="138"/>
                    </a:cubicBezTo>
                    <a:cubicBezTo>
                      <a:pt x="29" y="138"/>
                      <a:pt x="15" y="139"/>
                      <a:pt x="13" y="137"/>
                    </a:cubicBezTo>
                    <a:cubicBezTo>
                      <a:pt x="25" y="135"/>
                      <a:pt x="38" y="135"/>
                      <a:pt x="50" y="136"/>
                    </a:cubicBezTo>
                    <a:cubicBezTo>
                      <a:pt x="50" y="137"/>
                      <a:pt x="49" y="138"/>
                      <a:pt x="49" y="139"/>
                    </a:cubicBezTo>
                    <a:close/>
                    <a:moveTo>
                      <a:pt x="11" y="137"/>
                    </a:moveTo>
                    <a:cubicBezTo>
                      <a:pt x="11" y="137"/>
                      <a:pt x="11" y="138"/>
                      <a:pt x="11" y="139"/>
                    </a:cubicBezTo>
                    <a:cubicBezTo>
                      <a:pt x="11" y="139"/>
                      <a:pt x="11" y="139"/>
                      <a:pt x="11" y="139"/>
                    </a:cubicBezTo>
                    <a:cubicBezTo>
                      <a:pt x="9" y="139"/>
                      <a:pt x="8" y="138"/>
                      <a:pt x="7" y="138"/>
                    </a:cubicBezTo>
                    <a:cubicBezTo>
                      <a:pt x="8" y="137"/>
                      <a:pt x="9" y="137"/>
                      <a:pt x="11" y="137"/>
                    </a:cubicBezTo>
                    <a:close/>
                    <a:moveTo>
                      <a:pt x="52" y="143"/>
                    </a:moveTo>
                    <a:cubicBezTo>
                      <a:pt x="52" y="141"/>
                      <a:pt x="52" y="138"/>
                      <a:pt x="52" y="136"/>
                    </a:cubicBezTo>
                    <a:cubicBezTo>
                      <a:pt x="58" y="136"/>
                      <a:pt x="64" y="136"/>
                      <a:pt x="69" y="137"/>
                    </a:cubicBezTo>
                    <a:cubicBezTo>
                      <a:pt x="74" y="137"/>
                      <a:pt x="80" y="138"/>
                      <a:pt x="86" y="139"/>
                    </a:cubicBezTo>
                    <a:cubicBezTo>
                      <a:pt x="85" y="141"/>
                      <a:pt x="85" y="144"/>
                      <a:pt x="85" y="146"/>
                    </a:cubicBezTo>
                    <a:cubicBezTo>
                      <a:pt x="76" y="145"/>
                      <a:pt x="66" y="144"/>
                      <a:pt x="56" y="144"/>
                    </a:cubicBezTo>
                    <a:cubicBezTo>
                      <a:pt x="55" y="143"/>
                      <a:pt x="53" y="143"/>
                      <a:pt x="52" y="143"/>
                    </a:cubicBezTo>
                    <a:close/>
                    <a:moveTo>
                      <a:pt x="112" y="141"/>
                    </a:moveTo>
                    <a:cubicBezTo>
                      <a:pt x="112" y="142"/>
                      <a:pt x="112" y="143"/>
                      <a:pt x="111" y="144"/>
                    </a:cubicBezTo>
                    <a:cubicBezTo>
                      <a:pt x="104" y="145"/>
                      <a:pt x="96" y="146"/>
                      <a:pt x="89" y="146"/>
                    </a:cubicBezTo>
                    <a:cubicBezTo>
                      <a:pt x="88" y="145"/>
                      <a:pt x="89" y="142"/>
                      <a:pt x="90" y="139"/>
                    </a:cubicBezTo>
                    <a:cubicBezTo>
                      <a:pt x="97" y="141"/>
                      <a:pt x="105" y="141"/>
                      <a:pt x="112" y="140"/>
                    </a:cubicBezTo>
                    <a:cubicBezTo>
                      <a:pt x="112" y="140"/>
                      <a:pt x="112" y="141"/>
                      <a:pt x="112" y="141"/>
                    </a:cubicBezTo>
                    <a:close/>
                    <a:moveTo>
                      <a:pt x="116" y="138"/>
                    </a:moveTo>
                    <a:cubicBezTo>
                      <a:pt x="107" y="138"/>
                      <a:pt x="99" y="137"/>
                      <a:pt x="91" y="137"/>
                    </a:cubicBezTo>
                    <a:cubicBezTo>
                      <a:pt x="97" y="124"/>
                      <a:pt x="112" y="103"/>
                      <a:pt x="119" y="94"/>
                    </a:cubicBezTo>
                    <a:cubicBezTo>
                      <a:pt x="118" y="109"/>
                      <a:pt x="117" y="123"/>
                      <a:pt x="116" y="138"/>
                    </a:cubicBezTo>
                    <a:close/>
                  </a:path>
                </a:pathLst>
              </a:custGeom>
              <a:solidFill>
                <a:srgbClr val="FFFFFF">
                  <a:alpha val="100000"/>
                </a:srgbClr>
              </a:solidFill>
              <a:ln w="9525">
                <a:noFill/>
              </a:ln>
            </p:spPr>
            <p:txBody>
              <a:bodyPr/>
              <a:lstStyle/>
              <a:p>
                <a:endParaRPr lang="zh-CN" altLang="en-US"/>
              </a:p>
            </p:txBody>
          </p:sp>
          <p:sp>
            <p:nvSpPr>
              <p:cNvPr id="5228" name="Freeform 342"/>
              <p:cNvSpPr>
                <a:spLocks noEditPoints="1"/>
              </p:cNvSpPr>
              <p:nvPr/>
            </p:nvSpPr>
            <p:spPr>
              <a:xfrm>
                <a:off x="261937" y="146050"/>
                <a:ext cx="323850" cy="147638"/>
              </a:xfrm>
              <a:custGeom>
                <a:avLst/>
                <a:gdLst>
                  <a:gd name="txL" fmla="*/ 0 w 42"/>
                  <a:gd name="txT" fmla="*/ 0 h 19"/>
                  <a:gd name="txR" fmla="*/ 42 w 42"/>
                  <a:gd name="txB" fmla="*/ 19 h 19"/>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0" y="2147483646"/>
                  </a:cxn>
                  <a:cxn ang="0">
                    <a:pos x="0" y="2147483646"/>
                  </a:cxn>
                  <a:cxn ang="0">
                    <a:pos x="0"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42" h="19">
                    <a:moveTo>
                      <a:pt x="1" y="19"/>
                    </a:moveTo>
                    <a:cubicBezTo>
                      <a:pt x="14" y="18"/>
                      <a:pt x="27" y="17"/>
                      <a:pt x="40" y="16"/>
                    </a:cubicBezTo>
                    <a:cubicBezTo>
                      <a:pt x="40" y="16"/>
                      <a:pt x="40" y="17"/>
                      <a:pt x="40" y="17"/>
                    </a:cubicBezTo>
                    <a:cubicBezTo>
                      <a:pt x="40" y="17"/>
                      <a:pt x="41" y="17"/>
                      <a:pt x="41" y="17"/>
                    </a:cubicBezTo>
                    <a:cubicBezTo>
                      <a:pt x="42" y="12"/>
                      <a:pt x="42" y="7"/>
                      <a:pt x="41" y="2"/>
                    </a:cubicBezTo>
                    <a:cubicBezTo>
                      <a:pt x="41" y="2"/>
                      <a:pt x="41" y="2"/>
                      <a:pt x="41" y="2"/>
                    </a:cubicBezTo>
                    <a:cubicBezTo>
                      <a:pt x="42" y="2"/>
                      <a:pt x="42" y="1"/>
                      <a:pt x="41" y="1"/>
                    </a:cubicBezTo>
                    <a:cubicBezTo>
                      <a:pt x="28" y="0"/>
                      <a:pt x="14" y="2"/>
                      <a:pt x="0" y="4"/>
                    </a:cubicBezTo>
                    <a:cubicBezTo>
                      <a:pt x="0" y="4"/>
                      <a:pt x="0" y="4"/>
                      <a:pt x="0" y="4"/>
                    </a:cubicBezTo>
                    <a:cubicBezTo>
                      <a:pt x="0" y="4"/>
                      <a:pt x="0" y="4"/>
                      <a:pt x="0" y="4"/>
                    </a:cubicBezTo>
                    <a:cubicBezTo>
                      <a:pt x="0" y="4"/>
                      <a:pt x="0" y="4"/>
                      <a:pt x="0" y="4"/>
                    </a:cubicBezTo>
                    <a:cubicBezTo>
                      <a:pt x="0" y="7"/>
                      <a:pt x="0" y="9"/>
                      <a:pt x="0" y="11"/>
                    </a:cubicBezTo>
                    <a:cubicBezTo>
                      <a:pt x="0" y="14"/>
                      <a:pt x="0" y="16"/>
                      <a:pt x="0" y="18"/>
                    </a:cubicBezTo>
                    <a:cubicBezTo>
                      <a:pt x="0" y="19"/>
                      <a:pt x="1" y="19"/>
                      <a:pt x="1" y="19"/>
                    </a:cubicBezTo>
                    <a:close/>
                    <a:moveTo>
                      <a:pt x="40" y="2"/>
                    </a:moveTo>
                    <a:cubicBezTo>
                      <a:pt x="39" y="6"/>
                      <a:pt x="40" y="11"/>
                      <a:pt x="40" y="15"/>
                    </a:cubicBezTo>
                    <a:cubicBezTo>
                      <a:pt x="27" y="15"/>
                      <a:pt x="14" y="16"/>
                      <a:pt x="1" y="18"/>
                    </a:cubicBezTo>
                    <a:cubicBezTo>
                      <a:pt x="2" y="14"/>
                      <a:pt x="2" y="9"/>
                      <a:pt x="1" y="5"/>
                    </a:cubicBezTo>
                    <a:cubicBezTo>
                      <a:pt x="14" y="4"/>
                      <a:pt x="27" y="4"/>
                      <a:pt x="40" y="2"/>
                    </a:cubicBezTo>
                    <a:close/>
                  </a:path>
                </a:pathLst>
              </a:custGeom>
              <a:solidFill>
                <a:srgbClr val="FFFFFF">
                  <a:alpha val="100000"/>
                </a:srgbClr>
              </a:solidFill>
              <a:ln w="9525">
                <a:noFill/>
              </a:ln>
            </p:spPr>
            <p:txBody>
              <a:bodyPr/>
              <a:lstStyle/>
              <a:p>
                <a:endParaRPr lang="zh-CN" altLang="en-US"/>
              </a:p>
            </p:txBody>
          </p:sp>
          <p:sp>
            <p:nvSpPr>
              <p:cNvPr id="5229" name="Freeform 343"/>
              <p:cNvSpPr/>
              <p:nvPr/>
            </p:nvSpPr>
            <p:spPr>
              <a:xfrm>
                <a:off x="315912" y="185737"/>
                <a:ext cx="215900" cy="22225"/>
              </a:xfrm>
              <a:custGeom>
                <a:avLst/>
                <a:gdLst>
                  <a:gd name="txL" fmla="*/ 0 w 28"/>
                  <a:gd name="txT" fmla="*/ 0 h 3"/>
                  <a:gd name="txR" fmla="*/ 28 w 28"/>
                  <a:gd name="txB" fmla="*/ 3 h 3"/>
                </a:gdLst>
                <a:ahLst/>
                <a:cxnLst>
                  <a:cxn ang="0">
                    <a:pos x="2147483646" y="2147483646"/>
                  </a:cxn>
                  <a:cxn ang="0">
                    <a:pos x="2147483646" y="2147483646"/>
                  </a:cxn>
                  <a:cxn ang="0">
                    <a:pos x="0" y="2147483646"/>
                  </a:cxn>
                  <a:cxn ang="0">
                    <a:pos x="0" y="2147483646"/>
                  </a:cxn>
                  <a:cxn ang="0">
                    <a:pos x="2147483646" y="2147483646"/>
                  </a:cxn>
                </a:cxnLst>
                <a:rect l="txL" t="txT" r="txR" b="txB"/>
                <a:pathLst>
                  <a:path w="28" h="3">
                    <a:moveTo>
                      <a:pt x="28" y="1"/>
                    </a:moveTo>
                    <a:cubicBezTo>
                      <a:pt x="28" y="1"/>
                      <a:pt x="28" y="1"/>
                      <a:pt x="28" y="1"/>
                    </a:cubicBezTo>
                    <a:cubicBezTo>
                      <a:pt x="19" y="0"/>
                      <a:pt x="9" y="2"/>
                      <a:pt x="0" y="3"/>
                    </a:cubicBezTo>
                    <a:cubicBezTo>
                      <a:pt x="0" y="3"/>
                      <a:pt x="0" y="3"/>
                      <a:pt x="0" y="3"/>
                    </a:cubicBezTo>
                    <a:cubicBezTo>
                      <a:pt x="9" y="3"/>
                      <a:pt x="19" y="3"/>
                      <a:pt x="28" y="1"/>
                    </a:cubicBezTo>
                    <a:close/>
                  </a:path>
                </a:pathLst>
              </a:custGeom>
              <a:solidFill>
                <a:srgbClr val="FFFFFF">
                  <a:alpha val="100000"/>
                </a:srgbClr>
              </a:solidFill>
              <a:ln w="9525">
                <a:noFill/>
              </a:ln>
            </p:spPr>
            <p:txBody>
              <a:bodyPr/>
              <a:lstStyle/>
              <a:p>
                <a:endParaRPr lang="zh-CN" altLang="en-US"/>
              </a:p>
            </p:txBody>
          </p:sp>
          <p:sp>
            <p:nvSpPr>
              <p:cNvPr id="5230" name="Freeform 344"/>
              <p:cNvSpPr/>
              <p:nvPr/>
            </p:nvSpPr>
            <p:spPr>
              <a:xfrm>
                <a:off x="307975" y="215900"/>
                <a:ext cx="238125" cy="31750"/>
              </a:xfrm>
              <a:custGeom>
                <a:avLst/>
                <a:gdLst>
                  <a:gd name="txL" fmla="*/ 0 w 31"/>
                  <a:gd name="txT" fmla="*/ 0 h 4"/>
                  <a:gd name="txR" fmla="*/ 31 w 31"/>
                  <a:gd name="txB" fmla="*/ 4 h 4"/>
                </a:gdLst>
                <a:ahLst/>
                <a:cxnLst>
                  <a:cxn ang="0">
                    <a:pos x="2147483646" y="2147483646"/>
                  </a:cxn>
                  <a:cxn ang="0">
                    <a:pos x="2147483646" y="0"/>
                  </a:cxn>
                  <a:cxn ang="0">
                    <a:pos x="0" y="2147483646"/>
                  </a:cxn>
                  <a:cxn ang="0">
                    <a:pos x="0" y="2147483646"/>
                  </a:cxn>
                  <a:cxn ang="0">
                    <a:pos x="2147483646" y="2147483646"/>
                  </a:cxn>
                </a:cxnLst>
                <a:rect l="txL" t="txT" r="txR" b="txB"/>
                <a:pathLst>
                  <a:path w="31" h="4">
                    <a:moveTo>
                      <a:pt x="30" y="1"/>
                    </a:moveTo>
                    <a:cubicBezTo>
                      <a:pt x="31" y="1"/>
                      <a:pt x="31" y="0"/>
                      <a:pt x="30" y="0"/>
                    </a:cubicBezTo>
                    <a:cubicBezTo>
                      <a:pt x="20" y="1"/>
                      <a:pt x="10" y="1"/>
                      <a:pt x="0" y="3"/>
                    </a:cubicBezTo>
                    <a:cubicBezTo>
                      <a:pt x="0" y="3"/>
                      <a:pt x="0" y="4"/>
                      <a:pt x="0" y="4"/>
                    </a:cubicBezTo>
                    <a:cubicBezTo>
                      <a:pt x="10" y="4"/>
                      <a:pt x="20" y="2"/>
                      <a:pt x="30" y="1"/>
                    </a:cubicBezTo>
                    <a:close/>
                  </a:path>
                </a:pathLst>
              </a:custGeom>
              <a:solidFill>
                <a:srgbClr val="FFFFFF">
                  <a:alpha val="100000"/>
                </a:srgbClr>
              </a:solidFill>
              <a:ln w="9525">
                <a:noFill/>
              </a:ln>
            </p:spPr>
            <p:txBody>
              <a:bodyPr/>
              <a:lstStyle/>
              <a:p>
                <a:endParaRPr lang="zh-CN" altLang="en-US"/>
              </a:p>
            </p:txBody>
          </p:sp>
          <p:sp>
            <p:nvSpPr>
              <p:cNvPr id="5231" name="Freeform 379"/>
              <p:cNvSpPr>
                <a:spLocks noEditPoints="1"/>
              </p:cNvSpPr>
              <p:nvPr/>
            </p:nvSpPr>
            <p:spPr>
              <a:xfrm>
                <a:off x="3984625" y="5792787"/>
                <a:ext cx="123825" cy="84138"/>
              </a:xfrm>
              <a:custGeom>
                <a:avLst/>
                <a:gdLst>
                  <a:gd name="txL" fmla="*/ 0 w 16"/>
                  <a:gd name="txT" fmla="*/ 0 h 11"/>
                  <a:gd name="txR" fmla="*/ 16 w 16"/>
                  <a:gd name="txB" fmla="*/ 11 h 11"/>
                </a:gdLst>
                <a:ahLst/>
                <a:cxnLst>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6" h="11">
                    <a:moveTo>
                      <a:pt x="13" y="0"/>
                    </a:moveTo>
                    <a:cubicBezTo>
                      <a:pt x="12" y="1"/>
                      <a:pt x="10" y="2"/>
                      <a:pt x="9" y="3"/>
                    </a:cubicBezTo>
                    <a:cubicBezTo>
                      <a:pt x="7" y="4"/>
                      <a:pt x="4" y="5"/>
                      <a:pt x="2" y="7"/>
                    </a:cubicBezTo>
                    <a:cubicBezTo>
                      <a:pt x="1" y="7"/>
                      <a:pt x="1" y="7"/>
                      <a:pt x="1" y="7"/>
                    </a:cubicBezTo>
                    <a:cubicBezTo>
                      <a:pt x="0" y="9"/>
                      <a:pt x="2" y="10"/>
                      <a:pt x="3" y="11"/>
                    </a:cubicBezTo>
                    <a:cubicBezTo>
                      <a:pt x="6" y="11"/>
                      <a:pt x="9" y="9"/>
                      <a:pt x="11" y="8"/>
                    </a:cubicBezTo>
                    <a:cubicBezTo>
                      <a:pt x="13" y="7"/>
                      <a:pt x="16" y="6"/>
                      <a:pt x="16" y="4"/>
                    </a:cubicBezTo>
                    <a:cubicBezTo>
                      <a:pt x="16" y="2"/>
                      <a:pt x="15" y="1"/>
                      <a:pt x="14" y="0"/>
                    </a:cubicBezTo>
                    <a:cubicBezTo>
                      <a:pt x="14" y="0"/>
                      <a:pt x="14" y="0"/>
                      <a:pt x="13" y="0"/>
                    </a:cubicBezTo>
                    <a:close/>
                    <a:moveTo>
                      <a:pt x="12" y="5"/>
                    </a:moveTo>
                    <a:cubicBezTo>
                      <a:pt x="11" y="6"/>
                      <a:pt x="9" y="6"/>
                      <a:pt x="8" y="7"/>
                    </a:cubicBezTo>
                    <a:cubicBezTo>
                      <a:pt x="7" y="7"/>
                      <a:pt x="7" y="8"/>
                      <a:pt x="6" y="8"/>
                    </a:cubicBezTo>
                    <a:cubicBezTo>
                      <a:pt x="6" y="8"/>
                      <a:pt x="4" y="8"/>
                      <a:pt x="3" y="8"/>
                    </a:cubicBezTo>
                    <a:cubicBezTo>
                      <a:pt x="5" y="7"/>
                      <a:pt x="7" y="6"/>
                      <a:pt x="9" y="4"/>
                    </a:cubicBezTo>
                    <a:cubicBezTo>
                      <a:pt x="11" y="3"/>
                      <a:pt x="12" y="3"/>
                      <a:pt x="13" y="2"/>
                    </a:cubicBezTo>
                    <a:cubicBezTo>
                      <a:pt x="14" y="2"/>
                      <a:pt x="14" y="2"/>
                      <a:pt x="14" y="2"/>
                    </a:cubicBezTo>
                    <a:cubicBezTo>
                      <a:pt x="15" y="4"/>
                      <a:pt x="13" y="4"/>
                      <a:pt x="12" y="5"/>
                    </a:cubicBezTo>
                    <a:close/>
                  </a:path>
                </a:pathLst>
              </a:custGeom>
              <a:solidFill>
                <a:srgbClr val="FFFFFF">
                  <a:alpha val="100000"/>
                </a:srgbClr>
              </a:solidFill>
              <a:ln w="9525">
                <a:noFill/>
              </a:ln>
            </p:spPr>
            <p:txBody>
              <a:bodyPr/>
              <a:lstStyle/>
              <a:p>
                <a:endParaRPr lang="zh-CN" altLang="en-US"/>
              </a:p>
            </p:txBody>
          </p:sp>
          <p:sp>
            <p:nvSpPr>
              <p:cNvPr id="5232" name="Freeform 380"/>
              <p:cNvSpPr/>
              <p:nvPr/>
            </p:nvSpPr>
            <p:spPr>
              <a:xfrm>
                <a:off x="4278312" y="5591174"/>
                <a:ext cx="23813" cy="47625"/>
              </a:xfrm>
              <a:custGeom>
                <a:avLst/>
                <a:gdLst>
                  <a:gd name="txL" fmla="*/ 0 w 3"/>
                  <a:gd name="txT" fmla="*/ 0 h 6"/>
                  <a:gd name="txR" fmla="*/ 3 w 3"/>
                  <a:gd name="txB" fmla="*/ 6 h 6"/>
                </a:gdLst>
                <a:ahLst/>
                <a:cxnLst>
                  <a:cxn ang="0">
                    <a:pos x="0" y="2147483646"/>
                  </a:cxn>
                  <a:cxn ang="0">
                    <a:pos x="2147483646" y="2147483646"/>
                  </a:cxn>
                  <a:cxn ang="0">
                    <a:pos x="2147483646" y="2147483646"/>
                  </a:cxn>
                  <a:cxn ang="0">
                    <a:pos x="2147483646" y="2147483646"/>
                  </a:cxn>
                  <a:cxn ang="0">
                    <a:pos x="2147483646" y="2147483646"/>
                  </a:cxn>
                  <a:cxn ang="0">
                    <a:pos x="2147483646" y="2147483646"/>
                  </a:cxn>
                  <a:cxn ang="0">
                    <a:pos x="0" y="2147483646"/>
                  </a:cxn>
                </a:cxnLst>
                <a:rect l="txL" t="txT" r="txR" b="txB"/>
                <a:pathLst>
                  <a:path w="3" h="6">
                    <a:moveTo>
                      <a:pt x="0" y="1"/>
                    </a:moveTo>
                    <a:cubicBezTo>
                      <a:pt x="1" y="2"/>
                      <a:pt x="1" y="3"/>
                      <a:pt x="1" y="4"/>
                    </a:cubicBezTo>
                    <a:cubicBezTo>
                      <a:pt x="2" y="5"/>
                      <a:pt x="2" y="5"/>
                      <a:pt x="3" y="6"/>
                    </a:cubicBezTo>
                    <a:cubicBezTo>
                      <a:pt x="3" y="6"/>
                      <a:pt x="3" y="6"/>
                      <a:pt x="3" y="6"/>
                    </a:cubicBezTo>
                    <a:cubicBezTo>
                      <a:pt x="3" y="5"/>
                      <a:pt x="3" y="4"/>
                      <a:pt x="2" y="4"/>
                    </a:cubicBezTo>
                    <a:cubicBezTo>
                      <a:pt x="2" y="3"/>
                      <a:pt x="2" y="2"/>
                      <a:pt x="1" y="1"/>
                    </a:cubicBezTo>
                    <a:cubicBezTo>
                      <a:pt x="1" y="0"/>
                      <a:pt x="0" y="0"/>
                      <a:pt x="0" y="1"/>
                    </a:cubicBezTo>
                    <a:close/>
                  </a:path>
                </a:pathLst>
              </a:custGeom>
              <a:solidFill>
                <a:srgbClr val="FFFFFF">
                  <a:alpha val="100000"/>
                </a:srgbClr>
              </a:solidFill>
              <a:ln w="9525">
                <a:noFill/>
              </a:ln>
            </p:spPr>
            <p:txBody>
              <a:bodyPr/>
              <a:lstStyle/>
              <a:p>
                <a:endParaRPr lang="zh-CN" altLang="en-US"/>
              </a:p>
            </p:txBody>
          </p:sp>
          <p:sp>
            <p:nvSpPr>
              <p:cNvPr id="5233" name="Freeform 381"/>
              <p:cNvSpPr/>
              <p:nvPr/>
            </p:nvSpPr>
            <p:spPr>
              <a:xfrm>
                <a:off x="4124325" y="5391149"/>
                <a:ext cx="30163" cy="193675"/>
              </a:xfrm>
              <a:custGeom>
                <a:avLst/>
                <a:gdLst>
                  <a:gd name="txL" fmla="*/ 0 w 4"/>
                  <a:gd name="txT" fmla="*/ 0 h 25"/>
                  <a:gd name="txR" fmla="*/ 4 w 4"/>
                  <a:gd name="txB" fmla="*/ 25 h 25"/>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4" h="25">
                    <a:moveTo>
                      <a:pt x="2" y="25"/>
                    </a:moveTo>
                    <a:cubicBezTo>
                      <a:pt x="1" y="20"/>
                      <a:pt x="2" y="15"/>
                      <a:pt x="3" y="11"/>
                    </a:cubicBezTo>
                    <a:cubicBezTo>
                      <a:pt x="3" y="7"/>
                      <a:pt x="4" y="4"/>
                      <a:pt x="2" y="1"/>
                    </a:cubicBezTo>
                    <a:cubicBezTo>
                      <a:pt x="2" y="0"/>
                      <a:pt x="2" y="0"/>
                      <a:pt x="2" y="1"/>
                    </a:cubicBezTo>
                    <a:cubicBezTo>
                      <a:pt x="1" y="4"/>
                      <a:pt x="1" y="8"/>
                      <a:pt x="1" y="12"/>
                    </a:cubicBezTo>
                    <a:cubicBezTo>
                      <a:pt x="0" y="16"/>
                      <a:pt x="0" y="20"/>
                      <a:pt x="1" y="25"/>
                    </a:cubicBezTo>
                    <a:cubicBezTo>
                      <a:pt x="1" y="25"/>
                      <a:pt x="2" y="25"/>
                      <a:pt x="2" y="25"/>
                    </a:cubicBezTo>
                    <a:close/>
                  </a:path>
                </a:pathLst>
              </a:custGeom>
              <a:solidFill>
                <a:srgbClr val="FFFFFF">
                  <a:alpha val="100000"/>
                </a:srgbClr>
              </a:solidFill>
              <a:ln w="9525">
                <a:noFill/>
              </a:ln>
            </p:spPr>
            <p:txBody>
              <a:bodyPr/>
              <a:lstStyle/>
              <a:p>
                <a:endParaRPr lang="zh-CN" altLang="en-US"/>
              </a:p>
            </p:txBody>
          </p:sp>
          <p:sp>
            <p:nvSpPr>
              <p:cNvPr id="5234" name="Freeform 382"/>
              <p:cNvSpPr/>
              <p:nvPr/>
            </p:nvSpPr>
            <p:spPr>
              <a:xfrm>
                <a:off x="4154487" y="5253037"/>
                <a:ext cx="46038" cy="277813"/>
              </a:xfrm>
              <a:custGeom>
                <a:avLst/>
                <a:gdLst>
                  <a:gd name="txL" fmla="*/ 0 w 6"/>
                  <a:gd name="txT" fmla="*/ 0 h 36"/>
                  <a:gd name="txR" fmla="*/ 6 w 6"/>
                  <a:gd name="txB" fmla="*/ 36 h 36"/>
                </a:gdLst>
                <a:ahLst/>
                <a:cxnLst>
                  <a:cxn ang="0">
                    <a:pos x="2147483646" y="2147483646"/>
                  </a:cxn>
                  <a:cxn ang="0">
                    <a:pos x="2147483646" y="2147483646"/>
                  </a:cxn>
                  <a:cxn ang="0">
                    <a:pos x="2147483646" y="0"/>
                  </a:cxn>
                  <a:cxn ang="0">
                    <a:pos x="0" y="2147483646"/>
                  </a:cxn>
                  <a:cxn ang="0">
                    <a:pos x="2147483646" y="2147483646"/>
                  </a:cxn>
                </a:cxnLst>
                <a:rect l="txL" t="txT" r="txR" b="txB"/>
                <a:pathLst>
                  <a:path w="6" h="36">
                    <a:moveTo>
                      <a:pt x="1" y="36"/>
                    </a:moveTo>
                    <a:cubicBezTo>
                      <a:pt x="2" y="24"/>
                      <a:pt x="5" y="12"/>
                      <a:pt x="6" y="1"/>
                    </a:cubicBezTo>
                    <a:cubicBezTo>
                      <a:pt x="6" y="0"/>
                      <a:pt x="6" y="0"/>
                      <a:pt x="6" y="0"/>
                    </a:cubicBezTo>
                    <a:cubicBezTo>
                      <a:pt x="2" y="12"/>
                      <a:pt x="1" y="24"/>
                      <a:pt x="0" y="36"/>
                    </a:cubicBezTo>
                    <a:cubicBezTo>
                      <a:pt x="0" y="36"/>
                      <a:pt x="0" y="36"/>
                      <a:pt x="1" y="36"/>
                    </a:cubicBezTo>
                    <a:close/>
                  </a:path>
                </a:pathLst>
              </a:custGeom>
              <a:solidFill>
                <a:srgbClr val="FFFFFF">
                  <a:alpha val="100000"/>
                </a:srgbClr>
              </a:solidFill>
              <a:ln w="9525">
                <a:noFill/>
              </a:ln>
            </p:spPr>
            <p:txBody>
              <a:bodyPr/>
              <a:lstStyle/>
              <a:p>
                <a:endParaRPr lang="zh-CN" altLang="en-US"/>
              </a:p>
            </p:txBody>
          </p:sp>
          <p:sp>
            <p:nvSpPr>
              <p:cNvPr id="5235" name="Freeform 383"/>
              <p:cNvSpPr/>
              <p:nvPr/>
            </p:nvSpPr>
            <p:spPr>
              <a:xfrm>
                <a:off x="4170362" y="5259387"/>
                <a:ext cx="107950" cy="309563"/>
              </a:xfrm>
              <a:custGeom>
                <a:avLst/>
                <a:gdLst>
                  <a:gd name="txL" fmla="*/ 0 w 14"/>
                  <a:gd name="txT" fmla="*/ 0 h 40"/>
                  <a:gd name="txR" fmla="*/ 14 w 14"/>
                  <a:gd name="txB" fmla="*/ 40 h 40"/>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4" h="40">
                    <a:moveTo>
                      <a:pt x="1" y="38"/>
                    </a:moveTo>
                    <a:cubicBezTo>
                      <a:pt x="0" y="39"/>
                      <a:pt x="3" y="40"/>
                      <a:pt x="3" y="38"/>
                    </a:cubicBezTo>
                    <a:cubicBezTo>
                      <a:pt x="4" y="31"/>
                      <a:pt x="8" y="24"/>
                      <a:pt x="10" y="18"/>
                    </a:cubicBezTo>
                    <a:cubicBezTo>
                      <a:pt x="12" y="12"/>
                      <a:pt x="13" y="7"/>
                      <a:pt x="14" y="1"/>
                    </a:cubicBezTo>
                    <a:cubicBezTo>
                      <a:pt x="14" y="0"/>
                      <a:pt x="14" y="0"/>
                      <a:pt x="14" y="1"/>
                    </a:cubicBezTo>
                    <a:cubicBezTo>
                      <a:pt x="11" y="6"/>
                      <a:pt x="10" y="12"/>
                      <a:pt x="8" y="18"/>
                    </a:cubicBezTo>
                    <a:cubicBezTo>
                      <a:pt x="6" y="24"/>
                      <a:pt x="4" y="32"/>
                      <a:pt x="1" y="38"/>
                    </a:cubicBezTo>
                    <a:close/>
                  </a:path>
                </a:pathLst>
              </a:custGeom>
              <a:solidFill>
                <a:srgbClr val="FFFFFF">
                  <a:alpha val="100000"/>
                </a:srgbClr>
              </a:solidFill>
              <a:ln w="9525">
                <a:noFill/>
              </a:ln>
            </p:spPr>
            <p:txBody>
              <a:bodyPr/>
              <a:lstStyle/>
              <a:p>
                <a:endParaRPr lang="zh-CN" altLang="en-US"/>
              </a:p>
            </p:txBody>
          </p:sp>
          <p:sp>
            <p:nvSpPr>
              <p:cNvPr id="5236" name="Freeform 384"/>
              <p:cNvSpPr>
                <a:spLocks noEditPoints="1"/>
              </p:cNvSpPr>
              <p:nvPr/>
            </p:nvSpPr>
            <p:spPr>
              <a:xfrm>
                <a:off x="3876675" y="4983162"/>
                <a:ext cx="1265238" cy="1419225"/>
              </a:xfrm>
              <a:custGeom>
                <a:avLst/>
                <a:gdLst>
                  <a:gd name="txL" fmla="*/ 0 w 164"/>
                  <a:gd name="txT" fmla="*/ 0 h 184"/>
                  <a:gd name="txR" fmla="*/ 164 w 164"/>
                  <a:gd name="txB" fmla="*/ 184 h 184"/>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64" h="184">
                    <a:moveTo>
                      <a:pt x="146" y="2"/>
                    </a:moveTo>
                    <a:cubicBezTo>
                      <a:pt x="135" y="0"/>
                      <a:pt x="124" y="4"/>
                      <a:pt x="114" y="8"/>
                    </a:cubicBezTo>
                    <a:cubicBezTo>
                      <a:pt x="103" y="12"/>
                      <a:pt x="93" y="18"/>
                      <a:pt x="85" y="25"/>
                    </a:cubicBezTo>
                    <a:cubicBezTo>
                      <a:pt x="71" y="39"/>
                      <a:pt x="62" y="57"/>
                      <a:pt x="63" y="77"/>
                    </a:cubicBezTo>
                    <a:cubicBezTo>
                      <a:pt x="62" y="77"/>
                      <a:pt x="62" y="78"/>
                      <a:pt x="61" y="79"/>
                    </a:cubicBezTo>
                    <a:cubicBezTo>
                      <a:pt x="53" y="73"/>
                      <a:pt x="45" y="76"/>
                      <a:pt x="36" y="81"/>
                    </a:cubicBezTo>
                    <a:cubicBezTo>
                      <a:pt x="33" y="82"/>
                      <a:pt x="31" y="84"/>
                      <a:pt x="29" y="87"/>
                    </a:cubicBezTo>
                    <a:cubicBezTo>
                      <a:pt x="23" y="95"/>
                      <a:pt x="17" y="104"/>
                      <a:pt x="12" y="112"/>
                    </a:cubicBezTo>
                    <a:cubicBezTo>
                      <a:pt x="12" y="112"/>
                      <a:pt x="12" y="113"/>
                      <a:pt x="12" y="113"/>
                    </a:cubicBezTo>
                    <a:cubicBezTo>
                      <a:pt x="14" y="115"/>
                      <a:pt x="15" y="116"/>
                      <a:pt x="16" y="118"/>
                    </a:cubicBezTo>
                    <a:cubicBezTo>
                      <a:pt x="16" y="119"/>
                      <a:pt x="17" y="119"/>
                      <a:pt x="17" y="119"/>
                    </a:cubicBezTo>
                    <a:cubicBezTo>
                      <a:pt x="21" y="118"/>
                      <a:pt x="24" y="116"/>
                      <a:pt x="27" y="115"/>
                    </a:cubicBezTo>
                    <a:cubicBezTo>
                      <a:pt x="30" y="113"/>
                      <a:pt x="32" y="113"/>
                      <a:pt x="34" y="110"/>
                    </a:cubicBezTo>
                    <a:cubicBezTo>
                      <a:pt x="36" y="116"/>
                      <a:pt x="40" y="120"/>
                      <a:pt x="47" y="119"/>
                    </a:cubicBezTo>
                    <a:cubicBezTo>
                      <a:pt x="50" y="118"/>
                      <a:pt x="53" y="116"/>
                      <a:pt x="56" y="115"/>
                    </a:cubicBezTo>
                    <a:cubicBezTo>
                      <a:pt x="59" y="114"/>
                      <a:pt x="62" y="113"/>
                      <a:pt x="65" y="111"/>
                    </a:cubicBezTo>
                    <a:cubicBezTo>
                      <a:pt x="65" y="110"/>
                      <a:pt x="66" y="110"/>
                      <a:pt x="66" y="109"/>
                    </a:cubicBezTo>
                    <a:cubicBezTo>
                      <a:pt x="75" y="103"/>
                      <a:pt x="74" y="92"/>
                      <a:pt x="68" y="84"/>
                    </a:cubicBezTo>
                    <a:cubicBezTo>
                      <a:pt x="69" y="84"/>
                      <a:pt x="70" y="83"/>
                      <a:pt x="71" y="82"/>
                    </a:cubicBezTo>
                    <a:cubicBezTo>
                      <a:pt x="71" y="80"/>
                      <a:pt x="71" y="77"/>
                      <a:pt x="70" y="76"/>
                    </a:cubicBezTo>
                    <a:cubicBezTo>
                      <a:pt x="69" y="75"/>
                      <a:pt x="69" y="75"/>
                      <a:pt x="68" y="75"/>
                    </a:cubicBezTo>
                    <a:cubicBezTo>
                      <a:pt x="74" y="65"/>
                      <a:pt x="84" y="55"/>
                      <a:pt x="96" y="56"/>
                    </a:cubicBezTo>
                    <a:cubicBezTo>
                      <a:pt x="105" y="57"/>
                      <a:pt x="109" y="65"/>
                      <a:pt x="105" y="73"/>
                    </a:cubicBezTo>
                    <a:cubicBezTo>
                      <a:pt x="102" y="77"/>
                      <a:pt x="98" y="81"/>
                      <a:pt x="94" y="85"/>
                    </a:cubicBezTo>
                    <a:cubicBezTo>
                      <a:pt x="81" y="103"/>
                      <a:pt x="72" y="127"/>
                      <a:pt x="51" y="139"/>
                    </a:cubicBezTo>
                    <a:cubicBezTo>
                      <a:pt x="41" y="145"/>
                      <a:pt x="31" y="145"/>
                      <a:pt x="20" y="146"/>
                    </a:cubicBezTo>
                    <a:cubicBezTo>
                      <a:pt x="12" y="148"/>
                      <a:pt x="3" y="152"/>
                      <a:pt x="1" y="161"/>
                    </a:cubicBezTo>
                    <a:cubicBezTo>
                      <a:pt x="0" y="167"/>
                      <a:pt x="2" y="176"/>
                      <a:pt x="8" y="179"/>
                    </a:cubicBezTo>
                    <a:cubicBezTo>
                      <a:pt x="15" y="184"/>
                      <a:pt x="26" y="182"/>
                      <a:pt x="33" y="180"/>
                    </a:cubicBezTo>
                    <a:cubicBezTo>
                      <a:pt x="75" y="168"/>
                      <a:pt x="91" y="124"/>
                      <a:pt x="112" y="91"/>
                    </a:cubicBezTo>
                    <a:cubicBezTo>
                      <a:pt x="124" y="71"/>
                      <a:pt x="141" y="55"/>
                      <a:pt x="155" y="37"/>
                    </a:cubicBezTo>
                    <a:cubicBezTo>
                      <a:pt x="160" y="31"/>
                      <a:pt x="164" y="23"/>
                      <a:pt x="162" y="16"/>
                    </a:cubicBezTo>
                    <a:cubicBezTo>
                      <a:pt x="160" y="8"/>
                      <a:pt x="153" y="4"/>
                      <a:pt x="146" y="2"/>
                    </a:cubicBezTo>
                    <a:close/>
                    <a:moveTo>
                      <a:pt x="65" y="77"/>
                    </a:moveTo>
                    <a:cubicBezTo>
                      <a:pt x="66" y="77"/>
                      <a:pt x="66" y="77"/>
                      <a:pt x="66" y="77"/>
                    </a:cubicBezTo>
                    <a:cubicBezTo>
                      <a:pt x="66" y="77"/>
                      <a:pt x="66" y="77"/>
                      <a:pt x="66" y="78"/>
                    </a:cubicBezTo>
                    <a:cubicBezTo>
                      <a:pt x="66" y="78"/>
                      <a:pt x="65" y="78"/>
                      <a:pt x="65" y="78"/>
                    </a:cubicBezTo>
                    <a:cubicBezTo>
                      <a:pt x="65" y="78"/>
                      <a:pt x="65" y="77"/>
                      <a:pt x="65" y="77"/>
                    </a:cubicBezTo>
                    <a:cubicBezTo>
                      <a:pt x="65" y="77"/>
                      <a:pt x="65" y="77"/>
                      <a:pt x="65" y="77"/>
                    </a:cubicBezTo>
                    <a:close/>
                    <a:moveTo>
                      <a:pt x="65" y="81"/>
                    </a:moveTo>
                    <a:cubicBezTo>
                      <a:pt x="65" y="81"/>
                      <a:pt x="65" y="81"/>
                      <a:pt x="65" y="81"/>
                    </a:cubicBezTo>
                    <a:cubicBezTo>
                      <a:pt x="65" y="80"/>
                      <a:pt x="65" y="80"/>
                      <a:pt x="65" y="80"/>
                    </a:cubicBezTo>
                    <a:cubicBezTo>
                      <a:pt x="65" y="79"/>
                      <a:pt x="65" y="79"/>
                      <a:pt x="65" y="79"/>
                    </a:cubicBezTo>
                    <a:cubicBezTo>
                      <a:pt x="66" y="79"/>
                      <a:pt x="66" y="79"/>
                      <a:pt x="66" y="79"/>
                    </a:cubicBezTo>
                    <a:cubicBezTo>
                      <a:pt x="67" y="80"/>
                      <a:pt x="66" y="81"/>
                      <a:pt x="66" y="82"/>
                    </a:cubicBezTo>
                    <a:cubicBezTo>
                      <a:pt x="65" y="81"/>
                      <a:pt x="65" y="81"/>
                      <a:pt x="65" y="81"/>
                    </a:cubicBezTo>
                    <a:close/>
                    <a:moveTo>
                      <a:pt x="31" y="90"/>
                    </a:moveTo>
                    <a:cubicBezTo>
                      <a:pt x="32" y="90"/>
                      <a:pt x="32" y="90"/>
                      <a:pt x="33" y="90"/>
                    </a:cubicBezTo>
                    <a:cubicBezTo>
                      <a:pt x="32" y="90"/>
                      <a:pt x="32" y="90"/>
                      <a:pt x="32" y="91"/>
                    </a:cubicBezTo>
                    <a:cubicBezTo>
                      <a:pt x="32" y="91"/>
                      <a:pt x="31" y="91"/>
                      <a:pt x="31" y="91"/>
                    </a:cubicBezTo>
                    <a:cubicBezTo>
                      <a:pt x="31" y="91"/>
                      <a:pt x="31" y="90"/>
                      <a:pt x="31" y="90"/>
                    </a:cubicBezTo>
                    <a:close/>
                    <a:moveTo>
                      <a:pt x="35" y="88"/>
                    </a:moveTo>
                    <a:cubicBezTo>
                      <a:pt x="35" y="88"/>
                      <a:pt x="35" y="88"/>
                      <a:pt x="35" y="88"/>
                    </a:cubicBezTo>
                    <a:cubicBezTo>
                      <a:pt x="34" y="88"/>
                      <a:pt x="34" y="88"/>
                      <a:pt x="33" y="89"/>
                    </a:cubicBezTo>
                    <a:cubicBezTo>
                      <a:pt x="33" y="89"/>
                      <a:pt x="33" y="89"/>
                      <a:pt x="32" y="89"/>
                    </a:cubicBezTo>
                    <a:cubicBezTo>
                      <a:pt x="33" y="88"/>
                      <a:pt x="34" y="87"/>
                      <a:pt x="35" y="86"/>
                    </a:cubicBezTo>
                    <a:cubicBezTo>
                      <a:pt x="35" y="86"/>
                      <a:pt x="35" y="86"/>
                      <a:pt x="35" y="86"/>
                    </a:cubicBezTo>
                    <a:cubicBezTo>
                      <a:pt x="35" y="86"/>
                      <a:pt x="35" y="86"/>
                      <a:pt x="35" y="86"/>
                    </a:cubicBezTo>
                    <a:cubicBezTo>
                      <a:pt x="36" y="85"/>
                      <a:pt x="37" y="85"/>
                      <a:pt x="37" y="85"/>
                    </a:cubicBezTo>
                    <a:cubicBezTo>
                      <a:pt x="37" y="86"/>
                      <a:pt x="36" y="87"/>
                      <a:pt x="35" y="88"/>
                    </a:cubicBezTo>
                    <a:close/>
                    <a:moveTo>
                      <a:pt x="54" y="113"/>
                    </a:moveTo>
                    <a:cubicBezTo>
                      <a:pt x="54" y="113"/>
                      <a:pt x="53" y="113"/>
                      <a:pt x="52" y="113"/>
                    </a:cubicBezTo>
                    <a:cubicBezTo>
                      <a:pt x="52" y="113"/>
                      <a:pt x="51" y="112"/>
                      <a:pt x="50" y="111"/>
                    </a:cubicBezTo>
                    <a:cubicBezTo>
                      <a:pt x="49" y="111"/>
                      <a:pt x="49" y="112"/>
                      <a:pt x="49" y="112"/>
                    </a:cubicBezTo>
                    <a:cubicBezTo>
                      <a:pt x="50" y="113"/>
                      <a:pt x="51" y="114"/>
                      <a:pt x="53" y="114"/>
                    </a:cubicBezTo>
                    <a:cubicBezTo>
                      <a:pt x="53" y="114"/>
                      <a:pt x="53" y="114"/>
                      <a:pt x="53" y="114"/>
                    </a:cubicBezTo>
                    <a:cubicBezTo>
                      <a:pt x="52" y="114"/>
                      <a:pt x="52" y="114"/>
                      <a:pt x="52" y="114"/>
                    </a:cubicBezTo>
                    <a:cubicBezTo>
                      <a:pt x="52" y="114"/>
                      <a:pt x="51" y="114"/>
                      <a:pt x="51" y="114"/>
                    </a:cubicBezTo>
                    <a:cubicBezTo>
                      <a:pt x="50" y="114"/>
                      <a:pt x="49" y="113"/>
                      <a:pt x="48" y="113"/>
                    </a:cubicBezTo>
                    <a:cubicBezTo>
                      <a:pt x="48" y="112"/>
                      <a:pt x="47" y="113"/>
                      <a:pt x="48" y="113"/>
                    </a:cubicBezTo>
                    <a:cubicBezTo>
                      <a:pt x="48" y="114"/>
                      <a:pt x="49" y="115"/>
                      <a:pt x="51" y="115"/>
                    </a:cubicBezTo>
                    <a:cubicBezTo>
                      <a:pt x="50" y="115"/>
                      <a:pt x="50" y="116"/>
                      <a:pt x="50" y="116"/>
                    </a:cubicBezTo>
                    <a:cubicBezTo>
                      <a:pt x="49" y="116"/>
                      <a:pt x="49" y="116"/>
                      <a:pt x="49" y="115"/>
                    </a:cubicBezTo>
                    <a:cubicBezTo>
                      <a:pt x="48" y="115"/>
                      <a:pt x="47" y="115"/>
                      <a:pt x="47" y="114"/>
                    </a:cubicBezTo>
                    <a:cubicBezTo>
                      <a:pt x="46" y="114"/>
                      <a:pt x="46" y="114"/>
                      <a:pt x="46" y="115"/>
                    </a:cubicBezTo>
                    <a:cubicBezTo>
                      <a:pt x="47" y="115"/>
                      <a:pt x="47" y="116"/>
                      <a:pt x="48" y="116"/>
                    </a:cubicBezTo>
                    <a:cubicBezTo>
                      <a:pt x="47" y="117"/>
                      <a:pt x="45" y="117"/>
                      <a:pt x="44" y="117"/>
                    </a:cubicBezTo>
                    <a:cubicBezTo>
                      <a:pt x="39" y="117"/>
                      <a:pt x="37" y="113"/>
                      <a:pt x="35" y="110"/>
                    </a:cubicBezTo>
                    <a:cubicBezTo>
                      <a:pt x="37" y="108"/>
                      <a:pt x="39" y="106"/>
                      <a:pt x="40" y="105"/>
                    </a:cubicBezTo>
                    <a:cubicBezTo>
                      <a:pt x="42" y="103"/>
                      <a:pt x="43" y="102"/>
                      <a:pt x="44" y="101"/>
                    </a:cubicBezTo>
                    <a:cubicBezTo>
                      <a:pt x="44" y="108"/>
                      <a:pt x="50" y="112"/>
                      <a:pt x="56" y="112"/>
                    </a:cubicBezTo>
                    <a:cubicBezTo>
                      <a:pt x="56" y="112"/>
                      <a:pt x="55" y="113"/>
                      <a:pt x="54" y="113"/>
                    </a:cubicBezTo>
                    <a:close/>
                    <a:moveTo>
                      <a:pt x="68" y="89"/>
                    </a:moveTo>
                    <a:cubicBezTo>
                      <a:pt x="71" y="96"/>
                      <a:pt x="70" y="104"/>
                      <a:pt x="64" y="108"/>
                    </a:cubicBezTo>
                    <a:cubicBezTo>
                      <a:pt x="56" y="113"/>
                      <a:pt x="48" y="107"/>
                      <a:pt x="46" y="99"/>
                    </a:cubicBezTo>
                    <a:cubicBezTo>
                      <a:pt x="46" y="99"/>
                      <a:pt x="45" y="99"/>
                      <a:pt x="45" y="99"/>
                    </a:cubicBezTo>
                    <a:cubicBezTo>
                      <a:pt x="45" y="99"/>
                      <a:pt x="45" y="99"/>
                      <a:pt x="45" y="99"/>
                    </a:cubicBezTo>
                    <a:cubicBezTo>
                      <a:pt x="42" y="99"/>
                      <a:pt x="40" y="102"/>
                      <a:pt x="39" y="104"/>
                    </a:cubicBezTo>
                    <a:cubicBezTo>
                      <a:pt x="37" y="105"/>
                      <a:pt x="35" y="107"/>
                      <a:pt x="34" y="109"/>
                    </a:cubicBezTo>
                    <a:cubicBezTo>
                      <a:pt x="34" y="109"/>
                      <a:pt x="34" y="109"/>
                      <a:pt x="34" y="109"/>
                    </a:cubicBezTo>
                    <a:cubicBezTo>
                      <a:pt x="34" y="109"/>
                      <a:pt x="34" y="109"/>
                      <a:pt x="33" y="110"/>
                    </a:cubicBezTo>
                    <a:cubicBezTo>
                      <a:pt x="30" y="110"/>
                      <a:pt x="26" y="113"/>
                      <a:pt x="23" y="115"/>
                    </a:cubicBezTo>
                    <a:cubicBezTo>
                      <a:pt x="21" y="115"/>
                      <a:pt x="18" y="117"/>
                      <a:pt x="17" y="117"/>
                    </a:cubicBezTo>
                    <a:cubicBezTo>
                      <a:pt x="15" y="116"/>
                      <a:pt x="14" y="114"/>
                      <a:pt x="13" y="113"/>
                    </a:cubicBezTo>
                    <a:cubicBezTo>
                      <a:pt x="18" y="106"/>
                      <a:pt x="23" y="100"/>
                      <a:pt x="27" y="93"/>
                    </a:cubicBezTo>
                    <a:cubicBezTo>
                      <a:pt x="27" y="94"/>
                      <a:pt x="28" y="94"/>
                      <a:pt x="29" y="94"/>
                    </a:cubicBezTo>
                    <a:cubicBezTo>
                      <a:pt x="30" y="93"/>
                      <a:pt x="32" y="92"/>
                      <a:pt x="34" y="91"/>
                    </a:cubicBezTo>
                    <a:cubicBezTo>
                      <a:pt x="37" y="90"/>
                      <a:pt x="38" y="86"/>
                      <a:pt x="40" y="83"/>
                    </a:cubicBezTo>
                    <a:cubicBezTo>
                      <a:pt x="41" y="83"/>
                      <a:pt x="40" y="82"/>
                      <a:pt x="39" y="82"/>
                    </a:cubicBezTo>
                    <a:cubicBezTo>
                      <a:pt x="38" y="82"/>
                      <a:pt x="37" y="83"/>
                      <a:pt x="36" y="83"/>
                    </a:cubicBezTo>
                    <a:cubicBezTo>
                      <a:pt x="38" y="82"/>
                      <a:pt x="41" y="80"/>
                      <a:pt x="45" y="79"/>
                    </a:cubicBezTo>
                    <a:cubicBezTo>
                      <a:pt x="45" y="79"/>
                      <a:pt x="45" y="79"/>
                      <a:pt x="45" y="79"/>
                    </a:cubicBezTo>
                    <a:cubicBezTo>
                      <a:pt x="45" y="80"/>
                      <a:pt x="44" y="81"/>
                      <a:pt x="43" y="81"/>
                    </a:cubicBezTo>
                    <a:cubicBezTo>
                      <a:pt x="37" y="88"/>
                      <a:pt x="32" y="96"/>
                      <a:pt x="29" y="104"/>
                    </a:cubicBezTo>
                    <a:cubicBezTo>
                      <a:pt x="29" y="104"/>
                      <a:pt x="29" y="104"/>
                      <a:pt x="29" y="104"/>
                    </a:cubicBezTo>
                    <a:cubicBezTo>
                      <a:pt x="33" y="98"/>
                      <a:pt x="41" y="82"/>
                      <a:pt x="50" y="79"/>
                    </a:cubicBezTo>
                    <a:cubicBezTo>
                      <a:pt x="50" y="80"/>
                      <a:pt x="50" y="80"/>
                      <a:pt x="50" y="80"/>
                    </a:cubicBezTo>
                    <a:cubicBezTo>
                      <a:pt x="50" y="81"/>
                      <a:pt x="50" y="81"/>
                      <a:pt x="50" y="82"/>
                    </a:cubicBezTo>
                    <a:cubicBezTo>
                      <a:pt x="51" y="83"/>
                      <a:pt x="51" y="84"/>
                      <a:pt x="52" y="84"/>
                    </a:cubicBezTo>
                    <a:cubicBezTo>
                      <a:pt x="52" y="84"/>
                      <a:pt x="52" y="84"/>
                      <a:pt x="52" y="84"/>
                    </a:cubicBezTo>
                    <a:cubicBezTo>
                      <a:pt x="52" y="83"/>
                      <a:pt x="52" y="83"/>
                      <a:pt x="52" y="82"/>
                    </a:cubicBezTo>
                    <a:cubicBezTo>
                      <a:pt x="51" y="81"/>
                      <a:pt x="51" y="79"/>
                      <a:pt x="51" y="79"/>
                    </a:cubicBezTo>
                    <a:cubicBezTo>
                      <a:pt x="52" y="79"/>
                      <a:pt x="53" y="79"/>
                      <a:pt x="54" y="79"/>
                    </a:cubicBezTo>
                    <a:cubicBezTo>
                      <a:pt x="54" y="79"/>
                      <a:pt x="54" y="80"/>
                      <a:pt x="55" y="80"/>
                    </a:cubicBezTo>
                    <a:cubicBezTo>
                      <a:pt x="55" y="81"/>
                      <a:pt x="55" y="82"/>
                      <a:pt x="55" y="82"/>
                    </a:cubicBezTo>
                    <a:cubicBezTo>
                      <a:pt x="56" y="83"/>
                      <a:pt x="56" y="84"/>
                      <a:pt x="56" y="84"/>
                    </a:cubicBezTo>
                    <a:cubicBezTo>
                      <a:pt x="56" y="84"/>
                      <a:pt x="57" y="84"/>
                      <a:pt x="57" y="84"/>
                    </a:cubicBezTo>
                    <a:cubicBezTo>
                      <a:pt x="57" y="83"/>
                      <a:pt x="57" y="83"/>
                      <a:pt x="57" y="82"/>
                    </a:cubicBezTo>
                    <a:cubicBezTo>
                      <a:pt x="57" y="81"/>
                      <a:pt x="56" y="81"/>
                      <a:pt x="56" y="80"/>
                    </a:cubicBezTo>
                    <a:cubicBezTo>
                      <a:pt x="56" y="80"/>
                      <a:pt x="56" y="80"/>
                      <a:pt x="56" y="79"/>
                    </a:cubicBezTo>
                    <a:cubicBezTo>
                      <a:pt x="61" y="81"/>
                      <a:pt x="66" y="84"/>
                      <a:pt x="68" y="89"/>
                    </a:cubicBezTo>
                    <a:close/>
                    <a:moveTo>
                      <a:pt x="69" y="78"/>
                    </a:moveTo>
                    <a:cubicBezTo>
                      <a:pt x="69" y="79"/>
                      <a:pt x="69" y="80"/>
                      <a:pt x="68" y="81"/>
                    </a:cubicBezTo>
                    <a:cubicBezTo>
                      <a:pt x="68" y="82"/>
                      <a:pt x="67" y="82"/>
                      <a:pt x="67" y="83"/>
                    </a:cubicBezTo>
                    <a:cubicBezTo>
                      <a:pt x="67" y="83"/>
                      <a:pt x="67" y="82"/>
                      <a:pt x="67" y="82"/>
                    </a:cubicBezTo>
                    <a:cubicBezTo>
                      <a:pt x="67" y="82"/>
                      <a:pt x="68" y="81"/>
                      <a:pt x="68" y="81"/>
                    </a:cubicBezTo>
                    <a:cubicBezTo>
                      <a:pt x="68" y="80"/>
                      <a:pt x="68" y="79"/>
                      <a:pt x="67" y="78"/>
                    </a:cubicBezTo>
                    <a:cubicBezTo>
                      <a:pt x="67" y="78"/>
                      <a:pt x="67" y="78"/>
                      <a:pt x="67" y="78"/>
                    </a:cubicBezTo>
                    <a:cubicBezTo>
                      <a:pt x="67" y="78"/>
                      <a:pt x="67" y="77"/>
                      <a:pt x="67" y="77"/>
                    </a:cubicBezTo>
                    <a:cubicBezTo>
                      <a:pt x="68" y="77"/>
                      <a:pt x="68" y="77"/>
                      <a:pt x="69" y="78"/>
                    </a:cubicBezTo>
                    <a:close/>
                    <a:moveTo>
                      <a:pt x="160" y="20"/>
                    </a:moveTo>
                    <a:cubicBezTo>
                      <a:pt x="160" y="27"/>
                      <a:pt x="156" y="32"/>
                      <a:pt x="151" y="37"/>
                    </a:cubicBezTo>
                    <a:cubicBezTo>
                      <a:pt x="144" y="45"/>
                      <a:pt x="137" y="53"/>
                      <a:pt x="130" y="62"/>
                    </a:cubicBezTo>
                    <a:cubicBezTo>
                      <a:pt x="117" y="78"/>
                      <a:pt x="106" y="96"/>
                      <a:pt x="96" y="114"/>
                    </a:cubicBezTo>
                    <a:cubicBezTo>
                      <a:pt x="86" y="132"/>
                      <a:pt x="75" y="150"/>
                      <a:pt x="59" y="164"/>
                    </a:cubicBezTo>
                    <a:cubicBezTo>
                      <a:pt x="50" y="170"/>
                      <a:pt x="40" y="176"/>
                      <a:pt x="29" y="178"/>
                    </a:cubicBezTo>
                    <a:cubicBezTo>
                      <a:pt x="25" y="179"/>
                      <a:pt x="20" y="180"/>
                      <a:pt x="16" y="180"/>
                    </a:cubicBezTo>
                    <a:cubicBezTo>
                      <a:pt x="7" y="179"/>
                      <a:pt x="3" y="172"/>
                      <a:pt x="3" y="164"/>
                    </a:cubicBezTo>
                    <a:cubicBezTo>
                      <a:pt x="4" y="150"/>
                      <a:pt x="20" y="149"/>
                      <a:pt x="30" y="148"/>
                    </a:cubicBezTo>
                    <a:cubicBezTo>
                      <a:pt x="39" y="147"/>
                      <a:pt x="47" y="145"/>
                      <a:pt x="55" y="139"/>
                    </a:cubicBezTo>
                    <a:cubicBezTo>
                      <a:pt x="72" y="128"/>
                      <a:pt x="80" y="110"/>
                      <a:pt x="91" y="94"/>
                    </a:cubicBezTo>
                    <a:cubicBezTo>
                      <a:pt x="94" y="89"/>
                      <a:pt x="98" y="85"/>
                      <a:pt x="101" y="81"/>
                    </a:cubicBezTo>
                    <a:cubicBezTo>
                      <a:pt x="104" y="78"/>
                      <a:pt x="107" y="75"/>
                      <a:pt x="108" y="71"/>
                    </a:cubicBezTo>
                    <a:cubicBezTo>
                      <a:pt x="111" y="65"/>
                      <a:pt x="108" y="59"/>
                      <a:pt x="102" y="56"/>
                    </a:cubicBezTo>
                    <a:cubicBezTo>
                      <a:pt x="88" y="49"/>
                      <a:pt x="73" y="62"/>
                      <a:pt x="67" y="75"/>
                    </a:cubicBezTo>
                    <a:cubicBezTo>
                      <a:pt x="66" y="75"/>
                      <a:pt x="66" y="75"/>
                      <a:pt x="65" y="75"/>
                    </a:cubicBezTo>
                    <a:cubicBezTo>
                      <a:pt x="65" y="57"/>
                      <a:pt x="73" y="40"/>
                      <a:pt x="86" y="28"/>
                    </a:cubicBezTo>
                    <a:cubicBezTo>
                      <a:pt x="94" y="20"/>
                      <a:pt x="105" y="14"/>
                      <a:pt x="116" y="10"/>
                    </a:cubicBezTo>
                    <a:cubicBezTo>
                      <a:pt x="126" y="6"/>
                      <a:pt x="139" y="2"/>
                      <a:pt x="150" y="6"/>
                    </a:cubicBezTo>
                    <a:cubicBezTo>
                      <a:pt x="156" y="8"/>
                      <a:pt x="160" y="13"/>
                      <a:pt x="160" y="20"/>
                    </a:cubicBezTo>
                    <a:close/>
                  </a:path>
                </a:pathLst>
              </a:custGeom>
              <a:solidFill>
                <a:srgbClr val="FFFFFF">
                  <a:alpha val="100000"/>
                </a:srgbClr>
              </a:solidFill>
              <a:ln w="9525">
                <a:noFill/>
              </a:ln>
            </p:spPr>
            <p:txBody>
              <a:bodyPr/>
              <a:lstStyle/>
              <a:p>
                <a:endParaRPr lang="zh-CN" altLang="en-US"/>
              </a:p>
            </p:txBody>
          </p:sp>
        </p:grpSp>
        <p:grpSp>
          <p:nvGrpSpPr>
            <p:cNvPr id="5138" name="组合 14"/>
            <p:cNvGrpSpPr/>
            <p:nvPr/>
          </p:nvGrpSpPr>
          <p:grpSpPr>
            <a:xfrm>
              <a:off x="885825" y="6519863"/>
              <a:ext cx="2058988" cy="785813"/>
              <a:chOff x="0" y="0"/>
              <a:chExt cx="2058988" cy="785813"/>
            </a:xfrm>
          </p:grpSpPr>
          <p:sp>
            <p:nvSpPr>
              <p:cNvPr id="5204" name="Freeform 156"/>
              <p:cNvSpPr/>
              <p:nvPr/>
            </p:nvSpPr>
            <p:spPr>
              <a:xfrm>
                <a:off x="447676" y="677862"/>
                <a:ext cx="1357313" cy="31750"/>
              </a:xfrm>
              <a:custGeom>
                <a:avLst/>
                <a:gdLst>
                  <a:gd name="txL" fmla="*/ 0 w 176"/>
                  <a:gd name="txT" fmla="*/ 0 h 4"/>
                  <a:gd name="txR" fmla="*/ 176 w 176"/>
                  <a:gd name="txB" fmla="*/ 4 h 4"/>
                </a:gdLst>
                <a:ahLst/>
                <a:cxnLst>
                  <a:cxn ang="0">
                    <a:pos x="2147483646" y="2147483646"/>
                  </a:cxn>
                  <a:cxn ang="0">
                    <a:pos x="2147483646" y="2147483646"/>
                  </a:cxn>
                  <a:cxn ang="0">
                    <a:pos x="2147483646" y="2147483646"/>
                  </a:cxn>
                  <a:cxn ang="0">
                    <a:pos x="2147483646" y="2147483646"/>
                  </a:cxn>
                  <a:cxn ang="0">
                    <a:pos x="2147483646" y="2147483646"/>
                  </a:cxn>
                </a:cxnLst>
                <a:rect l="txL" t="txT" r="txR" b="txB"/>
                <a:pathLst>
                  <a:path w="176" h="4">
                    <a:moveTo>
                      <a:pt x="1" y="2"/>
                    </a:moveTo>
                    <a:cubicBezTo>
                      <a:pt x="59" y="3"/>
                      <a:pt x="118" y="4"/>
                      <a:pt x="176" y="2"/>
                    </a:cubicBezTo>
                    <a:cubicBezTo>
                      <a:pt x="176" y="2"/>
                      <a:pt x="176" y="2"/>
                      <a:pt x="176" y="2"/>
                    </a:cubicBezTo>
                    <a:cubicBezTo>
                      <a:pt x="118" y="0"/>
                      <a:pt x="59" y="1"/>
                      <a:pt x="1" y="2"/>
                    </a:cubicBezTo>
                    <a:cubicBezTo>
                      <a:pt x="0" y="2"/>
                      <a:pt x="0" y="2"/>
                      <a:pt x="1" y="2"/>
                    </a:cubicBezTo>
                    <a:close/>
                  </a:path>
                </a:pathLst>
              </a:custGeom>
              <a:solidFill>
                <a:srgbClr val="FFFFFF">
                  <a:alpha val="100000"/>
                </a:srgbClr>
              </a:solidFill>
              <a:ln w="9525">
                <a:noFill/>
              </a:ln>
            </p:spPr>
            <p:txBody>
              <a:bodyPr/>
              <a:lstStyle/>
              <a:p>
                <a:endParaRPr lang="zh-CN" altLang="en-US"/>
              </a:p>
            </p:txBody>
          </p:sp>
          <p:sp>
            <p:nvSpPr>
              <p:cNvPr id="5205" name="Freeform 185"/>
              <p:cNvSpPr/>
              <p:nvPr/>
            </p:nvSpPr>
            <p:spPr>
              <a:xfrm>
                <a:off x="501651" y="771525"/>
                <a:ext cx="1195388" cy="14288"/>
              </a:xfrm>
              <a:custGeom>
                <a:avLst/>
                <a:gdLst>
                  <a:gd name="txL" fmla="*/ 0 w 155"/>
                  <a:gd name="txT" fmla="*/ 0 h 2"/>
                  <a:gd name="txR" fmla="*/ 155 w 155"/>
                  <a:gd name="txB" fmla="*/ 2 h 2"/>
                </a:gdLst>
                <a:ahLst/>
                <a:cxnLst>
                  <a:cxn ang="0">
                    <a:pos x="2147483646" y="2147483646"/>
                  </a:cxn>
                  <a:cxn ang="0">
                    <a:pos x="2147483646" y="2147483646"/>
                  </a:cxn>
                  <a:cxn ang="0">
                    <a:pos x="2147483646" y="0"/>
                  </a:cxn>
                  <a:cxn ang="0">
                    <a:pos x="2147483646" y="0"/>
                  </a:cxn>
                  <a:cxn ang="0">
                    <a:pos x="2147483646" y="2147483646"/>
                  </a:cxn>
                </a:cxnLst>
                <a:rect l="txL" t="txT" r="txR" b="txB"/>
                <a:pathLst>
                  <a:path w="155" h="2">
                    <a:moveTo>
                      <a:pt x="1" y="2"/>
                    </a:moveTo>
                    <a:cubicBezTo>
                      <a:pt x="52" y="2"/>
                      <a:pt x="103" y="2"/>
                      <a:pt x="154" y="2"/>
                    </a:cubicBezTo>
                    <a:cubicBezTo>
                      <a:pt x="155" y="2"/>
                      <a:pt x="155" y="0"/>
                      <a:pt x="154" y="0"/>
                    </a:cubicBezTo>
                    <a:cubicBezTo>
                      <a:pt x="103" y="0"/>
                      <a:pt x="52" y="0"/>
                      <a:pt x="1" y="0"/>
                    </a:cubicBezTo>
                    <a:cubicBezTo>
                      <a:pt x="0" y="0"/>
                      <a:pt x="0" y="2"/>
                      <a:pt x="1" y="2"/>
                    </a:cubicBezTo>
                    <a:close/>
                  </a:path>
                </a:pathLst>
              </a:custGeom>
              <a:solidFill>
                <a:srgbClr val="FFFFFF">
                  <a:alpha val="100000"/>
                </a:srgbClr>
              </a:solidFill>
              <a:ln w="9525">
                <a:noFill/>
              </a:ln>
            </p:spPr>
            <p:txBody>
              <a:bodyPr/>
              <a:lstStyle/>
              <a:p>
                <a:endParaRPr lang="zh-CN" altLang="en-US"/>
              </a:p>
            </p:txBody>
          </p:sp>
          <p:sp>
            <p:nvSpPr>
              <p:cNvPr id="5206" name="Freeform 518"/>
              <p:cNvSpPr/>
              <p:nvPr/>
            </p:nvSpPr>
            <p:spPr>
              <a:xfrm>
                <a:off x="0" y="0"/>
                <a:ext cx="2058988" cy="777875"/>
              </a:xfrm>
              <a:custGeom>
                <a:avLst/>
                <a:gdLst>
                  <a:gd name="txL" fmla="*/ 0 w 267"/>
                  <a:gd name="txT" fmla="*/ 0 h 101"/>
                  <a:gd name="txR" fmla="*/ 267 w 267"/>
                  <a:gd name="txB" fmla="*/ 101 h 101"/>
                </a:gdLst>
                <a:ahLst/>
                <a:cxnLst>
                  <a:cxn ang="0">
                    <a:pos x="2147483646" y="0"/>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Lst>
                <a:rect l="txL" t="txT" r="txR" b="txB"/>
                <a:pathLst>
                  <a:path w="267" h="101">
                    <a:moveTo>
                      <a:pt x="265" y="0"/>
                    </a:moveTo>
                    <a:cubicBezTo>
                      <a:pt x="187" y="10"/>
                      <a:pt x="109" y="26"/>
                      <a:pt x="32" y="39"/>
                    </a:cubicBezTo>
                    <a:cubicBezTo>
                      <a:pt x="31" y="39"/>
                      <a:pt x="31" y="39"/>
                      <a:pt x="31" y="40"/>
                    </a:cubicBezTo>
                    <a:cubicBezTo>
                      <a:pt x="30" y="45"/>
                      <a:pt x="27" y="93"/>
                      <a:pt x="23" y="94"/>
                    </a:cubicBezTo>
                    <a:cubicBezTo>
                      <a:pt x="25" y="93"/>
                      <a:pt x="4" y="46"/>
                      <a:pt x="2" y="43"/>
                    </a:cubicBezTo>
                    <a:cubicBezTo>
                      <a:pt x="1" y="42"/>
                      <a:pt x="0" y="42"/>
                      <a:pt x="0" y="43"/>
                    </a:cubicBezTo>
                    <a:cubicBezTo>
                      <a:pt x="9" y="62"/>
                      <a:pt x="17" y="81"/>
                      <a:pt x="23" y="100"/>
                    </a:cubicBezTo>
                    <a:cubicBezTo>
                      <a:pt x="23" y="101"/>
                      <a:pt x="25" y="101"/>
                      <a:pt x="25" y="100"/>
                    </a:cubicBezTo>
                    <a:cubicBezTo>
                      <a:pt x="27" y="88"/>
                      <a:pt x="28" y="76"/>
                      <a:pt x="30" y="63"/>
                    </a:cubicBezTo>
                    <a:cubicBezTo>
                      <a:pt x="31" y="59"/>
                      <a:pt x="30" y="51"/>
                      <a:pt x="32" y="47"/>
                    </a:cubicBezTo>
                    <a:cubicBezTo>
                      <a:pt x="37" y="38"/>
                      <a:pt x="45" y="39"/>
                      <a:pt x="53" y="38"/>
                    </a:cubicBezTo>
                    <a:cubicBezTo>
                      <a:pt x="77" y="34"/>
                      <a:pt x="101" y="30"/>
                      <a:pt x="125" y="26"/>
                    </a:cubicBezTo>
                    <a:cubicBezTo>
                      <a:pt x="172" y="19"/>
                      <a:pt x="219" y="13"/>
                      <a:pt x="266" y="3"/>
                    </a:cubicBezTo>
                    <a:cubicBezTo>
                      <a:pt x="267" y="3"/>
                      <a:pt x="267" y="0"/>
                      <a:pt x="265" y="0"/>
                    </a:cubicBezTo>
                    <a:close/>
                  </a:path>
                </a:pathLst>
              </a:custGeom>
              <a:solidFill>
                <a:srgbClr val="FFFFFF">
                  <a:alpha val="100000"/>
                </a:srgbClr>
              </a:solidFill>
              <a:ln w="9525">
                <a:noFill/>
              </a:ln>
            </p:spPr>
            <p:txBody>
              <a:bodyPr/>
              <a:lstStyle/>
              <a:p>
                <a:endParaRPr lang="zh-CN" altLang="en-US"/>
              </a:p>
            </p:txBody>
          </p:sp>
          <p:sp>
            <p:nvSpPr>
              <p:cNvPr id="5207" name="Freeform 519"/>
              <p:cNvSpPr/>
              <p:nvPr/>
            </p:nvSpPr>
            <p:spPr>
              <a:xfrm>
                <a:off x="401638" y="323850"/>
                <a:ext cx="184150" cy="292100"/>
              </a:xfrm>
              <a:custGeom>
                <a:avLst/>
                <a:gdLst>
                  <a:gd name="txL" fmla="*/ 0 w 24"/>
                  <a:gd name="txT" fmla="*/ 0 h 38"/>
                  <a:gd name="txR" fmla="*/ 24 w 24"/>
                  <a:gd name="txB" fmla="*/ 38 h 38"/>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24" h="38">
                    <a:moveTo>
                      <a:pt x="11" y="14"/>
                    </a:moveTo>
                    <a:cubicBezTo>
                      <a:pt x="14" y="11"/>
                      <a:pt x="19" y="7"/>
                      <a:pt x="15" y="3"/>
                    </a:cubicBezTo>
                    <a:cubicBezTo>
                      <a:pt x="11" y="0"/>
                      <a:pt x="3" y="3"/>
                      <a:pt x="1" y="7"/>
                    </a:cubicBezTo>
                    <a:cubicBezTo>
                      <a:pt x="0" y="8"/>
                      <a:pt x="1" y="8"/>
                      <a:pt x="2" y="8"/>
                    </a:cubicBezTo>
                    <a:cubicBezTo>
                      <a:pt x="3" y="6"/>
                      <a:pt x="6" y="4"/>
                      <a:pt x="8" y="4"/>
                    </a:cubicBezTo>
                    <a:cubicBezTo>
                      <a:pt x="12" y="4"/>
                      <a:pt x="14" y="8"/>
                      <a:pt x="11" y="11"/>
                    </a:cubicBezTo>
                    <a:cubicBezTo>
                      <a:pt x="10" y="13"/>
                      <a:pt x="9" y="14"/>
                      <a:pt x="7" y="16"/>
                    </a:cubicBezTo>
                    <a:cubicBezTo>
                      <a:pt x="7" y="16"/>
                      <a:pt x="8" y="18"/>
                      <a:pt x="8" y="17"/>
                    </a:cubicBezTo>
                    <a:cubicBezTo>
                      <a:pt x="15" y="13"/>
                      <a:pt x="22" y="18"/>
                      <a:pt x="21" y="25"/>
                    </a:cubicBezTo>
                    <a:cubicBezTo>
                      <a:pt x="20" y="32"/>
                      <a:pt x="14" y="33"/>
                      <a:pt x="8" y="34"/>
                    </a:cubicBezTo>
                    <a:cubicBezTo>
                      <a:pt x="7" y="34"/>
                      <a:pt x="7" y="35"/>
                      <a:pt x="8" y="35"/>
                    </a:cubicBezTo>
                    <a:cubicBezTo>
                      <a:pt x="15" y="38"/>
                      <a:pt x="23" y="32"/>
                      <a:pt x="23" y="24"/>
                    </a:cubicBezTo>
                    <a:cubicBezTo>
                      <a:pt x="24" y="17"/>
                      <a:pt x="17" y="13"/>
                      <a:pt x="11" y="14"/>
                    </a:cubicBezTo>
                    <a:close/>
                  </a:path>
                </a:pathLst>
              </a:custGeom>
              <a:solidFill>
                <a:srgbClr val="FFFFFF">
                  <a:alpha val="100000"/>
                </a:srgbClr>
              </a:solidFill>
              <a:ln w="9525">
                <a:noFill/>
              </a:ln>
            </p:spPr>
            <p:txBody>
              <a:bodyPr/>
              <a:lstStyle/>
              <a:p>
                <a:endParaRPr lang="zh-CN" altLang="en-US"/>
              </a:p>
            </p:txBody>
          </p:sp>
          <p:sp>
            <p:nvSpPr>
              <p:cNvPr id="5208" name="Freeform 520"/>
              <p:cNvSpPr/>
              <p:nvPr/>
            </p:nvSpPr>
            <p:spPr>
              <a:xfrm>
                <a:off x="617538" y="547687"/>
                <a:ext cx="53975" cy="161925"/>
              </a:xfrm>
              <a:custGeom>
                <a:avLst/>
                <a:gdLst>
                  <a:gd name="txL" fmla="*/ 0 w 7"/>
                  <a:gd name="txT" fmla="*/ 0 h 21"/>
                  <a:gd name="txR" fmla="*/ 7 w 7"/>
                  <a:gd name="txB" fmla="*/ 21 h 21"/>
                </a:gdLst>
                <a:ahLst/>
                <a:cxnLst>
                  <a:cxn ang="0">
                    <a:pos x="2147483646" y="2147483646"/>
                  </a:cxn>
                  <a:cxn ang="0">
                    <a:pos x="0" y="2147483646"/>
                  </a:cxn>
                  <a:cxn ang="0">
                    <a:pos x="2147483646" y="2147483646"/>
                  </a:cxn>
                  <a:cxn ang="0">
                    <a:pos x="2147483646" y="2147483646"/>
                  </a:cxn>
                  <a:cxn ang="0">
                    <a:pos x="2147483646" y="2147483646"/>
                  </a:cxn>
                </a:cxnLst>
                <a:rect l="txL" t="txT" r="txR" b="txB"/>
                <a:pathLst>
                  <a:path w="7" h="21">
                    <a:moveTo>
                      <a:pt x="2" y="3"/>
                    </a:moveTo>
                    <a:cubicBezTo>
                      <a:pt x="2" y="9"/>
                      <a:pt x="0" y="15"/>
                      <a:pt x="0" y="20"/>
                    </a:cubicBezTo>
                    <a:cubicBezTo>
                      <a:pt x="0" y="21"/>
                      <a:pt x="1" y="21"/>
                      <a:pt x="1" y="21"/>
                    </a:cubicBezTo>
                    <a:cubicBezTo>
                      <a:pt x="4" y="15"/>
                      <a:pt x="3" y="9"/>
                      <a:pt x="6" y="4"/>
                    </a:cubicBezTo>
                    <a:cubicBezTo>
                      <a:pt x="7" y="1"/>
                      <a:pt x="2" y="0"/>
                      <a:pt x="2" y="3"/>
                    </a:cubicBezTo>
                    <a:close/>
                  </a:path>
                </a:pathLst>
              </a:custGeom>
              <a:solidFill>
                <a:srgbClr val="FFFFFF">
                  <a:alpha val="100000"/>
                </a:srgbClr>
              </a:solidFill>
              <a:ln w="9525">
                <a:noFill/>
              </a:ln>
            </p:spPr>
            <p:txBody>
              <a:bodyPr/>
              <a:lstStyle/>
              <a:p>
                <a:endParaRPr lang="zh-CN" altLang="en-US"/>
              </a:p>
            </p:txBody>
          </p:sp>
          <p:sp>
            <p:nvSpPr>
              <p:cNvPr id="5209" name="Freeform 521"/>
              <p:cNvSpPr/>
              <p:nvPr/>
            </p:nvSpPr>
            <p:spPr>
              <a:xfrm>
                <a:off x="709613" y="315912"/>
                <a:ext cx="76200" cy="239713"/>
              </a:xfrm>
              <a:custGeom>
                <a:avLst/>
                <a:gdLst>
                  <a:gd name="txL" fmla="*/ 0 w 10"/>
                  <a:gd name="txT" fmla="*/ 0 h 31"/>
                  <a:gd name="txR" fmla="*/ 10 w 10"/>
                  <a:gd name="txB" fmla="*/ 31 h 31"/>
                </a:gdLst>
                <a:ahLst/>
                <a:cxnLst>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0" h="31">
                    <a:moveTo>
                      <a:pt x="5" y="1"/>
                    </a:moveTo>
                    <a:cubicBezTo>
                      <a:pt x="4" y="5"/>
                      <a:pt x="2" y="9"/>
                      <a:pt x="0" y="14"/>
                    </a:cubicBezTo>
                    <a:cubicBezTo>
                      <a:pt x="0" y="15"/>
                      <a:pt x="1" y="15"/>
                      <a:pt x="2" y="14"/>
                    </a:cubicBezTo>
                    <a:cubicBezTo>
                      <a:pt x="3" y="11"/>
                      <a:pt x="4" y="8"/>
                      <a:pt x="5" y="5"/>
                    </a:cubicBezTo>
                    <a:cubicBezTo>
                      <a:pt x="6" y="13"/>
                      <a:pt x="6" y="22"/>
                      <a:pt x="7" y="30"/>
                    </a:cubicBezTo>
                    <a:cubicBezTo>
                      <a:pt x="7" y="31"/>
                      <a:pt x="9" y="31"/>
                      <a:pt x="9" y="30"/>
                    </a:cubicBezTo>
                    <a:cubicBezTo>
                      <a:pt x="10" y="21"/>
                      <a:pt x="8" y="10"/>
                      <a:pt x="7" y="1"/>
                    </a:cubicBezTo>
                    <a:cubicBezTo>
                      <a:pt x="7" y="0"/>
                      <a:pt x="5" y="0"/>
                      <a:pt x="5" y="1"/>
                    </a:cubicBezTo>
                    <a:close/>
                  </a:path>
                </a:pathLst>
              </a:custGeom>
              <a:solidFill>
                <a:srgbClr val="FFFFFF">
                  <a:alpha val="100000"/>
                </a:srgbClr>
              </a:solidFill>
              <a:ln w="9525">
                <a:noFill/>
              </a:ln>
            </p:spPr>
            <p:txBody>
              <a:bodyPr/>
              <a:lstStyle/>
              <a:p>
                <a:endParaRPr lang="zh-CN" altLang="en-US"/>
              </a:p>
            </p:txBody>
          </p:sp>
          <p:sp>
            <p:nvSpPr>
              <p:cNvPr id="5210" name="Freeform 522"/>
              <p:cNvSpPr/>
              <p:nvPr/>
            </p:nvSpPr>
            <p:spPr>
              <a:xfrm>
                <a:off x="785813" y="300037"/>
                <a:ext cx="155575" cy="247650"/>
              </a:xfrm>
              <a:custGeom>
                <a:avLst/>
                <a:gdLst>
                  <a:gd name="txL" fmla="*/ 0 w 20"/>
                  <a:gd name="txT" fmla="*/ 0 h 32"/>
                  <a:gd name="txR" fmla="*/ 20 w 20"/>
                  <a:gd name="txB" fmla="*/ 32 h 32"/>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20" h="32">
                    <a:moveTo>
                      <a:pt x="18" y="8"/>
                    </a:moveTo>
                    <a:cubicBezTo>
                      <a:pt x="19" y="6"/>
                      <a:pt x="19" y="4"/>
                      <a:pt x="18" y="2"/>
                    </a:cubicBezTo>
                    <a:cubicBezTo>
                      <a:pt x="18" y="1"/>
                      <a:pt x="16" y="0"/>
                      <a:pt x="16" y="2"/>
                    </a:cubicBezTo>
                    <a:cubicBezTo>
                      <a:pt x="16" y="4"/>
                      <a:pt x="16" y="6"/>
                      <a:pt x="16" y="8"/>
                    </a:cubicBezTo>
                    <a:cubicBezTo>
                      <a:pt x="16" y="12"/>
                      <a:pt x="14" y="15"/>
                      <a:pt x="11" y="17"/>
                    </a:cubicBezTo>
                    <a:cubicBezTo>
                      <a:pt x="4" y="21"/>
                      <a:pt x="6" y="8"/>
                      <a:pt x="7" y="4"/>
                    </a:cubicBezTo>
                    <a:cubicBezTo>
                      <a:pt x="7" y="4"/>
                      <a:pt x="6" y="4"/>
                      <a:pt x="5" y="4"/>
                    </a:cubicBezTo>
                    <a:cubicBezTo>
                      <a:pt x="5" y="9"/>
                      <a:pt x="0" y="24"/>
                      <a:pt x="10" y="19"/>
                    </a:cubicBezTo>
                    <a:cubicBezTo>
                      <a:pt x="13" y="18"/>
                      <a:pt x="15" y="16"/>
                      <a:pt x="16" y="13"/>
                    </a:cubicBezTo>
                    <a:cubicBezTo>
                      <a:pt x="17" y="15"/>
                      <a:pt x="17" y="16"/>
                      <a:pt x="17" y="18"/>
                    </a:cubicBezTo>
                    <a:cubicBezTo>
                      <a:pt x="17" y="22"/>
                      <a:pt x="16" y="27"/>
                      <a:pt x="18" y="32"/>
                    </a:cubicBezTo>
                    <a:cubicBezTo>
                      <a:pt x="18" y="32"/>
                      <a:pt x="19" y="32"/>
                      <a:pt x="19" y="31"/>
                    </a:cubicBezTo>
                    <a:cubicBezTo>
                      <a:pt x="20" y="27"/>
                      <a:pt x="19" y="22"/>
                      <a:pt x="19" y="18"/>
                    </a:cubicBezTo>
                    <a:cubicBezTo>
                      <a:pt x="19" y="14"/>
                      <a:pt x="19" y="11"/>
                      <a:pt x="18" y="8"/>
                    </a:cubicBezTo>
                    <a:close/>
                  </a:path>
                </a:pathLst>
              </a:custGeom>
              <a:solidFill>
                <a:srgbClr val="FFFFFF">
                  <a:alpha val="100000"/>
                </a:srgbClr>
              </a:solidFill>
              <a:ln w="9525">
                <a:noFill/>
              </a:ln>
            </p:spPr>
            <p:txBody>
              <a:bodyPr/>
              <a:lstStyle/>
              <a:p>
                <a:endParaRPr lang="zh-CN" altLang="en-US"/>
              </a:p>
            </p:txBody>
          </p:sp>
          <p:sp>
            <p:nvSpPr>
              <p:cNvPr id="5211" name="Freeform 523"/>
              <p:cNvSpPr/>
              <p:nvPr/>
            </p:nvSpPr>
            <p:spPr>
              <a:xfrm>
                <a:off x="1009650" y="292100"/>
                <a:ext cx="77788" cy="209550"/>
              </a:xfrm>
              <a:custGeom>
                <a:avLst/>
                <a:gdLst>
                  <a:gd name="txL" fmla="*/ 0 w 10"/>
                  <a:gd name="txT" fmla="*/ 0 h 27"/>
                  <a:gd name="txR" fmla="*/ 10 w 10"/>
                  <a:gd name="txB" fmla="*/ 27 h 27"/>
                </a:gdLst>
                <a:ahLst/>
                <a:cxnLst>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0" h="27">
                    <a:moveTo>
                      <a:pt x="5" y="1"/>
                    </a:moveTo>
                    <a:cubicBezTo>
                      <a:pt x="4" y="5"/>
                      <a:pt x="2" y="8"/>
                      <a:pt x="0" y="12"/>
                    </a:cubicBezTo>
                    <a:cubicBezTo>
                      <a:pt x="0" y="13"/>
                      <a:pt x="1" y="13"/>
                      <a:pt x="1" y="13"/>
                    </a:cubicBezTo>
                    <a:cubicBezTo>
                      <a:pt x="3" y="10"/>
                      <a:pt x="4" y="7"/>
                      <a:pt x="6" y="4"/>
                    </a:cubicBezTo>
                    <a:cubicBezTo>
                      <a:pt x="7" y="11"/>
                      <a:pt x="7" y="19"/>
                      <a:pt x="9" y="26"/>
                    </a:cubicBezTo>
                    <a:cubicBezTo>
                      <a:pt x="9" y="27"/>
                      <a:pt x="10" y="27"/>
                      <a:pt x="10" y="26"/>
                    </a:cubicBezTo>
                    <a:cubicBezTo>
                      <a:pt x="10" y="18"/>
                      <a:pt x="8" y="9"/>
                      <a:pt x="7" y="1"/>
                    </a:cubicBezTo>
                    <a:cubicBezTo>
                      <a:pt x="7" y="0"/>
                      <a:pt x="6" y="0"/>
                      <a:pt x="5" y="1"/>
                    </a:cubicBezTo>
                    <a:close/>
                  </a:path>
                </a:pathLst>
              </a:custGeom>
              <a:solidFill>
                <a:srgbClr val="FFFFFF">
                  <a:alpha val="100000"/>
                </a:srgbClr>
              </a:solidFill>
              <a:ln w="9525">
                <a:noFill/>
              </a:ln>
            </p:spPr>
            <p:txBody>
              <a:bodyPr/>
              <a:lstStyle/>
              <a:p>
                <a:endParaRPr lang="zh-CN" altLang="en-US"/>
              </a:p>
            </p:txBody>
          </p:sp>
          <p:sp>
            <p:nvSpPr>
              <p:cNvPr id="5212" name="Freeform 524"/>
              <p:cNvSpPr/>
              <p:nvPr/>
            </p:nvSpPr>
            <p:spPr>
              <a:xfrm>
                <a:off x="1117600" y="261937"/>
                <a:ext cx="169863" cy="254000"/>
              </a:xfrm>
              <a:custGeom>
                <a:avLst/>
                <a:gdLst>
                  <a:gd name="txL" fmla="*/ 0 w 22"/>
                  <a:gd name="txT" fmla="*/ 0 h 33"/>
                  <a:gd name="txR" fmla="*/ 22 w 22"/>
                  <a:gd name="txB" fmla="*/ 33 h 33"/>
                </a:gdLst>
                <a:ahLst/>
                <a:cxnLst>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22" h="33">
                    <a:moveTo>
                      <a:pt x="7" y="13"/>
                    </a:moveTo>
                    <a:cubicBezTo>
                      <a:pt x="6" y="11"/>
                      <a:pt x="4" y="8"/>
                      <a:pt x="4" y="6"/>
                    </a:cubicBezTo>
                    <a:cubicBezTo>
                      <a:pt x="3" y="2"/>
                      <a:pt x="9" y="2"/>
                      <a:pt x="12" y="1"/>
                    </a:cubicBezTo>
                    <a:cubicBezTo>
                      <a:pt x="13" y="1"/>
                      <a:pt x="12" y="0"/>
                      <a:pt x="11" y="0"/>
                    </a:cubicBezTo>
                    <a:cubicBezTo>
                      <a:pt x="8" y="1"/>
                      <a:pt x="4" y="2"/>
                      <a:pt x="1" y="3"/>
                    </a:cubicBezTo>
                    <a:cubicBezTo>
                      <a:pt x="0" y="3"/>
                      <a:pt x="0" y="4"/>
                      <a:pt x="1" y="4"/>
                    </a:cubicBezTo>
                    <a:cubicBezTo>
                      <a:pt x="3" y="7"/>
                      <a:pt x="4" y="11"/>
                      <a:pt x="5" y="15"/>
                    </a:cubicBezTo>
                    <a:cubicBezTo>
                      <a:pt x="6" y="16"/>
                      <a:pt x="7" y="16"/>
                      <a:pt x="7" y="15"/>
                    </a:cubicBezTo>
                    <a:cubicBezTo>
                      <a:pt x="11" y="11"/>
                      <a:pt x="14" y="12"/>
                      <a:pt x="16" y="19"/>
                    </a:cubicBezTo>
                    <a:cubicBezTo>
                      <a:pt x="16" y="22"/>
                      <a:pt x="15" y="24"/>
                      <a:pt x="13" y="26"/>
                    </a:cubicBezTo>
                    <a:cubicBezTo>
                      <a:pt x="13" y="27"/>
                      <a:pt x="9" y="32"/>
                      <a:pt x="7" y="30"/>
                    </a:cubicBezTo>
                    <a:cubicBezTo>
                      <a:pt x="7" y="29"/>
                      <a:pt x="7" y="29"/>
                      <a:pt x="7" y="30"/>
                    </a:cubicBezTo>
                    <a:cubicBezTo>
                      <a:pt x="7" y="32"/>
                      <a:pt x="7" y="32"/>
                      <a:pt x="8" y="33"/>
                    </a:cubicBezTo>
                    <a:cubicBezTo>
                      <a:pt x="8" y="33"/>
                      <a:pt x="9" y="33"/>
                      <a:pt x="10" y="33"/>
                    </a:cubicBezTo>
                    <a:cubicBezTo>
                      <a:pt x="15" y="29"/>
                      <a:pt x="22" y="22"/>
                      <a:pt x="18" y="15"/>
                    </a:cubicBezTo>
                    <a:cubicBezTo>
                      <a:pt x="15" y="11"/>
                      <a:pt x="10" y="10"/>
                      <a:pt x="7" y="13"/>
                    </a:cubicBezTo>
                    <a:close/>
                  </a:path>
                </a:pathLst>
              </a:custGeom>
              <a:solidFill>
                <a:srgbClr val="FFFFFF">
                  <a:alpha val="100000"/>
                </a:srgbClr>
              </a:solidFill>
              <a:ln w="9525">
                <a:noFill/>
              </a:ln>
            </p:spPr>
            <p:txBody>
              <a:bodyPr/>
              <a:lstStyle/>
              <a:p>
                <a:endParaRPr lang="zh-CN" altLang="en-US"/>
              </a:p>
            </p:txBody>
          </p:sp>
          <p:sp>
            <p:nvSpPr>
              <p:cNvPr id="5213" name="Freeform 525"/>
              <p:cNvSpPr/>
              <p:nvPr/>
            </p:nvSpPr>
            <p:spPr>
              <a:xfrm>
                <a:off x="1303338" y="230187"/>
                <a:ext cx="146050" cy="209550"/>
              </a:xfrm>
              <a:custGeom>
                <a:avLst/>
                <a:gdLst>
                  <a:gd name="txL" fmla="*/ 0 w 19"/>
                  <a:gd name="txT" fmla="*/ 0 h 27"/>
                  <a:gd name="txR" fmla="*/ 19 w 19"/>
                  <a:gd name="txB" fmla="*/ 27 h 27"/>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9" h="27">
                    <a:moveTo>
                      <a:pt x="10" y="4"/>
                    </a:moveTo>
                    <a:cubicBezTo>
                      <a:pt x="10" y="6"/>
                      <a:pt x="9" y="8"/>
                      <a:pt x="7" y="10"/>
                    </a:cubicBezTo>
                    <a:cubicBezTo>
                      <a:pt x="6" y="11"/>
                      <a:pt x="3" y="12"/>
                      <a:pt x="2" y="9"/>
                    </a:cubicBezTo>
                    <a:cubicBezTo>
                      <a:pt x="2" y="5"/>
                      <a:pt x="7" y="2"/>
                      <a:pt x="11" y="2"/>
                    </a:cubicBezTo>
                    <a:cubicBezTo>
                      <a:pt x="11" y="2"/>
                      <a:pt x="11" y="1"/>
                      <a:pt x="11" y="1"/>
                    </a:cubicBezTo>
                    <a:cubicBezTo>
                      <a:pt x="4" y="0"/>
                      <a:pt x="0" y="6"/>
                      <a:pt x="1" y="12"/>
                    </a:cubicBezTo>
                    <a:cubicBezTo>
                      <a:pt x="1" y="12"/>
                      <a:pt x="1" y="12"/>
                      <a:pt x="2" y="13"/>
                    </a:cubicBezTo>
                    <a:cubicBezTo>
                      <a:pt x="6" y="13"/>
                      <a:pt x="9" y="11"/>
                      <a:pt x="11" y="8"/>
                    </a:cubicBezTo>
                    <a:cubicBezTo>
                      <a:pt x="12" y="14"/>
                      <a:pt x="14" y="20"/>
                      <a:pt x="17" y="26"/>
                    </a:cubicBezTo>
                    <a:cubicBezTo>
                      <a:pt x="18" y="27"/>
                      <a:pt x="19" y="26"/>
                      <a:pt x="19" y="25"/>
                    </a:cubicBezTo>
                    <a:cubicBezTo>
                      <a:pt x="16" y="18"/>
                      <a:pt x="14" y="11"/>
                      <a:pt x="12" y="4"/>
                    </a:cubicBezTo>
                    <a:cubicBezTo>
                      <a:pt x="12" y="3"/>
                      <a:pt x="10" y="3"/>
                      <a:pt x="10" y="4"/>
                    </a:cubicBezTo>
                    <a:close/>
                  </a:path>
                </a:pathLst>
              </a:custGeom>
              <a:solidFill>
                <a:srgbClr val="FFFFFF">
                  <a:alpha val="100000"/>
                </a:srgbClr>
              </a:solidFill>
              <a:ln w="9525">
                <a:noFill/>
              </a:ln>
            </p:spPr>
            <p:txBody>
              <a:bodyPr/>
              <a:lstStyle/>
              <a:p>
                <a:endParaRPr lang="zh-CN" altLang="en-US"/>
              </a:p>
            </p:txBody>
          </p:sp>
          <p:sp>
            <p:nvSpPr>
              <p:cNvPr id="5214" name="Freeform 526"/>
              <p:cNvSpPr/>
              <p:nvPr/>
            </p:nvSpPr>
            <p:spPr>
              <a:xfrm>
                <a:off x="1457325" y="207962"/>
                <a:ext cx="153988" cy="239713"/>
              </a:xfrm>
              <a:custGeom>
                <a:avLst/>
                <a:gdLst>
                  <a:gd name="txL" fmla="*/ 0 w 20"/>
                  <a:gd name="txT" fmla="*/ 0 h 31"/>
                  <a:gd name="txR" fmla="*/ 20 w 20"/>
                  <a:gd name="txB" fmla="*/ 31 h 31"/>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20" h="31">
                    <a:moveTo>
                      <a:pt x="19" y="26"/>
                    </a:moveTo>
                    <a:cubicBezTo>
                      <a:pt x="14" y="26"/>
                      <a:pt x="10" y="26"/>
                      <a:pt x="9" y="20"/>
                    </a:cubicBezTo>
                    <a:cubicBezTo>
                      <a:pt x="9" y="16"/>
                      <a:pt x="11" y="12"/>
                      <a:pt x="10" y="8"/>
                    </a:cubicBezTo>
                    <a:cubicBezTo>
                      <a:pt x="9" y="3"/>
                      <a:pt x="5" y="0"/>
                      <a:pt x="1" y="3"/>
                    </a:cubicBezTo>
                    <a:cubicBezTo>
                      <a:pt x="0" y="4"/>
                      <a:pt x="1" y="5"/>
                      <a:pt x="2" y="4"/>
                    </a:cubicBezTo>
                    <a:cubicBezTo>
                      <a:pt x="4" y="2"/>
                      <a:pt x="7" y="5"/>
                      <a:pt x="8" y="7"/>
                    </a:cubicBezTo>
                    <a:cubicBezTo>
                      <a:pt x="9" y="8"/>
                      <a:pt x="8" y="10"/>
                      <a:pt x="8" y="11"/>
                    </a:cubicBezTo>
                    <a:cubicBezTo>
                      <a:pt x="8" y="14"/>
                      <a:pt x="7" y="16"/>
                      <a:pt x="7" y="18"/>
                    </a:cubicBezTo>
                    <a:cubicBezTo>
                      <a:pt x="6" y="21"/>
                      <a:pt x="7" y="24"/>
                      <a:pt x="8" y="26"/>
                    </a:cubicBezTo>
                    <a:cubicBezTo>
                      <a:pt x="11" y="29"/>
                      <a:pt x="17" y="31"/>
                      <a:pt x="20" y="27"/>
                    </a:cubicBezTo>
                    <a:cubicBezTo>
                      <a:pt x="20" y="26"/>
                      <a:pt x="20" y="26"/>
                      <a:pt x="19" y="26"/>
                    </a:cubicBezTo>
                    <a:close/>
                  </a:path>
                </a:pathLst>
              </a:custGeom>
              <a:solidFill>
                <a:srgbClr val="FFFFFF">
                  <a:alpha val="100000"/>
                </a:srgbClr>
              </a:solidFill>
              <a:ln w="9525">
                <a:noFill/>
              </a:ln>
            </p:spPr>
            <p:txBody>
              <a:bodyPr/>
              <a:lstStyle/>
              <a:p>
                <a:endParaRPr lang="zh-CN" altLang="en-US"/>
              </a:p>
            </p:txBody>
          </p:sp>
          <p:sp>
            <p:nvSpPr>
              <p:cNvPr id="5215" name="Freeform 527"/>
              <p:cNvSpPr>
                <a:spLocks noEditPoints="1"/>
              </p:cNvSpPr>
              <p:nvPr/>
            </p:nvSpPr>
            <p:spPr>
              <a:xfrm>
                <a:off x="1611313" y="153987"/>
                <a:ext cx="139700" cy="223838"/>
              </a:xfrm>
              <a:custGeom>
                <a:avLst/>
                <a:gdLst>
                  <a:gd name="txL" fmla="*/ 0 w 18"/>
                  <a:gd name="txT" fmla="*/ 0 h 29"/>
                  <a:gd name="txR" fmla="*/ 18 w 18"/>
                  <a:gd name="txB" fmla="*/ 29 h 29"/>
                </a:gdLst>
                <a:ahLst/>
                <a:cxnLst>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8" h="29">
                    <a:moveTo>
                      <a:pt x="6" y="21"/>
                    </a:moveTo>
                    <a:cubicBezTo>
                      <a:pt x="6" y="21"/>
                      <a:pt x="6" y="20"/>
                      <a:pt x="5" y="20"/>
                    </a:cubicBezTo>
                    <a:cubicBezTo>
                      <a:pt x="4" y="18"/>
                      <a:pt x="4" y="16"/>
                      <a:pt x="4" y="14"/>
                    </a:cubicBezTo>
                    <a:cubicBezTo>
                      <a:pt x="4" y="9"/>
                      <a:pt x="5" y="5"/>
                      <a:pt x="8" y="1"/>
                    </a:cubicBezTo>
                    <a:cubicBezTo>
                      <a:pt x="8" y="1"/>
                      <a:pt x="7" y="0"/>
                      <a:pt x="7" y="0"/>
                    </a:cubicBezTo>
                    <a:cubicBezTo>
                      <a:pt x="2" y="5"/>
                      <a:pt x="0" y="11"/>
                      <a:pt x="2" y="17"/>
                    </a:cubicBezTo>
                    <a:cubicBezTo>
                      <a:pt x="3" y="22"/>
                      <a:pt x="7" y="29"/>
                      <a:pt x="13" y="28"/>
                    </a:cubicBezTo>
                    <a:cubicBezTo>
                      <a:pt x="16" y="27"/>
                      <a:pt x="18" y="21"/>
                      <a:pt x="16" y="19"/>
                    </a:cubicBezTo>
                    <a:cubicBezTo>
                      <a:pt x="13" y="15"/>
                      <a:pt x="7" y="17"/>
                      <a:pt x="6" y="21"/>
                    </a:cubicBezTo>
                    <a:close/>
                    <a:moveTo>
                      <a:pt x="7" y="22"/>
                    </a:moveTo>
                    <a:cubicBezTo>
                      <a:pt x="7" y="22"/>
                      <a:pt x="8" y="22"/>
                      <a:pt x="8" y="22"/>
                    </a:cubicBezTo>
                    <a:cubicBezTo>
                      <a:pt x="9" y="19"/>
                      <a:pt x="11" y="20"/>
                      <a:pt x="13" y="24"/>
                    </a:cubicBezTo>
                    <a:cubicBezTo>
                      <a:pt x="11" y="24"/>
                      <a:pt x="9" y="24"/>
                      <a:pt x="7" y="22"/>
                    </a:cubicBezTo>
                    <a:close/>
                  </a:path>
                </a:pathLst>
              </a:custGeom>
              <a:solidFill>
                <a:srgbClr val="FFFFFF">
                  <a:alpha val="100000"/>
                </a:srgbClr>
              </a:solidFill>
              <a:ln w="9525">
                <a:noFill/>
              </a:ln>
            </p:spPr>
            <p:txBody>
              <a:bodyPr/>
              <a:lstStyle/>
              <a:p>
                <a:endParaRPr lang="zh-CN" altLang="en-US"/>
              </a:p>
            </p:txBody>
          </p:sp>
          <p:sp>
            <p:nvSpPr>
              <p:cNvPr id="5216" name="Freeform 528"/>
              <p:cNvSpPr/>
              <p:nvPr/>
            </p:nvSpPr>
            <p:spPr>
              <a:xfrm>
                <a:off x="1758950" y="115887"/>
                <a:ext cx="230188" cy="246063"/>
              </a:xfrm>
              <a:custGeom>
                <a:avLst/>
                <a:gdLst>
                  <a:gd name="txL" fmla="*/ 0 w 30"/>
                  <a:gd name="txT" fmla="*/ 0 h 32"/>
                  <a:gd name="txR" fmla="*/ 30 w 30"/>
                  <a:gd name="txB" fmla="*/ 32 h 32"/>
                </a:gdLst>
                <a:ahLst/>
                <a:cxnLst>
                  <a:cxn ang="0">
                    <a:pos x="2147483646" y="2147483646"/>
                  </a:cxn>
                  <a:cxn ang="0">
                    <a:pos x="2147483646" y="2147483646"/>
                  </a:cxn>
                  <a:cxn ang="0">
                    <a:pos x="2147483646" y="2147483646"/>
                  </a:cxn>
                  <a:cxn ang="0">
                    <a:pos x="2147483646" y="2147483646"/>
                  </a:cxn>
                  <a:cxn ang="0">
                    <a:pos x="2147483646" y="0"/>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30" h="32">
                    <a:moveTo>
                      <a:pt x="16" y="11"/>
                    </a:moveTo>
                    <a:cubicBezTo>
                      <a:pt x="14" y="11"/>
                      <a:pt x="7" y="15"/>
                      <a:pt x="6" y="13"/>
                    </a:cubicBezTo>
                    <a:cubicBezTo>
                      <a:pt x="6" y="13"/>
                      <a:pt x="3" y="7"/>
                      <a:pt x="3" y="6"/>
                    </a:cubicBezTo>
                    <a:cubicBezTo>
                      <a:pt x="3" y="2"/>
                      <a:pt x="14" y="1"/>
                      <a:pt x="17" y="1"/>
                    </a:cubicBezTo>
                    <a:cubicBezTo>
                      <a:pt x="18" y="1"/>
                      <a:pt x="17" y="0"/>
                      <a:pt x="17" y="0"/>
                    </a:cubicBezTo>
                    <a:cubicBezTo>
                      <a:pt x="11" y="0"/>
                      <a:pt x="6" y="2"/>
                      <a:pt x="1" y="4"/>
                    </a:cubicBezTo>
                    <a:cubicBezTo>
                      <a:pt x="0" y="5"/>
                      <a:pt x="0" y="5"/>
                      <a:pt x="0" y="6"/>
                    </a:cubicBezTo>
                    <a:cubicBezTo>
                      <a:pt x="3" y="9"/>
                      <a:pt x="4" y="11"/>
                      <a:pt x="4" y="15"/>
                    </a:cubicBezTo>
                    <a:cubicBezTo>
                      <a:pt x="4" y="16"/>
                      <a:pt x="5" y="16"/>
                      <a:pt x="5" y="16"/>
                    </a:cubicBezTo>
                    <a:cubicBezTo>
                      <a:pt x="11" y="15"/>
                      <a:pt x="20" y="9"/>
                      <a:pt x="21" y="18"/>
                    </a:cubicBezTo>
                    <a:cubicBezTo>
                      <a:pt x="23" y="26"/>
                      <a:pt x="14" y="28"/>
                      <a:pt x="9" y="30"/>
                    </a:cubicBezTo>
                    <a:cubicBezTo>
                      <a:pt x="8" y="30"/>
                      <a:pt x="8" y="31"/>
                      <a:pt x="9" y="31"/>
                    </a:cubicBezTo>
                    <a:cubicBezTo>
                      <a:pt x="18" y="32"/>
                      <a:pt x="30" y="20"/>
                      <a:pt x="21" y="13"/>
                    </a:cubicBezTo>
                    <a:cubicBezTo>
                      <a:pt x="19" y="12"/>
                      <a:pt x="18" y="11"/>
                      <a:pt x="16" y="11"/>
                    </a:cubicBezTo>
                    <a:close/>
                  </a:path>
                </a:pathLst>
              </a:custGeom>
              <a:solidFill>
                <a:srgbClr val="FFFFFF">
                  <a:alpha val="100000"/>
                </a:srgbClr>
              </a:solidFill>
              <a:ln w="9525">
                <a:noFill/>
              </a:ln>
            </p:spPr>
            <p:txBody>
              <a:bodyPr/>
              <a:lstStyle/>
              <a:p>
                <a:endParaRPr lang="zh-CN" altLang="en-US"/>
              </a:p>
            </p:txBody>
          </p:sp>
        </p:grpSp>
        <p:grpSp>
          <p:nvGrpSpPr>
            <p:cNvPr id="5139" name="组合 6"/>
            <p:cNvGrpSpPr/>
            <p:nvPr/>
          </p:nvGrpSpPr>
          <p:grpSpPr>
            <a:xfrm>
              <a:off x="235744" y="0"/>
              <a:ext cx="5168106" cy="6326188"/>
              <a:chOff x="0" y="0"/>
              <a:chExt cx="5168106" cy="6326188"/>
            </a:xfrm>
          </p:grpSpPr>
          <p:sp>
            <p:nvSpPr>
              <p:cNvPr id="5154" name="Freeform 424"/>
              <p:cNvSpPr>
                <a:spLocks noEditPoints="1"/>
              </p:cNvSpPr>
              <p:nvPr/>
            </p:nvSpPr>
            <p:spPr>
              <a:xfrm>
                <a:off x="3602831" y="3000375"/>
                <a:ext cx="879475" cy="1704975"/>
              </a:xfrm>
              <a:custGeom>
                <a:avLst/>
                <a:gdLst>
                  <a:gd name="txL" fmla="*/ 0 w 114"/>
                  <a:gd name="txT" fmla="*/ 0 h 221"/>
                  <a:gd name="txR" fmla="*/ 114 w 114"/>
                  <a:gd name="txB" fmla="*/ 221 h 221"/>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14" h="221">
                    <a:moveTo>
                      <a:pt x="95" y="157"/>
                    </a:moveTo>
                    <a:cubicBezTo>
                      <a:pt x="90" y="139"/>
                      <a:pt x="85" y="122"/>
                      <a:pt x="80" y="105"/>
                    </a:cubicBezTo>
                    <a:cubicBezTo>
                      <a:pt x="80" y="103"/>
                      <a:pt x="80" y="100"/>
                      <a:pt x="78" y="99"/>
                    </a:cubicBezTo>
                    <a:cubicBezTo>
                      <a:pt x="87" y="96"/>
                      <a:pt x="93" y="92"/>
                      <a:pt x="101" y="83"/>
                    </a:cubicBezTo>
                    <a:cubicBezTo>
                      <a:pt x="111" y="72"/>
                      <a:pt x="114" y="55"/>
                      <a:pt x="111" y="41"/>
                    </a:cubicBezTo>
                    <a:cubicBezTo>
                      <a:pt x="107" y="26"/>
                      <a:pt x="96" y="11"/>
                      <a:pt x="82" y="4"/>
                    </a:cubicBezTo>
                    <a:cubicBezTo>
                      <a:pt x="74" y="0"/>
                      <a:pt x="65" y="1"/>
                      <a:pt x="57" y="2"/>
                    </a:cubicBezTo>
                    <a:cubicBezTo>
                      <a:pt x="50" y="3"/>
                      <a:pt x="46" y="3"/>
                      <a:pt x="39" y="6"/>
                    </a:cubicBezTo>
                    <a:cubicBezTo>
                      <a:pt x="37" y="6"/>
                      <a:pt x="36" y="7"/>
                      <a:pt x="35" y="7"/>
                    </a:cubicBezTo>
                    <a:cubicBezTo>
                      <a:pt x="25" y="10"/>
                      <a:pt x="18" y="15"/>
                      <a:pt x="12" y="23"/>
                    </a:cubicBezTo>
                    <a:cubicBezTo>
                      <a:pt x="4" y="33"/>
                      <a:pt x="0" y="45"/>
                      <a:pt x="2" y="57"/>
                    </a:cubicBezTo>
                    <a:cubicBezTo>
                      <a:pt x="5" y="86"/>
                      <a:pt x="32" y="109"/>
                      <a:pt x="61" y="103"/>
                    </a:cubicBezTo>
                    <a:cubicBezTo>
                      <a:pt x="62" y="105"/>
                      <a:pt x="62" y="106"/>
                      <a:pt x="62" y="107"/>
                    </a:cubicBezTo>
                    <a:cubicBezTo>
                      <a:pt x="62" y="108"/>
                      <a:pt x="62" y="108"/>
                      <a:pt x="62" y="109"/>
                    </a:cubicBezTo>
                    <a:cubicBezTo>
                      <a:pt x="64" y="115"/>
                      <a:pt x="66" y="121"/>
                      <a:pt x="68" y="127"/>
                    </a:cubicBezTo>
                    <a:cubicBezTo>
                      <a:pt x="67" y="121"/>
                      <a:pt x="66" y="115"/>
                      <a:pt x="65" y="110"/>
                    </a:cubicBezTo>
                    <a:cubicBezTo>
                      <a:pt x="68" y="111"/>
                      <a:pt x="72" y="110"/>
                      <a:pt x="75" y="109"/>
                    </a:cubicBezTo>
                    <a:cubicBezTo>
                      <a:pt x="76" y="109"/>
                      <a:pt x="78" y="108"/>
                      <a:pt x="79" y="106"/>
                    </a:cubicBezTo>
                    <a:cubicBezTo>
                      <a:pt x="83" y="126"/>
                      <a:pt x="89" y="145"/>
                      <a:pt x="94" y="164"/>
                    </a:cubicBezTo>
                    <a:cubicBezTo>
                      <a:pt x="97" y="173"/>
                      <a:pt x="99" y="182"/>
                      <a:pt x="102" y="192"/>
                    </a:cubicBezTo>
                    <a:cubicBezTo>
                      <a:pt x="104" y="199"/>
                      <a:pt x="106" y="221"/>
                      <a:pt x="92" y="210"/>
                    </a:cubicBezTo>
                    <a:cubicBezTo>
                      <a:pt x="92" y="210"/>
                      <a:pt x="92" y="210"/>
                      <a:pt x="92" y="209"/>
                    </a:cubicBezTo>
                    <a:cubicBezTo>
                      <a:pt x="88" y="195"/>
                      <a:pt x="83" y="181"/>
                      <a:pt x="78" y="166"/>
                    </a:cubicBezTo>
                    <a:cubicBezTo>
                      <a:pt x="82" y="181"/>
                      <a:pt x="85" y="196"/>
                      <a:pt x="89" y="210"/>
                    </a:cubicBezTo>
                    <a:cubicBezTo>
                      <a:pt x="89" y="210"/>
                      <a:pt x="90" y="211"/>
                      <a:pt x="90" y="211"/>
                    </a:cubicBezTo>
                    <a:cubicBezTo>
                      <a:pt x="95" y="217"/>
                      <a:pt x="106" y="215"/>
                      <a:pt x="107" y="207"/>
                    </a:cubicBezTo>
                    <a:cubicBezTo>
                      <a:pt x="109" y="201"/>
                      <a:pt x="104" y="191"/>
                      <a:pt x="102" y="185"/>
                    </a:cubicBezTo>
                    <a:cubicBezTo>
                      <a:pt x="100" y="175"/>
                      <a:pt x="97" y="166"/>
                      <a:pt x="95" y="157"/>
                    </a:cubicBezTo>
                    <a:close/>
                    <a:moveTo>
                      <a:pt x="42" y="7"/>
                    </a:moveTo>
                    <a:cubicBezTo>
                      <a:pt x="59" y="3"/>
                      <a:pt x="91" y="17"/>
                      <a:pt x="97" y="42"/>
                    </a:cubicBezTo>
                    <a:cubicBezTo>
                      <a:pt x="102" y="65"/>
                      <a:pt x="92" y="89"/>
                      <a:pt x="70" y="98"/>
                    </a:cubicBezTo>
                    <a:cubicBezTo>
                      <a:pt x="49" y="96"/>
                      <a:pt x="35" y="87"/>
                      <a:pt x="26" y="68"/>
                    </a:cubicBezTo>
                    <a:cubicBezTo>
                      <a:pt x="17" y="48"/>
                      <a:pt x="20" y="21"/>
                      <a:pt x="40" y="8"/>
                    </a:cubicBezTo>
                    <a:cubicBezTo>
                      <a:pt x="41" y="8"/>
                      <a:pt x="41" y="8"/>
                      <a:pt x="41" y="7"/>
                    </a:cubicBezTo>
                    <a:cubicBezTo>
                      <a:pt x="41" y="7"/>
                      <a:pt x="41" y="7"/>
                      <a:pt x="41" y="7"/>
                    </a:cubicBezTo>
                    <a:cubicBezTo>
                      <a:pt x="41" y="7"/>
                      <a:pt x="42" y="7"/>
                      <a:pt x="42" y="7"/>
                    </a:cubicBezTo>
                    <a:close/>
                    <a:moveTo>
                      <a:pt x="17" y="65"/>
                    </a:moveTo>
                    <a:cubicBezTo>
                      <a:pt x="10" y="47"/>
                      <a:pt x="15" y="27"/>
                      <a:pt x="27" y="16"/>
                    </a:cubicBezTo>
                    <a:cubicBezTo>
                      <a:pt x="19" y="27"/>
                      <a:pt x="17" y="45"/>
                      <a:pt x="21" y="59"/>
                    </a:cubicBezTo>
                    <a:cubicBezTo>
                      <a:pt x="26" y="81"/>
                      <a:pt x="44" y="98"/>
                      <a:pt x="68" y="99"/>
                    </a:cubicBezTo>
                    <a:cubicBezTo>
                      <a:pt x="67" y="99"/>
                      <a:pt x="66" y="100"/>
                      <a:pt x="66" y="100"/>
                    </a:cubicBezTo>
                    <a:cubicBezTo>
                      <a:pt x="63" y="100"/>
                      <a:pt x="63" y="100"/>
                      <a:pt x="63" y="100"/>
                    </a:cubicBezTo>
                    <a:cubicBezTo>
                      <a:pt x="40" y="101"/>
                      <a:pt x="25" y="86"/>
                      <a:pt x="17" y="65"/>
                    </a:cubicBezTo>
                    <a:close/>
                    <a:moveTo>
                      <a:pt x="75" y="107"/>
                    </a:moveTo>
                    <a:cubicBezTo>
                      <a:pt x="72" y="108"/>
                      <a:pt x="69" y="109"/>
                      <a:pt x="67" y="108"/>
                    </a:cubicBezTo>
                    <a:cubicBezTo>
                      <a:pt x="66" y="108"/>
                      <a:pt x="66" y="108"/>
                      <a:pt x="65" y="108"/>
                    </a:cubicBezTo>
                    <a:cubicBezTo>
                      <a:pt x="65" y="107"/>
                      <a:pt x="64" y="107"/>
                      <a:pt x="64" y="107"/>
                    </a:cubicBezTo>
                    <a:cubicBezTo>
                      <a:pt x="63" y="107"/>
                      <a:pt x="63" y="106"/>
                      <a:pt x="63" y="106"/>
                    </a:cubicBezTo>
                    <a:cubicBezTo>
                      <a:pt x="63" y="106"/>
                      <a:pt x="63" y="105"/>
                      <a:pt x="63" y="104"/>
                    </a:cubicBezTo>
                    <a:cubicBezTo>
                      <a:pt x="63" y="104"/>
                      <a:pt x="63" y="103"/>
                      <a:pt x="63" y="103"/>
                    </a:cubicBezTo>
                    <a:cubicBezTo>
                      <a:pt x="64" y="103"/>
                      <a:pt x="64" y="103"/>
                      <a:pt x="65" y="103"/>
                    </a:cubicBezTo>
                    <a:cubicBezTo>
                      <a:pt x="69" y="102"/>
                      <a:pt x="72" y="101"/>
                      <a:pt x="76" y="100"/>
                    </a:cubicBezTo>
                    <a:cubicBezTo>
                      <a:pt x="76" y="100"/>
                      <a:pt x="76" y="100"/>
                      <a:pt x="76" y="100"/>
                    </a:cubicBezTo>
                    <a:cubicBezTo>
                      <a:pt x="80" y="102"/>
                      <a:pt x="77" y="106"/>
                      <a:pt x="75" y="107"/>
                    </a:cubicBezTo>
                    <a:close/>
                  </a:path>
                </a:pathLst>
              </a:custGeom>
              <a:solidFill>
                <a:srgbClr val="FFFFFF">
                  <a:alpha val="100000"/>
                </a:srgbClr>
              </a:solidFill>
              <a:ln w="9525">
                <a:noFill/>
              </a:ln>
            </p:spPr>
            <p:txBody>
              <a:bodyPr/>
              <a:lstStyle/>
              <a:p>
                <a:endParaRPr lang="zh-CN" altLang="en-US"/>
              </a:p>
            </p:txBody>
          </p:sp>
          <p:sp>
            <p:nvSpPr>
              <p:cNvPr id="5155" name="Freeform 425"/>
              <p:cNvSpPr/>
              <p:nvPr/>
            </p:nvSpPr>
            <p:spPr>
              <a:xfrm>
                <a:off x="4126706" y="3979863"/>
                <a:ext cx="77788" cy="301625"/>
              </a:xfrm>
              <a:custGeom>
                <a:avLst/>
                <a:gdLst>
                  <a:gd name="txL" fmla="*/ 0 w 10"/>
                  <a:gd name="txT" fmla="*/ 0 h 39"/>
                  <a:gd name="txR" fmla="*/ 10 w 10"/>
                  <a:gd name="txB" fmla="*/ 39 h 39"/>
                </a:gdLst>
                <a:ahLst/>
                <a:cxnLst>
                  <a:cxn ang="0">
                    <a:pos x="2147483646" y="2147483646"/>
                  </a:cxn>
                  <a:cxn ang="0">
                    <a:pos x="0" y="0"/>
                  </a:cxn>
                  <a:cxn ang="0">
                    <a:pos x="2147483646" y="2147483646"/>
                  </a:cxn>
                </a:cxnLst>
                <a:rect l="txL" t="txT" r="txR" b="txB"/>
                <a:pathLst>
                  <a:path w="10" h="39">
                    <a:moveTo>
                      <a:pt x="10" y="39"/>
                    </a:moveTo>
                    <a:cubicBezTo>
                      <a:pt x="7" y="26"/>
                      <a:pt x="4" y="12"/>
                      <a:pt x="0" y="0"/>
                    </a:cubicBezTo>
                    <a:cubicBezTo>
                      <a:pt x="2" y="13"/>
                      <a:pt x="6" y="26"/>
                      <a:pt x="10" y="39"/>
                    </a:cubicBezTo>
                    <a:close/>
                  </a:path>
                </a:pathLst>
              </a:custGeom>
              <a:solidFill>
                <a:srgbClr val="FFFFFF">
                  <a:alpha val="100000"/>
                </a:srgbClr>
              </a:solidFill>
              <a:ln w="9525">
                <a:noFill/>
              </a:ln>
            </p:spPr>
            <p:txBody>
              <a:bodyPr/>
              <a:lstStyle/>
              <a:p>
                <a:endParaRPr lang="zh-CN" altLang="en-US"/>
              </a:p>
            </p:txBody>
          </p:sp>
          <p:sp>
            <p:nvSpPr>
              <p:cNvPr id="5156" name="Freeform 426"/>
              <p:cNvSpPr>
                <a:spLocks noEditPoints="1"/>
              </p:cNvSpPr>
              <p:nvPr/>
            </p:nvSpPr>
            <p:spPr>
              <a:xfrm>
                <a:off x="4126706" y="3871913"/>
                <a:ext cx="155575" cy="301625"/>
              </a:xfrm>
              <a:custGeom>
                <a:avLst/>
                <a:gdLst>
                  <a:gd name="txL" fmla="*/ 0 w 20"/>
                  <a:gd name="txT" fmla="*/ 0 h 39"/>
                  <a:gd name="txR" fmla="*/ 20 w 20"/>
                  <a:gd name="txB" fmla="*/ 39 h 39"/>
                </a:gdLst>
                <a:ahLst/>
                <a:cxnLst>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20" h="39">
                    <a:moveTo>
                      <a:pt x="7" y="1"/>
                    </a:moveTo>
                    <a:cubicBezTo>
                      <a:pt x="5" y="1"/>
                      <a:pt x="3" y="2"/>
                      <a:pt x="1" y="2"/>
                    </a:cubicBezTo>
                    <a:cubicBezTo>
                      <a:pt x="1" y="2"/>
                      <a:pt x="1" y="2"/>
                      <a:pt x="1" y="2"/>
                    </a:cubicBezTo>
                    <a:cubicBezTo>
                      <a:pt x="1" y="2"/>
                      <a:pt x="1" y="2"/>
                      <a:pt x="0" y="2"/>
                    </a:cubicBezTo>
                    <a:cubicBezTo>
                      <a:pt x="0" y="2"/>
                      <a:pt x="0" y="2"/>
                      <a:pt x="0" y="2"/>
                    </a:cubicBezTo>
                    <a:cubicBezTo>
                      <a:pt x="0" y="2"/>
                      <a:pt x="0" y="3"/>
                      <a:pt x="1" y="3"/>
                    </a:cubicBezTo>
                    <a:cubicBezTo>
                      <a:pt x="7" y="4"/>
                      <a:pt x="9" y="14"/>
                      <a:pt x="11" y="19"/>
                    </a:cubicBezTo>
                    <a:cubicBezTo>
                      <a:pt x="13" y="25"/>
                      <a:pt x="15" y="31"/>
                      <a:pt x="17" y="38"/>
                    </a:cubicBezTo>
                    <a:cubicBezTo>
                      <a:pt x="18" y="39"/>
                      <a:pt x="20" y="39"/>
                      <a:pt x="19" y="37"/>
                    </a:cubicBezTo>
                    <a:cubicBezTo>
                      <a:pt x="16" y="25"/>
                      <a:pt x="14" y="12"/>
                      <a:pt x="8" y="1"/>
                    </a:cubicBezTo>
                    <a:cubicBezTo>
                      <a:pt x="8" y="1"/>
                      <a:pt x="7" y="0"/>
                      <a:pt x="7" y="1"/>
                    </a:cubicBezTo>
                    <a:close/>
                    <a:moveTo>
                      <a:pt x="10" y="10"/>
                    </a:moveTo>
                    <a:cubicBezTo>
                      <a:pt x="10" y="12"/>
                      <a:pt x="11" y="14"/>
                      <a:pt x="12" y="16"/>
                    </a:cubicBezTo>
                    <a:cubicBezTo>
                      <a:pt x="11" y="14"/>
                      <a:pt x="10" y="13"/>
                      <a:pt x="10" y="11"/>
                    </a:cubicBezTo>
                    <a:cubicBezTo>
                      <a:pt x="9" y="9"/>
                      <a:pt x="8" y="6"/>
                      <a:pt x="6" y="4"/>
                    </a:cubicBezTo>
                    <a:cubicBezTo>
                      <a:pt x="8" y="4"/>
                      <a:pt x="4" y="2"/>
                      <a:pt x="7" y="4"/>
                    </a:cubicBezTo>
                    <a:cubicBezTo>
                      <a:pt x="9" y="4"/>
                      <a:pt x="9" y="9"/>
                      <a:pt x="10" y="10"/>
                    </a:cubicBezTo>
                    <a:close/>
                  </a:path>
                </a:pathLst>
              </a:custGeom>
              <a:solidFill>
                <a:srgbClr val="FFFFFF">
                  <a:alpha val="100000"/>
                </a:srgbClr>
              </a:solidFill>
              <a:ln w="9525">
                <a:noFill/>
              </a:ln>
            </p:spPr>
            <p:txBody>
              <a:bodyPr/>
              <a:lstStyle/>
              <a:p>
                <a:endParaRPr lang="zh-CN" altLang="en-US"/>
              </a:p>
            </p:txBody>
          </p:sp>
          <p:sp>
            <p:nvSpPr>
              <p:cNvPr id="5157" name="Freeform 427"/>
              <p:cNvSpPr>
                <a:spLocks noEditPoints="1"/>
              </p:cNvSpPr>
              <p:nvPr/>
            </p:nvSpPr>
            <p:spPr>
              <a:xfrm>
                <a:off x="3972719" y="3116263"/>
                <a:ext cx="231775" cy="193675"/>
              </a:xfrm>
              <a:custGeom>
                <a:avLst/>
                <a:gdLst>
                  <a:gd name="txL" fmla="*/ 0 w 30"/>
                  <a:gd name="txT" fmla="*/ 0 h 25"/>
                  <a:gd name="txR" fmla="*/ 30 w 30"/>
                  <a:gd name="txB" fmla="*/ 25 h 25"/>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30" h="25">
                    <a:moveTo>
                      <a:pt x="3" y="16"/>
                    </a:moveTo>
                    <a:cubicBezTo>
                      <a:pt x="5" y="19"/>
                      <a:pt x="11" y="21"/>
                      <a:pt x="14" y="23"/>
                    </a:cubicBezTo>
                    <a:cubicBezTo>
                      <a:pt x="16" y="24"/>
                      <a:pt x="17" y="25"/>
                      <a:pt x="20" y="24"/>
                    </a:cubicBezTo>
                    <a:cubicBezTo>
                      <a:pt x="22" y="23"/>
                      <a:pt x="27" y="20"/>
                      <a:pt x="29" y="18"/>
                    </a:cubicBezTo>
                    <a:cubicBezTo>
                      <a:pt x="30" y="16"/>
                      <a:pt x="30" y="15"/>
                      <a:pt x="29" y="14"/>
                    </a:cubicBezTo>
                    <a:cubicBezTo>
                      <a:pt x="27" y="11"/>
                      <a:pt x="24" y="8"/>
                      <a:pt x="21" y="7"/>
                    </a:cubicBezTo>
                    <a:cubicBezTo>
                      <a:pt x="19" y="5"/>
                      <a:pt x="13" y="4"/>
                      <a:pt x="11" y="2"/>
                    </a:cubicBezTo>
                    <a:cubicBezTo>
                      <a:pt x="10" y="0"/>
                      <a:pt x="9" y="1"/>
                      <a:pt x="9" y="2"/>
                    </a:cubicBezTo>
                    <a:cubicBezTo>
                      <a:pt x="5" y="6"/>
                      <a:pt x="0" y="12"/>
                      <a:pt x="3" y="16"/>
                    </a:cubicBezTo>
                    <a:close/>
                    <a:moveTo>
                      <a:pt x="10" y="4"/>
                    </a:moveTo>
                    <a:cubicBezTo>
                      <a:pt x="10" y="4"/>
                      <a:pt x="10" y="4"/>
                      <a:pt x="11" y="4"/>
                    </a:cubicBezTo>
                    <a:cubicBezTo>
                      <a:pt x="13" y="3"/>
                      <a:pt x="21" y="8"/>
                      <a:pt x="23" y="10"/>
                    </a:cubicBezTo>
                    <a:cubicBezTo>
                      <a:pt x="24" y="11"/>
                      <a:pt x="28" y="14"/>
                      <a:pt x="26" y="17"/>
                    </a:cubicBezTo>
                    <a:cubicBezTo>
                      <a:pt x="26" y="18"/>
                      <a:pt x="22" y="20"/>
                      <a:pt x="21" y="20"/>
                    </a:cubicBezTo>
                    <a:cubicBezTo>
                      <a:pt x="17" y="22"/>
                      <a:pt x="15" y="21"/>
                      <a:pt x="12" y="19"/>
                    </a:cubicBezTo>
                    <a:cubicBezTo>
                      <a:pt x="10" y="18"/>
                      <a:pt x="7" y="17"/>
                      <a:pt x="6" y="15"/>
                    </a:cubicBezTo>
                    <a:cubicBezTo>
                      <a:pt x="3" y="12"/>
                      <a:pt x="7" y="7"/>
                      <a:pt x="10" y="4"/>
                    </a:cubicBezTo>
                    <a:close/>
                  </a:path>
                </a:pathLst>
              </a:custGeom>
              <a:solidFill>
                <a:srgbClr val="FFFFFF">
                  <a:alpha val="100000"/>
                </a:srgbClr>
              </a:solidFill>
              <a:ln w="9525">
                <a:noFill/>
              </a:ln>
            </p:spPr>
            <p:txBody>
              <a:bodyPr/>
              <a:lstStyle/>
              <a:p>
                <a:endParaRPr lang="zh-CN" altLang="en-US"/>
              </a:p>
            </p:txBody>
          </p:sp>
          <p:sp>
            <p:nvSpPr>
              <p:cNvPr id="5158" name="Freeform 428"/>
              <p:cNvSpPr>
                <a:spLocks noEditPoints="1"/>
              </p:cNvSpPr>
              <p:nvPr/>
            </p:nvSpPr>
            <p:spPr>
              <a:xfrm>
                <a:off x="4134644" y="3363913"/>
                <a:ext cx="100013" cy="153988"/>
              </a:xfrm>
              <a:custGeom>
                <a:avLst/>
                <a:gdLst>
                  <a:gd name="txL" fmla="*/ 0 w 13"/>
                  <a:gd name="txT" fmla="*/ 0 h 20"/>
                  <a:gd name="txR" fmla="*/ 13 w 13"/>
                  <a:gd name="txB" fmla="*/ 20 h 20"/>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3" h="20">
                    <a:moveTo>
                      <a:pt x="4" y="1"/>
                    </a:moveTo>
                    <a:cubicBezTo>
                      <a:pt x="4" y="1"/>
                      <a:pt x="3" y="1"/>
                      <a:pt x="3" y="1"/>
                    </a:cubicBezTo>
                    <a:cubicBezTo>
                      <a:pt x="1" y="1"/>
                      <a:pt x="1" y="6"/>
                      <a:pt x="1" y="7"/>
                    </a:cubicBezTo>
                    <a:cubicBezTo>
                      <a:pt x="0" y="12"/>
                      <a:pt x="1" y="18"/>
                      <a:pt x="6" y="20"/>
                    </a:cubicBezTo>
                    <a:cubicBezTo>
                      <a:pt x="6" y="20"/>
                      <a:pt x="7" y="20"/>
                      <a:pt x="7" y="20"/>
                    </a:cubicBezTo>
                    <a:cubicBezTo>
                      <a:pt x="11" y="17"/>
                      <a:pt x="13" y="12"/>
                      <a:pt x="11" y="7"/>
                    </a:cubicBezTo>
                    <a:cubicBezTo>
                      <a:pt x="11" y="4"/>
                      <a:pt x="7" y="0"/>
                      <a:pt x="4" y="1"/>
                    </a:cubicBezTo>
                    <a:close/>
                    <a:moveTo>
                      <a:pt x="8" y="6"/>
                    </a:moveTo>
                    <a:cubicBezTo>
                      <a:pt x="9" y="8"/>
                      <a:pt x="10" y="10"/>
                      <a:pt x="9" y="12"/>
                    </a:cubicBezTo>
                    <a:cubicBezTo>
                      <a:pt x="9" y="13"/>
                      <a:pt x="8" y="15"/>
                      <a:pt x="7" y="17"/>
                    </a:cubicBezTo>
                    <a:cubicBezTo>
                      <a:pt x="6" y="19"/>
                      <a:pt x="4" y="16"/>
                      <a:pt x="3" y="14"/>
                    </a:cubicBezTo>
                    <a:cubicBezTo>
                      <a:pt x="2" y="12"/>
                      <a:pt x="2" y="8"/>
                      <a:pt x="2" y="5"/>
                    </a:cubicBezTo>
                    <a:cubicBezTo>
                      <a:pt x="3" y="5"/>
                      <a:pt x="3" y="4"/>
                      <a:pt x="3" y="3"/>
                    </a:cubicBezTo>
                    <a:cubicBezTo>
                      <a:pt x="5" y="4"/>
                      <a:pt x="7" y="4"/>
                      <a:pt x="8" y="6"/>
                    </a:cubicBezTo>
                    <a:close/>
                  </a:path>
                </a:pathLst>
              </a:custGeom>
              <a:solidFill>
                <a:srgbClr val="FFFFFF">
                  <a:alpha val="100000"/>
                </a:srgbClr>
              </a:solidFill>
              <a:ln w="9525">
                <a:noFill/>
              </a:ln>
            </p:spPr>
            <p:txBody>
              <a:bodyPr/>
              <a:lstStyle/>
              <a:p>
                <a:endParaRPr lang="zh-CN" altLang="en-US"/>
              </a:p>
            </p:txBody>
          </p:sp>
          <p:sp>
            <p:nvSpPr>
              <p:cNvPr id="5159" name="Freeform 429"/>
              <p:cNvSpPr>
                <a:spLocks noEditPoints="1"/>
              </p:cNvSpPr>
              <p:nvPr/>
            </p:nvSpPr>
            <p:spPr>
              <a:xfrm>
                <a:off x="2229644" y="4859338"/>
                <a:ext cx="1111250" cy="1466850"/>
              </a:xfrm>
              <a:custGeom>
                <a:avLst/>
                <a:gdLst>
                  <a:gd name="txL" fmla="*/ 0 w 144"/>
                  <a:gd name="txT" fmla="*/ 0 h 190"/>
                  <a:gd name="txR" fmla="*/ 144 w 144"/>
                  <a:gd name="txB" fmla="*/ 190 h 190"/>
                </a:gdLst>
                <a:ahLst/>
                <a:cxnLst>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44" h="190">
                    <a:moveTo>
                      <a:pt x="128" y="134"/>
                    </a:moveTo>
                    <a:cubicBezTo>
                      <a:pt x="122" y="131"/>
                      <a:pt x="115" y="130"/>
                      <a:pt x="109" y="131"/>
                    </a:cubicBezTo>
                    <a:cubicBezTo>
                      <a:pt x="109" y="123"/>
                      <a:pt x="106" y="115"/>
                      <a:pt x="101" y="108"/>
                    </a:cubicBezTo>
                    <a:cubicBezTo>
                      <a:pt x="102" y="107"/>
                      <a:pt x="104" y="105"/>
                      <a:pt x="106" y="103"/>
                    </a:cubicBezTo>
                    <a:cubicBezTo>
                      <a:pt x="113" y="94"/>
                      <a:pt x="114" y="82"/>
                      <a:pt x="109" y="72"/>
                    </a:cubicBezTo>
                    <a:cubicBezTo>
                      <a:pt x="104" y="63"/>
                      <a:pt x="95" y="57"/>
                      <a:pt x="85" y="57"/>
                    </a:cubicBezTo>
                    <a:cubicBezTo>
                      <a:pt x="74" y="44"/>
                      <a:pt x="61" y="33"/>
                      <a:pt x="49" y="22"/>
                    </a:cubicBezTo>
                    <a:cubicBezTo>
                      <a:pt x="28" y="3"/>
                      <a:pt x="28" y="3"/>
                      <a:pt x="28" y="3"/>
                    </a:cubicBezTo>
                    <a:cubicBezTo>
                      <a:pt x="27" y="2"/>
                      <a:pt x="26" y="1"/>
                      <a:pt x="24" y="0"/>
                    </a:cubicBezTo>
                    <a:cubicBezTo>
                      <a:pt x="22" y="0"/>
                      <a:pt x="20" y="0"/>
                      <a:pt x="18" y="0"/>
                    </a:cubicBezTo>
                    <a:cubicBezTo>
                      <a:pt x="14" y="1"/>
                      <a:pt x="4" y="2"/>
                      <a:pt x="1" y="7"/>
                    </a:cubicBezTo>
                    <a:cubicBezTo>
                      <a:pt x="0" y="9"/>
                      <a:pt x="0" y="11"/>
                      <a:pt x="1" y="12"/>
                    </a:cubicBezTo>
                    <a:cubicBezTo>
                      <a:pt x="2" y="14"/>
                      <a:pt x="2" y="14"/>
                      <a:pt x="2" y="14"/>
                    </a:cubicBezTo>
                    <a:cubicBezTo>
                      <a:pt x="3" y="13"/>
                      <a:pt x="3" y="13"/>
                      <a:pt x="3" y="13"/>
                    </a:cubicBezTo>
                    <a:cubicBezTo>
                      <a:pt x="6" y="12"/>
                      <a:pt x="7" y="12"/>
                      <a:pt x="8" y="11"/>
                    </a:cubicBezTo>
                    <a:cubicBezTo>
                      <a:pt x="8" y="11"/>
                      <a:pt x="9" y="10"/>
                      <a:pt x="12" y="9"/>
                    </a:cubicBezTo>
                    <a:cubicBezTo>
                      <a:pt x="15" y="8"/>
                      <a:pt x="17" y="8"/>
                      <a:pt x="18" y="8"/>
                    </a:cubicBezTo>
                    <a:cubicBezTo>
                      <a:pt x="20" y="8"/>
                      <a:pt x="22" y="10"/>
                      <a:pt x="23" y="11"/>
                    </a:cubicBezTo>
                    <a:cubicBezTo>
                      <a:pt x="71" y="59"/>
                      <a:pt x="71" y="59"/>
                      <a:pt x="71" y="59"/>
                    </a:cubicBezTo>
                    <a:cubicBezTo>
                      <a:pt x="65" y="61"/>
                      <a:pt x="59" y="65"/>
                      <a:pt x="56" y="70"/>
                    </a:cubicBezTo>
                    <a:cubicBezTo>
                      <a:pt x="50" y="79"/>
                      <a:pt x="51" y="91"/>
                      <a:pt x="53" y="97"/>
                    </a:cubicBezTo>
                    <a:cubicBezTo>
                      <a:pt x="54" y="101"/>
                      <a:pt x="55" y="103"/>
                      <a:pt x="56" y="105"/>
                    </a:cubicBezTo>
                    <a:cubicBezTo>
                      <a:pt x="58" y="107"/>
                      <a:pt x="61" y="109"/>
                      <a:pt x="63" y="110"/>
                    </a:cubicBezTo>
                    <a:cubicBezTo>
                      <a:pt x="70" y="114"/>
                      <a:pt x="76" y="116"/>
                      <a:pt x="82" y="116"/>
                    </a:cubicBezTo>
                    <a:cubicBezTo>
                      <a:pt x="82" y="116"/>
                      <a:pt x="82" y="116"/>
                      <a:pt x="82" y="116"/>
                    </a:cubicBezTo>
                    <a:cubicBezTo>
                      <a:pt x="84" y="116"/>
                      <a:pt x="86" y="116"/>
                      <a:pt x="88" y="115"/>
                    </a:cubicBezTo>
                    <a:cubicBezTo>
                      <a:pt x="90" y="115"/>
                      <a:pt x="92" y="114"/>
                      <a:pt x="93" y="113"/>
                    </a:cubicBezTo>
                    <a:cubicBezTo>
                      <a:pt x="99" y="118"/>
                      <a:pt x="102" y="126"/>
                      <a:pt x="101" y="133"/>
                    </a:cubicBezTo>
                    <a:cubicBezTo>
                      <a:pt x="100" y="134"/>
                      <a:pt x="98" y="135"/>
                      <a:pt x="96" y="136"/>
                    </a:cubicBezTo>
                    <a:cubicBezTo>
                      <a:pt x="94" y="138"/>
                      <a:pt x="92" y="140"/>
                      <a:pt x="90" y="142"/>
                    </a:cubicBezTo>
                    <a:cubicBezTo>
                      <a:pt x="81" y="129"/>
                      <a:pt x="69" y="119"/>
                      <a:pt x="58" y="108"/>
                    </a:cubicBezTo>
                    <a:cubicBezTo>
                      <a:pt x="54" y="104"/>
                      <a:pt x="48" y="100"/>
                      <a:pt x="42" y="98"/>
                    </a:cubicBezTo>
                    <a:cubicBezTo>
                      <a:pt x="38" y="98"/>
                      <a:pt x="33" y="99"/>
                      <a:pt x="30" y="101"/>
                    </a:cubicBezTo>
                    <a:cubicBezTo>
                      <a:pt x="27" y="103"/>
                      <a:pt x="26" y="105"/>
                      <a:pt x="26" y="108"/>
                    </a:cubicBezTo>
                    <a:cubicBezTo>
                      <a:pt x="25" y="109"/>
                      <a:pt x="25" y="109"/>
                      <a:pt x="25" y="109"/>
                    </a:cubicBezTo>
                    <a:cubicBezTo>
                      <a:pt x="26" y="110"/>
                      <a:pt x="26" y="110"/>
                      <a:pt x="26" y="110"/>
                    </a:cubicBezTo>
                    <a:cubicBezTo>
                      <a:pt x="30" y="111"/>
                      <a:pt x="33" y="109"/>
                      <a:pt x="36" y="108"/>
                    </a:cubicBezTo>
                    <a:cubicBezTo>
                      <a:pt x="37" y="107"/>
                      <a:pt x="39" y="107"/>
                      <a:pt x="40" y="106"/>
                    </a:cubicBezTo>
                    <a:cubicBezTo>
                      <a:pt x="46" y="106"/>
                      <a:pt x="50" y="110"/>
                      <a:pt x="55" y="114"/>
                    </a:cubicBezTo>
                    <a:cubicBezTo>
                      <a:pt x="84" y="145"/>
                      <a:pt x="84" y="145"/>
                      <a:pt x="84" y="145"/>
                    </a:cubicBezTo>
                    <a:cubicBezTo>
                      <a:pt x="84" y="146"/>
                      <a:pt x="86" y="148"/>
                      <a:pt x="86" y="149"/>
                    </a:cubicBezTo>
                    <a:cubicBezTo>
                      <a:pt x="86" y="149"/>
                      <a:pt x="86" y="149"/>
                      <a:pt x="86" y="149"/>
                    </a:cubicBezTo>
                    <a:cubicBezTo>
                      <a:pt x="85" y="152"/>
                      <a:pt x="84" y="156"/>
                      <a:pt x="83" y="160"/>
                    </a:cubicBezTo>
                    <a:cubicBezTo>
                      <a:pt x="83" y="169"/>
                      <a:pt x="87" y="179"/>
                      <a:pt x="94" y="185"/>
                    </a:cubicBezTo>
                    <a:cubicBezTo>
                      <a:pt x="97" y="187"/>
                      <a:pt x="99" y="189"/>
                      <a:pt x="102" y="190"/>
                    </a:cubicBezTo>
                    <a:cubicBezTo>
                      <a:pt x="104" y="190"/>
                      <a:pt x="105" y="190"/>
                      <a:pt x="107" y="190"/>
                    </a:cubicBezTo>
                    <a:cubicBezTo>
                      <a:pt x="108" y="190"/>
                      <a:pt x="109" y="190"/>
                      <a:pt x="110" y="190"/>
                    </a:cubicBezTo>
                    <a:cubicBezTo>
                      <a:pt x="119" y="190"/>
                      <a:pt x="126" y="187"/>
                      <a:pt x="132" y="182"/>
                    </a:cubicBezTo>
                    <a:cubicBezTo>
                      <a:pt x="132" y="182"/>
                      <a:pt x="132" y="182"/>
                      <a:pt x="132" y="182"/>
                    </a:cubicBezTo>
                    <a:cubicBezTo>
                      <a:pt x="132" y="182"/>
                      <a:pt x="132" y="182"/>
                      <a:pt x="132" y="182"/>
                    </a:cubicBezTo>
                    <a:cubicBezTo>
                      <a:pt x="134" y="181"/>
                      <a:pt x="134" y="181"/>
                      <a:pt x="134" y="181"/>
                    </a:cubicBezTo>
                    <a:cubicBezTo>
                      <a:pt x="138" y="176"/>
                      <a:pt x="141" y="172"/>
                      <a:pt x="142" y="161"/>
                    </a:cubicBezTo>
                    <a:cubicBezTo>
                      <a:pt x="144" y="151"/>
                      <a:pt x="138" y="140"/>
                      <a:pt x="128" y="134"/>
                    </a:cubicBezTo>
                    <a:close/>
                    <a:moveTo>
                      <a:pt x="25" y="9"/>
                    </a:moveTo>
                    <a:cubicBezTo>
                      <a:pt x="23" y="8"/>
                      <a:pt x="22" y="6"/>
                      <a:pt x="19" y="5"/>
                    </a:cubicBezTo>
                    <a:cubicBezTo>
                      <a:pt x="16" y="5"/>
                      <a:pt x="13" y="6"/>
                      <a:pt x="11" y="7"/>
                    </a:cubicBezTo>
                    <a:cubicBezTo>
                      <a:pt x="8" y="8"/>
                      <a:pt x="7" y="8"/>
                      <a:pt x="6" y="9"/>
                    </a:cubicBezTo>
                    <a:cubicBezTo>
                      <a:pt x="6" y="9"/>
                      <a:pt x="5" y="9"/>
                      <a:pt x="3" y="10"/>
                    </a:cubicBezTo>
                    <a:cubicBezTo>
                      <a:pt x="3" y="9"/>
                      <a:pt x="3" y="9"/>
                      <a:pt x="3" y="9"/>
                    </a:cubicBezTo>
                    <a:cubicBezTo>
                      <a:pt x="5" y="6"/>
                      <a:pt x="11" y="4"/>
                      <a:pt x="19" y="3"/>
                    </a:cubicBezTo>
                    <a:cubicBezTo>
                      <a:pt x="20" y="3"/>
                      <a:pt x="21" y="3"/>
                      <a:pt x="23" y="3"/>
                    </a:cubicBezTo>
                    <a:cubicBezTo>
                      <a:pt x="24" y="3"/>
                      <a:pt x="25" y="4"/>
                      <a:pt x="26" y="5"/>
                    </a:cubicBezTo>
                    <a:cubicBezTo>
                      <a:pt x="47" y="24"/>
                      <a:pt x="47" y="24"/>
                      <a:pt x="47" y="24"/>
                    </a:cubicBezTo>
                    <a:cubicBezTo>
                      <a:pt x="56" y="32"/>
                      <a:pt x="66" y="41"/>
                      <a:pt x="74" y="50"/>
                    </a:cubicBezTo>
                    <a:cubicBezTo>
                      <a:pt x="72" y="50"/>
                      <a:pt x="71" y="52"/>
                      <a:pt x="70" y="53"/>
                    </a:cubicBezTo>
                    <a:cubicBezTo>
                      <a:pt x="73" y="54"/>
                      <a:pt x="73" y="54"/>
                      <a:pt x="73" y="54"/>
                    </a:cubicBezTo>
                    <a:cubicBezTo>
                      <a:pt x="73" y="53"/>
                      <a:pt x="75" y="52"/>
                      <a:pt x="76" y="52"/>
                    </a:cubicBezTo>
                    <a:cubicBezTo>
                      <a:pt x="76" y="52"/>
                      <a:pt x="76" y="52"/>
                      <a:pt x="76" y="52"/>
                    </a:cubicBezTo>
                    <a:cubicBezTo>
                      <a:pt x="78" y="54"/>
                      <a:pt x="79" y="55"/>
                      <a:pt x="81" y="57"/>
                    </a:cubicBezTo>
                    <a:cubicBezTo>
                      <a:pt x="78" y="57"/>
                      <a:pt x="76" y="57"/>
                      <a:pt x="73" y="58"/>
                    </a:cubicBezTo>
                    <a:cubicBezTo>
                      <a:pt x="74" y="57"/>
                      <a:pt x="74" y="57"/>
                      <a:pt x="74" y="57"/>
                    </a:cubicBezTo>
                    <a:lnTo>
                      <a:pt x="25" y="9"/>
                    </a:lnTo>
                    <a:close/>
                    <a:moveTo>
                      <a:pt x="87" y="112"/>
                    </a:moveTo>
                    <a:cubicBezTo>
                      <a:pt x="85" y="113"/>
                      <a:pt x="84" y="113"/>
                      <a:pt x="82" y="113"/>
                    </a:cubicBezTo>
                    <a:cubicBezTo>
                      <a:pt x="82" y="113"/>
                      <a:pt x="82" y="113"/>
                      <a:pt x="82" y="113"/>
                    </a:cubicBezTo>
                    <a:cubicBezTo>
                      <a:pt x="77" y="113"/>
                      <a:pt x="71" y="111"/>
                      <a:pt x="64" y="108"/>
                    </a:cubicBezTo>
                    <a:cubicBezTo>
                      <a:pt x="62" y="106"/>
                      <a:pt x="60" y="105"/>
                      <a:pt x="59" y="103"/>
                    </a:cubicBezTo>
                    <a:cubicBezTo>
                      <a:pt x="57" y="102"/>
                      <a:pt x="56" y="100"/>
                      <a:pt x="56" y="97"/>
                    </a:cubicBezTo>
                    <a:cubicBezTo>
                      <a:pt x="54" y="91"/>
                      <a:pt x="53" y="80"/>
                      <a:pt x="58" y="72"/>
                    </a:cubicBezTo>
                    <a:cubicBezTo>
                      <a:pt x="63" y="65"/>
                      <a:pt x="72" y="60"/>
                      <a:pt x="82" y="60"/>
                    </a:cubicBezTo>
                    <a:cubicBezTo>
                      <a:pt x="82" y="60"/>
                      <a:pt x="82" y="60"/>
                      <a:pt x="83" y="60"/>
                    </a:cubicBezTo>
                    <a:cubicBezTo>
                      <a:pt x="83" y="60"/>
                      <a:pt x="83" y="60"/>
                      <a:pt x="83" y="60"/>
                    </a:cubicBezTo>
                    <a:cubicBezTo>
                      <a:pt x="83" y="60"/>
                      <a:pt x="83" y="60"/>
                      <a:pt x="83" y="60"/>
                    </a:cubicBezTo>
                    <a:cubicBezTo>
                      <a:pt x="83" y="60"/>
                      <a:pt x="83" y="60"/>
                      <a:pt x="83" y="60"/>
                    </a:cubicBezTo>
                    <a:cubicBezTo>
                      <a:pt x="93" y="60"/>
                      <a:pt x="102" y="65"/>
                      <a:pt x="106" y="73"/>
                    </a:cubicBezTo>
                    <a:cubicBezTo>
                      <a:pt x="111" y="82"/>
                      <a:pt x="110" y="94"/>
                      <a:pt x="104" y="101"/>
                    </a:cubicBezTo>
                    <a:cubicBezTo>
                      <a:pt x="99" y="107"/>
                      <a:pt x="94" y="111"/>
                      <a:pt x="87" y="112"/>
                    </a:cubicBezTo>
                    <a:close/>
                    <a:moveTo>
                      <a:pt x="96" y="112"/>
                    </a:moveTo>
                    <a:cubicBezTo>
                      <a:pt x="97" y="111"/>
                      <a:pt x="98" y="111"/>
                      <a:pt x="98" y="110"/>
                    </a:cubicBezTo>
                    <a:cubicBezTo>
                      <a:pt x="103" y="116"/>
                      <a:pt x="106" y="124"/>
                      <a:pt x="106" y="132"/>
                    </a:cubicBezTo>
                    <a:cubicBezTo>
                      <a:pt x="105" y="132"/>
                      <a:pt x="105" y="132"/>
                      <a:pt x="104" y="132"/>
                    </a:cubicBezTo>
                    <a:cubicBezTo>
                      <a:pt x="105" y="124"/>
                      <a:pt x="102" y="117"/>
                      <a:pt x="96" y="112"/>
                    </a:cubicBezTo>
                    <a:close/>
                    <a:moveTo>
                      <a:pt x="86" y="144"/>
                    </a:moveTo>
                    <a:cubicBezTo>
                      <a:pt x="57" y="112"/>
                      <a:pt x="57" y="112"/>
                      <a:pt x="57" y="112"/>
                    </a:cubicBezTo>
                    <a:cubicBezTo>
                      <a:pt x="52" y="107"/>
                      <a:pt x="46" y="103"/>
                      <a:pt x="40" y="104"/>
                    </a:cubicBezTo>
                    <a:cubicBezTo>
                      <a:pt x="38" y="104"/>
                      <a:pt x="36" y="105"/>
                      <a:pt x="34" y="105"/>
                    </a:cubicBezTo>
                    <a:cubicBezTo>
                      <a:pt x="32" y="106"/>
                      <a:pt x="31" y="107"/>
                      <a:pt x="29" y="107"/>
                    </a:cubicBezTo>
                    <a:cubicBezTo>
                      <a:pt x="29" y="105"/>
                      <a:pt x="31" y="104"/>
                      <a:pt x="32" y="103"/>
                    </a:cubicBezTo>
                    <a:cubicBezTo>
                      <a:pt x="34" y="101"/>
                      <a:pt x="38" y="101"/>
                      <a:pt x="41" y="101"/>
                    </a:cubicBezTo>
                    <a:cubicBezTo>
                      <a:pt x="47" y="102"/>
                      <a:pt x="52" y="107"/>
                      <a:pt x="56" y="110"/>
                    </a:cubicBezTo>
                    <a:cubicBezTo>
                      <a:pt x="67" y="121"/>
                      <a:pt x="79" y="132"/>
                      <a:pt x="88" y="145"/>
                    </a:cubicBezTo>
                    <a:cubicBezTo>
                      <a:pt x="88" y="145"/>
                      <a:pt x="88" y="145"/>
                      <a:pt x="88" y="146"/>
                    </a:cubicBezTo>
                    <a:cubicBezTo>
                      <a:pt x="87" y="145"/>
                      <a:pt x="86" y="144"/>
                      <a:pt x="86" y="144"/>
                    </a:cubicBezTo>
                    <a:close/>
                    <a:moveTo>
                      <a:pt x="140" y="161"/>
                    </a:moveTo>
                    <a:cubicBezTo>
                      <a:pt x="138" y="171"/>
                      <a:pt x="136" y="174"/>
                      <a:pt x="132" y="179"/>
                    </a:cubicBezTo>
                    <a:cubicBezTo>
                      <a:pt x="130" y="180"/>
                      <a:pt x="130" y="180"/>
                      <a:pt x="130" y="180"/>
                    </a:cubicBezTo>
                    <a:cubicBezTo>
                      <a:pt x="130" y="180"/>
                      <a:pt x="130" y="180"/>
                      <a:pt x="130" y="180"/>
                    </a:cubicBezTo>
                    <a:cubicBezTo>
                      <a:pt x="125" y="184"/>
                      <a:pt x="118" y="187"/>
                      <a:pt x="110" y="187"/>
                    </a:cubicBezTo>
                    <a:cubicBezTo>
                      <a:pt x="107" y="187"/>
                      <a:pt x="105" y="188"/>
                      <a:pt x="103" y="187"/>
                    </a:cubicBezTo>
                    <a:cubicBezTo>
                      <a:pt x="101" y="186"/>
                      <a:pt x="98" y="185"/>
                      <a:pt x="96" y="183"/>
                    </a:cubicBezTo>
                    <a:cubicBezTo>
                      <a:pt x="90" y="177"/>
                      <a:pt x="86" y="169"/>
                      <a:pt x="86" y="160"/>
                    </a:cubicBezTo>
                    <a:cubicBezTo>
                      <a:pt x="87" y="152"/>
                      <a:pt x="91" y="143"/>
                      <a:pt x="98" y="138"/>
                    </a:cubicBezTo>
                    <a:cubicBezTo>
                      <a:pt x="103" y="135"/>
                      <a:pt x="108" y="134"/>
                      <a:pt x="114" y="134"/>
                    </a:cubicBezTo>
                    <a:cubicBezTo>
                      <a:pt x="118" y="134"/>
                      <a:pt x="122" y="135"/>
                      <a:pt x="126" y="137"/>
                    </a:cubicBezTo>
                    <a:cubicBezTo>
                      <a:pt x="135" y="142"/>
                      <a:pt x="141" y="152"/>
                      <a:pt x="140" y="161"/>
                    </a:cubicBezTo>
                    <a:close/>
                  </a:path>
                </a:pathLst>
              </a:custGeom>
              <a:solidFill>
                <a:srgbClr val="FFFFFF">
                  <a:alpha val="100000"/>
                </a:srgbClr>
              </a:solidFill>
              <a:ln w="9525">
                <a:noFill/>
              </a:ln>
            </p:spPr>
            <p:txBody>
              <a:bodyPr/>
              <a:lstStyle/>
              <a:p>
                <a:endParaRPr lang="zh-CN" altLang="en-US"/>
              </a:p>
            </p:txBody>
          </p:sp>
          <p:sp>
            <p:nvSpPr>
              <p:cNvPr id="5160" name="Freeform 430"/>
              <p:cNvSpPr>
                <a:spLocks noEditPoints="1"/>
              </p:cNvSpPr>
              <p:nvPr/>
            </p:nvSpPr>
            <p:spPr>
              <a:xfrm>
                <a:off x="2893219" y="5900738"/>
                <a:ext cx="409575" cy="401638"/>
              </a:xfrm>
              <a:custGeom>
                <a:avLst/>
                <a:gdLst>
                  <a:gd name="txL" fmla="*/ 0 w 53"/>
                  <a:gd name="txT" fmla="*/ 0 h 52"/>
                  <a:gd name="txR" fmla="*/ 53 w 53"/>
                  <a:gd name="txB" fmla="*/ 52 h 52"/>
                </a:gdLst>
                <a:ahLst/>
                <a:cxnLst>
                  <a:cxn ang="0">
                    <a:pos x="2147483646" y="0"/>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53" h="52">
                    <a:moveTo>
                      <a:pt x="31" y="0"/>
                    </a:moveTo>
                    <a:cubicBezTo>
                      <a:pt x="28" y="0"/>
                      <a:pt x="25" y="0"/>
                      <a:pt x="23" y="0"/>
                    </a:cubicBezTo>
                    <a:cubicBezTo>
                      <a:pt x="22" y="0"/>
                      <a:pt x="22" y="0"/>
                      <a:pt x="22" y="0"/>
                    </a:cubicBezTo>
                    <a:cubicBezTo>
                      <a:pt x="22" y="0"/>
                      <a:pt x="22" y="1"/>
                      <a:pt x="22" y="1"/>
                    </a:cubicBezTo>
                    <a:cubicBezTo>
                      <a:pt x="16" y="2"/>
                      <a:pt x="10" y="5"/>
                      <a:pt x="6" y="10"/>
                    </a:cubicBezTo>
                    <a:cubicBezTo>
                      <a:pt x="2" y="17"/>
                      <a:pt x="0" y="26"/>
                      <a:pt x="3" y="33"/>
                    </a:cubicBezTo>
                    <a:cubicBezTo>
                      <a:pt x="5" y="41"/>
                      <a:pt x="11" y="47"/>
                      <a:pt x="19" y="50"/>
                    </a:cubicBezTo>
                    <a:cubicBezTo>
                      <a:pt x="21" y="51"/>
                      <a:pt x="23" y="52"/>
                      <a:pt x="26" y="52"/>
                    </a:cubicBezTo>
                    <a:cubicBezTo>
                      <a:pt x="26" y="52"/>
                      <a:pt x="26" y="52"/>
                      <a:pt x="26" y="52"/>
                    </a:cubicBezTo>
                    <a:cubicBezTo>
                      <a:pt x="29" y="52"/>
                      <a:pt x="31" y="51"/>
                      <a:pt x="33" y="50"/>
                    </a:cubicBezTo>
                    <a:cubicBezTo>
                      <a:pt x="39" y="48"/>
                      <a:pt x="47" y="42"/>
                      <a:pt x="50" y="35"/>
                    </a:cubicBezTo>
                    <a:cubicBezTo>
                      <a:pt x="50" y="35"/>
                      <a:pt x="50" y="35"/>
                      <a:pt x="50" y="35"/>
                    </a:cubicBezTo>
                    <a:cubicBezTo>
                      <a:pt x="51" y="33"/>
                      <a:pt x="51" y="32"/>
                      <a:pt x="51" y="30"/>
                    </a:cubicBezTo>
                    <a:cubicBezTo>
                      <a:pt x="53" y="25"/>
                      <a:pt x="53" y="24"/>
                      <a:pt x="51" y="18"/>
                    </a:cubicBezTo>
                    <a:cubicBezTo>
                      <a:pt x="48" y="9"/>
                      <a:pt x="40" y="2"/>
                      <a:pt x="31" y="0"/>
                    </a:cubicBezTo>
                    <a:close/>
                    <a:moveTo>
                      <a:pt x="49" y="30"/>
                    </a:moveTo>
                    <a:cubicBezTo>
                      <a:pt x="48" y="31"/>
                      <a:pt x="48" y="32"/>
                      <a:pt x="48" y="33"/>
                    </a:cubicBezTo>
                    <a:cubicBezTo>
                      <a:pt x="48" y="33"/>
                      <a:pt x="48" y="33"/>
                      <a:pt x="48" y="33"/>
                    </a:cubicBezTo>
                    <a:cubicBezTo>
                      <a:pt x="45" y="40"/>
                      <a:pt x="38" y="45"/>
                      <a:pt x="32" y="48"/>
                    </a:cubicBezTo>
                    <a:cubicBezTo>
                      <a:pt x="30" y="48"/>
                      <a:pt x="28" y="49"/>
                      <a:pt x="26" y="49"/>
                    </a:cubicBezTo>
                    <a:cubicBezTo>
                      <a:pt x="26" y="49"/>
                      <a:pt x="25" y="49"/>
                      <a:pt x="25" y="49"/>
                    </a:cubicBezTo>
                    <a:cubicBezTo>
                      <a:pt x="28" y="48"/>
                      <a:pt x="30" y="45"/>
                      <a:pt x="32" y="42"/>
                    </a:cubicBezTo>
                    <a:cubicBezTo>
                      <a:pt x="36" y="33"/>
                      <a:pt x="41" y="24"/>
                      <a:pt x="45" y="15"/>
                    </a:cubicBezTo>
                    <a:cubicBezTo>
                      <a:pt x="45" y="14"/>
                      <a:pt x="44" y="13"/>
                      <a:pt x="44" y="14"/>
                    </a:cubicBezTo>
                    <a:cubicBezTo>
                      <a:pt x="40" y="19"/>
                      <a:pt x="38" y="25"/>
                      <a:pt x="35" y="30"/>
                    </a:cubicBezTo>
                    <a:cubicBezTo>
                      <a:pt x="32" y="35"/>
                      <a:pt x="28" y="48"/>
                      <a:pt x="20" y="46"/>
                    </a:cubicBezTo>
                    <a:cubicBezTo>
                      <a:pt x="20" y="46"/>
                      <a:pt x="19" y="47"/>
                      <a:pt x="19" y="48"/>
                    </a:cubicBezTo>
                    <a:cubicBezTo>
                      <a:pt x="18" y="47"/>
                      <a:pt x="17" y="46"/>
                      <a:pt x="16" y="46"/>
                    </a:cubicBezTo>
                    <a:cubicBezTo>
                      <a:pt x="22" y="42"/>
                      <a:pt x="26" y="36"/>
                      <a:pt x="29" y="30"/>
                    </a:cubicBezTo>
                    <a:cubicBezTo>
                      <a:pt x="31" y="28"/>
                      <a:pt x="33" y="25"/>
                      <a:pt x="34" y="21"/>
                    </a:cubicBezTo>
                    <a:cubicBezTo>
                      <a:pt x="35" y="19"/>
                      <a:pt x="36" y="11"/>
                      <a:pt x="38" y="10"/>
                    </a:cubicBezTo>
                    <a:cubicBezTo>
                      <a:pt x="46" y="6"/>
                      <a:pt x="29" y="3"/>
                      <a:pt x="34" y="9"/>
                    </a:cubicBezTo>
                    <a:cubicBezTo>
                      <a:pt x="37" y="13"/>
                      <a:pt x="29" y="26"/>
                      <a:pt x="27" y="29"/>
                    </a:cubicBezTo>
                    <a:cubicBezTo>
                      <a:pt x="23" y="35"/>
                      <a:pt x="19" y="39"/>
                      <a:pt x="14" y="44"/>
                    </a:cubicBezTo>
                    <a:cubicBezTo>
                      <a:pt x="10" y="41"/>
                      <a:pt x="7" y="37"/>
                      <a:pt x="6" y="33"/>
                    </a:cubicBezTo>
                    <a:cubicBezTo>
                      <a:pt x="3" y="26"/>
                      <a:pt x="5" y="18"/>
                      <a:pt x="9" y="12"/>
                    </a:cubicBezTo>
                    <a:cubicBezTo>
                      <a:pt x="12" y="8"/>
                      <a:pt x="16" y="5"/>
                      <a:pt x="21" y="4"/>
                    </a:cubicBezTo>
                    <a:cubicBezTo>
                      <a:pt x="19" y="7"/>
                      <a:pt x="18" y="11"/>
                      <a:pt x="17" y="14"/>
                    </a:cubicBezTo>
                    <a:cubicBezTo>
                      <a:pt x="14" y="19"/>
                      <a:pt x="11" y="24"/>
                      <a:pt x="7" y="28"/>
                    </a:cubicBezTo>
                    <a:cubicBezTo>
                      <a:pt x="6" y="29"/>
                      <a:pt x="7" y="30"/>
                      <a:pt x="8" y="29"/>
                    </a:cubicBezTo>
                    <a:cubicBezTo>
                      <a:pt x="15" y="23"/>
                      <a:pt x="21" y="13"/>
                      <a:pt x="23" y="3"/>
                    </a:cubicBezTo>
                    <a:cubicBezTo>
                      <a:pt x="24" y="3"/>
                      <a:pt x="26" y="3"/>
                      <a:pt x="27" y="3"/>
                    </a:cubicBezTo>
                    <a:cubicBezTo>
                      <a:pt x="28" y="3"/>
                      <a:pt x="30" y="3"/>
                      <a:pt x="31" y="3"/>
                    </a:cubicBezTo>
                    <a:cubicBezTo>
                      <a:pt x="39" y="4"/>
                      <a:pt x="46" y="11"/>
                      <a:pt x="48" y="19"/>
                    </a:cubicBezTo>
                    <a:cubicBezTo>
                      <a:pt x="50" y="25"/>
                      <a:pt x="50" y="25"/>
                      <a:pt x="49" y="30"/>
                    </a:cubicBezTo>
                    <a:close/>
                  </a:path>
                </a:pathLst>
              </a:custGeom>
              <a:solidFill>
                <a:srgbClr val="FFFFFF">
                  <a:alpha val="100000"/>
                </a:srgbClr>
              </a:solidFill>
              <a:ln w="9525">
                <a:noFill/>
              </a:ln>
            </p:spPr>
            <p:txBody>
              <a:bodyPr/>
              <a:lstStyle/>
              <a:p>
                <a:endParaRPr lang="zh-CN" altLang="en-US"/>
              </a:p>
            </p:txBody>
          </p:sp>
          <p:sp>
            <p:nvSpPr>
              <p:cNvPr id="5161" name="Freeform 431"/>
              <p:cNvSpPr>
                <a:spLocks noEditPoints="1"/>
              </p:cNvSpPr>
              <p:nvPr/>
            </p:nvSpPr>
            <p:spPr>
              <a:xfrm>
                <a:off x="2661444" y="5338763"/>
                <a:ext cx="409575" cy="377825"/>
              </a:xfrm>
              <a:custGeom>
                <a:avLst/>
                <a:gdLst>
                  <a:gd name="txL" fmla="*/ 0 w 53"/>
                  <a:gd name="txT" fmla="*/ 0 h 49"/>
                  <a:gd name="txR" fmla="*/ 53 w 53"/>
                  <a:gd name="txB" fmla="*/ 49 h 49"/>
                </a:gdLst>
                <a:ahLst/>
                <a:cxnLst>
                  <a:cxn ang="0">
                    <a:pos x="2147483646" y="2147483646"/>
                  </a:cxn>
                  <a:cxn ang="0">
                    <a:pos x="2147483646" y="2147483646"/>
                  </a:cxn>
                  <a:cxn ang="0">
                    <a:pos x="2147483646" y="0"/>
                  </a:cxn>
                  <a:cxn ang="0">
                    <a:pos x="2147483646" y="0"/>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53" h="49">
                    <a:moveTo>
                      <a:pt x="49" y="36"/>
                    </a:moveTo>
                    <a:cubicBezTo>
                      <a:pt x="53" y="27"/>
                      <a:pt x="52" y="17"/>
                      <a:pt x="46" y="10"/>
                    </a:cubicBezTo>
                    <a:cubicBezTo>
                      <a:pt x="42" y="4"/>
                      <a:pt x="34" y="0"/>
                      <a:pt x="26" y="0"/>
                    </a:cubicBezTo>
                    <a:cubicBezTo>
                      <a:pt x="25" y="0"/>
                      <a:pt x="25" y="0"/>
                      <a:pt x="25" y="0"/>
                    </a:cubicBezTo>
                    <a:cubicBezTo>
                      <a:pt x="15" y="0"/>
                      <a:pt x="0" y="8"/>
                      <a:pt x="0" y="23"/>
                    </a:cubicBezTo>
                    <a:cubicBezTo>
                      <a:pt x="0" y="27"/>
                      <a:pt x="1" y="32"/>
                      <a:pt x="3" y="36"/>
                    </a:cubicBezTo>
                    <a:cubicBezTo>
                      <a:pt x="7" y="42"/>
                      <a:pt x="12" y="46"/>
                      <a:pt x="19" y="48"/>
                    </a:cubicBezTo>
                    <a:cubicBezTo>
                      <a:pt x="19" y="48"/>
                      <a:pt x="19" y="48"/>
                      <a:pt x="19" y="48"/>
                    </a:cubicBezTo>
                    <a:cubicBezTo>
                      <a:pt x="19" y="48"/>
                      <a:pt x="19" y="48"/>
                      <a:pt x="19" y="48"/>
                    </a:cubicBezTo>
                    <a:cubicBezTo>
                      <a:pt x="21" y="49"/>
                      <a:pt x="23" y="49"/>
                      <a:pt x="26" y="49"/>
                    </a:cubicBezTo>
                    <a:cubicBezTo>
                      <a:pt x="26" y="49"/>
                      <a:pt x="26" y="49"/>
                      <a:pt x="26" y="49"/>
                    </a:cubicBezTo>
                    <a:cubicBezTo>
                      <a:pt x="26" y="49"/>
                      <a:pt x="26" y="49"/>
                      <a:pt x="26" y="49"/>
                    </a:cubicBezTo>
                    <a:cubicBezTo>
                      <a:pt x="35" y="49"/>
                      <a:pt x="44" y="44"/>
                      <a:pt x="49" y="36"/>
                    </a:cubicBezTo>
                    <a:close/>
                    <a:moveTo>
                      <a:pt x="6" y="35"/>
                    </a:moveTo>
                    <a:cubicBezTo>
                      <a:pt x="4" y="31"/>
                      <a:pt x="3" y="27"/>
                      <a:pt x="3" y="23"/>
                    </a:cubicBezTo>
                    <a:cubicBezTo>
                      <a:pt x="3" y="9"/>
                      <a:pt x="18" y="3"/>
                      <a:pt x="25" y="3"/>
                    </a:cubicBezTo>
                    <a:cubicBezTo>
                      <a:pt x="26" y="3"/>
                      <a:pt x="26" y="3"/>
                      <a:pt x="26" y="3"/>
                    </a:cubicBezTo>
                    <a:cubicBezTo>
                      <a:pt x="30" y="3"/>
                      <a:pt x="34" y="4"/>
                      <a:pt x="37" y="6"/>
                    </a:cubicBezTo>
                    <a:cubicBezTo>
                      <a:pt x="37" y="6"/>
                      <a:pt x="37" y="6"/>
                      <a:pt x="37" y="6"/>
                    </a:cubicBezTo>
                    <a:cubicBezTo>
                      <a:pt x="38" y="18"/>
                      <a:pt x="31" y="30"/>
                      <a:pt x="15" y="43"/>
                    </a:cubicBezTo>
                    <a:cubicBezTo>
                      <a:pt x="16" y="44"/>
                      <a:pt x="16" y="44"/>
                      <a:pt x="16" y="44"/>
                    </a:cubicBezTo>
                    <a:cubicBezTo>
                      <a:pt x="12" y="42"/>
                      <a:pt x="8" y="39"/>
                      <a:pt x="6" y="35"/>
                    </a:cubicBezTo>
                    <a:close/>
                    <a:moveTo>
                      <a:pt x="26" y="47"/>
                    </a:moveTo>
                    <a:cubicBezTo>
                      <a:pt x="26" y="47"/>
                      <a:pt x="26" y="47"/>
                      <a:pt x="26" y="47"/>
                    </a:cubicBezTo>
                    <a:cubicBezTo>
                      <a:pt x="26" y="48"/>
                      <a:pt x="26" y="48"/>
                      <a:pt x="26" y="48"/>
                    </a:cubicBezTo>
                    <a:lnTo>
                      <a:pt x="26" y="47"/>
                    </a:lnTo>
                    <a:close/>
                    <a:moveTo>
                      <a:pt x="28" y="46"/>
                    </a:moveTo>
                    <a:cubicBezTo>
                      <a:pt x="29" y="45"/>
                      <a:pt x="31" y="44"/>
                      <a:pt x="33" y="41"/>
                    </a:cubicBezTo>
                    <a:cubicBezTo>
                      <a:pt x="39" y="35"/>
                      <a:pt x="44" y="27"/>
                      <a:pt x="48" y="19"/>
                    </a:cubicBezTo>
                    <a:cubicBezTo>
                      <a:pt x="45" y="18"/>
                      <a:pt x="45" y="18"/>
                      <a:pt x="45" y="18"/>
                    </a:cubicBezTo>
                    <a:cubicBezTo>
                      <a:pt x="41" y="26"/>
                      <a:pt x="37" y="33"/>
                      <a:pt x="31" y="40"/>
                    </a:cubicBezTo>
                    <a:cubicBezTo>
                      <a:pt x="27" y="44"/>
                      <a:pt x="23" y="46"/>
                      <a:pt x="19" y="45"/>
                    </a:cubicBezTo>
                    <a:cubicBezTo>
                      <a:pt x="19" y="45"/>
                      <a:pt x="18" y="45"/>
                      <a:pt x="18" y="45"/>
                    </a:cubicBezTo>
                    <a:cubicBezTo>
                      <a:pt x="33" y="32"/>
                      <a:pt x="40" y="20"/>
                      <a:pt x="40" y="8"/>
                    </a:cubicBezTo>
                    <a:cubicBezTo>
                      <a:pt x="41" y="9"/>
                      <a:pt x="43" y="10"/>
                      <a:pt x="44" y="12"/>
                    </a:cubicBezTo>
                    <a:cubicBezTo>
                      <a:pt x="49" y="18"/>
                      <a:pt x="50" y="27"/>
                      <a:pt x="46" y="34"/>
                    </a:cubicBezTo>
                    <a:cubicBezTo>
                      <a:pt x="42" y="41"/>
                      <a:pt x="35" y="46"/>
                      <a:pt x="28" y="46"/>
                    </a:cubicBezTo>
                    <a:close/>
                  </a:path>
                </a:pathLst>
              </a:custGeom>
              <a:solidFill>
                <a:srgbClr val="FFFFFF">
                  <a:alpha val="100000"/>
                </a:srgbClr>
              </a:solidFill>
              <a:ln w="9525">
                <a:noFill/>
              </a:ln>
            </p:spPr>
            <p:txBody>
              <a:bodyPr/>
              <a:lstStyle/>
              <a:p>
                <a:endParaRPr lang="zh-CN" altLang="en-US"/>
              </a:p>
            </p:txBody>
          </p:sp>
          <p:sp>
            <p:nvSpPr>
              <p:cNvPr id="5162" name="Rectangle 432"/>
              <p:cNvSpPr/>
              <p:nvPr/>
            </p:nvSpPr>
            <p:spPr>
              <a:xfrm>
                <a:off x="2809081" y="5276850"/>
                <a:ext cx="22225" cy="14288"/>
              </a:xfrm>
              <a:prstGeom prst="rect">
                <a:avLst/>
              </a:prstGeom>
              <a:solidFill>
                <a:srgbClr val="FFFFFF"/>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eaLnBrk="1" hangingPunct="1">
                  <a:lnSpc>
                    <a:spcPct val="100000"/>
                  </a:lnSpc>
                  <a:spcBef>
                    <a:spcPct val="0"/>
                  </a:spcBef>
                  <a:buNone/>
                </a:pPr>
                <a:endParaRPr lang="zh-CN" altLang="zh-CN" sz="1800" dirty="0">
                  <a:solidFill>
                    <a:srgbClr val="000000"/>
                  </a:solidFill>
                  <a:sym typeface="宋体" panose="02010600030101010101" pitchFamily="2" charset="-122"/>
                </a:endParaRPr>
              </a:p>
            </p:txBody>
          </p:sp>
          <p:sp>
            <p:nvSpPr>
              <p:cNvPr id="5163" name="Freeform 433"/>
              <p:cNvSpPr>
                <a:spLocks noEditPoints="1"/>
              </p:cNvSpPr>
              <p:nvPr/>
            </p:nvSpPr>
            <p:spPr>
              <a:xfrm>
                <a:off x="2731294" y="5384800"/>
                <a:ext cx="139700" cy="184150"/>
              </a:xfrm>
              <a:custGeom>
                <a:avLst/>
                <a:gdLst>
                  <a:gd name="txL" fmla="*/ 0 w 18"/>
                  <a:gd name="txT" fmla="*/ 0 h 24"/>
                  <a:gd name="txR" fmla="*/ 18 w 18"/>
                  <a:gd name="txB" fmla="*/ 24 h 24"/>
                </a:gdLst>
                <a:ahLst/>
                <a:cxnLst>
                  <a:cxn ang="0">
                    <a:pos x="2147483646" y="0"/>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Lst>
                <a:rect l="txL" t="txT" r="txR" b="txB"/>
                <a:pathLst>
                  <a:path w="18" h="24">
                    <a:moveTo>
                      <a:pt x="16" y="0"/>
                    </a:moveTo>
                    <a:cubicBezTo>
                      <a:pt x="16" y="0"/>
                      <a:pt x="16" y="0"/>
                      <a:pt x="16" y="0"/>
                    </a:cubicBezTo>
                    <a:cubicBezTo>
                      <a:pt x="16" y="0"/>
                      <a:pt x="16" y="0"/>
                      <a:pt x="16" y="0"/>
                    </a:cubicBezTo>
                    <a:cubicBezTo>
                      <a:pt x="14" y="3"/>
                      <a:pt x="12" y="4"/>
                      <a:pt x="10" y="5"/>
                    </a:cubicBezTo>
                    <a:cubicBezTo>
                      <a:pt x="9" y="6"/>
                      <a:pt x="8" y="7"/>
                      <a:pt x="7" y="8"/>
                    </a:cubicBezTo>
                    <a:cubicBezTo>
                      <a:pt x="2" y="13"/>
                      <a:pt x="0" y="18"/>
                      <a:pt x="2" y="22"/>
                    </a:cubicBezTo>
                    <a:cubicBezTo>
                      <a:pt x="3" y="24"/>
                      <a:pt x="3" y="24"/>
                      <a:pt x="3" y="24"/>
                    </a:cubicBezTo>
                    <a:cubicBezTo>
                      <a:pt x="5" y="22"/>
                      <a:pt x="5" y="22"/>
                      <a:pt x="5" y="22"/>
                    </a:cubicBezTo>
                    <a:cubicBezTo>
                      <a:pt x="10" y="16"/>
                      <a:pt x="14" y="8"/>
                      <a:pt x="18" y="1"/>
                    </a:cubicBezTo>
                    <a:lnTo>
                      <a:pt x="16" y="0"/>
                    </a:lnTo>
                    <a:close/>
                    <a:moveTo>
                      <a:pt x="5" y="17"/>
                    </a:moveTo>
                    <a:cubicBezTo>
                      <a:pt x="5" y="15"/>
                      <a:pt x="7" y="12"/>
                      <a:pt x="9" y="10"/>
                    </a:cubicBezTo>
                    <a:cubicBezTo>
                      <a:pt x="9" y="10"/>
                      <a:pt x="10" y="9"/>
                      <a:pt x="11" y="9"/>
                    </a:cubicBezTo>
                    <a:cubicBezTo>
                      <a:pt x="9" y="12"/>
                      <a:pt x="7" y="15"/>
                      <a:pt x="5" y="17"/>
                    </a:cubicBezTo>
                    <a:close/>
                  </a:path>
                </a:pathLst>
              </a:custGeom>
              <a:solidFill>
                <a:srgbClr val="FFFFFF">
                  <a:alpha val="100000"/>
                </a:srgbClr>
              </a:solidFill>
              <a:ln w="9525">
                <a:noFill/>
              </a:ln>
            </p:spPr>
            <p:txBody>
              <a:bodyPr/>
              <a:lstStyle/>
              <a:p>
                <a:endParaRPr lang="zh-CN" altLang="en-US"/>
              </a:p>
            </p:txBody>
          </p:sp>
          <p:sp>
            <p:nvSpPr>
              <p:cNvPr id="5164" name="Freeform 483"/>
              <p:cNvSpPr>
                <a:spLocks noEditPoints="1"/>
              </p:cNvSpPr>
              <p:nvPr/>
            </p:nvSpPr>
            <p:spPr>
              <a:xfrm>
                <a:off x="494506" y="0"/>
                <a:ext cx="625475" cy="809625"/>
              </a:xfrm>
              <a:custGeom>
                <a:avLst/>
                <a:gdLst>
                  <a:gd name="txL" fmla="*/ 0 w 81"/>
                  <a:gd name="txT" fmla="*/ 0 h 105"/>
                  <a:gd name="txR" fmla="*/ 81 w 81"/>
                  <a:gd name="txB" fmla="*/ 105 h 105"/>
                </a:gdLst>
                <a:ahLst/>
                <a:cxnLst>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81" h="105">
                    <a:moveTo>
                      <a:pt x="80" y="26"/>
                    </a:moveTo>
                    <a:cubicBezTo>
                      <a:pt x="79" y="21"/>
                      <a:pt x="77" y="17"/>
                      <a:pt x="73" y="14"/>
                    </a:cubicBezTo>
                    <a:cubicBezTo>
                      <a:pt x="70" y="13"/>
                      <a:pt x="67" y="12"/>
                      <a:pt x="64" y="11"/>
                    </a:cubicBezTo>
                    <a:cubicBezTo>
                      <a:pt x="58" y="9"/>
                      <a:pt x="55" y="5"/>
                      <a:pt x="51" y="0"/>
                    </a:cubicBezTo>
                    <a:cubicBezTo>
                      <a:pt x="46" y="23"/>
                      <a:pt x="40" y="57"/>
                      <a:pt x="35" y="80"/>
                    </a:cubicBezTo>
                    <a:cubicBezTo>
                      <a:pt x="34" y="80"/>
                      <a:pt x="34" y="80"/>
                      <a:pt x="34" y="80"/>
                    </a:cubicBezTo>
                    <a:cubicBezTo>
                      <a:pt x="30" y="66"/>
                      <a:pt x="15" y="67"/>
                      <a:pt x="9" y="71"/>
                    </a:cubicBezTo>
                    <a:cubicBezTo>
                      <a:pt x="3" y="75"/>
                      <a:pt x="0" y="80"/>
                      <a:pt x="0" y="86"/>
                    </a:cubicBezTo>
                    <a:cubicBezTo>
                      <a:pt x="0" y="92"/>
                      <a:pt x="2" y="97"/>
                      <a:pt x="5" y="100"/>
                    </a:cubicBezTo>
                    <a:cubicBezTo>
                      <a:pt x="9" y="105"/>
                      <a:pt x="18" y="105"/>
                      <a:pt x="24" y="103"/>
                    </a:cubicBezTo>
                    <a:cubicBezTo>
                      <a:pt x="30" y="101"/>
                      <a:pt x="34" y="95"/>
                      <a:pt x="36" y="89"/>
                    </a:cubicBezTo>
                    <a:cubicBezTo>
                      <a:pt x="38" y="83"/>
                      <a:pt x="39" y="77"/>
                      <a:pt x="40" y="70"/>
                    </a:cubicBezTo>
                    <a:cubicBezTo>
                      <a:pt x="43" y="56"/>
                      <a:pt x="48" y="34"/>
                      <a:pt x="51" y="19"/>
                    </a:cubicBezTo>
                    <a:cubicBezTo>
                      <a:pt x="54" y="23"/>
                      <a:pt x="61" y="24"/>
                      <a:pt x="66" y="26"/>
                    </a:cubicBezTo>
                    <a:cubicBezTo>
                      <a:pt x="73" y="28"/>
                      <a:pt x="78" y="34"/>
                      <a:pt x="79" y="40"/>
                    </a:cubicBezTo>
                    <a:cubicBezTo>
                      <a:pt x="80" y="36"/>
                      <a:pt x="81" y="31"/>
                      <a:pt x="80" y="26"/>
                    </a:cubicBezTo>
                    <a:close/>
                    <a:moveTo>
                      <a:pt x="28" y="78"/>
                    </a:moveTo>
                    <a:cubicBezTo>
                      <a:pt x="27" y="79"/>
                      <a:pt x="26" y="79"/>
                      <a:pt x="26" y="80"/>
                    </a:cubicBezTo>
                    <a:cubicBezTo>
                      <a:pt x="25" y="80"/>
                      <a:pt x="25" y="80"/>
                      <a:pt x="25" y="80"/>
                    </a:cubicBezTo>
                    <a:cubicBezTo>
                      <a:pt x="24" y="80"/>
                      <a:pt x="24" y="79"/>
                      <a:pt x="24" y="79"/>
                    </a:cubicBezTo>
                    <a:cubicBezTo>
                      <a:pt x="23" y="78"/>
                      <a:pt x="22" y="76"/>
                      <a:pt x="20" y="76"/>
                    </a:cubicBezTo>
                    <a:cubicBezTo>
                      <a:pt x="20" y="75"/>
                      <a:pt x="21" y="74"/>
                      <a:pt x="22" y="74"/>
                    </a:cubicBezTo>
                    <a:cubicBezTo>
                      <a:pt x="23" y="73"/>
                      <a:pt x="23" y="73"/>
                      <a:pt x="23" y="73"/>
                    </a:cubicBezTo>
                    <a:cubicBezTo>
                      <a:pt x="25" y="73"/>
                      <a:pt x="27" y="74"/>
                      <a:pt x="28" y="77"/>
                    </a:cubicBezTo>
                    <a:cubicBezTo>
                      <a:pt x="28" y="77"/>
                      <a:pt x="29" y="78"/>
                      <a:pt x="28" y="78"/>
                    </a:cubicBezTo>
                    <a:close/>
                  </a:path>
                </a:pathLst>
              </a:custGeom>
              <a:solidFill>
                <a:srgbClr val="FFFFFF">
                  <a:alpha val="100000"/>
                </a:srgbClr>
              </a:solidFill>
              <a:ln w="9525">
                <a:noFill/>
              </a:ln>
            </p:spPr>
            <p:txBody>
              <a:bodyPr/>
              <a:lstStyle/>
              <a:p>
                <a:endParaRPr lang="zh-CN" altLang="en-US"/>
              </a:p>
            </p:txBody>
          </p:sp>
          <p:sp>
            <p:nvSpPr>
              <p:cNvPr id="5165" name="Freeform 502"/>
              <p:cNvSpPr>
                <a:spLocks noEditPoints="1"/>
              </p:cNvSpPr>
              <p:nvPr/>
            </p:nvSpPr>
            <p:spPr>
              <a:xfrm>
                <a:off x="3904456" y="1673225"/>
                <a:ext cx="1263650" cy="1211263"/>
              </a:xfrm>
              <a:custGeom>
                <a:avLst/>
                <a:gdLst>
                  <a:gd name="txL" fmla="*/ 0 w 164"/>
                  <a:gd name="txT" fmla="*/ 0 h 157"/>
                  <a:gd name="txR" fmla="*/ 164 w 164"/>
                  <a:gd name="txB" fmla="*/ 157 h 157"/>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64" h="157">
                    <a:moveTo>
                      <a:pt x="160" y="71"/>
                    </a:moveTo>
                    <a:cubicBezTo>
                      <a:pt x="154" y="32"/>
                      <a:pt x="114" y="0"/>
                      <a:pt x="73" y="6"/>
                    </a:cubicBezTo>
                    <a:cubicBezTo>
                      <a:pt x="32" y="11"/>
                      <a:pt x="0" y="44"/>
                      <a:pt x="5" y="86"/>
                    </a:cubicBezTo>
                    <a:cubicBezTo>
                      <a:pt x="5" y="86"/>
                      <a:pt x="5" y="86"/>
                      <a:pt x="5" y="86"/>
                    </a:cubicBezTo>
                    <a:cubicBezTo>
                      <a:pt x="6" y="92"/>
                      <a:pt x="7" y="97"/>
                      <a:pt x="9" y="103"/>
                    </a:cubicBezTo>
                    <a:cubicBezTo>
                      <a:pt x="18" y="130"/>
                      <a:pt x="38" y="149"/>
                      <a:pt x="66" y="155"/>
                    </a:cubicBezTo>
                    <a:cubicBezTo>
                      <a:pt x="66" y="156"/>
                      <a:pt x="67" y="156"/>
                      <a:pt x="68" y="155"/>
                    </a:cubicBezTo>
                    <a:cubicBezTo>
                      <a:pt x="74" y="157"/>
                      <a:pt x="81" y="157"/>
                      <a:pt x="88" y="157"/>
                    </a:cubicBezTo>
                    <a:cubicBezTo>
                      <a:pt x="100" y="156"/>
                      <a:pt x="112" y="152"/>
                      <a:pt x="123" y="145"/>
                    </a:cubicBezTo>
                    <a:cubicBezTo>
                      <a:pt x="123" y="145"/>
                      <a:pt x="123" y="145"/>
                      <a:pt x="124" y="145"/>
                    </a:cubicBezTo>
                    <a:cubicBezTo>
                      <a:pt x="124" y="145"/>
                      <a:pt x="124" y="145"/>
                      <a:pt x="124" y="145"/>
                    </a:cubicBezTo>
                    <a:cubicBezTo>
                      <a:pt x="149" y="129"/>
                      <a:pt x="164" y="102"/>
                      <a:pt x="160" y="71"/>
                    </a:cubicBezTo>
                    <a:close/>
                    <a:moveTo>
                      <a:pt x="88" y="155"/>
                    </a:moveTo>
                    <a:cubicBezTo>
                      <a:pt x="80" y="155"/>
                      <a:pt x="74" y="155"/>
                      <a:pt x="67" y="153"/>
                    </a:cubicBezTo>
                    <a:cubicBezTo>
                      <a:pt x="67" y="149"/>
                      <a:pt x="67" y="145"/>
                      <a:pt x="67" y="141"/>
                    </a:cubicBezTo>
                    <a:cubicBezTo>
                      <a:pt x="67" y="141"/>
                      <a:pt x="67" y="141"/>
                      <a:pt x="67" y="141"/>
                    </a:cubicBezTo>
                    <a:cubicBezTo>
                      <a:pt x="76" y="136"/>
                      <a:pt x="86" y="131"/>
                      <a:pt x="95" y="127"/>
                    </a:cubicBezTo>
                    <a:cubicBezTo>
                      <a:pt x="95" y="127"/>
                      <a:pt x="96" y="126"/>
                      <a:pt x="96" y="126"/>
                    </a:cubicBezTo>
                    <a:cubicBezTo>
                      <a:pt x="104" y="130"/>
                      <a:pt x="114" y="135"/>
                      <a:pt x="124" y="134"/>
                    </a:cubicBezTo>
                    <a:cubicBezTo>
                      <a:pt x="123" y="137"/>
                      <a:pt x="122" y="140"/>
                      <a:pt x="122" y="143"/>
                    </a:cubicBezTo>
                    <a:cubicBezTo>
                      <a:pt x="122" y="143"/>
                      <a:pt x="122" y="143"/>
                      <a:pt x="122" y="143"/>
                    </a:cubicBezTo>
                    <a:cubicBezTo>
                      <a:pt x="122" y="143"/>
                      <a:pt x="122" y="143"/>
                      <a:pt x="122" y="143"/>
                    </a:cubicBezTo>
                    <a:cubicBezTo>
                      <a:pt x="112" y="149"/>
                      <a:pt x="100" y="154"/>
                      <a:pt x="88" y="155"/>
                    </a:cubicBezTo>
                    <a:close/>
                    <a:moveTo>
                      <a:pt x="28" y="113"/>
                    </a:moveTo>
                    <a:cubicBezTo>
                      <a:pt x="24" y="112"/>
                      <a:pt x="20" y="111"/>
                      <a:pt x="17" y="108"/>
                    </a:cubicBezTo>
                    <a:cubicBezTo>
                      <a:pt x="17" y="108"/>
                      <a:pt x="17" y="108"/>
                      <a:pt x="17" y="108"/>
                    </a:cubicBezTo>
                    <a:cubicBezTo>
                      <a:pt x="16" y="105"/>
                      <a:pt x="16" y="103"/>
                      <a:pt x="14" y="99"/>
                    </a:cubicBezTo>
                    <a:cubicBezTo>
                      <a:pt x="12" y="93"/>
                      <a:pt x="10" y="87"/>
                      <a:pt x="8" y="82"/>
                    </a:cubicBezTo>
                    <a:cubicBezTo>
                      <a:pt x="8" y="81"/>
                      <a:pt x="8" y="80"/>
                      <a:pt x="8" y="80"/>
                    </a:cubicBezTo>
                    <a:cubicBezTo>
                      <a:pt x="8" y="79"/>
                      <a:pt x="8" y="79"/>
                      <a:pt x="8" y="79"/>
                    </a:cubicBezTo>
                    <a:cubicBezTo>
                      <a:pt x="8" y="74"/>
                      <a:pt x="11" y="69"/>
                      <a:pt x="13" y="66"/>
                    </a:cubicBezTo>
                    <a:cubicBezTo>
                      <a:pt x="16" y="61"/>
                      <a:pt x="20" y="58"/>
                      <a:pt x="24" y="54"/>
                    </a:cubicBezTo>
                    <a:cubicBezTo>
                      <a:pt x="24" y="54"/>
                      <a:pt x="24" y="54"/>
                      <a:pt x="24" y="54"/>
                    </a:cubicBezTo>
                    <a:cubicBezTo>
                      <a:pt x="31" y="54"/>
                      <a:pt x="39" y="55"/>
                      <a:pt x="46" y="56"/>
                    </a:cubicBezTo>
                    <a:cubicBezTo>
                      <a:pt x="47" y="62"/>
                      <a:pt x="49" y="68"/>
                      <a:pt x="51" y="74"/>
                    </a:cubicBezTo>
                    <a:cubicBezTo>
                      <a:pt x="51" y="76"/>
                      <a:pt x="52" y="78"/>
                      <a:pt x="53" y="80"/>
                    </a:cubicBezTo>
                    <a:cubicBezTo>
                      <a:pt x="53" y="82"/>
                      <a:pt x="54" y="84"/>
                      <a:pt x="55" y="85"/>
                    </a:cubicBezTo>
                    <a:cubicBezTo>
                      <a:pt x="55" y="87"/>
                      <a:pt x="56" y="89"/>
                      <a:pt x="58" y="90"/>
                    </a:cubicBezTo>
                    <a:cubicBezTo>
                      <a:pt x="58" y="90"/>
                      <a:pt x="58" y="90"/>
                      <a:pt x="58" y="90"/>
                    </a:cubicBezTo>
                    <a:cubicBezTo>
                      <a:pt x="58" y="90"/>
                      <a:pt x="57" y="90"/>
                      <a:pt x="57" y="90"/>
                    </a:cubicBezTo>
                    <a:cubicBezTo>
                      <a:pt x="57" y="90"/>
                      <a:pt x="57" y="90"/>
                      <a:pt x="57" y="90"/>
                    </a:cubicBezTo>
                    <a:cubicBezTo>
                      <a:pt x="57" y="90"/>
                      <a:pt x="57" y="90"/>
                      <a:pt x="57" y="91"/>
                    </a:cubicBezTo>
                    <a:cubicBezTo>
                      <a:pt x="55" y="92"/>
                      <a:pt x="54" y="95"/>
                      <a:pt x="53" y="97"/>
                    </a:cubicBezTo>
                    <a:cubicBezTo>
                      <a:pt x="50" y="102"/>
                      <a:pt x="46" y="107"/>
                      <a:pt x="43" y="112"/>
                    </a:cubicBezTo>
                    <a:cubicBezTo>
                      <a:pt x="43" y="112"/>
                      <a:pt x="43" y="112"/>
                      <a:pt x="42" y="112"/>
                    </a:cubicBezTo>
                    <a:cubicBezTo>
                      <a:pt x="38" y="113"/>
                      <a:pt x="33" y="114"/>
                      <a:pt x="28" y="113"/>
                    </a:cubicBezTo>
                    <a:close/>
                    <a:moveTo>
                      <a:pt x="146" y="106"/>
                    </a:moveTo>
                    <a:cubicBezTo>
                      <a:pt x="141" y="116"/>
                      <a:pt x="135" y="122"/>
                      <a:pt x="127" y="129"/>
                    </a:cubicBezTo>
                    <a:cubicBezTo>
                      <a:pt x="126" y="130"/>
                      <a:pt x="125" y="131"/>
                      <a:pt x="125" y="132"/>
                    </a:cubicBezTo>
                    <a:cubicBezTo>
                      <a:pt x="124" y="132"/>
                      <a:pt x="124" y="132"/>
                      <a:pt x="124" y="132"/>
                    </a:cubicBezTo>
                    <a:cubicBezTo>
                      <a:pt x="119" y="131"/>
                      <a:pt x="114" y="130"/>
                      <a:pt x="109" y="129"/>
                    </a:cubicBezTo>
                    <a:cubicBezTo>
                      <a:pt x="105" y="128"/>
                      <a:pt x="100" y="126"/>
                      <a:pt x="96" y="125"/>
                    </a:cubicBezTo>
                    <a:cubicBezTo>
                      <a:pt x="94" y="115"/>
                      <a:pt x="93" y="105"/>
                      <a:pt x="92" y="95"/>
                    </a:cubicBezTo>
                    <a:cubicBezTo>
                      <a:pt x="92" y="95"/>
                      <a:pt x="92" y="95"/>
                      <a:pt x="92" y="94"/>
                    </a:cubicBezTo>
                    <a:cubicBezTo>
                      <a:pt x="93" y="94"/>
                      <a:pt x="93" y="92"/>
                      <a:pt x="94" y="92"/>
                    </a:cubicBezTo>
                    <a:cubicBezTo>
                      <a:pt x="97" y="89"/>
                      <a:pt x="99" y="86"/>
                      <a:pt x="102" y="84"/>
                    </a:cubicBezTo>
                    <a:cubicBezTo>
                      <a:pt x="106" y="79"/>
                      <a:pt x="111" y="74"/>
                      <a:pt x="115" y="68"/>
                    </a:cubicBezTo>
                    <a:cubicBezTo>
                      <a:pt x="117" y="70"/>
                      <a:pt x="121" y="71"/>
                      <a:pt x="123" y="71"/>
                    </a:cubicBezTo>
                    <a:cubicBezTo>
                      <a:pt x="128" y="73"/>
                      <a:pt x="134" y="74"/>
                      <a:pt x="140" y="75"/>
                    </a:cubicBezTo>
                    <a:cubicBezTo>
                      <a:pt x="146" y="84"/>
                      <a:pt x="145" y="96"/>
                      <a:pt x="147" y="106"/>
                    </a:cubicBezTo>
                    <a:cubicBezTo>
                      <a:pt x="147" y="106"/>
                      <a:pt x="146" y="106"/>
                      <a:pt x="146" y="106"/>
                    </a:cubicBezTo>
                    <a:close/>
                    <a:moveTo>
                      <a:pt x="104" y="41"/>
                    </a:moveTo>
                    <a:cubicBezTo>
                      <a:pt x="104" y="41"/>
                      <a:pt x="104" y="41"/>
                      <a:pt x="105" y="41"/>
                    </a:cubicBezTo>
                    <a:cubicBezTo>
                      <a:pt x="105" y="41"/>
                      <a:pt x="105" y="41"/>
                      <a:pt x="105" y="41"/>
                    </a:cubicBezTo>
                    <a:cubicBezTo>
                      <a:pt x="107" y="47"/>
                      <a:pt x="110" y="53"/>
                      <a:pt x="112" y="59"/>
                    </a:cubicBezTo>
                    <a:cubicBezTo>
                      <a:pt x="112" y="61"/>
                      <a:pt x="113" y="65"/>
                      <a:pt x="114" y="68"/>
                    </a:cubicBezTo>
                    <a:cubicBezTo>
                      <a:pt x="107" y="77"/>
                      <a:pt x="98" y="85"/>
                      <a:pt x="89" y="93"/>
                    </a:cubicBezTo>
                    <a:cubicBezTo>
                      <a:pt x="85" y="91"/>
                      <a:pt x="80" y="90"/>
                      <a:pt x="75" y="90"/>
                    </a:cubicBezTo>
                    <a:cubicBezTo>
                      <a:pt x="72" y="90"/>
                      <a:pt x="63" y="88"/>
                      <a:pt x="59" y="89"/>
                    </a:cubicBezTo>
                    <a:cubicBezTo>
                      <a:pt x="59" y="89"/>
                      <a:pt x="58" y="88"/>
                      <a:pt x="58" y="87"/>
                    </a:cubicBezTo>
                    <a:cubicBezTo>
                      <a:pt x="56" y="83"/>
                      <a:pt x="54" y="79"/>
                      <a:pt x="53" y="75"/>
                    </a:cubicBezTo>
                    <a:cubicBezTo>
                      <a:pt x="50" y="68"/>
                      <a:pt x="49" y="62"/>
                      <a:pt x="47" y="55"/>
                    </a:cubicBezTo>
                    <a:cubicBezTo>
                      <a:pt x="47" y="55"/>
                      <a:pt x="47" y="55"/>
                      <a:pt x="47" y="55"/>
                    </a:cubicBezTo>
                    <a:cubicBezTo>
                      <a:pt x="50" y="51"/>
                      <a:pt x="53" y="47"/>
                      <a:pt x="57" y="43"/>
                    </a:cubicBezTo>
                    <a:cubicBezTo>
                      <a:pt x="61" y="39"/>
                      <a:pt x="66" y="36"/>
                      <a:pt x="69" y="32"/>
                    </a:cubicBezTo>
                    <a:cubicBezTo>
                      <a:pt x="81" y="33"/>
                      <a:pt x="93" y="37"/>
                      <a:pt x="104" y="41"/>
                    </a:cubicBezTo>
                    <a:close/>
                    <a:moveTo>
                      <a:pt x="152" y="110"/>
                    </a:moveTo>
                    <a:cubicBezTo>
                      <a:pt x="151" y="109"/>
                      <a:pt x="149" y="108"/>
                      <a:pt x="148" y="106"/>
                    </a:cubicBezTo>
                    <a:cubicBezTo>
                      <a:pt x="148" y="106"/>
                      <a:pt x="148" y="106"/>
                      <a:pt x="148" y="106"/>
                    </a:cubicBezTo>
                    <a:cubicBezTo>
                      <a:pt x="149" y="95"/>
                      <a:pt x="144" y="84"/>
                      <a:pt x="142" y="74"/>
                    </a:cubicBezTo>
                    <a:cubicBezTo>
                      <a:pt x="144" y="69"/>
                      <a:pt x="149" y="60"/>
                      <a:pt x="149" y="54"/>
                    </a:cubicBezTo>
                    <a:cubicBezTo>
                      <a:pt x="151" y="55"/>
                      <a:pt x="152" y="56"/>
                      <a:pt x="153" y="58"/>
                    </a:cubicBezTo>
                    <a:cubicBezTo>
                      <a:pt x="154" y="58"/>
                      <a:pt x="154" y="58"/>
                      <a:pt x="154" y="58"/>
                    </a:cubicBezTo>
                    <a:cubicBezTo>
                      <a:pt x="155" y="61"/>
                      <a:pt x="156" y="64"/>
                      <a:pt x="157" y="67"/>
                    </a:cubicBezTo>
                    <a:cubicBezTo>
                      <a:pt x="160" y="82"/>
                      <a:pt x="158" y="97"/>
                      <a:pt x="152" y="110"/>
                    </a:cubicBezTo>
                    <a:close/>
                    <a:moveTo>
                      <a:pt x="153" y="54"/>
                    </a:moveTo>
                    <a:cubicBezTo>
                      <a:pt x="151" y="53"/>
                      <a:pt x="150" y="53"/>
                      <a:pt x="149" y="53"/>
                    </a:cubicBezTo>
                    <a:cubicBezTo>
                      <a:pt x="148" y="50"/>
                      <a:pt x="143" y="46"/>
                      <a:pt x="141" y="43"/>
                    </a:cubicBezTo>
                    <a:cubicBezTo>
                      <a:pt x="137" y="39"/>
                      <a:pt x="134" y="36"/>
                      <a:pt x="130" y="32"/>
                    </a:cubicBezTo>
                    <a:cubicBezTo>
                      <a:pt x="129" y="30"/>
                      <a:pt x="127" y="26"/>
                      <a:pt x="124" y="26"/>
                    </a:cubicBezTo>
                    <a:cubicBezTo>
                      <a:pt x="124" y="26"/>
                      <a:pt x="124" y="26"/>
                      <a:pt x="124" y="25"/>
                    </a:cubicBezTo>
                    <a:cubicBezTo>
                      <a:pt x="122" y="23"/>
                      <a:pt x="121" y="22"/>
                      <a:pt x="119" y="20"/>
                    </a:cubicBezTo>
                    <a:cubicBezTo>
                      <a:pt x="118" y="18"/>
                      <a:pt x="116" y="16"/>
                      <a:pt x="114" y="15"/>
                    </a:cubicBezTo>
                    <a:cubicBezTo>
                      <a:pt x="131" y="23"/>
                      <a:pt x="145" y="37"/>
                      <a:pt x="153" y="54"/>
                    </a:cubicBezTo>
                    <a:close/>
                    <a:moveTo>
                      <a:pt x="110" y="13"/>
                    </a:moveTo>
                    <a:cubicBezTo>
                      <a:pt x="113" y="16"/>
                      <a:pt x="116" y="18"/>
                      <a:pt x="118" y="22"/>
                    </a:cubicBezTo>
                    <a:cubicBezTo>
                      <a:pt x="119" y="23"/>
                      <a:pt x="120" y="25"/>
                      <a:pt x="121" y="26"/>
                    </a:cubicBezTo>
                    <a:cubicBezTo>
                      <a:pt x="119" y="27"/>
                      <a:pt x="117" y="30"/>
                      <a:pt x="116" y="31"/>
                    </a:cubicBezTo>
                    <a:cubicBezTo>
                      <a:pt x="112" y="33"/>
                      <a:pt x="108" y="36"/>
                      <a:pt x="105" y="38"/>
                    </a:cubicBezTo>
                    <a:cubicBezTo>
                      <a:pt x="98" y="36"/>
                      <a:pt x="92" y="34"/>
                      <a:pt x="85" y="33"/>
                    </a:cubicBezTo>
                    <a:cubicBezTo>
                      <a:pt x="80" y="32"/>
                      <a:pt x="75" y="30"/>
                      <a:pt x="70" y="31"/>
                    </a:cubicBezTo>
                    <a:cubicBezTo>
                      <a:pt x="70" y="31"/>
                      <a:pt x="70" y="30"/>
                      <a:pt x="70" y="30"/>
                    </a:cubicBezTo>
                    <a:cubicBezTo>
                      <a:pt x="67" y="25"/>
                      <a:pt x="62" y="20"/>
                      <a:pt x="59" y="16"/>
                    </a:cubicBezTo>
                    <a:cubicBezTo>
                      <a:pt x="61" y="14"/>
                      <a:pt x="64" y="13"/>
                      <a:pt x="67" y="12"/>
                    </a:cubicBezTo>
                    <a:cubicBezTo>
                      <a:pt x="72" y="10"/>
                      <a:pt x="76" y="8"/>
                      <a:pt x="81" y="8"/>
                    </a:cubicBezTo>
                    <a:cubicBezTo>
                      <a:pt x="91" y="7"/>
                      <a:pt x="101" y="9"/>
                      <a:pt x="110" y="13"/>
                    </a:cubicBezTo>
                    <a:close/>
                    <a:moveTo>
                      <a:pt x="71" y="9"/>
                    </a:moveTo>
                    <a:cubicBezTo>
                      <a:pt x="68" y="9"/>
                      <a:pt x="66" y="10"/>
                      <a:pt x="64" y="11"/>
                    </a:cubicBezTo>
                    <a:cubicBezTo>
                      <a:pt x="62" y="12"/>
                      <a:pt x="59" y="13"/>
                      <a:pt x="57" y="15"/>
                    </a:cubicBezTo>
                    <a:cubicBezTo>
                      <a:pt x="57" y="15"/>
                      <a:pt x="57" y="15"/>
                      <a:pt x="57" y="15"/>
                    </a:cubicBezTo>
                    <a:cubicBezTo>
                      <a:pt x="49" y="20"/>
                      <a:pt x="41" y="23"/>
                      <a:pt x="32" y="26"/>
                    </a:cubicBezTo>
                    <a:cubicBezTo>
                      <a:pt x="41" y="19"/>
                      <a:pt x="52" y="13"/>
                      <a:pt x="64" y="10"/>
                    </a:cubicBezTo>
                    <a:cubicBezTo>
                      <a:pt x="66" y="9"/>
                      <a:pt x="69" y="9"/>
                      <a:pt x="71" y="9"/>
                    </a:cubicBezTo>
                    <a:close/>
                    <a:moveTo>
                      <a:pt x="29" y="29"/>
                    </a:moveTo>
                    <a:cubicBezTo>
                      <a:pt x="26" y="37"/>
                      <a:pt x="25" y="45"/>
                      <a:pt x="24" y="53"/>
                    </a:cubicBezTo>
                    <a:cubicBezTo>
                      <a:pt x="24" y="53"/>
                      <a:pt x="24" y="53"/>
                      <a:pt x="23" y="53"/>
                    </a:cubicBezTo>
                    <a:cubicBezTo>
                      <a:pt x="19" y="55"/>
                      <a:pt x="15" y="60"/>
                      <a:pt x="12" y="64"/>
                    </a:cubicBezTo>
                    <a:cubicBezTo>
                      <a:pt x="11" y="67"/>
                      <a:pt x="9" y="70"/>
                      <a:pt x="8" y="73"/>
                    </a:cubicBezTo>
                    <a:cubicBezTo>
                      <a:pt x="8" y="75"/>
                      <a:pt x="8" y="77"/>
                      <a:pt x="7" y="78"/>
                    </a:cubicBezTo>
                    <a:cubicBezTo>
                      <a:pt x="7" y="59"/>
                      <a:pt x="15" y="42"/>
                      <a:pt x="29" y="29"/>
                    </a:cubicBezTo>
                    <a:close/>
                    <a:moveTo>
                      <a:pt x="18" y="117"/>
                    </a:moveTo>
                    <a:cubicBezTo>
                      <a:pt x="18" y="116"/>
                      <a:pt x="18" y="116"/>
                      <a:pt x="18" y="116"/>
                    </a:cubicBezTo>
                    <a:cubicBezTo>
                      <a:pt x="18" y="114"/>
                      <a:pt x="18" y="111"/>
                      <a:pt x="17" y="109"/>
                    </a:cubicBezTo>
                    <a:cubicBezTo>
                      <a:pt x="23" y="116"/>
                      <a:pt x="35" y="117"/>
                      <a:pt x="43" y="114"/>
                    </a:cubicBezTo>
                    <a:cubicBezTo>
                      <a:pt x="46" y="119"/>
                      <a:pt x="48" y="124"/>
                      <a:pt x="52" y="128"/>
                    </a:cubicBezTo>
                    <a:cubicBezTo>
                      <a:pt x="57" y="132"/>
                      <a:pt x="62" y="135"/>
                      <a:pt x="65" y="141"/>
                    </a:cubicBezTo>
                    <a:cubicBezTo>
                      <a:pt x="65" y="141"/>
                      <a:pt x="65" y="141"/>
                      <a:pt x="65" y="141"/>
                    </a:cubicBezTo>
                    <a:cubicBezTo>
                      <a:pt x="65" y="145"/>
                      <a:pt x="65" y="149"/>
                      <a:pt x="65" y="153"/>
                    </a:cubicBezTo>
                    <a:cubicBezTo>
                      <a:pt x="45" y="148"/>
                      <a:pt x="28" y="135"/>
                      <a:pt x="18" y="117"/>
                    </a:cubicBezTo>
                    <a:close/>
                  </a:path>
                </a:pathLst>
              </a:custGeom>
              <a:solidFill>
                <a:srgbClr val="FFFFFF">
                  <a:alpha val="100000"/>
                </a:srgbClr>
              </a:solidFill>
              <a:ln w="9525">
                <a:noFill/>
              </a:ln>
            </p:spPr>
            <p:txBody>
              <a:bodyPr/>
              <a:lstStyle/>
              <a:p>
                <a:endParaRPr lang="zh-CN" altLang="en-US"/>
              </a:p>
            </p:txBody>
          </p:sp>
          <p:sp>
            <p:nvSpPr>
              <p:cNvPr id="5166" name="Freeform 529"/>
              <p:cNvSpPr>
                <a:spLocks noEditPoints="1"/>
              </p:cNvSpPr>
              <p:nvPr/>
            </p:nvSpPr>
            <p:spPr>
              <a:xfrm>
                <a:off x="1312069" y="5407025"/>
                <a:ext cx="755650" cy="825500"/>
              </a:xfrm>
              <a:custGeom>
                <a:avLst/>
                <a:gdLst>
                  <a:gd name="txL" fmla="*/ 0 w 98"/>
                  <a:gd name="txT" fmla="*/ 0 h 107"/>
                  <a:gd name="txR" fmla="*/ 98 w 98"/>
                  <a:gd name="txB" fmla="*/ 107 h 107"/>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98" h="107">
                    <a:moveTo>
                      <a:pt x="94" y="6"/>
                    </a:moveTo>
                    <a:cubicBezTo>
                      <a:pt x="88" y="0"/>
                      <a:pt x="67" y="2"/>
                      <a:pt x="59" y="2"/>
                    </a:cubicBezTo>
                    <a:cubicBezTo>
                      <a:pt x="45" y="3"/>
                      <a:pt x="31" y="4"/>
                      <a:pt x="17" y="6"/>
                    </a:cubicBezTo>
                    <a:cubicBezTo>
                      <a:pt x="17" y="6"/>
                      <a:pt x="17" y="6"/>
                      <a:pt x="17" y="6"/>
                    </a:cubicBezTo>
                    <a:cubicBezTo>
                      <a:pt x="9" y="30"/>
                      <a:pt x="4" y="57"/>
                      <a:pt x="3" y="82"/>
                    </a:cubicBezTo>
                    <a:cubicBezTo>
                      <a:pt x="3" y="82"/>
                      <a:pt x="3" y="82"/>
                      <a:pt x="3" y="82"/>
                    </a:cubicBezTo>
                    <a:cubicBezTo>
                      <a:pt x="1" y="91"/>
                      <a:pt x="0" y="99"/>
                      <a:pt x="11" y="102"/>
                    </a:cubicBezTo>
                    <a:cubicBezTo>
                      <a:pt x="20" y="106"/>
                      <a:pt x="36" y="105"/>
                      <a:pt x="46" y="105"/>
                    </a:cubicBezTo>
                    <a:cubicBezTo>
                      <a:pt x="61" y="106"/>
                      <a:pt x="75" y="106"/>
                      <a:pt x="89" y="107"/>
                    </a:cubicBezTo>
                    <a:cubicBezTo>
                      <a:pt x="90" y="107"/>
                      <a:pt x="91" y="105"/>
                      <a:pt x="90" y="104"/>
                    </a:cubicBezTo>
                    <a:cubicBezTo>
                      <a:pt x="89" y="103"/>
                      <a:pt x="88" y="103"/>
                      <a:pt x="86" y="102"/>
                    </a:cubicBezTo>
                    <a:cubicBezTo>
                      <a:pt x="88" y="99"/>
                      <a:pt x="88" y="95"/>
                      <a:pt x="88" y="91"/>
                    </a:cubicBezTo>
                    <a:cubicBezTo>
                      <a:pt x="88" y="90"/>
                      <a:pt x="88" y="89"/>
                      <a:pt x="89" y="88"/>
                    </a:cubicBezTo>
                    <a:cubicBezTo>
                      <a:pt x="89" y="87"/>
                      <a:pt x="90" y="86"/>
                      <a:pt x="90" y="85"/>
                    </a:cubicBezTo>
                    <a:cubicBezTo>
                      <a:pt x="90" y="85"/>
                      <a:pt x="90" y="85"/>
                      <a:pt x="90" y="85"/>
                    </a:cubicBezTo>
                    <a:cubicBezTo>
                      <a:pt x="90" y="85"/>
                      <a:pt x="90" y="85"/>
                      <a:pt x="90" y="85"/>
                    </a:cubicBezTo>
                    <a:cubicBezTo>
                      <a:pt x="90" y="85"/>
                      <a:pt x="91" y="84"/>
                      <a:pt x="90" y="83"/>
                    </a:cubicBezTo>
                    <a:cubicBezTo>
                      <a:pt x="91" y="83"/>
                      <a:pt x="92" y="83"/>
                      <a:pt x="93" y="83"/>
                    </a:cubicBezTo>
                    <a:cubicBezTo>
                      <a:pt x="93" y="83"/>
                      <a:pt x="94" y="83"/>
                      <a:pt x="94" y="83"/>
                    </a:cubicBezTo>
                    <a:cubicBezTo>
                      <a:pt x="94" y="65"/>
                      <a:pt x="95" y="47"/>
                      <a:pt x="95" y="29"/>
                    </a:cubicBezTo>
                    <a:cubicBezTo>
                      <a:pt x="95" y="24"/>
                      <a:pt x="98" y="10"/>
                      <a:pt x="94" y="6"/>
                    </a:cubicBezTo>
                    <a:close/>
                    <a:moveTo>
                      <a:pt x="13" y="89"/>
                    </a:moveTo>
                    <a:cubicBezTo>
                      <a:pt x="37" y="90"/>
                      <a:pt x="62" y="89"/>
                      <a:pt x="86" y="91"/>
                    </a:cubicBezTo>
                    <a:cubicBezTo>
                      <a:pt x="86" y="91"/>
                      <a:pt x="86" y="92"/>
                      <a:pt x="86" y="93"/>
                    </a:cubicBezTo>
                    <a:cubicBezTo>
                      <a:pt x="86" y="93"/>
                      <a:pt x="86" y="94"/>
                      <a:pt x="86" y="94"/>
                    </a:cubicBezTo>
                    <a:cubicBezTo>
                      <a:pt x="75" y="93"/>
                      <a:pt x="64" y="94"/>
                      <a:pt x="53" y="93"/>
                    </a:cubicBezTo>
                    <a:cubicBezTo>
                      <a:pt x="40" y="92"/>
                      <a:pt x="26" y="90"/>
                      <a:pt x="13" y="90"/>
                    </a:cubicBezTo>
                    <a:cubicBezTo>
                      <a:pt x="13" y="90"/>
                      <a:pt x="13" y="89"/>
                      <a:pt x="13" y="89"/>
                    </a:cubicBezTo>
                    <a:close/>
                    <a:moveTo>
                      <a:pt x="86" y="90"/>
                    </a:moveTo>
                    <a:cubicBezTo>
                      <a:pt x="62" y="87"/>
                      <a:pt x="38" y="87"/>
                      <a:pt x="14" y="88"/>
                    </a:cubicBezTo>
                    <a:cubicBezTo>
                      <a:pt x="14" y="88"/>
                      <a:pt x="14" y="87"/>
                      <a:pt x="14" y="87"/>
                    </a:cubicBezTo>
                    <a:cubicBezTo>
                      <a:pt x="38" y="86"/>
                      <a:pt x="62" y="87"/>
                      <a:pt x="87" y="88"/>
                    </a:cubicBezTo>
                    <a:cubicBezTo>
                      <a:pt x="87" y="88"/>
                      <a:pt x="87" y="88"/>
                      <a:pt x="87" y="88"/>
                    </a:cubicBezTo>
                    <a:cubicBezTo>
                      <a:pt x="86" y="89"/>
                      <a:pt x="86" y="89"/>
                      <a:pt x="86" y="90"/>
                    </a:cubicBezTo>
                    <a:cubicBezTo>
                      <a:pt x="86" y="90"/>
                      <a:pt x="86" y="90"/>
                      <a:pt x="86" y="90"/>
                    </a:cubicBezTo>
                    <a:close/>
                    <a:moveTo>
                      <a:pt x="50" y="103"/>
                    </a:moveTo>
                    <a:cubicBezTo>
                      <a:pt x="40" y="102"/>
                      <a:pt x="28" y="103"/>
                      <a:pt x="18" y="100"/>
                    </a:cubicBezTo>
                    <a:cubicBezTo>
                      <a:pt x="17" y="100"/>
                      <a:pt x="16" y="100"/>
                      <a:pt x="15" y="100"/>
                    </a:cubicBezTo>
                    <a:cubicBezTo>
                      <a:pt x="20" y="101"/>
                      <a:pt x="26" y="100"/>
                      <a:pt x="30" y="101"/>
                    </a:cubicBezTo>
                    <a:cubicBezTo>
                      <a:pt x="40" y="102"/>
                      <a:pt x="51" y="103"/>
                      <a:pt x="61" y="103"/>
                    </a:cubicBezTo>
                    <a:cubicBezTo>
                      <a:pt x="68" y="103"/>
                      <a:pt x="77" y="105"/>
                      <a:pt x="83" y="104"/>
                    </a:cubicBezTo>
                    <a:cubicBezTo>
                      <a:pt x="72" y="105"/>
                      <a:pt x="61" y="104"/>
                      <a:pt x="50" y="103"/>
                    </a:cubicBezTo>
                    <a:close/>
                    <a:moveTo>
                      <a:pt x="64" y="101"/>
                    </a:moveTo>
                    <a:cubicBezTo>
                      <a:pt x="53" y="100"/>
                      <a:pt x="32" y="102"/>
                      <a:pt x="21" y="98"/>
                    </a:cubicBezTo>
                    <a:cubicBezTo>
                      <a:pt x="16" y="98"/>
                      <a:pt x="13" y="97"/>
                      <a:pt x="13" y="94"/>
                    </a:cubicBezTo>
                    <a:cubicBezTo>
                      <a:pt x="35" y="97"/>
                      <a:pt x="59" y="100"/>
                      <a:pt x="82" y="99"/>
                    </a:cubicBezTo>
                    <a:cubicBezTo>
                      <a:pt x="82" y="99"/>
                      <a:pt x="82" y="99"/>
                      <a:pt x="82" y="99"/>
                    </a:cubicBezTo>
                    <a:cubicBezTo>
                      <a:pt x="59" y="96"/>
                      <a:pt x="36" y="94"/>
                      <a:pt x="13" y="93"/>
                    </a:cubicBezTo>
                    <a:cubicBezTo>
                      <a:pt x="13" y="92"/>
                      <a:pt x="13" y="92"/>
                      <a:pt x="13" y="91"/>
                    </a:cubicBezTo>
                    <a:cubicBezTo>
                      <a:pt x="37" y="92"/>
                      <a:pt x="62" y="96"/>
                      <a:pt x="86" y="95"/>
                    </a:cubicBezTo>
                    <a:cubicBezTo>
                      <a:pt x="86" y="97"/>
                      <a:pt x="85" y="99"/>
                      <a:pt x="85" y="102"/>
                    </a:cubicBezTo>
                    <a:cubicBezTo>
                      <a:pt x="79" y="100"/>
                      <a:pt x="70" y="101"/>
                      <a:pt x="64" y="101"/>
                    </a:cubicBezTo>
                    <a:close/>
                    <a:moveTo>
                      <a:pt x="87" y="87"/>
                    </a:moveTo>
                    <a:cubicBezTo>
                      <a:pt x="87" y="87"/>
                      <a:pt x="87" y="87"/>
                      <a:pt x="87" y="87"/>
                    </a:cubicBezTo>
                    <a:cubicBezTo>
                      <a:pt x="63" y="84"/>
                      <a:pt x="38" y="85"/>
                      <a:pt x="14" y="86"/>
                    </a:cubicBezTo>
                    <a:cubicBezTo>
                      <a:pt x="14" y="85"/>
                      <a:pt x="14" y="85"/>
                      <a:pt x="15" y="85"/>
                    </a:cubicBezTo>
                    <a:cubicBezTo>
                      <a:pt x="17" y="85"/>
                      <a:pt x="19" y="84"/>
                      <a:pt x="21" y="84"/>
                    </a:cubicBezTo>
                    <a:cubicBezTo>
                      <a:pt x="28" y="82"/>
                      <a:pt x="40" y="83"/>
                      <a:pt x="47" y="83"/>
                    </a:cubicBezTo>
                    <a:cubicBezTo>
                      <a:pt x="61" y="83"/>
                      <a:pt x="74" y="83"/>
                      <a:pt x="87" y="83"/>
                    </a:cubicBezTo>
                    <a:cubicBezTo>
                      <a:pt x="87" y="83"/>
                      <a:pt x="88" y="84"/>
                      <a:pt x="88" y="84"/>
                    </a:cubicBezTo>
                    <a:cubicBezTo>
                      <a:pt x="87" y="84"/>
                      <a:pt x="87" y="85"/>
                      <a:pt x="88" y="85"/>
                    </a:cubicBezTo>
                    <a:cubicBezTo>
                      <a:pt x="88" y="85"/>
                      <a:pt x="87" y="86"/>
                      <a:pt x="87" y="87"/>
                    </a:cubicBezTo>
                    <a:close/>
                    <a:moveTo>
                      <a:pt x="92" y="49"/>
                    </a:moveTo>
                    <a:cubicBezTo>
                      <a:pt x="92" y="56"/>
                      <a:pt x="95" y="70"/>
                      <a:pt x="92" y="76"/>
                    </a:cubicBezTo>
                    <a:cubicBezTo>
                      <a:pt x="88" y="84"/>
                      <a:pt x="74" y="80"/>
                      <a:pt x="67" y="80"/>
                    </a:cubicBezTo>
                    <a:cubicBezTo>
                      <a:pt x="48" y="80"/>
                      <a:pt x="30" y="81"/>
                      <a:pt x="11" y="83"/>
                    </a:cubicBezTo>
                    <a:cubicBezTo>
                      <a:pt x="11" y="83"/>
                      <a:pt x="11" y="82"/>
                      <a:pt x="11" y="82"/>
                    </a:cubicBezTo>
                    <a:cubicBezTo>
                      <a:pt x="11" y="82"/>
                      <a:pt x="11" y="83"/>
                      <a:pt x="11" y="83"/>
                    </a:cubicBezTo>
                    <a:cubicBezTo>
                      <a:pt x="10" y="83"/>
                      <a:pt x="9" y="83"/>
                      <a:pt x="8" y="83"/>
                    </a:cubicBezTo>
                    <a:cubicBezTo>
                      <a:pt x="7" y="83"/>
                      <a:pt x="7" y="83"/>
                      <a:pt x="7" y="84"/>
                    </a:cubicBezTo>
                    <a:cubicBezTo>
                      <a:pt x="6" y="88"/>
                      <a:pt x="5" y="91"/>
                      <a:pt x="6" y="94"/>
                    </a:cubicBezTo>
                    <a:cubicBezTo>
                      <a:pt x="4" y="91"/>
                      <a:pt x="4" y="87"/>
                      <a:pt x="4" y="81"/>
                    </a:cubicBezTo>
                    <a:cubicBezTo>
                      <a:pt x="4" y="81"/>
                      <a:pt x="4" y="81"/>
                      <a:pt x="4" y="81"/>
                    </a:cubicBezTo>
                    <a:cubicBezTo>
                      <a:pt x="8" y="56"/>
                      <a:pt x="12" y="31"/>
                      <a:pt x="18" y="6"/>
                    </a:cubicBezTo>
                    <a:cubicBezTo>
                      <a:pt x="35" y="6"/>
                      <a:pt x="52" y="4"/>
                      <a:pt x="69" y="4"/>
                    </a:cubicBezTo>
                    <a:cubicBezTo>
                      <a:pt x="81" y="5"/>
                      <a:pt x="90" y="6"/>
                      <a:pt x="93" y="19"/>
                    </a:cubicBezTo>
                    <a:cubicBezTo>
                      <a:pt x="95" y="28"/>
                      <a:pt x="93" y="40"/>
                      <a:pt x="92" y="49"/>
                    </a:cubicBezTo>
                    <a:close/>
                    <a:moveTo>
                      <a:pt x="6" y="94"/>
                    </a:moveTo>
                    <a:cubicBezTo>
                      <a:pt x="6" y="94"/>
                      <a:pt x="6" y="94"/>
                      <a:pt x="6" y="94"/>
                    </a:cubicBezTo>
                    <a:cubicBezTo>
                      <a:pt x="6" y="94"/>
                      <a:pt x="6" y="94"/>
                      <a:pt x="6" y="94"/>
                    </a:cubicBezTo>
                    <a:close/>
                  </a:path>
                </a:pathLst>
              </a:custGeom>
              <a:solidFill>
                <a:srgbClr val="FFFFFF">
                  <a:alpha val="100000"/>
                </a:srgbClr>
              </a:solidFill>
              <a:ln w="9525">
                <a:noFill/>
              </a:ln>
            </p:spPr>
            <p:txBody>
              <a:bodyPr/>
              <a:lstStyle/>
              <a:p>
                <a:endParaRPr lang="zh-CN" altLang="en-US"/>
              </a:p>
            </p:txBody>
          </p:sp>
          <p:sp>
            <p:nvSpPr>
              <p:cNvPr id="5167" name="Freeform 530"/>
              <p:cNvSpPr/>
              <p:nvPr/>
            </p:nvSpPr>
            <p:spPr>
              <a:xfrm>
                <a:off x="1373981" y="5468938"/>
                <a:ext cx="100013" cy="539750"/>
              </a:xfrm>
              <a:custGeom>
                <a:avLst/>
                <a:gdLst>
                  <a:gd name="txL" fmla="*/ 0 w 13"/>
                  <a:gd name="txT" fmla="*/ 0 h 70"/>
                  <a:gd name="txR" fmla="*/ 13 w 13"/>
                  <a:gd name="txB" fmla="*/ 70 h 70"/>
                </a:gdLst>
                <a:ahLst/>
                <a:cxnLst>
                  <a:cxn ang="0">
                    <a:pos x="2147483646" y="2147483646"/>
                  </a:cxn>
                  <a:cxn ang="0">
                    <a:pos x="0" y="2147483646"/>
                  </a:cxn>
                  <a:cxn ang="0">
                    <a:pos x="2147483646" y="2147483646"/>
                  </a:cxn>
                  <a:cxn ang="0">
                    <a:pos x="2147483646" y="2147483646"/>
                  </a:cxn>
                  <a:cxn ang="0">
                    <a:pos x="2147483646" y="2147483646"/>
                  </a:cxn>
                </a:cxnLst>
                <a:rect l="txL" t="txT" r="txR" b="txB"/>
                <a:pathLst>
                  <a:path w="13" h="70">
                    <a:moveTo>
                      <a:pt x="12" y="1"/>
                    </a:moveTo>
                    <a:cubicBezTo>
                      <a:pt x="6" y="23"/>
                      <a:pt x="2" y="46"/>
                      <a:pt x="0" y="69"/>
                    </a:cubicBezTo>
                    <a:cubicBezTo>
                      <a:pt x="0" y="70"/>
                      <a:pt x="2" y="70"/>
                      <a:pt x="2" y="70"/>
                    </a:cubicBezTo>
                    <a:cubicBezTo>
                      <a:pt x="5" y="47"/>
                      <a:pt x="9" y="24"/>
                      <a:pt x="13" y="1"/>
                    </a:cubicBezTo>
                    <a:cubicBezTo>
                      <a:pt x="13" y="0"/>
                      <a:pt x="12" y="0"/>
                      <a:pt x="12" y="1"/>
                    </a:cubicBezTo>
                    <a:close/>
                  </a:path>
                </a:pathLst>
              </a:custGeom>
              <a:solidFill>
                <a:srgbClr val="FFFFFF">
                  <a:alpha val="100000"/>
                </a:srgbClr>
              </a:solidFill>
              <a:ln w="9525">
                <a:noFill/>
              </a:ln>
            </p:spPr>
            <p:txBody>
              <a:bodyPr/>
              <a:lstStyle/>
              <a:p>
                <a:endParaRPr lang="zh-CN" altLang="en-US"/>
              </a:p>
            </p:txBody>
          </p:sp>
          <p:sp>
            <p:nvSpPr>
              <p:cNvPr id="5168" name="Freeform 531"/>
              <p:cNvSpPr>
                <a:spLocks noEditPoints="1"/>
              </p:cNvSpPr>
              <p:nvPr/>
            </p:nvSpPr>
            <p:spPr>
              <a:xfrm>
                <a:off x="1581944" y="5522913"/>
                <a:ext cx="269875" cy="161925"/>
              </a:xfrm>
              <a:custGeom>
                <a:avLst/>
                <a:gdLst>
                  <a:gd name="txL" fmla="*/ 0 w 35"/>
                  <a:gd name="txT" fmla="*/ 0 h 21"/>
                  <a:gd name="txR" fmla="*/ 35 w 35"/>
                  <a:gd name="txB" fmla="*/ 21 h 21"/>
                </a:gdLst>
                <a:ahLst/>
                <a:cxnLst>
                  <a:cxn ang="0">
                    <a:pos x="2147483646" y="2147483646"/>
                  </a:cxn>
                  <a:cxn ang="0">
                    <a:pos x="2147483646" y="2147483646"/>
                  </a:cxn>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35" h="21">
                    <a:moveTo>
                      <a:pt x="34" y="1"/>
                    </a:moveTo>
                    <a:cubicBezTo>
                      <a:pt x="34" y="1"/>
                      <a:pt x="34" y="1"/>
                      <a:pt x="34" y="1"/>
                    </a:cubicBezTo>
                    <a:cubicBezTo>
                      <a:pt x="23" y="0"/>
                      <a:pt x="13" y="0"/>
                      <a:pt x="2" y="1"/>
                    </a:cubicBezTo>
                    <a:cubicBezTo>
                      <a:pt x="1" y="1"/>
                      <a:pt x="1" y="2"/>
                      <a:pt x="1" y="2"/>
                    </a:cubicBezTo>
                    <a:cubicBezTo>
                      <a:pt x="1" y="2"/>
                      <a:pt x="1" y="2"/>
                      <a:pt x="1" y="2"/>
                    </a:cubicBezTo>
                    <a:cubicBezTo>
                      <a:pt x="1" y="8"/>
                      <a:pt x="1" y="14"/>
                      <a:pt x="0" y="21"/>
                    </a:cubicBezTo>
                    <a:cubicBezTo>
                      <a:pt x="0" y="21"/>
                      <a:pt x="0" y="21"/>
                      <a:pt x="0" y="21"/>
                    </a:cubicBezTo>
                    <a:cubicBezTo>
                      <a:pt x="0" y="21"/>
                      <a:pt x="1" y="21"/>
                      <a:pt x="1" y="21"/>
                    </a:cubicBezTo>
                    <a:cubicBezTo>
                      <a:pt x="1" y="21"/>
                      <a:pt x="1" y="21"/>
                      <a:pt x="1" y="21"/>
                    </a:cubicBezTo>
                    <a:cubicBezTo>
                      <a:pt x="1" y="21"/>
                      <a:pt x="1" y="21"/>
                      <a:pt x="1" y="21"/>
                    </a:cubicBezTo>
                    <a:cubicBezTo>
                      <a:pt x="12" y="20"/>
                      <a:pt x="22" y="20"/>
                      <a:pt x="33" y="21"/>
                    </a:cubicBezTo>
                    <a:cubicBezTo>
                      <a:pt x="33" y="21"/>
                      <a:pt x="33" y="21"/>
                      <a:pt x="33" y="21"/>
                    </a:cubicBezTo>
                    <a:cubicBezTo>
                      <a:pt x="34" y="21"/>
                      <a:pt x="34" y="21"/>
                      <a:pt x="34" y="21"/>
                    </a:cubicBezTo>
                    <a:cubicBezTo>
                      <a:pt x="35" y="14"/>
                      <a:pt x="35" y="8"/>
                      <a:pt x="35" y="2"/>
                    </a:cubicBezTo>
                    <a:cubicBezTo>
                      <a:pt x="35" y="1"/>
                      <a:pt x="34" y="1"/>
                      <a:pt x="34" y="1"/>
                    </a:cubicBezTo>
                    <a:close/>
                    <a:moveTo>
                      <a:pt x="2" y="20"/>
                    </a:moveTo>
                    <a:cubicBezTo>
                      <a:pt x="2" y="14"/>
                      <a:pt x="3" y="8"/>
                      <a:pt x="3" y="3"/>
                    </a:cubicBezTo>
                    <a:cubicBezTo>
                      <a:pt x="13" y="2"/>
                      <a:pt x="23" y="2"/>
                      <a:pt x="33" y="2"/>
                    </a:cubicBezTo>
                    <a:cubicBezTo>
                      <a:pt x="33" y="8"/>
                      <a:pt x="33" y="14"/>
                      <a:pt x="33" y="20"/>
                    </a:cubicBezTo>
                    <a:cubicBezTo>
                      <a:pt x="22" y="18"/>
                      <a:pt x="12" y="19"/>
                      <a:pt x="2" y="20"/>
                    </a:cubicBezTo>
                    <a:close/>
                  </a:path>
                </a:pathLst>
              </a:custGeom>
              <a:solidFill>
                <a:srgbClr val="FFFFFF">
                  <a:alpha val="100000"/>
                </a:srgbClr>
              </a:solidFill>
              <a:ln w="9525">
                <a:noFill/>
              </a:ln>
            </p:spPr>
            <p:txBody>
              <a:bodyPr/>
              <a:lstStyle/>
              <a:p>
                <a:endParaRPr lang="zh-CN" altLang="en-US"/>
              </a:p>
            </p:txBody>
          </p:sp>
          <p:sp>
            <p:nvSpPr>
              <p:cNvPr id="5169" name="Freeform 540"/>
              <p:cNvSpPr>
                <a:spLocks noEditPoints="1"/>
              </p:cNvSpPr>
              <p:nvPr/>
            </p:nvSpPr>
            <p:spPr>
              <a:xfrm>
                <a:off x="0" y="4682331"/>
                <a:ext cx="1165225" cy="677863"/>
              </a:xfrm>
              <a:custGeom>
                <a:avLst/>
                <a:gdLst>
                  <a:gd name="txL" fmla="*/ 0 w 151"/>
                  <a:gd name="txT" fmla="*/ 0 h 88"/>
                  <a:gd name="txR" fmla="*/ 151 w 151"/>
                  <a:gd name="txB" fmla="*/ 88 h 88"/>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51" h="88">
                    <a:moveTo>
                      <a:pt x="150" y="43"/>
                    </a:moveTo>
                    <a:cubicBezTo>
                      <a:pt x="149" y="40"/>
                      <a:pt x="148" y="38"/>
                      <a:pt x="145" y="35"/>
                    </a:cubicBezTo>
                    <a:cubicBezTo>
                      <a:pt x="147" y="32"/>
                      <a:pt x="147" y="27"/>
                      <a:pt x="144" y="22"/>
                    </a:cubicBezTo>
                    <a:cubicBezTo>
                      <a:pt x="144" y="22"/>
                      <a:pt x="144" y="22"/>
                      <a:pt x="144" y="22"/>
                    </a:cubicBezTo>
                    <a:cubicBezTo>
                      <a:pt x="144" y="21"/>
                      <a:pt x="144" y="19"/>
                      <a:pt x="142" y="19"/>
                    </a:cubicBezTo>
                    <a:cubicBezTo>
                      <a:pt x="142" y="19"/>
                      <a:pt x="142" y="19"/>
                      <a:pt x="142" y="19"/>
                    </a:cubicBezTo>
                    <a:cubicBezTo>
                      <a:pt x="142" y="19"/>
                      <a:pt x="142" y="19"/>
                      <a:pt x="142" y="19"/>
                    </a:cubicBezTo>
                    <a:cubicBezTo>
                      <a:pt x="143" y="18"/>
                      <a:pt x="143" y="17"/>
                      <a:pt x="142" y="17"/>
                    </a:cubicBezTo>
                    <a:cubicBezTo>
                      <a:pt x="134" y="8"/>
                      <a:pt x="116" y="7"/>
                      <a:pt x="106" y="5"/>
                    </a:cubicBezTo>
                    <a:cubicBezTo>
                      <a:pt x="92" y="2"/>
                      <a:pt x="80" y="0"/>
                      <a:pt x="67" y="3"/>
                    </a:cubicBezTo>
                    <a:cubicBezTo>
                      <a:pt x="48" y="7"/>
                      <a:pt x="30" y="12"/>
                      <a:pt x="12" y="18"/>
                    </a:cubicBezTo>
                    <a:cubicBezTo>
                      <a:pt x="12" y="18"/>
                      <a:pt x="12" y="18"/>
                      <a:pt x="12" y="18"/>
                    </a:cubicBezTo>
                    <a:cubicBezTo>
                      <a:pt x="12" y="18"/>
                      <a:pt x="12" y="18"/>
                      <a:pt x="12" y="18"/>
                    </a:cubicBezTo>
                    <a:cubicBezTo>
                      <a:pt x="11" y="19"/>
                      <a:pt x="10" y="19"/>
                      <a:pt x="10" y="21"/>
                    </a:cubicBezTo>
                    <a:cubicBezTo>
                      <a:pt x="10" y="21"/>
                      <a:pt x="10" y="21"/>
                      <a:pt x="10" y="21"/>
                    </a:cubicBezTo>
                    <a:cubicBezTo>
                      <a:pt x="10" y="21"/>
                      <a:pt x="10" y="22"/>
                      <a:pt x="10" y="22"/>
                    </a:cubicBezTo>
                    <a:cubicBezTo>
                      <a:pt x="10" y="26"/>
                      <a:pt x="10" y="29"/>
                      <a:pt x="11" y="33"/>
                    </a:cubicBezTo>
                    <a:cubicBezTo>
                      <a:pt x="11" y="33"/>
                      <a:pt x="11" y="34"/>
                      <a:pt x="11" y="34"/>
                    </a:cubicBezTo>
                    <a:cubicBezTo>
                      <a:pt x="9" y="37"/>
                      <a:pt x="6" y="39"/>
                      <a:pt x="2" y="41"/>
                    </a:cubicBezTo>
                    <a:cubicBezTo>
                      <a:pt x="2" y="41"/>
                      <a:pt x="2" y="42"/>
                      <a:pt x="3" y="42"/>
                    </a:cubicBezTo>
                    <a:cubicBezTo>
                      <a:pt x="5" y="43"/>
                      <a:pt x="8" y="44"/>
                      <a:pt x="10" y="45"/>
                    </a:cubicBezTo>
                    <a:cubicBezTo>
                      <a:pt x="7" y="47"/>
                      <a:pt x="4" y="49"/>
                      <a:pt x="6" y="53"/>
                    </a:cubicBezTo>
                    <a:cubicBezTo>
                      <a:pt x="7" y="54"/>
                      <a:pt x="9" y="54"/>
                      <a:pt x="10" y="55"/>
                    </a:cubicBezTo>
                    <a:cubicBezTo>
                      <a:pt x="11" y="56"/>
                      <a:pt x="13" y="58"/>
                      <a:pt x="14" y="59"/>
                    </a:cubicBezTo>
                    <a:cubicBezTo>
                      <a:pt x="14" y="67"/>
                      <a:pt x="19" y="71"/>
                      <a:pt x="26" y="74"/>
                    </a:cubicBezTo>
                    <a:cubicBezTo>
                      <a:pt x="38" y="79"/>
                      <a:pt x="60" y="88"/>
                      <a:pt x="73" y="86"/>
                    </a:cubicBezTo>
                    <a:cubicBezTo>
                      <a:pt x="80" y="85"/>
                      <a:pt x="86" y="81"/>
                      <a:pt x="91" y="78"/>
                    </a:cubicBezTo>
                    <a:cubicBezTo>
                      <a:pt x="100" y="73"/>
                      <a:pt x="110" y="69"/>
                      <a:pt x="120" y="66"/>
                    </a:cubicBezTo>
                    <a:cubicBezTo>
                      <a:pt x="134" y="60"/>
                      <a:pt x="141" y="62"/>
                      <a:pt x="139" y="47"/>
                    </a:cubicBezTo>
                    <a:cubicBezTo>
                      <a:pt x="142" y="47"/>
                      <a:pt x="146" y="46"/>
                      <a:pt x="149" y="45"/>
                    </a:cubicBezTo>
                    <a:cubicBezTo>
                      <a:pt x="150" y="45"/>
                      <a:pt x="151" y="44"/>
                      <a:pt x="150" y="43"/>
                    </a:cubicBezTo>
                    <a:close/>
                    <a:moveTo>
                      <a:pt x="14" y="36"/>
                    </a:moveTo>
                    <a:cubicBezTo>
                      <a:pt x="14" y="36"/>
                      <a:pt x="14" y="36"/>
                      <a:pt x="14" y="36"/>
                    </a:cubicBezTo>
                    <a:cubicBezTo>
                      <a:pt x="15" y="36"/>
                      <a:pt x="15" y="36"/>
                      <a:pt x="15" y="35"/>
                    </a:cubicBezTo>
                    <a:cubicBezTo>
                      <a:pt x="15" y="35"/>
                      <a:pt x="15" y="35"/>
                      <a:pt x="15" y="35"/>
                    </a:cubicBezTo>
                    <a:cubicBezTo>
                      <a:pt x="27" y="39"/>
                      <a:pt x="38" y="44"/>
                      <a:pt x="48" y="49"/>
                    </a:cubicBezTo>
                    <a:cubicBezTo>
                      <a:pt x="54" y="52"/>
                      <a:pt x="62" y="58"/>
                      <a:pt x="69" y="61"/>
                    </a:cubicBezTo>
                    <a:cubicBezTo>
                      <a:pt x="61" y="60"/>
                      <a:pt x="54" y="56"/>
                      <a:pt x="47" y="53"/>
                    </a:cubicBezTo>
                    <a:cubicBezTo>
                      <a:pt x="40" y="50"/>
                      <a:pt x="32" y="48"/>
                      <a:pt x="25" y="44"/>
                    </a:cubicBezTo>
                    <a:cubicBezTo>
                      <a:pt x="27" y="45"/>
                      <a:pt x="15" y="39"/>
                      <a:pt x="14" y="36"/>
                    </a:cubicBezTo>
                    <a:close/>
                    <a:moveTo>
                      <a:pt x="131" y="25"/>
                    </a:moveTo>
                    <a:cubicBezTo>
                      <a:pt x="131" y="25"/>
                      <a:pt x="131" y="25"/>
                      <a:pt x="130" y="25"/>
                    </a:cubicBezTo>
                    <a:cubicBezTo>
                      <a:pt x="130" y="25"/>
                      <a:pt x="130" y="25"/>
                      <a:pt x="129" y="25"/>
                    </a:cubicBezTo>
                    <a:cubicBezTo>
                      <a:pt x="129" y="26"/>
                      <a:pt x="129" y="26"/>
                      <a:pt x="129" y="26"/>
                    </a:cubicBezTo>
                    <a:cubicBezTo>
                      <a:pt x="122" y="29"/>
                      <a:pt x="114" y="32"/>
                      <a:pt x="106" y="35"/>
                    </a:cubicBezTo>
                    <a:cubicBezTo>
                      <a:pt x="106" y="34"/>
                      <a:pt x="106" y="33"/>
                      <a:pt x="104" y="33"/>
                    </a:cubicBezTo>
                    <a:cubicBezTo>
                      <a:pt x="103" y="33"/>
                      <a:pt x="102" y="35"/>
                      <a:pt x="103" y="36"/>
                    </a:cubicBezTo>
                    <a:cubicBezTo>
                      <a:pt x="101" y="37"/>
                      <a:pt x="98" y="38"/>
                      <a:pt x="96" y="39"/>
                    </a:cubicBezTo>
                    <a:cubicBezTo>
                      <a:pt x="96" y="39"/>
                      <a:pt x="95" y="39"/>
                      <a:pt x="95" y="39"/>
                    </a:cubicBezTo>
                    <a:cubicBezTo>
                      <a:pt x="95" y="39"/>
                      <a:pt x="95" y="39"/>
                      <a:pt x="94" y="39"/>
                    </a:cubicBezTo>
                    <a:cubicBezTo>
                      <a:pt x="94" y="39"/>
                      <a:pt x="94" y="39"/>
                      <a:pt x="94" y="39"/>
                    </a:cubicBezTo>
                    <a:cubicBezTo>
                      <a:pt x="93" y="38"/>
                      <a:pt x="93" y="39"/>
                      <a:pt x="93" y="40"/>
                    </a:cubicBezTo>
                    <a:cubicBezTo>
                      <a:pt x="84" y="43"/>
                      <a:pt x="75" y="44"/>
                      <a:pt x="65" y="41"/>
                    </a:cubicBezTo>
                    <a:cubicBezTo>
                      <a:pt x="58" y="39"/>
                      <a:pt x="51" y="35"/>
                      <a:pt x="44" y="33"/>
                    </a:cubicBezTo>
                    <a:cubicBezTo>
                      <a:pt x="35" y="29"/>
                      <a:pt x="26" y="26"/>
                      <a:pt x="17" y="23"/>
                    </a:cubicBezTo>
                    <a:cubicBezTo>
                      <a:pt x="57" y="25"/>
                      <a:pt x="97" y="24"/>
                      <a:pt x="137" y="23"/>
                    </a:cubicBezTo>
                    <a:cubicBezTo>
                      <a:pt x="135" y="24"/>
                      <a:pt x="133" y="25"/>
                      <a:pt x="131" y="25"/>
                    </a:cubicBezTo>
                    <a:close/>
                    <a:moveTo>
                      <a:pt x="63" y="53"/>
                    </a:moveTo>
                    <a:cubicBezTo>
                      <a:pt x="47" y="45"/>
                      <a:pt x="29" y="40"/>
                      <a:pt x="13" y="32"/>
                    </a:cubicBezTo>
                    <a:cubicBezTo>
                      <a:pt x="13" y="32"/>
                      <a:pt x="13" y="32"/>
                      <a:pt x="13" y="32"/>
                    </a:cubicBezTo>
                    <a:cubicBezTo>
                      <a:pt x="13" y="30"/>
                      <a:pt x="12" y="26"/>
                      <a:pt x="13" y="25"/>
                    </a:cubicBezTo>
                    <a:cubicBezTo>
                      <a:pt x="14" y="23"/>
                      <a:pt x="12" y="26"/>
                      <a:pt x="15" y="26"/>
                    </a:cubicBezTo>
                    <a:cubicBezTo>
                      <a:pt x="19" y="25"/>
                      <a:pt x="26" y="29"/>
                      <a:pt x="29" y="30"/>
                    </a:cubicBezTo>
                    <a:cubicBezTo>
                      <a:pt x="42" y="35"/>
                      <a:pt x="55" y="42"/>
                      <a:pt x="69" y="45"/>
                    </a:cubicBezTo>
                    <a:cubicBezTo>
                      <a:pt x="72" y="46"/>
                      <a:pt x="75" y="46"/>
                      <a:pt x="78" y="46"/>
                    </a:cubicBezTo>
                    <a:cubicBezTo>
                      <a:pt x="77" y="50"/>
                      <a:pt x="76" y="54"/>
                      <a:pt x="76" y="58"/>
                    </a:cubicBezTo>
                    <a:cubicBezTo>
                      <a:pt x="72" y="57"/>
                      <a:pt x="68" y="55"/>
                      <a:pt x="63" y="53"/>
                    </a:cubicBezTo>
                    <a:close/>
                    <a:moveTo>
                      <a:pt x="76" y="69"/>
                    </a:moveTo>
                    <a:cubicBezTo>
                      <a:pt x="76" y="69"/>
                      <a:pt x="76" y="69"/>
                      <a:pt x="76" y="69"/>
                    </a:cubicBezTo>
                    <a:cubicBezTo>
                      <a:pt x="77" y="68"/>
                      <a:pt x="79" y="68"/>
                      <a:pt x="80" y="67"/>
                    </a:cubicBezTo>
                    <a:cubicBezTo>
                      <a:pt x="78" y="69"/>
                      <a:pt x="76" y="72"/>
                      <a:pt x="72" y="72"/>
                    </a:cubicBezTo>
                    <a:cubicBezTo>
                      <a:pt x="73" y="70"/>
                      <a:pt x="74" y="69"/>
                      <a:pt x="76" y="69"/>
                    </a:cubicBezTo>
                    <a:close/>
                    <a:moveTo>
                      <a:pt x="84" y="62"/>
                    </a:moveTo>
                    <a:cubicBezTo>
                      <a:pt x="80" y="63"/>
                      <a:pt x="76" y="64"/>
                      <a:pt x="72" y="64"/>
                    </a:cubicBezTo>
                    <a:cubicBezTo>
                      <a:pt x="73" y="64"/>
                      <a:pt x="74" y="63"/>
                      <a:pt x="75" y="62"/>
                    </a:cubicBezTo>
                    <a:cubicBezTo>
                      <a:pt x="75" y="63"/>
                      <a:pt x="76" y="63"/>
                      <a:pt x="76" y="63"/>
                    </a:cubicBezTo>
                    <a:cubicBezTo>
                      <a:pt x="79" y="63"/>
                      <a:pt x="82" y="62"/>
                      <a:pt x="85" y="61"/>
                    </a:cubicBezTo>
                    <a:cubicBezTo>
                      <a:pt x="84" y="62"/>
                      <a:pt x="84" y="62"/>
                      <a:pt x="84" y="62"/>
                    </a:cubicBezTo>
                    <a:close/>
                    <a:moveTo>
                      <a:pt x="77" y="58"/>
                    </a:moveTo>
                    <a:cubicBezTo>
                      <a:pt x="78" y="54"/>
                      <a:pt x="79" y="50"/>
                      <a:pt x="79" y="46"/>
                    </a:cubicBezTo>
                    <a:cubicBezTo>
                      <a:pt x="96" y="46"/>
                      <a:pt x="114" y="35"/>
                      <a:pt x="130" y="29"/>
                    </a:cubicBezTo>
                    <a:cubicBezTo>
                      <a:pt x="132" y="28"/>
                      <a:pt x="135" y="26"/>
                      <a:pt x="137" y="26"/>
                    </a:cubicBezTo>
                    <a:cubicBezTo>
                      <a:pt x="142" y="26"/>
                      <a:pt x="138" y="23"/>
                      <a:pt x="142" y="28"/>
                    </a:cubicBezTo>
                    <a:cubicBezTo>
                      <a:pt x="144" y="32"/>
                      <a:pt x="143" y="33"/>
                      <a:pt x="141" y="35"/>
                    </a:cubicBezTo>
                    <a:cubicBezTo>
                      <a:pt x="137" y="41"/>
                      <a:pt x="118" y="42"/>
                      <a:pt x="111" y="45"/>
                    </a:cubicBezTo>
                    <a:cubicBezTo>
                      <a:pt x="104" y="48"/>
                      <a:pt x="97" y="51"/>
                      <a:pt x="90" y="55"/>
                    </a:cubicBezTo>
                    <a:cubicBezTo>
                      <a:pt x="85" y="57"/>
                      <a:pt x="81" y="58"/>
                      <a:pt x="77" y="58"/>
                    </a:cubicBezTo>
                    <a:close/>
                    <a:moveTo>
                      <a:pt x="72" y="5"/>
                    </a:moveTo>
                    <a:cubicBezTo>
                      <a:pt x="72" y="5"/>
                      <a:pt x="72" y="5"/>
                      <a:pt x="72" y="5"/>
                    </a:cubicBezTo>
                    <a:cubicBezTo>
                      <a:pt x="73" y="5"/>
                      <a:pt x="73" y="5"/>
                      <a:pt x="73" y="5"/>
                    </a:cubicBezTo>
                    <a:cubicBezTo>
                      <a:pt x="84" y="4"/>
                      <a:pt x="93" y="5"/>
                      <a:pt x="105" y="8"/>
                    </a:cubicBezTo>
                    <a:cubicBezTo>
                      <a:pt x="115" y="10"/>
                      <a:pt x="126" y="14"/>
                      <a:pt x="136" y="16"/>
                    </a:cubicBezTo>
                    <a:cubicBezTo>
                      <a:pt x="133" y="16"/>
                      <a:pt x="131" y="16"/>
                      <a:pt x="129" y="16"/>
                    </a:cubicBezTo>
                    <a:cubicBezTo>
                      <a:pt x="129" y="16"/>
                      <a:pt x="129" y="15"/>
                      <a:pt x="128" y="15"/>
                    </a:cubicBezTo>
                    <a:cubicBezTo>
                      <a:pt x="128" y="15"/>
                      <a:pt x="128" y="15"/>
                      <a:pt x="128" y="15"/>
                    </a:cubicBezTo>
                    <a:cubicBezTo>
                      <a:pt x="128" y="15"/>
                      <a:pt x="128" y="15"/>
                      <a:pt x="127" y="15"/>
                    </a:cubicBezTo>
                    <a:cubicBezTo>
                      <a:pt x="127" y="15"/>
                      <a:pt x="127" y="15"/>
                      <a:pt x="127" y="15"/>
                    </a:cubicBezTo>
                    <a:cubicBezTo>
                      <a:pt x="127" y="16"/>
                      <a:pt x="127" y="16"/>
                      <a:pt x="127" y="16"/>
                    </a:cubicBezTo>
                    <a:cubicBezTo>
                      <a:pt x="125" y="16"/>
                      <a:pt x="124" y="16"/>
                      <a:pt x="122" y="16"/>
                    </a:cubicBezTo>
                    <a:cubicBezTo>
                      <a:pt x="122" y="16"/>
                      <a:pt x="122" y="15"/>
                      <a:pt x="122" y="15"/>
                    </a:cubicBezTo>
                    <a:cubicBezTo>
                      <a:pt x="122" y="15"/>
                      <a:pt x="122" y="16"/>
                      <a:pt x="122" y="16"/>
                    </a:cubicBezTo>
                    <a:cubicBezTo>
                      <a:pt x="109" y="15"/>
                      <a:pt x="96" y="15"/>
                      <a:pt x="83" y="15"/>
                    </a:cubicBezTo>
                    <a:cubicBezTo>
                      <a:pt x="84" y="15"/>
                      <a:pt x="83" y="12"/>
                      <a:pt x="82" y="12"/>
                    </a:cubicBezTo>
                    <a:cubicBezTo>
                      <a:pt x="80" y="12"/>
                      <a:pt x="80" y="15"/>
                      <a:pt x="81" y="15"/>
                    </a:cubicBezTo>
                    <a:cubicBezTo>
                      <a:pt x="79" y="16"/>
                      <a:pt x="77" y="16"/>
                      <a:pt x="75" y="16"/>
                    </a:cubicBezTo>
                    <a:cubicBezTo>
                      <a:pt x="75" y="15"/>
                      <a:pt x="74" y="14"/>
                      <a:pt x="73" y="14"/>
                    </a:cubicBezTo>
                    <a:cubicBezTo>
                      <a:pt x="73" y="14"/>
                      <a:pt x="72" y="15"/>
                      <a:pt x="72" y="16"/>
                    </a:cubicBezTo>
                    <a:cubicBezTo>
                      <a:pt x="64" y="16"/>
                      <a:pt x="56" y="16"/>
                      <a:pt x="48" y="17"/>
                    </a:cubicBezTo>
                    <a:cubicBezTo>
                      <a:pt x="48" y="16"/>
                      <a:pt x="48" y="16"/>
                      <a:pt x="47" y="16"/>
                    </a:cubicBezTo>
                    <a:cubicBezTo>
                      <a:pt x="47" y="16"/>
                      <a:pt x="47" y="16"/>
                      <a:pt x="47" y="17"/>
                    </a:cubicBezTo>
                    <a:cubicBezTo>
                      <a:pt x="36" y="17"/>
                      <a:pt x="25" y="18"/>
                      <a:pt x="14" y="19"/>
                    </a:cubicBezTo>
                    <a:cubicBezTo>
                      <a:pt x="13" y="19"/>
                      <a:pt x="14" y="21"/>
                      <a:pt x="15" y="21"/>
                    </a:cubicBezTo>
                    <a:cubicBezTo>
                      <a:pt x="55" y="19"/>
                      <a:pt x="96" y="18"/>
                      <a:pt x="136" y="19"/>
                    </a:cubicBezTo>
                    <a:cubicBezTo>
                      <a:pt x="96" y="20"/>
                      <a:pt x="55" y="20"/>
                      <a:pt x="14" y="21"/>
                    </a:cubicBezTo>
                    <a:cubicBezTo>
                      <a:pt x="13" y="21"/>
                      <a:pt x="13" y="21"/>
                      <a:pt x="12" y="21"/>
                    </a:cubicBezTo>
                    <a:cubicBezTo>
                      <a:pt x="12" y="21"/>
                      <a:pt x="12" y="21"/>
                      <a:pt x="12" y="21"/>
                    </a:cubicBezTo>
                    <a:cubicBezTo>
                      <a:pt x="12" y="20"/>
                      <a:pt x="13" y="19"/>
                      <a:pt x="13" y="19"/>
                    </a:cubicBezTo>
                    <a:cubicBezTo>
                      <a:pt x="13" y="19"/>
                      <a:pt x="13" y="19"/>
                      <a:pt x="13" y="19"/>
                    </a:cubicBezTo>
                    <a:cubicBezTo>
                      <a:pt x="27" y="16"/>
                      <a:pt x="41" y="12"/>
                      <a:pt x="56" y="8"/>
                    </a:cubicBezTo>
                    <a:cubicBezTo>
                      <a:pt x="55" y="9"/>
                      <a:pt x="56" y="11"/>
                      <a:pt x="57" y="11"/>
                    </a:cubicBezTo>
                    <a:cubicBezTo>
                      <a:pt x="59" y="11"/>
                      <a:pt x="59" y="9"/>
                      <a:pt x="58" y="8"/>
                    </a:cubicBezTo>
                    <a:cubicBezTo>
                      <a:pt x="63" y="6"/>
                      <a:pt x="67" y="6"/>
                      <a:pt x="72" y="5"/>
                    </a:cubicBezTo>
                    <a:close/>
                    <a:moveTo>
                      <a:pt x="11" y="38"/>
                    </a:moveTo>
                    <a:cubicBezTo>
                      <a:pt x="12" y="42"/>
                      <a:pt x="19" y="44"/>
                      <a:pt x="22" y="45"/>
                    </a:cubicBezTo>
                    <a:cubicBezTo>
                      <a:pt x="34" y="51"/>
                      <a:pt x="46" y="57"/>
                      <a:pt x="59" y="62"/>
                    </a:cubicBezTo>
                    <a:cubicBezTo>
                      <a:pt x="61" y="62"/>
                      <a:pt x="64" y="64"/>
                      <a:pt x="66" y="64"/>
                    </a:cubicBezTo>
                    <a:cubicBezTo>
                      <a:pt x="55" y="63"/>
                      <a:pt x="44" y="57"/>
                      <a:pt x="32" y="53"/>
                    </a:cubicBezTo>
                    <a:cubicBezTo>
                      <a:pt x="27" y="51"/>
                      <a:pt x="23" y="49"/>
                      <a:pt x="18" y="47"/>
                    </a:cubicBezTo>
                    <a:cubicBezTo>
                      <a:pt x="13" y="45"/>
                      <a:pt x="0" y="42"/>
                      <a:pt x="11" y="38"/>
                    </a:cubicBezTo>
                    <a:close/>
                    <a:moveTo>
                      <a:pt x="11" y="46"/>
                    </a:moveTo>
                    <a:cubicBezTo>
                      <a:pt x="18" y="49"/>
                      <a:pt x="24" y="52"/>
                      <a:pt x="31" y="55"/>
                    </a:cubicBezTo>
                    <a:cubicBezTo>
                      <a:pt x="42" y="59"/>
                      <a:pt x="56" y="69"/>
                      <a:pt x="68" y="69"/>
                    </a:cubicBezTo>
                    <a:cubicBezTo>
                      <a:pt x="69" y="69"/>
                      <a:pt x="70" y="69"/>
                      <a:pt x="71" y="69"/>
                    </a:cubicBezTo>
                    <a:cubicBezTo>
                      <a:pt x="70" y="70"/>
                      <a:pt x="69" y="70"/>
                      <a:pt x="69" y="70"/>
                    </a:cubicBezTo>
                    <a:cubicBezTo>
                      <a:pt x="64" y="74"/>
                      <a:pt x="61" y="75"/>
                      <a:pt x="60" y="72"/>
                    </a:cubicBezTo>
                    <a:cubicBezTo>
                      <a:pt x="60" y="71"/>
                      <a:pt x="60" y="70"/>
                      <a:pt x="60" y="70"/>
                    </a:cubicBezTo>
                    <a:cubicBezTo>
                      <a:pt x="59" y="70"/>
                      <a:pt x="58" y="68"/>
                      <a:pt x="58" y="68"/>
                    </a:cubicBezTo>
                    <a:cubicBezTo>
                      <a:pt x="54" y="68"/>
                      <a:pt x="51" y="72"/>
                      <a:pt x="46" y="69"/>
                    </a:cubicBezTo>
                    <a:cubicBezTo>
                      <a:pt x="44" y="66"/>
                      <a:pt x="45" y="64"/>
                      <a:pt x="41" y="62"/>
                    </a:cubicBezTo>
                    <a:cubicBezTo>
                      <a:pt x="41" y="62"/>
                      <a:pt x="41" y="62"/>
                      <a:pt x="41" y="62"/>
                    </a:cubicBezTo>
                    <a:cubicBezTo>
                      <a:pt x="39" y="62"/>
                      <a:pt x="38" y="62"/>
                      <a:pt x="37" y="63"/>
                    </a:cubicBezTo>
                    <a:cubicBezTo>
                      <a:pt x="31" y="64"/>
                      <a:pt x="28" y="63"/>
                      <a:pt x="26" y="59"/>
                    </a:cubicBezTo>
                    <a:cubicBezTo>
                      <a:pt x="23" y="59"/>
                      <a:pt x="24" y="58"/>
                      <a:pt x="21" y="58"/>
                    </a:cubicBezTo>
                    <a:cubicBezTo>
                      <a:pt x="20" y="58"/>
                      <a:pt x="22" y="60"/>
                      <a:pt x="19" y="60"/>
                    </a:cubicBezTo>
                    <a:cubicBezTo>
                      <a:pt x="15" y="59"/>
                      <a:pt x="17" y="56"/>
                      <a:pt x="15" y="53"/>
                    </a:cubicBezTo>
                    <a:cubicBezTo>
                      <a:pt x="15" y="53"/>
                      <a:pt x="2" y="50"/>
                      <a:pt x="11" y="46"/>
                    </a:cubicBezTo>
                    <a:close/>
                    <a:moveTo>
                      <a:pt x="133" y="58"/>
                    </a:moveTo>
                    <a:cubicBezTo>
                      <a:pt x="131" y="60"/>
                      <a:pt x="124" y="61"/>
                      <a:pt x="121" y="62"/>
                    </a:cubicBezTo>
                    <a:cubicBezTo>
                      <a:pt x="110" y="65"/>
                      <a:pt x="100" y="70"/>
                      <a:pt x="90" y="75"/>
                    </a:cubicBezTo>
                    <a:cubicBezTo>
                      <a:pt x="84" y="78"/>
                      <a:pt x="79" y="80"/>
                      <a:pt x="75" y="81"/>
                    </a:cubicBezTo>
                    <a:cubicBezTo>
                      <a:pt x="75" y="79"/>
                      <a:pt x="75" y="77"/>
                      <a:pt x="75" y="75"/>
                    </a:cubicBezTo>
                    <a:cubicBezTo>
                      <a:pt x="75" y="75"/>
                      <a:pt x="74" y="75"/>
                      <a:pt x="74" y="75"/>
                    </a:cubicBezTo>
                    <a:cubicBezTo>
                      <a:pt x="74" y="77"/>
                      <a:pt x="74" y="79"/>
                      <a:pt x="73" y="81"/>
                    </a:cubicBezTo>
                    <a:cubicBezTo>
                      <a:pt x="67" y="82"/>
                      <a:pt x="61" y="82"/>
                      <a:pt x="54" y="79"/>
                    </a:cubicBezTo>
                    <a:cubicBezTo>
                      <a:pt x="46" y="77"/>
                      <a:pt x="22" y="73"/>
                      <a:pt x="16" y="63"/>
                    </a:cubicBezTo>
                    <a:cubicBezTo>
                      <a:pt x="19" y="63"/>
                      <a:pt x="21" y="61"/>
                      <a:pt x="25" y="62"/>
                    </a:cubicBezTo>
                    <a:cubicBezTo>
                      <a:pt x="26" y="63"/>
                      <a:pt x="27" y="66"/>
                      <a:pt x="29" y="67"/>
                    </a:cubicBezTo>
                    <a:cubicBezTo>
                      <a:pt x="32" y="68"/>
                      <a:pt x="44" y="64"/>
                      <a:pt x="44" y="71"/>
                    </a:cubicBezTo>
                    <a:cubicBezTo>
                      <a:pt x="44" y="72"/>
                      <a:pt x="44" y="72"/>
                      <a:pt x="45" y="73"/>
                    </a:cubicBezTo>
                    <a:cubicBezTo>
                      <a:pt x="47" y="73"/>
                      <a:pt x="54" y="71"/>
                      <a:pt x="55" y="72"/>
                    </a:cubicBezTo>
                    <a:cubicBezTo>
                      <a:pt x="59" y="73"/>
                      <a:pt x="57" y="75"/>
                      <a:pt x="59" y="77"/>
                    </a:cubicBezTo>
                    <a:cubicBezTo>
                      <a:pt x="65" y="80"/>
                      <a:pt x="68" y="77"/>
                      <a:pt x="70" y="73"/>
                    </a:cubicBezTo>
                    <a:cubicBezTo>
                      <a:pt x="74" y="75"/>
                      <a:pt x="76" y="74"/>
                      <a:pt x="80" y="73"/>
                    </a:cubicBezTo>
                    <a:cubicBezTo>
                      <a:pt x="85" y="71"/>
                      <a:pt x="91" y="69"/>
                      <a:pt x="97" y="67"/>
                    </a:cubicBezTo>
                    <a:cubicBezTo>
                      <a:pt x="107" y="63"/>
                      <a:pt x="118" y="58"/>
                      <a:pt x="128" y="54"/>
                    </a:cubicBezTo>
                    <a:cubicBezTo>
                      <a:pt x="132" y="53"/>
                      <a:pt x="134" y="52"/>
                      <a:pt x="134" y="48"/>
                    </a:cubicBezTo>
                    <a:cubicBezTo>
                      <a:pt x="135" y="48"/>
                      <a:pt x="136" y="48"/>
                      <a:pt x="136" y="48"/>
                    </a:cubicBezTo>
                    <a:cubicBezTo>
                      <a:pt x="136" y="51"/>
                      <a:pt x="135" y="55"/>
                      <a:pt x="133" y="58"/>
                    </a:cubicBezTo>
                    <a:close/>
                    <a:moveTo>
                      <a:pt x="86" y="65"/>
                    </a:moveTo>
                    <a:cubicBezTo>
                      <a:pt x="93" y="62"/>
                      <a:pt x="101" y="58"/>
                      <a:pt x="107" y="56"/>
                    </a:cubicBezTo>
                    <a:cubicBezTo>
                      <a:pt x="114" y="53"/>
                      <a:pt x="121" y="52"/>
                      <a:pt x="128" y="50"/>
                    </a:cubicBezTo>
                    <a:cubicBezTo>
                      <a:pt x="124" y="51"/>
                      <a:pt x="119" y="53"/>
                      <a:pt x="117" y="54"/>
                    </a:cubicBezTo>
                    <a:cubicBezTo>
                      <a:pt x="112" y="57"/>
                      <a:pt x="106" y="59"/>
                      <a:pt x="100" y="62"/>
                    </a:cubicBezTo>
                    <a:cubicBezTo>
                      <a:pt x="95" y="63"/>
                      <a:pt x="91" y="64"/>
                      <a:pt x="86" y="65"/>
                    </a:cubicBezTo>
                    <a:close/>
                    <a:moveTo>
                      <a:pt x="138" y="45"/>
                    </a:moveTo>
                    <a:cubicBezTo>
                      <a:pt x="138" y="45"/>
                      <a:pt x="137" y="45"/>
                      <a:pt x="137" y="46"/>
                    </a:cubicBezTo>
                    <a:cubicBezTo>
                      <a:pt x="134" y="46"/>
                      <a:pt x="130" y="46"/>
                      <a:pt x="127" y="47"/>
                    </a:cubicBezTo>
                    <a:cubicBezTo>
                      <a:pt x="115" y="50"/>
                      <a:pt x="103" y="54"/>
                      <a:pt x="92" y="59"/>
                    </a:cubicBezTo>
                    <a:cubicBezTo>
                      <a:pt x="99" y="55"/>
                      <a:pt x="106" y="50"/>
                      <a:pt x="112" y="48"/>
                    </a:cubicBezTo>
                    <a:cubicBezTo>
                      <a:pt x="123" y="44"/>
                      <a:pt x="138" y="44"/>
                      <a:pt x="144" y="37"/>
                    </a:cubicBezTo>
                    <a:cubicBezTo>
                      <a:pt x="147" y="43"/>
                      <a:pt x="144" y="45"/>
                      <a:pt x="138" y="45"/>
                    </a:cubicBezTo>
                    <a:close/>
                  </a:path>
                </a:pathLst>
              </a:custGeom>
              <a:solidFill>
                <a:srgbClr val="FFFFFF">
                  <a:alpha val="100000"/>
                </a:srgbClr>
              </a:solidFill>
              <a:ln w="9525">
                <a:noFill/>
              </a:ln>
            </p:spPr>
            <p:txBody>
              <a:bodyPr/>
              <a:lstStyle/>
              <a:p>
                <a:endParaRPr lang="zh-CN" altLang="en-US"/>
              </a:p>
            </p:txBody>
          </p:sp>
          <p:sp>
            <p:nvSpPr>
              <p:cNvPr id="5170" name="Freeform 566"/>
              <p:cNvSpPr/>
              <p:nvPr/>
            </p:nvSpPr>
            <p:spPr>
              <a:xfrm>
                <a:off x="1991519" y="3463925"/>
                <a:ext cx="901700" cy="1203325"/>
              </a:xfrm>
              <a:custGeom>
                <a:avLst/>
                <a:gdLst>
                  <a:gd name="txL" fmla="*/ 0 w 117"/>
                  <a:gd name="txT" fmla="*/ 0 h 156"/>
                  <a:gd name="txR" fmla="*/ 117 w 117"/>
                  <a:gd name="txB" fmla="*/ 156 h 156"/>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17" h="156">
                    <a:moveTo>
                      <a:pt x="112" y="118"/>
                    </a:moveTo>
                    <a:cubicBezTo>
                      <a:pt x="110" y="106"/>
                      <a:pt x="107" y="94"/>
                      <a:pt x="104" y="81"/>
                    </a:cubicBezTo>
                    <a:cubicBezTo>
                      <a:pt x="99" y="56"/>
                      <a:pt x="95" y="31"/>
                      <a:pt x="91" y="5"/>
                    </a:cubicBezTo>
                    <a:cubicBezTo>
                      <a:pt x="91" y="5"/>
                      <a:pt x="90" y="5"/>
                      <a:pt x="90" y="6"/>
                    </a:cubicBezTo>
                    <a:cubicBezTo>
                      <a:pt x="95" y="40"/>
                      <a:pt x="101" y="75"/>
                      <a:pt x="108" y="110"/>
                    </a:cubicBezTo>
                    <a:cubicBezTo>
                      <a:pt x="111" y="119"/>
                      <a:pt x="115" y="132"/>
                      <a:pt x="105" y="137"/>
                    </a:cubicBezTo>
                    <a:cubicBezTo>
                      <a:pt x="99" y="141"/>
                      <a:pt x="86" y="139"/>
                      <a:pt x="79" y="140"/>
                    </a:cubicBezTo>
                    <a:cubicBezTo>
                      <a:pt x="70" y="142"/>
                      <a:pt x="62" y="143"/>
                      <a:pt x="53" y="145"/>
                    </a:cubicBezTo>
                    <a:cubicBezTo>
                      <a:pt x="47" y="146"/>
                      <a:pt x="30" y="153"/>
                      <a:pt x="24" y="152"/>
                    </a:cubicBezTo>
                    <a:cubicBezTo>
                      <a:pt x="13" y="148"/>
                      <a:pt x="15" y="112"/>
                      <a:pt x="14" y="102"/>
                    </a:cubicBezTo>
                    <a:cubicBezTo>
                      <a:pt x="12" y="84"/>
                      <a:pt x="10" y="67"/>
                      <a:pt x="8" y="49"/>
                    </a:cubicBezTo>
                    <a:cubicBezTo>
                      <a:pt x="6" y="41"/>
                      <a:pt x="4" y="32"/>
                      <a:pt x="4" y="23"/>
                    </a:cubicBezTo>
                    <a:cubicBezTo>
                      <a:pt x="4" y="16"/>
                      <a:pt x="3" y="13"/>
                      <a:pt x="12" y="10"/>
                    </a:cubicBezTo>
                    <a:cubicBezTo>
                      <a:pt x="15" y="8"/>
                      <a:pt x="21" y="9"/>
                      <a:pt x="25" y="8"/>
                    </a:cubicBezTo>
                    <a:cubicBezTo>
                      <a:pt x="47" y="6"/>
                      <a:pt x="68" y="4"/>
                      <a:pt x="90" y="3"/>
                    </a:cubicBezTo>
                    <a:cubicBezTo>
                      <a:pt x="91" y="3"/>
                      <a:pt x="91" y="0"/>
                      <a:pt x="90" y="0"/>
                    </a:cubicBezTo>
                    <a:cubicBezTo>
                      <a:pt x="60" y="2"/>
                      <a:pt x="30" y="5"/>
                      <a:pt x="1" y="9"/>
                    </a:cubicBezTo>
                    <a:cubicBezTo>
                      <a:pt x="0" y="9"/>
                      <a:pt x="0" y="10"/>
                      <a:pt x="0" y="11"/>
                    </a:cubicBezTo>
                    <a:cubicBezTo>
                      <a:pt x="7" y="58"/>
                      <a:pt x="13" y="106"/>
                      <a:pt x="17" y="154"/>
                    </a:cubicBezTo>
                    <a:cubicBezTo>
                      <a:pt x="17" y="155"/>
                      <a:pt x="18" y="156"/>
                      <a:pt x="18" y="155"/>
                    </a:cubicBezTo>
                    <a:cubicBezTo>
                      <a:pt x="42" y="149"/>
                      <a:pt x="65" y="144"/>
                      <a:pt x="89" y="141"/>
                    </a:cubicBezTo>
                    <a:cubicBezTo>
                      <a:pt x="97" y="140"/>
                      <a:pt x="113" y="143"/>
                      <a:pt x="116" y="134"/>
                    </a:cubicBezTo>
                    <a:cubicBezTo>
                      <a:pt x="117" y="130"/>
                      <a:pt x="113" y="122"/>
                      <a:pt x="112" y="118"/>
                    </a:cubicBezTo>
                    <a:close/>
                  </a:path>
                </a:pathLst>
              </a:custGeom>
              <a:solidFill>
                <a:srgbClr val="FFFFFF">
                  <a:alpha val="100000"/>
                </a:srgbClr>
              </a:solidFill>
              <a:ln w="9525">
                <a:noFill/>
              </a:ln>
            </p:spPr>
            <p:txBody>
              <a:bodyPr/>
              <a:lstStyle/>
              <a:p>
                <a:endParaRPr lang="zh-CN" altLang="en-US"/>
              </a:p>
            </p:txBody>
          </p:sp>
          <p:sp>
            <p:nvSpPr>
              <p:cNvPr id="5171" name="Freeform 567"/>
              <p:cNvSpPr/>
              <p:nvPr/>
            </p:nvSpPr>
            <p:spPr>
              <a:xfrm>
                <a:off x="2129631" y="3571875"/>
                <a:ext cx="501650" cy="61913"/>
              </a:xfrm>
              <a:custGeom>
                <a:avLst/>
                <a:gdLst>
                  <a:gd name="txL" fmla="*/ 0 w 65"/>
                  <a:gd name="txT" fmla="*/ 0 h 8"/>
                  <a:gd name="txR" fmla="*/ 65 w 65"/>
                  <a:gd name="txB" fmla="*/ 8 h 8"/>
                </a:gdLst>
                <a:ahLst/>
                <a:cxnLst>
                  <a:cxn ang="0">
                    <a:pos x="2147483646" y="2147483646"/>
                  </a:cxn>
                  <a:cxn ang="0">
                    <a:pos x="2147483646" y="2147483646"/>
                  </a:cxn>
                  <a:cxn ang="0">
                    <a:pos x="2147483646" y="2147483646"/>
                  </a:cxn>
                  <a:cxn ang="0">
                    <a:pos x="2147483646" y="2147483646"/>
                  </a:cxn>
                  <a:cxn ang="0">
                    <a:pos x="2147483646" y="2147483646"/>
                  </a:cxn>
                </a:cxnLst>
                <a:rect l="txL" t="txT" r="txR" b="txB"/>
                <a:pathLst>
                  <a:path w="65" h="8">
                    <a:moveTo>
                      <a:pt x="64" y="2"/>
                    </a:moveTo>
                    <a:cubicBezTo>
                      <a:pt x="43" y="0"/>
                      <a:pt x="21" y="3"/>
                      <a:pt x="1" y="6"/>
                    </a:cubicBezTo>
                    <a:cubicBezTo>
                      <a:pt x="0" y="6"/>
                      <a:pt x="0" y="8"/>
                      <a:pt x="1" y="8"/>
                    </a:cubicBezTo>
                    <a:cubicBezTo>
                      <a:pt x="22" y="6"/>
                      <a:pt x="43" y="2"/>
                      <a:pt x="64" y="3"/>
                    </a:cubicBezTo>
                    <a:cubicBezTo>
                      <a:pt x="65" y="3"/>
                      <a:pt x="65" y="2"/>
                      <a:pt x="64" y="2"/>
                    </a:cubicBezTo>
                    <a:close/>
                  </a:path>
                </a:pathLst>
              </a:custGeom>
              <a:solidFill>
                <a:srgbClr val="FFFFFF">
                  <a:alpha val="100000"/>
                </a:srgbClr>
              </a:solidFill>
              <a:ln w="9525">
                <a:noFill/>
              </a:ln>
            </p:spPr>
            <p:txBody>
              <a:bodyPr/>
              <a:lstStyle/>
              <a:p>
                <a:endParaRPr lang="zh-CN" altLang="en-US"/>
              </a:p>
            </p:txBody>
          </p:sp>
          <p:sp>
            <p:nvSpPr>
              <p:cNvPr id="5172" name="Freeform 568"/>
              <p:cNvSpPr/>
              <p:nvPr/>
            </p:nvSpPr>
            <p:spPr>
              <a:xfrm>
                <a:off x="2515394" y="3656013"/>
                <a:ext cx="100013" cy="15875"/>
              </a:xfrm>
              <a:custGeom>
                <a:avLst/>
                <a:gdLst>
                  <a:gd name="txL" fmla="*/ 0 w 13"/>
                  <a:gd name="txT" fmla="*/ 0 h 2"/>
                  <a:gd name="txR" fmla="*/ 13 w 13"/>
                  <a:gd name="txB" fmla="*/ 2 h 2"/>
                </a:gdLst>
                <a:ahLst/>
                <a:cxnLst>
                  <a:cxn ang="0">
                    <a:pos x="2147483646" y="2147483646"/>
                  </a:cxn>
                  <a:cxn ang="0">
                    <a:pos x="2147483646" y="2147483646"/>
                  </a:cxn>
                  <a:cxn ang="0">
                    <a:pos x="2147483646" y="0"/>
                  </a:cxn>
                  <a:cxn ang="0">
                    <a:pos x="0" y="0"/>
                  </a:cxn>
                  <a:cxn ang="0">
                    <a:pos x="0" y="2147483646"/>
                  </a:cxn>
                  <a:cxn ang="0">
                    <a:pos x="2147483646" y="2147483646"/>
                  </a:cxn>
                  <a:cxn ang="0">
                    <a:pos x="2147483646" y="2147483646"/>
                  </a:cxn>
                </a:cxnLst>
                <a:rect l="txL" t="txT" r="txR" b="txB"/>
                <a:pathLst>
                  <a:path w="13" h="2">
                    <a:moveTo>
                      <a:pt x="12" y="2"/>
                    </a:moveTo>
                    <a:cubicBezTo>
                      <a:pt x="12" y="2"/>
                      <a:pt x="13" y="1"/>
                      <a:pt x="12" y="1"/>
                    </a:cubicBezTo>
                    <a:cubicBezTo>
                      <a:pt x="10" y="1"/>
                      <a:pt x="8" y="1"/>
                      <a:pt x="6" y="0"/>
                    </a:cubicBezTo>
                    <a:cubicBezTo>
                      <a:pt x="4" y="0"/>
                      <a:pt x="2" y="0"/>
                      <a:pt x="0" y="0"/>
                    </a:cubicBezTo>
                    <a:cubicBezTo>
                      <a:pt x="0" y="0"/>
                      <a:pt x="0" y="1"/>
                      <a:pt x="0" y="1"/>
                    </a:cubicBezTo>
                    <a:cubicBezTo>
                      <a:pt x="2" y="2"/>
                      <a:pt x="4" y="1"/>
                      <a:pt x="6" y="2"/>
                    </a:cubicBezTo>
                    <a:cubicBezTo>
                      <a:pt x="8" y="2"/>
                      <a:pt x="10" y="2"/>
                      <a:pt x="12" y="2"/>
                    </a:cubicBezTo>
                    <a:close/>
                  </a:path>
                </a:pathLst>
              </a:custGeom>
              <a:solidFill>
                <a:srgbClr val="FFFFFF">
                  <a:alpha val="100000"/>
                </a:srgbClr>
              </a:solidFill>
              <a:ln w="9525">
                <a:noFill/>
              </a:ln>
            </p:spPr>
            <p:txBody>
              <a:bodyPr/>
              <a:lstStyle/>
              <a:p>
                <a:endParaRPr lang="zh-CN" altLang="en-US"/>
              </a:p>
            </p:txBody>
          </p:sp>
          <p:sp>
            <p:nvSpPr>
              <p:cNvPr id="5173" name="Freeform 569"/>
              <p:cNvSpPr/>
              <p:nvPr/>
            </p:nvSpPr>
            <p:spPr>
              <a:xfrm>
                <a:off x="2215356" y="3671888"/>
                <a:ext cx="207963" cy="23813"/>
              </a:xfrm>
              <a:custGeom>
                <a:avLst/>
                <a:gdLst>
                  <a:gd name="txL" fmla="*/ 0 w 27"/>
                  <a:gd name="txT" fmla="*/ 0 h 3"/>
                  <a:gd name="txR" fmla="*/ 27 w 27"/>
                  <a:gd name="txB" fmla="*/ 3 h 3"/>
                </a:gdLst>
                <a:ahLst/>
                <a:cxnLst>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Lst>
                <a:rect l="txL" t="txT" r="txR" b="txB"/>
                <a:pathLst>
                  <a:path w="27" h="3">
                    <a:moveTo>
                      <a:pt x="27" y="1"/>
                    </a:moveTo>
                    <a:cubicBezTo>
                      <a:pt x="22" y="0"/>
                      <a:pt x="17" y="0"/>
                      <a:pt x="13" y="0"/>
                    </a:cubicBezTo>
                    <a:cubicBezTo>
                      <a:pt x="9" y="0"/>
                      <a:pt x="5" y="0"/>
                      <a:pt x="1" y="2"/>
                    </a:cubicBezTo>
                    <a:cubicBezTo>
                      <a:pt x="0" y="2"/>
                      <a:pt x="1" y="3"/>
                      <a:pt x="1" y="3"/>
                    </a:cubicBezTo>
                    <a:cubicBezTo>
                      <a:pt x="5" y="3"/>
                      <a:pt x="10" y="2"/>
                      <a:pt x="14" y="1"/>
                    </a:cubicBezTo>
                    <a:cubicBezTo>
                      <a:pt x="18" y="1"/>
                      <a:pt x="22" y="1"/>
                      <a:pt x="27" y="1"/>
                    </a:cubicBezTo>
                    <a:cubicBezTo>
                      <a:pt x="27" y="1"/>
                      <a:pt x="27" y="1"/>
                      <a:pt x="27" y="1"/>
                    </a:cubicBezTo>
                    <a:close/>
                  </a:path>
                </a:pathLst>
              </a:custGeom>
              <a:solidFill>
                <a:srgbClr val="FFFFFF">
                  <a:alpha val="100000"/>
                </a:srgbClr>
              </a:solidFill>
              <a:ln w="9525">
                <a:noFill/>
              </a:ln>
            </p:spPr>
            <p:txBody>
              <a:bodyPr/>
              <a:lstStyle/>
              <a:p>
                <a:endParaRPr lang="zh-CN" altLang="en-US"/>
              </a:p>
            </p:txBody>
          </p:sp>
          <p:sp>
            <p:nvSpPr>
              <p:cNvPr id="5174" name="Freeform 570"/>
              <p:cNvSpPr/>
              <p:nvPr/>
            </p:nvSpPr>
            <p:spPr>
              <a:xfrm>
                <a:off x="2121694" y="3687763"/>
                <a:ext cx="39688" cy="14288"/>
              </a:xfrm>
              <a:custGeom>
                <a:avLst/>
                <a:gdLst>
                  <a:gd name="txL" fmla="*/ 0 w 5"/>
                  <a:gd name="txT" fmla="*/ 0 h 2"/>
                  <a:gd name="txR" fmla="*/ 5 w 5"/>
                  <a:gd name="txB" fmla="*/ 2 h 2"/>
                </a:gdLst>
                <a:ahLst/>
                <a:cxnLst>
                  <a:cxn ang="0">
                    <a:pos x="0" y="2147483646"/>
                  </a:cxn>
                  <a:cxn ang="0">
                    <a:pos x="2147483646" y="2147483646"/>
                  </a:cxn>
                  <a:cxn ang="0">
                    <a:pos x="2147483646" y="0"/>
                  </a:cxn>
                  <a:cxn ang="0">
                    <a:pos x="0" y="0"/>
                  </a:cxn>
                  <a:cxn ang="0">
                    <a:pos x="0" y="2147483646"/>
                  </a:cxn>
                </a:cxnLst>
                <a:rect l="txL" t="txT" r="txR" b="txB"/>
                <a:pathLst>
                  <a:path w="5" h="2">
                    <a:moveTo>
                      <a:pt x="0" y="1"/>
                    </a:moveTo>
                    <a:cubicBezTo>
                      <a:pt x="2" y="2"/>
                      <a:pt x="4" y="1"/>
                      <a:pt x="5" y="1"/>
                    </a:cubicBezTo>
                    <a:cubicBezTo>
                      <a:pt x="5" y="1"/>
                      <a:pt x="5" y="0"/>
                      <a:pt x="5" y="0"/>
                    </a:cubicBezTo>
                    <a:cubicBezTo>
                      <a:pt x="3" y="0"/>
                      <a:pt x="2" y="0"/>
                      <a:pt x="0" y="0"/>
                    </a:cubicBezTo>
                    <a:cubicBezTo>
                      <a:pt x="0" y="1"/>
                      <a:pt x="0" y="1"/>
                      <a:pt x="0" y="1"/>
                    </a:cubicBezTo>
                    <a:close/>
                  </a:path>
                </a:pathLst>
              </a:custGeom>
              <a:solidFill>
                <a:srgbClr val="FFFFFF">
                  <a:alpha val="100000"/>
                </a:srgbClr>
              </a:solidFill>
              <a:ln w="9525">
                <a:noFill/>
              </a:ln>
            </p:spPr>
            <p:txBody>
              <a:bodyPr/>
              <a:lstStyle/>
              <a:p>
                <a:endParaRPr lang="zh-CN" altLang="en-US"/>
              </a:p>
            </p:txBody>
          </p:sp>
          <p:sp>
            <p:nvSpPr>
              <p:cNvPr id="5175" name="Freeform 571"/>
              <p:cNvSpPr/>
              <p:nvPr/>
            </p:nvSpPr>
            <p:spPr>
              <a:xfrm>
                <a:off x="2431256" y="3717925"/>
                <a:ext cx="161925" cy="23813"/>
              </a:xfrm>
              <a:custGeom>
                <a:avLst/>
                <a:gdLst>
                  <a:gd name="txL" fmla="*/ 0 w 21"/>
                  <a:gd name="txT" fmla="*/ 0 h 3"/>
                  <a:gd name="txR" fmla="*/ 21 w 21"/>
                  <a:gd name="txB" fmla="*/ 3 h 3"/>
                </a:gdLst>
                <a:ahLst/>
                <a:cxnLst>
                  <a:cxn ang="0">
                    <a:pos x="0" y="2147483646"/>
                  </a:cxn>
                  <a:cxn ang="0">
                    <a:pos x="0" y="2147483646"/>
                  </a:cxn>
                  <a:cxn ang="0">
                    <a:pos x="2147483646" y="2147483646"/>
                  </a:cxn>
                  <a:cxn ang="0">
                    <a:pos x="2147483646" y="2147483646"/>
                  </a:cxn>
                  <a:cxn ang="0">
                    <a:pos x="2147483646" y="2147483646"/>
                  </a:cxn>
                  <a:cxn ang="0">
                    <a:pos x="2147483646" y="2147483646"/>
                  </a:cxn>
                  <a:cxn ang="0">
                    <a:pos x="0" y="2147483646"/>
                  </a:cxn>
                </a:cxnLst>
                <a:rect l="txL" t="txT" r="txR" b="txB"/>
                <a:pathLst>
                  <a:path w="21" h="3">
                    <a:moveTo>
                      <a:pt x="0" y="1"/>
                    </a:moveTo>
                    <a:cubicBezTo>
                      <a:pt x="0" y="2"/>
                      <a:pt x="0" y="2"/>
                      <a:pt x="0" y="2"/>
                    </a:cubicBezTo>
                    <a:cubicBezTo>
                      <a:pt x="3" y="3"/>
                      <a:pt x="6" y="2"/>
                      <a:pt x="10" y="2"/>
                    </a:cubicBezTo>
                    <a:cubicBezTo>
                      <a:pt x="13" y="2"/>
                      <a:pt x="17" y="2"/>
                      <a:pt x="20" y="1"/>
                    </a:cubicBezTo>
                    <a:cubicBezTo>
                      <a:pt x="21" y="1"/>
                      <a:pt x="21" y="1"/>
                      <a:pt x="20" y="1"/>
                    </a:cubicBezTo>
                    <a:cubicBezTo>
                      <a:pt x="17" y="1"/>
                      <a:pt x="13" y="1"/>
                      <a:pt x="9" y="1"/>
                    </a:cubicBezTo>
                    <a:cubicBezTo>
                      <a:pt x="6" y="1"/>
                      <a:pt x="3" y="0"/>
                      <a:pt x="0" y="1"/>
                    </a:cubicBezTo>
                    <a:close/>
                  </a:path>
                </a:pathLst>
              </a:custGeom>
              <a:solidFill>
                <a:srgbClr val="FFFFFF">
                  <a:alpha val="100000"/>
                </a:srgbClr>
              </a:solidFill>
              <a:ln w="9525">
                <a:noFill/>
              </a:ln>
            </p:spPr>
            <p:txBody>
              <a:bodyPr/>
              <a:lstStyle/>
              <a:p>
                <a:endParaRPr lang="zh-CN" altLang="en-US"/>
              </a:p>
            </p:txBody>
          </p:sp>
          <p:sp>
            <p:nvSpPr>
              <p:cNvPr id="5176" name="Freeform 572"/>
              <p:cNvSpPr/>
              <p:nvPr/>
            </p:nvSpPr>
            <p:spPr>
              <a:xfrm>
                <a:off x="2115344" y="3725863"/>
                <a:ext cx="246063" cy="38100"/>
              </a:xfrm>
              <a:custGeom>
                <a:avLst/>
                <a:gdLst>
                  <a:gd name="txL" fmla="*/ 0 w 32"/>
                  <a:gd name="txT" fmla="*/ 0 h 5"/>
                  <a:gd name="txR" fmla="*/ 32 w 32"/>
                  <a:gd name="txB" fmla="*/ 5 h 5"/>
                </a:gdLst>
                <a:ahLst/>
                <a:cxnLst>
                  <a:cxn ang="0">
                    <a:pos x="2147483646" y="2147483646"/>
                  </a:cxn>
                  <a:cxn ang="0">
                    <a:pos x="2147483646" y="2147483646"/>
                  </a:cxn>
                  <a:cxn ang="0">
                    <a:pos x="2147483646" y="2147483646"/>
                  </a:cxn>
                  <a:cxn ang="0">
                    <a:pos x="2147483646" y="2147483646"/>
                  </a:cxn>
                  <a:cxn ang="0">
                    <a:pos x="2147483646" y="2147483646"/>
                  </a:cxn>
                </a:cxnLst>
                <a:rect l="txL" t="txT" r="txR" b="txB"/>
                <a:pathLst>
                  <a:path w="32" h="5">
                    <a:moveTo>
                      <a:pt x="1" y="5"/>
                    </a:moveTo>
                    <a:cubicBezTo>
                      <a:pt x="11" y="3"/>
                      <a:pt x="21" y="3"/>
                      <a:pt x="31" y="2"/>
                    </a:cubicBezTo>
                    <a:cubicBezTo>
                      <a:pt x="32" y="2"/>
                      <a:pt x="32" y="1"/>
                      <a:pt x="31" y="1"/>
                    </a:cubicBezTo>
                    <a:cubicBezTo>
                      <a:pt x="21" y="0"/>
                      <a:pt x="10" y="2"/>
                      <a:pt x="1" y="4"/>
                    </a:cubicBezTo>
                    <a:cubicBezTo>
                      <a:pt x="0" y="4"/>
                      <a:pt x="0" y="5"/>
                      <a:pt x="1" y="5"/>
                    </a:cubicBezTo>
                    <a:close/>
                  </a:path>
                </a:pathLst>
              </a:custGeom>
              <a:solidFill>
                <a:srgbClr val="FFFFFF">
                  <a:alpha val="100000"/>
                </a:srgbClr>
              </a:solidFill>
              <a:ln w="9525">
                <a:noFill/>
              </a:ln>
            </p:spPr>
            <p:txBody>
              <a:bodyPr/>
              <a:lstStyle/>
              <a:p>
                <a:endParaRPr lang="zh-CN" altLang="en-US"/>
              </a:p>
            </p:txBody>
          </p:sp>
          <p:sp>
            <p:nvSpPr>
              <p:cNvPr id="5177" name="Freeform 573"/>
              <p:cNvSpPr>
                <a:spLocks noEditPoints="1"/>
              </p:cNvSpPr>
              <p:nvPr/>
            </p:nvSpPr>
            <p:spPr>
              <a:xfrm>
                <a:off x="2129631" y="3787775"/>
                <a:ext cx="215900" cy="339725"/>
              </a:xfrm>
              <a:custGeom>
                <a:avLst/>
                <a:gdLst>
                  <a:gd name="txL" fmla="*/ 0 w 28"/>
                  <a:gd name="txT" fmla="*/ 0 h 44"/>
                  <a:gd name="txR" fmla="*/ 28 w 28"/>
                  <a:gd name="txB" fmla="*/ 44 h 44"/>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28" h="44">
                    <a:moveTo>
                      <a:pt x="3" y="25"/>
                    </a:moveTo>
                    <a:cubicBezTo>
                      <a:pt x="3" y="31"/>
                      <a:pt x="3" y="37"/>
                      <a:pt x="6" y="43"/>
                    </a:cubicBezTo>
                    <a:cubicBezTo>
                      <a:pt x="6" y="43"/>
                      <a:pt x="6" y="43"/>
                      <a:pt x="6" y="43"/>
                    </a:cubicBezTo>
                    <a:cubicBezTo>
                      <a:pt x="13" y="44"/>
                      <a:pt x="21" y="41"/>
                      <a:pt x="27" y="40"/>
                    </a:cubicBezTo>
                    <a:cubicBezTo>
                      <a:pt x="28" y="40"/>
                      <a:pt x="28" y="39"/>
                      <a:pt x="28" y="39"/>
                    </a:cubicBezTo>
                    <a:cubicBezTo>
                      <a:pt x="28" y="37"/>
                      <a:pt x="28" y="34"/>
                      <a:pt x="28" y="32"/>
                    </a:cubicBezTo>
                    <a:cubicBezTo>
                      <a:pt x="28" y="32"/>
                      <a:pt x="28" y="31"/>
                      <a:pt x="28" y="31"/>
                    </a:cubicBezTo>
                    <a:cubicBezTo>
                      <a:pt x="28" y="28"/>
                      <a:pt x="28" y="25"/>
                      <a:pt x="27" y="22"/>
                    </a:cubicBezTo>
                    <a:cubicBezTo>
                      <a:pt x="27" y="18"/>
                      <a:pt x="27" y="14"/>
                      <a:pt x="26" y="10"/>
                    </a:cubicBezTo>
                    <a:cubicBezTo>
                      <a:pt x="26" y="10"/>
                      <a:pt x="26" y="10"/>
                      <a:pt x="26" y="9"/>
                    </a:cubicBezTo>
                    <a:cubicBezTo>
                      <a:pt x="26" y="7"/>
                      <a:pt x="26" y="5"/>
                      <a:pt x="26" y="3"/>
                    </a:cubicBezTo>
                    <a:cubicBezTo>
                      <a:pt x="27" y="0"/>
                      <a:pt x="23" y="1"/>
                      <a:pt x="24" y="3"/>
                    </a:cubicBezTo>
                    <a:cubicBezTo>
                      <a:pt x="25" y="5"/>
                      <a:pt x="25" y="7"/>
                      <a:pt x="25" y="9"/>
                    </a:cubicBezTo>
                    <a:cubicBezTo>
                      <a:pt x="24" y="8"/>
                      <a:pt x="23" y="7"/>
                      <a:pt x="22" y="6"/>
                    </a:cubicBezTo>
                    <a:cubicBezTo>
                      <a:pt x="21" y="6"/>
                      <a:pt x="20" y="5"/>
                      <a:pt x="20" y="4"/>
                    </a:cubicBezTo>
                    <a:cubicBezTo>
                      <a:pt x="20" y="4"/>
                      <a:pt x="20" y="3"/>
                      <a:pt x="19" y="2"/>
                    </a:cubicBezTo>
                    <a:cubicBezTo>
                      <a:pt x="19" y="2"/>
                      <a:pt x="19" y="2"/>
                      <a:pt x="19" y="2"/>
                    </a:cubicBezTo>
                    <a:cubicBezTo>
                      <a:pt x="18" y="4"/>
                      <a:pt x="19" y="6"/>
                      <a:pt x="20" y="6"/>
                    </a:cubicBezTo>
                    <a:cubicBezTo>
                      <a:pt x="22" y="8"/>
                      <a:pt x="24" y="9"/>
                      <a:pt x="26" y="10"/>
                    </a:cubicBezTo>
                    <a:cubicBezTo>
                      <a:pt x="26" y="17"/>
                      <a:pt x="26" y="24"/>
                      <a:pt x="26" y="30"/>
                    </a:cubicBezTo>
                    <a:cubicBezTo>
                      <a:pt x="26" y="30"/>
                      <a:pt x="26" y="30"/>
                      <a:pt x="26" y="30"/>
                    </a:cubicBezTo>
                    <a:cubicBezTo>
                      <a:pt x="24" y="31"/>
                      <a:pt x="19" y="30"/>
                      <a:pt x="16" y="30"/>
                    </a:cubicBezTo>
                    <a:cubicBezTo>
                      <a:pt x="17" y="28"/>
                      <a:pt x="16" y="26"/>
                      <a:pt x="16" y="25"/>
                    </a:cubicBezTo>
                    <a:cubicBezTo>
                      <a:pt x="16" y="25"/>
                      <a:pt x="16" y="25"/>
                      <a:pt x="16" y="25"/>
                    </a:cubicBezTo>
                    <a:cubicBezTo>
                      <a:pt x="16" y="25"/>
                      <a:pt x="17" y="25"/>
                      <a:pt x="18" y="24"/>
                    </a:cubicBezTo>
                    <a:cubicBezTo>
                      <a:pt x="19" y="24"/>
                      <a:pt x="22" y="23"/>
                      <a:pt x="22" y="22"/>
                    </a:cubicBezTo>
                    <a:cubicBezTo>
                      <a:pt x="23" y="21"/>
                      <a:pt x="22" y="19"/>
                      <a:pt x="22" y="17"/>
                    </a:cubicBezTo>
                    <a:cubicBezTo>
                      <a:pt x="21" y="15"/>
                      <a:pt x="20" y="14"/>
                      <a:pt x="19" y="11"/>
                    </a:cubicBezTo>
                    <a:cubicBezTo>
                      <a:pt x="18" y="10"/>
                      <a:pt x="18" y="10"/>
                      <a:pt x="17" y="9"/>
                    </a:cubicBezTo>
                    <a:cubicBezTo>
                      <a:pt x="16" y="7"/>
                      <a:pt x="14" y="7"/>
                      <a:pt x="12" y="8"/>
                    </a:cubicBezTo>
                    <a:cubicBezTo>
                      <a:pt x="12" y="8"/>
                      <a:pt x="12" y="8"/>
                      <a:pt x="12" y="8"/>
                    </a:cubicBezTo>
                    <a:cubicBezTo>
                      <a:pt x="10" y="9"/>
                      <a:pt x="8" y="10"/>
                      <a:pt x="6" y="11"/>
                    </a:cubicBezTo>
                    <a:cubicBezTo>
                      <a:pt x="6" y="11"/>
                      <a:pt x="6" y="11"/>
                      <a:pt x="6" y="12"/>
                    </a:cubicBezTo>
                    <a:cubicBezTo>
                      <a:pt x="7" y="15"/>
                      <a:pt x="6" y="18"/>
                      <a:pt x="4" y="21"/>
                    </a:cubicBezTo>
                    <a:cubicBezTo>
                      <a:pt x="4" y="21"/>
                      <a:pt x="4" y="22"/>
                      <a:pt x="4" y="22"/>
                    </a:cubicBezTo>
                    <a:cubicBezTo>
                      <a:pt x="7" y="24"/>
                      <a:pt x="10" y="25"/>
                      <a:pt x="13" y="25"/>
                    </a:cubicBezTo>
                    <a:cubicBezTo>
                      <a:pt x="14" y="26"/>
                      <a:pt x="13" y="29"/>
                      <a:pt x="13" y="30"/>
                    </a:cubicBezTo>
                    <a:cubicBezTo>
                      <a:pt x="11" y="30"/>
                      <a:pt x="8" y="30"/>
                      <a:pt x="6" y="31"/>
                    </a:cubicBezTo>
                    <a:cubicBezTo>
                      <a:pt x="6" y="31"/>
                      <a:pt x="6" y="32"/>
                      <a:pt x="6" y="32"/>
                    </a:cubicBezTo>
                    <a:cubicBezTo>
                      <a:pt x="9" y="32"/>
                      <a:pt x="12" y="32"/>
                      <a:pt x="14" y="31"/>
                    </a:cubicBezTo>
                    <a:cubicBezTo>
                      <a:pt x="15" y="31"/>
                      <a:pt x="15" y="31"/>
                      <a:pt x="15" y="31"/>
                    </a:cubicBezTo>
                    <a:cubicBezTo>
                      <a:pt x="15" y="31"/>
                      <a:pt x="15" y="31"/>
                      <a:pt x="15" y="31"/>
                    </a:cubicBezTo>
                    <a:cubicBezTo>
                      <a:pt x="18" y="31"/>
                      <a:pt x="24" y="31"/>
                      <a:pt x="26" y="33"/>
                    </a:cubicBezTo>
                    <a:cubicBezTo>
                      <a:pt x="26" y="33"/>
                      <a:pt x="26" y="33"/>
                      <a:pt x="26" y="33"/>
                    </a:cubicBezTo>
                    <a:cubicBezTo>
                      <a:pt x="26" y="36"/>
                      <a:pt x="25" y="38"/>
                      <a:pt x="21" y="39"/>
                    </a:cubicBezTo>
                    <a:cubicBezTo>
                      <a:pt x="18" y="40"/>
                      <a:pt x="16" y="40"/>
                      <a:pt x="14" y="41"/>
                    </a:cubicBezTo>
                    <a:cubicBezTo>
                      <a:pt x="11" y="42"/>
                      <a:pt x="9" y="41"/>
                      <a:pt x="8" y="38"/>
                    </a:cubicBezTo>
                    <a:cubicBezTo>
                      <a:pt x="4" y="32"/>
                      <a:pt x="2" y="19"/>
                      <a:pt x="2" y="12"/>
                    </a:cubicBezTo>
                    <a:cubicBezTo>
                      <a:pt x="3" y="5"/>
                      <a:pt x="5" y="4"/>
                      <a:pt x="11" y="3"/>
                    </a:cubicBezTo>
                    <a:cubicBezTo>
                      <a:pt x="15" y="3"/>
                      <a:pt x="19" y="2"/>
                      <a:pt x="23" y="2"/>
                    </a:cubicBezTo>
                    <a:cubicBezTo>
                      <a:pt x="24" y="2"/>
                      <a:pt x="24" y="0"/>
                      <a:pt x="23" y="0"/>
                    </a:cubicBezTo>
                    <a:cubicBezTo>
                      <a:pt x="19" y="1"/>
                      <a:pt x="15" y="1"/>
                      <a:pt x="11" y="2"/>
                    </a:cubicBezTo>
                    <a:cubicBezTo>
                      <a:pt x="9" y="2"/>
                      <a:pt x="4" y="2"/>
                      <a:pt x="3" y="3"/>
                    </a:cubicBezTo>
                    <a:cubicBezTo>
                      <a:pt x="0" y="4"/>
                      <a:pt x="1" y="3"/>
                      <a:pt x="0" y="5"/>
                    </a:cubicBezTo>
                    <a:cubicBezTo>
                      <a:pt x="0" y="7"/>
                      <a:pt x="1" y="10"/>
                      <a:pt x="1" y="12"/>
                    </a:cubicBezTo>
                    <a:cubicBezTo>
                      <a:pt x="1" y="16"/>
                      <a:pt x="2" y="21"/>
                      <a:pt x="3" y="25"/>
                    </a:cubicBezTo>
                    <a:close/>
                    <a:moveTo>
                      <a:pt x="8" y="15"/>
                    </a:moveTo>
                    <a:cubicBezTo>
                      <a:pt x="8" y="13"/>
                      <a:pt x="7" y="12"/>
                      <a:pt x="8" y="12"/>
                    </a:cubicBezTo>
                    <a:cubicBezTo>
                      <a:pt x="8" y="11"/>
                      <a:pt x="9" y="11"/>
                      <a:pt x="10" y="10"/>
                    </a:cubicBezTo>
                    <a:cubicBezTo>
                      <a:pt x="10" y="10"/>
                      <a:pt x="10" y="11"/>
                      <a:pt x="11" y="10"/>
                    </a:cubicBezTo>
                    <a:cubicBezTo>
                      <a:pt x="11" y="10"/>
                      <a:pt x="11" y="10"/>
                      <a:pt x="11" y="10"/>
                    </a:cubicBezTo>
                    <a:cubicBezTo>
                      <a:pt x="12" y="9"/>
                      <a:pt x="12" y="9"/>
                      <a:pt x="13" y="9"/>
                    </a:cubicBezTo>
                    <a:cubicBezTo>
                      <a:pt x="13" y="9"/>
                      <a:pt x="13" y="9"/>
                      <a:pt x="13" y="9"/>
                    </a:cubicBezTo>
                    <a:cubicBezTo>
                      <a:pt x="14" y="8"/>
                      <a:pt x="15" y="10"/>
                      <a:pt x="17" y="12"/>
                    </a:cubicBezTo>
                    <a:cubicBezTo>
                      <a:pt x="18" y="13"/>
                      <a:pt x="18" y="14"/>
                      <a:pt x="18" y="13"/>
                    </a:cubicBezTo>
                    <a:cubicBezTo>
                      <a:pt x="19" y="15"/>
                      <a:pt x="20" y="16"/>
                      <a:pt x="21" y="18"/>
                    </a:cubicBezTo>
                    <a:cubicBezTo>
                      <a:pt x="21" y="19"/>
                      <a:pt x="21" y="21"/>
                      <a:pt x="20" y="22"/>
                    </a:cubicBezTo>
                    <a:cubicBezTo>
                      <a:pt x="19" y="23"/>
                      <a:pt x="17" y="23"/>
                      <a:pt x="15" y="23"/>
                    </a:cubicBezTo>
                    <a:cubicBezTo>
                      <a:pt x="15" y="23"/>
                      <a:pt x="14" y="22"/>
                      <a:pt x="14" y="22"/>
                    </a:cubicBezTo>
                    <a:cubicBezTo>
                      <a:pt x="13" y="22"/>
                      <a:pt x="13" y="23"/>
                      <a:pt x="12" y="23"/>
                    </a:cubicBezTo>
                    <a:cubicBezTo>
                      <a:pt x="10" y="23"/>
                      <a:pt x="8" y="22"/>
                      <a:pt x="6" y="21"/>
                    </a:cubicBezTo>
                    <a:cubicBezTo>
                      <a:pt x="7" y="19"/>
                      <a:pt x="8" y="17"/>
                      <a:pt x="8" y="15"/>
                    </a:cubicBezTo>
                    <a:close/>
                    <a:moveTo>
                      <a:pt x="15" y="25"/>
                    </a:moveTo>
                    <a:cubicBezTo>
                      <a:pt x="15" y="25"/>
                      <a:pt x="15" y="25"/>
                      <a:pt x="15" y="25"/>
                    </a:cubicBezTo>
                    <a:cubicBezTo>
                      <a:pt x="15" y="26"/>
                      <a:pt x="16" y="27"/>
                      <a:pt x="15" y="28"/>
                    </a:cubicBezTo>
                    <a:cubicBezTo>
                      <a:pt x="15" y="29"/>
                      <a:pt x="15" y="29"/>
                      <a:pt x="15" y="29"/>
                    </a:cubicBezTo>
                    <a:cubicBezTo>
                      <a:pt x="15" y="29"/>
                      <a:pt x="15" y="29"/>
                      <a:pt x="15" y="29"/>
                    </a:cubicBezTo>
                    <a:cubicBezTo>
                      <a:pt x="15" y="29"/>
                      <a:pt x="15" y="29"/>
                      <a:pt x="15" y="29"/>
                    </a:cubicBezTo>
                    <a:cubicBezTo>
                      <a:pt x="15" y="28"/>
                      <a:pt x="14" y="26"/>
                      <a:pt x="14" y="25"/>
                    </a:cubicBezTo>
                    <a:cubicBezTo>
                      <a:pt x="15" y="25"/>
                      <a:pt x="15" y="25"/>
                      <a:pt x="15" y="25"/>
                    </a:cubicBezTo>
                    <a:close/>
                  </a:path>
                </a:pathLst>
              </a:custGeom>
              <a:solidFill>
                <a:srgbClr val="FFFFFF">
                  <a:alpha val="100000"/>
                </a:srgbClr>
              </a:solidFill>
              <a:ln w="9525">
                <a:noFill/>
              </a:ln>
            </p:spPr>
            <p:txBody>
              <a:bodyPr/>
              <a:lstStyle/>
              <a:p>
                <a:endParaRPr lang="zh-CN" altLang="en-US"/>
              </a:p>
            </p:txBody>
          </p:sp>
          <p:sp>
            <p:nvSpPr>
              <p:cNvPr id="5178" name="Freeform 574"/>
              <p:cNvSpPr/>
              <p:nvPr/>
            </p:nvSpPr>
            <p:spPr>
              <a:xfrm>
                <a:off x="2229644" y="4057650"/>
                <a:ext cx="47625" cy="23813"/>
              </a:xfrm>
              <a:custGeom>
                <a:avLst/>
                <a:gdLst>
                  <a:gd name="txL" fmla="*/ 0 w 6"/>
                  <a:gd name="txT" fmla="*/ 0 h 3"/>
                  <a:gd name="txR" fmla="*/ 6 w 6"/>
                  <a:gd name="txB" fmla="*/ 3 h 3"/>
                </a:gdLst>
                <a:ahLst/>
                <a:cxnLst>
                  <a:cxn ang="0">
                    <a:pos x="2147483646" y="2147483646"/>
                  </a:cxn>
                  <a:cxn ang="0">
                    <a:pos x="2147483646" y="2147483646"/>
                  </a:cxn>
                  <a:cxn ang="0">
                    <a:pos x="2147483646" y="0"/>
                  </a:cxn>
                  <a:cxn ang="0">
                    <a:pos x="0" y="2147483646"/>
                  </a:cxn>
                  <a:cxn ang="0">
                    <a:pos x="2147483646" y="2147483646"/>
                  </a:cxn>
                  <a:cxn ang="0">
                    <a:pos x="2147483646" y="2147483646"/>
                  </a:cxn>
                </a:cxnLst>
                <a:rect l="txL" t="txT" r="txR" b="txB"/>
                <a:pathLst>
                  <a:path w="6" h="3">
                    <a:moveTo>
                      <a:pt x="3" y="2"/>
                    </a:moveTo>
                    <a:cubicBezTo>
                      <a:pt x="2" y="3"/>
                      <a:pt x="4" y="3"/>
                      <a:pt x="5" y="3"/>
                    </a:cubicBezTo>
                    <a:cubicBezTo>
                      <a:pt x="6" y="2"/>
                      <a:pt x="5" y="1"/>
                      <a:pt x="4" y="0"/>
                    </a:cubicBezTo>
                    <a:cubicBezTo>
                      <a:pt x="3" y="0"/>
                      <a:pt x="1" y="0"/>
                      <a:pt x="0" y="2"/>
                    </a:cubicBezTo>
                    <a:cubicBezTo>
                      <a:pt x="0" y="2"/>
                      <a:pt x="1" y="2"/>
                      <a:pt x="1" y="2"/>
                    </a:cubicBezTo>
                    <a:cubicBezTo>
                      <a:pt x="1" y="2"/>
                      <a:pt x="3" y="1"/>
                      <a:pt x="3" y="2"/>
                    </a:cubicBezTo>
                    <a:close/>
                  </a:path>
                </a:pathLst>
              </a:custGeom>
              <a:solidFill>
                <a:srgbClr val="FFFFFF">
                  <a:alpha val="100000"/>
                </a:srgbClr>
              </a:solidFill>
              <a:ln w="9525">
                <a:noFill/>
              </a:ln>
            </p:spPr>
            <p:txBody>
              <a:bodyPr/>
              <a:lstStyle/>
              <a:p>
                <a:endParaRPr lang="zh-CN" altLang="en-US"/>
              </a:p>
            </p:txBody>
          </p:sp>
          <p:sp>
            <p:nvSpPr>
              <p:cNvPr id="5179" name="Freeform 575"/>
              <p:cNvSpPr/>
              <p:nvPr/>
            </p:nvSpPr>
            <p:spPr>
              <a:xfrm>
                <a:off x="2207419" y="4073525"/>
                <a:ext cx="22225" cy="22225"/>
              </a:xfrm>
              <a:custGeom>
                <a:avLst/>
                <a:gdLst>
                  <a:gd name="txL" fmla="*/ 0 w 3"/>
                  <a:gd name="txT" fmla="*/ 0 h 3"/>
                  <a:gd name="txR" fmla="*/ 3 w 3"/>
                  <a:gd name="txB" fmla="*/ 3 h 3"/>
                </a:gdLst>
                <a:ahLst/>
                <a:cxnLst>
                  <a:cxn ang="0">
                    <a:pos x="2147483646" y="2147483646"/>
                  </a:cxn>
                  <a:cxn ang="0">
                    <a:pos x="2147483646" y="2147483646"/>
                  </a:cxn>
                  <a:cxn ang="0">
                    <a:pos x="2147483646" y="0"/>
                  </a:cxn>
                  <a:cxn ang="0">
                    <a:pos x="2147483646" y="0"/>
                  </a:cxn>
                  <a:cxn ang="0">
                    <a:pos x="2147483646" y="0"/>
                  </a:cxn>
                  <a:cxn ang="0">
                    <a:pos x="2147483646" y="0"/>
                  </a:cxn>
                  <a:cxn ang="0">
                    <a:pos x="2147483646" y="0"/>
                  </a:cxn>
                  <a:cxn ang="0">
                    <a:pos x="2147483646" y="2147483646"/>
                  </a:cxn>
                  <a:cxn ang="0">
                    <a:pos x="2147483646" y="2147483646"/>
                  </a:cxn>
                  <a:cxn ang="0">
                    <a:pos x="2147483646" y="2147483646"/>
                  </a:cxn>
                  <a:cxn ang="0">
                    <a:pos x="2147483646" y="2147483646"/>
                  </a:cxn>
                </a:cxnLst>
                <a:rect l="txL" t="txT" r="txR" b="txB"/>
                <a:pathLst>
                  <a:path w="3" h="3">
                    <a:moveTo>
                      <a:pt x="3" y="1"/>
                    </a:moveTo>
                    <a:cubicBezTo>
                      <a:pt x="3" y="1"/>
                      <a:pt x="3" y="1"/>
                      <a:pt x="3" y="1"/>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2" y="0"/>
                      <a:pt x="2" y="0"/>
                      <a:pt x="2" y="1"/>
                    </a:cubicBezTo>
                    <a:cubicBezTo>
                      <a:pt x="2" y="1"/>
                      <a:pt x="1" y="1"/>
                      <a:pt x="1" y="2"/>
                    </a:cubicBezTo>
                    <a:cubicBezTo>
                      <a:pt x="0" y="2"/>
                      <a:pt x="0" y="2"/>
                      <a:pt x="1" y="2"/>
                    </a:cubicBezTo>
                    <a:cubicBezTo>
                      <a:pt x="2" y="3"/>
                      <a:pt x="2" y="2"/>
                      <a:pt x="3" y="1"/>
                    </a:cubicBezTo>
                    <a:close/>
                  </a:path>
                </a:pathLst>
              </a:custGeom>
              <a:solidFill>
                <a:srgbClr val="FFFFFF">
                  <a:alpha val="100000"/>
                </a:srgbClr>
              </a:solidFill>
              <a:ln w="9525">
                <a:noFill/>
              </a:ln>
            </p:spPr>
            <p:txBody>
              <a:bodyPr/>
              <a:lstStyle/>
              <a:p>
                <a:endParaRPr lang="zh-CN" altLang="en-US"/>
              </a:p>
            </p:txBody>
          </p:sp>
          <p:sp>
            <p:nvSpPr>
              <p:cNvPr id="5180" name="Freeform 576"/>
              <p:cNvSpPr/>
              <p:nvPr/>
            </p:nvSpPr>
            <p:spPr>
              <a:xfrm>
                <a:off x="2199481" y="4057650"/>
                <a:ext cx="7938" cy="7938"/>
              </a:xfrm>
              <a:custGeom>
                <a:avLst/>
                <a:gdLst>
                  <a:gd name="txL" fmla="*/ 0 w 1"/>
                  <a:gd name="txT" fmla="*/ 0 h 1"/>
                  <a:gd name="txR" fmla="*/ 1 w 1"/>
                  <a:gd name="txB" fmla="*/ 1 h 1"/>
                </a:gdLst>
                <a:ahLst/>
                <a:cxnLst>
                  <a:cxn ang="0">
                    <a:pos x="2147483646" y="2147483646"/>
                  </a:cxn>
                  <a:cxn ang="0">
                    <a:pos x="2147483646" y="0"/>
                  </a:cxn>
                  <a:cxn ang="0">
                    <a:pos x="0" y="2147483646"/>
                  </a:cxn>
                  <a:cxn ang="0">
                    <a:pos x="2147483646" y="2147483646"/>
                  </a:cxn>
                  <a:cxn ang="0">
                    <a:pos x="2147483646" y="2147483646"/>
                  </a:cxn>
                </a:cxnLst>
                <a:rect l="txL" t="txT" r="txR" b="txB"/>
                <a:pathLst>
                  <a:path w="1" h="1">
                    <a:moveTo>
                      <a:pt x="1" y="1"/>
                    </a:moveTo>
                    <a:cubicBezTo>
                      <a:pt x="1" y="1"/>
                      <a:pt x="1" y="0"/>
                      <a:pt x="1" y="0"/>
                    </a:cubicBezTo>
                    <a:cubicBezTo>
                      <a:pt x="1" y="0"/>
                      <a:pt x="0" y="0"/>
                      <a:pt x="0" y="1"/>
                    </a:cubicBezTo>
                    <a:cubicBezTo>
                      <a:pt x="1" y="1"/>
                      <a:pt x="1" y="1"/>
                      <a:pt x="1" y="1"/>
                    </a:cubicBezTo>
                    <a:cubicBezTo>
                      <a:pt x="1" y="1"/>
                      <a:pt x="1" y="1"/>
                      <a:pt x="1" y="1"/>
                    </a:cubicBezTo>
                    <a:close/>
                  </a:path>
                </a:pathLst>
              </a:custGeom>
              <a:solidFill>
                <a:srgbClr val="FFFFFF">
                  <a:alpha val="100000"/>
                </a:srgbClr>
              </a:solidFill>
              <a:ln w="9525">
                <a:noFill/>
              </a:ln>
            </p:spPr>
            <p:txBody>
              <a:bodyPr/>
              <a:lstStyle/>
              <a:p>
                <a:endParaRPr lang="zh-CN" altLang="en-US"/>
              </a:p>
            </p:txBody>
          </p:sp>
          <p:sp>
            <p:nvSpPr>
              <p:cNvPr id="5181" name="Freeform 577"/>
              <p:cNvSpPr/>
              <p:nvPr/>
            </p:nvSpPr>
            <p:spPr>
              <a:xfrm>
                <a:off x="2283619" y="4041775"/>
                <a:ext cx="15875" cy="7938"/>
              </a:xfrm>
              <a:custGeom>
                <a:avLst/>
                <a:gdLst>
                  <a:gd name="txL" fmla="*/ 0 w 2"/>
                  <a:gd name="txT" fmla="*/ 0 h 1"/>
                  <a:gd name="txR" fmla="*/ 2 w 2"/>
                  <a:gd name="txB" fmla="*/ 1 h 1"/>
                </a:gdLst>
                <a:ahLst/>
                <a:cxnLst>
                  <a:cxn ang="0">
                    <a:pos x="2147483646" y="2147483646"/>
                  </a:cxn>
                  <a:cxn ang="0">
                    <a:pos x="2147483646" y="0"/>
                  </a:cxn>
                  <a:cxn ang="0">
                    <a:pos x="0" y="0"/>
                  </a:cxn>
                  <a:cxn ang="0">
                    <a:pos x="2147483646" y="2147483646"/>
                  </a:cxn>
                  <a:cxn ang="0">
                    <a:pos x="2147483646" y="2147483646"/>
                  </a:cxn>
                </a:cxnLst>
                <a:rect l="txL" t="txT" r="txR" b="txB"/>
                <a:pathLst>
                  <a:path w="2" h="1">
                    <a:moveTo>
                      <a:pt x="1" y="1"/>
                    </a:moveTo>
                    <a:cubicBezTo>
                      <a:pt x="2" y="1"/>
                      <a:pt x="1" y="0"/>
                      <a:pt x="1" y="0"/>
                    </a:cubicBezTo>
                    <a:cubicBezTo>
                      <a:pt x="1" y="0"/>
                      <a:pt x="1" y="0"/>
                      <a:pt x="0" y="0"/>
                    </a:cubicBezTo>
                    <a:cubicBezTo>
                      <a:pt x="0" y="0"/>
                      <a:pt x="0" y="1"/>
                      <a:pt x="1" y="1"/>
                    </a:cubicBezTo>
                    <a:cubicBezTo>
                      <a:pt x="1" y="1"/>
                      <a:pt x="1" y="1"/>
                      <a:pt x="1" y="1"/>
                    </a:cubicBezTo>
                    <a:close/>
                  </a:path>
                </a:pathLst>
              </a:custGeom>
              <a:solidFill>
                <a:srgbClr val="FFFFFF">
                  <a:alpha val="100000"/>
                </a:srgbClr>
              </a:solidFill>
              <a:ln w="9525">
                <a:noFill/>
              </a:ln>
            </p:spPr>
            <p:txBody>
              <a:bodyPr/>
              <a:lstStyle/>
              <a:p>
                <a:endParaRPr lang="zh-CN" altLang="en-US"/>
              </a:p>
            </p:txBody>
          </p:sp>
          <p:sp>
            <p:nvSpPr>
              <p:cNvPr id="5182" name="Freeform 578"/>
              <p:cNvSpPr/>
              <p:nvPr/>
            </p:nvSpPr>
            <p:spPr>
              <a:xfrm>
                <a:off x="2407444" y="3771900"/>
                <a:ext cx="239713" cy="23813"/>
              </a:xfrm>
              <a:custGeom>
                <a:avLst/>
                <a:gdLst>
                  <a:gd name="txL" fmla="*/ 0 w 31"/>
                  <a:gd name="txT" fmla="*/ 0 h 3"/>
                  <a:gd name="txR" fmla="*/ 31 w 31"/>
                  <a:gd name="txB" fmla="*/ 3 h 3"/>
                </a:gdLst>
                <a:ahLst/>
                <a:cxnLst>
                  <a:cxn ang="0">
                    <a:pos x="2147483646" y="0"/>
                  </a:cxn>
                  <a:cxn ang="0">
                    <a:pos x="0" y="2147483646"/>
                  </a:cxn>
                  <a:cxn ang="0">
                    <a:pos x="0" y="2147483646"/>
                  </a:cxn>
                  <a:cxn ang="0">
                    <a:pos x="2147483646" y="2147483646"/>
                  </a:cxn>
                  <a:cxn ang="0">
                    <a:pos x="2147483646" y="0"/>
                  </a:cxn>
                </a:cxnLst>
                <a:rect l="txL" t="txT" r="txR" b="txB"/>
                <a:pathLst>
                  <a:path w="31" h="3">
                    <a:moveTo>
                      <a:pt x="31" y="0"/>
                    </a:moveTo>
                    <a:cubicBezTo>
                      <a:pt x="21" y="1"/>
                      <a:pt x="10" y="1"/>
                      <a:pt x="0" y="2"/>
                    </a:cubicBezTo>
                    <a:cubicBezTo>
                      <a:pt x="0" y="2"/>
                      <a:pt x="0" y="3"/>
                      <a:pt x="0" y="3"/>
                    </a:cubicBezTo>
                    <a:cubicBezTo>
                      <a:pt x="10" y="3"/>
                      <a:pt x="21" y="2"/>
                      <a:pt x="31" y="1"/>
                    </a:cubicBezTo>
                    <a:cubicBezTo>
                      <a:pt x="31" y="1"/>
                      <a:pt x="31" y="0"/>
                      <a:pt x="31" y="0"/>
                    </a:cubicBezTo>
                    <a:close/>
                  </a:path>
                </a:pathLst>
              </a:custGeom>
              <a:solidFill>
                <a:srgbClr val="FFFFFF">
                  <a:alpha val="100000"/>
                </a:srgbClr>
              </a:solidFill>
              <a:ln w="9525">
                <a:noFill/>
              </a:ln>
            </p:spPr>
            <p:txBody>
              <a:bodyPr/>
              <a:lstStyle/>
              <a:p>
                <a:endParaRPr lang="zh-CN" altLang="en-US"/>
              </a:p>
            </p:txBody>
          </p:sp>
          <p:sp>
            <p:nvSpPr>
              <p:cNvPr id="5183" name="Freeform 579"/>
              <p:cNvSpPr/>
              <p:nvPr/>
            </p:nvSpPr>
            <p:spPr>
              <a:xfrm>
                <a:off x="2399506" y="3817938"/>
                <a:ext cx="239713" cy="23813"/>
              </a:xfrm>
              <a:custGeom>
                <a:avLst/>
                <a:gdLst>
                  <a:gd name="txL" fmla="*/ 0 w 31"/>
                  <a:gd name="txT" fmla="*/ 0 h 3"/>
                  <a:gd name="txR" fmla="*/ 31 w 31"/>
                  <a:gd name="txB" fmla="*/ 3 h 3"/>
                </a:gdLst>
                <a:ahLst/>
                <a:cxnLst>
                  <a:cxn ang="0">
                    <a:pos x="0" y="2147483646"/>
                  </a:cxn>
                  <a:cxn ang="0">
                    <a:pos x="2147483646" y="2147483646"/>
                  </a:cxn>
                  <a:cxn ang="0">
                    <a:pos x="2147483646" y="0"/>
                  </a:cxn>
                  <a:cxn ang="0">
                    <a:pos x="0" y="2147483646"/>
                  </a:cxn>
                  <a:cxn ang="0">
                    <a:pos x="0" y="2147483646"/>
                  </a:cxn>
                </a:cxnLst>
                <a:rect l="txL" t="txT" r="txR" b="txB"/>
                <a:pathLst>
                  <a:path w="31" h="3">
                    <a:moveTo>
                      <a:pt x="0" y="3"/>
                    </a:moveTo>
                    <a:cubicBezTo>
                      <a:pt x="11" y="3"/>
                      <a:pt x="21" y="1"/>
                      <a:pt x="31" y="1"/>
                    </a:cubicBezTo>
                    <a:cubicBezTo>
                      <a:pt x="31" y="1"/>
                      <a:pt x="31" y="0"/>
                      <a:pt x="31" y="0"/>
                    </a:cubicBezTo>
                    <a:cubicBezTo>
                      <a:pt x="21" y="0"/>
                      <a:pt x="10" y="0"/>
                      <a:pt x="0" y="3"/>
                    </a:cubicBezTo>
                    <a:cubicBezTo>
                      <a:pt x="0" y="3"/>
                      <a:pt x="0" y="3"/>
                      <a:pt x="0" y="3"/>
                    </a:cubicBezTo>
                    <a:close/>
                  </a:path>
                </a:pathLst>
              </a:custGeom>
              <a:solidFill>
                <a:srgbClr val="FFFFFF">
                  <a:alpha val="100000"/>
                </a:srgbClr>
              </a:solidFill>
              <a:ln w="9525">
                <a:noFill/>
              </a:ln>
            </p:spPr>
            <p:txBody>
              <a:bodyPr/>
              <a:lstStyle/>
              <a:p>
                <a:endParaRPr lang="zh-CN" altLang="en-US"/>
              </a:p>
            </p:txBody>
          </p:sp>
          <p:sp>
            <p:nvSpPr>
              <p:cNvPr id="5184" name="Freeform 580"/>
              <p:cNvSpPr/>
              <p:nvPr/>
            </p:nvSpPr>
            <p:spPr>
              <a:xfrm>
                <a:off x="2399506" y="3841750"/>
                <a:ext cx="239713" cy="30163"/>
              </a:xfrm>
              <a:custGeom>
                <a:avLst/>
                <a:gdLst>
                  <a:gd name="txL" fmla="*/ 0 w 31"/>
                  <a:gd name="txT" fmla="*/ 0 h 4"/>
                  <a:gd name="txR" fmla="*/ 31 w 31"/>
                  <a:gd name="txB" fmla="*/ 4 h 4"/>
                </a:gdLst>
                <a:ahLst/>
                <a:cxnLst>
                  <a:cxn ang="0">
                    <a:pos x="2147483646" y="2147483646"/>
                  </a:cxn>
                  <a:cxn ang="0">
                    <a:pos x="2147483646" y="2147483646"/>
                  </a:cxn>
                  <a:cxn ang="0">
                    <a:pos x="2147483646" y="2147483646"/>
                  </a:cxn>
                  <a:cxn ang="0">
                    <a:pos x="2147483646" y="2147483646"/>
                  </a:cxn>
                  <a:cxn ang="0">
                    <a:pos x="2147483646" y="2147483646"/>
                  </a:cxn>
                </a:cxnLst>
                <a:rect l="txL" t="txT" r="txR" b="txB"/>
                <a:pathLst>
                  <a:path w="31" h="4">
                    <a:moveTo>
                      <a:pt x="1" y="4"/>
                    </a:moveTo>
                    <a:cubicBezTo>
                      <a:pt x="11" y="2"/>
                      <a:pt x="21" y="2"/>
                      <a:pt x="31" y="2"/>
                    </a:cubicBezTo>
                    <a:cubicBezTo>
                      <a:pt x="31" y="2"/>
                      <a:pt x="31" y="1"/>
                      <a:pt x="31" y="1"/>
                    </a:cubicBezTo>
                    <a:cubicBezTo>
                      <a:pt x="21" y="0"/>
                      <a:pt x="10" y="1"/>
                      <a:pt x="1" y="3"/>
                    </a:cubicBezTo>
                    <a:cubicBezTo>
                      <a:pt x="0" y="3"/>
                      <a:pt x="0" y="4"/>
                      <a:pt x="1" y="4"/>
                    </a:cubicBezTo>
                    <a:close/>
                  </a:path>
                </a:pathLst>
              </a:custGeom>
              <a:solidFill>
                <a:srgbClr val="FFFFFF">
                  <a:alpha val="100000"/>
                </a:srgbClr>
              </a:solidFill>
              <a:ln w="9525">
                <a:noFill/>
              </a:ln>
            </p:spPr>
            <p:txBody>
              <a:bodyPr/>
              <a:lstStyle/>
              <a:p>
                <a:endParaRPr lang="zh-CN" altLang="en-US"/>
              </a:p>
            </p:txBody>
          </p:sp>
          <p:sp>
            <p:nvSpPr>
              <p:cNvPr id="5185" name="Freeform 581"/>
              <p:cNvSpPr/>
              <p:nvPr/>
            </p:nvSpPr>
            <p:spPr>
              <a:xfrm>
                <a:off x="2415381" y="3879850"/>
                <a:ext cx="231775" cy="23813"/>
              </a:xfrm>
              <a:custGeom>
                <a:avLst/>
                <a:gdLst>
                  <a:gd name="txL" fmla="*/ 0 w 30"/>
                  <a:gd name="txT" fmla="*/ 0 h 3"/>
                  <a:gd name="txR" fmla="*/ 30 w 30"/>
                  <a:gd name="txB" fmla="*/ 3 h 3"/>
                </a:gdLst>
                <a:ahLst/>
                <a:cxnLst>
                  <a:cxn ang="0">
                    <a:pos x="2147483646" y="0"/>
                  </a:cxn>
                  <a:cxn ang="0">
                    <a:pos x="2147483646" y="2147483646"/>
                  </a:cxn>
                  <a:cxn ang="0">
                    <a:pos x="2147483646" y="2147483646"/>
                  </a:cxn>
                  <a:cxn ang="0">
                    <a:pos x="2147483646" y="2147483646"/>
                  </a:cxn>
                  <a:cxn ang="0">
                    <a:pos x="2147483646" y="0"/>
                  </a:cxn>
                </a:cxnLst>
                <a:rect l="txL" t="txT" r="txR" b="txB"/>
                <a:pathLst>
                  <a:path w="30" h="3">
                    <a:moveTo>
                      <a:pt x="30" y="0"/>
                    </a:moveTo>
                    <a:cubicBezTo>
                      <a:pt x="20" y="0"/>
                      <a:pt x="10" y="0"/>
                      <a:pt x="1" y="2"/>
                    </a:cubicBezTo>
                    <a:cubicBezTo>
                      <a:pt x="0" y="2"/>
                      <a:pt x="1" y="3"/>
                      <a:pt x="1" y="3"/>
                    </a:cubicBezTo>
                    <a:cubicBezTo>
                      <a:pt x="10" y="3"/>
                      <a:pt x="21" y="2"/>
                      <a:pt x="30" y="1"/>
                    </a:cubicBezTo>
                    <a:cubicBezTo>
                      <a:pt x="30" y="1"/>
                      <a:pt x="30" y="0"/>
                      <a:pt x="30" y="0"/>
                    </a:cubicBezTo>
                    <a:close/>
                  </a:path>
                </a:pathLst>
              </a:custGeom>
              <a:solidFill>
                <a:srgbClr val="FFFFFF">
                  <a:alpha val="100000"/>
                </a:srgbClr>
              </a:solidFill>
              <a:ln w="9525">
                <a:noFill/>
              </a:ln>
            </p:spPr>
            <p:txBody>
              <a:bodyPr/>
              <a:lstStyle/>
              <a:p>
                <a:endParaRPr lang="zh-CN" altLang="en-US"/>
              </a:p>
            </p:txBody>
          </p:sp>
          <p:sp>
            <p:nvSpPr>
              <p:cNvPr id="5186" name="Freeform 582"/>
              <p:cNvSpPr/>
              <p:nvPr/>
            </p:nvSpPr>
            <p:spPr>
              <a:xfrm>
                <a:off x="2423319" y="3933825"/>
                <a:ext cx="231775" cy="15875"/>
              </a:xfrm>
              <a:custGeom>
                <a:avLst/>
                <a:gdLst>
                  <a:gd name="txL" fmla="*/ 0 w 30"/>
                  <a:gd name="txT" fmla="*/ 0 h 2"/>
                  <a:gd name="txR" fmla="*/ 30 w 30"/>
                  <a:gd name="txB" fmla="*/ 2 h 2"/>
                </a:gdLst>
                <a:ahLst/>
                <a:cxnLst>
                  <a:cxn ang="0">
                    <a:pos x="2147483646" y="2147483646"/>
                  </a:cxn>
                  <a:cxn ang="0">
                    <a:pos x="2147483646" y="2147483646"/>
                  </a:cxn>
                  <a:cxn ang="0">
                    <a:pos x="2147483646" y="0"/>
                  </a:cxn>
                  <a:cxn ang="0">
                    <a:pos x="2147483646" y="0"/>
                  </a:cxn>
                  <a:cxn ang="0">
                    <a:pos x="2147483646" y="2147483646"/>
                  </a:cxn>
                </a:cxnLst>
                <a:rect l="txL" t="txT" r="txR" b="txB"/>
                <a:pathLst>
                  <a:path w="30" h="2">
                    <a:moveTo>
                      <a:pt x="1" y="1"/>
                    </a:moveTo>
                    <a:cubicBezTo>
                      <a:pt x="0" y="1"/>
                      <a:pt x="0" y="2"/>
                      <a:pt x="1" y="2"/>
                    </a:cubicBezTo>
                    <a:cubicBezTo>
                      <a:pt x="10" y="2"/>
                      <a:pt x="20" y="2"/>
                      <a:pt x="30" y="0"/>
                    </a:cubicBezTo>
                    <a:cubicBezTo>
                      <a:pt x="30" y="0"/>
                      <a:pt x="30" y="0"/>
                      <a:pt x="30" y="0"/>
                    </a:cubicBezTo>
                    <a:cubicBezTo>
                      <a:pt x="20" y="0"/>
                      <a:pt x="10" y="1"/>
                      <a:pt x="1" y="1"/>
                    </a:cubicBezTo>
                    <a:close/>
                  </a:path>
                </a:pathLst>
              </a:custGeom>
              <a:solidFill>
                <a:srgbClr val="FFFFFF">
                  <a:alpha val="100000"/>
                </a:srgbClr>
              </a:solidFill>
              <a:ln w="9525">
                <a:noFill/>
              </a:ln>
            </p:spPr>
            <p:txBody>
              <a:bodyPr/>
              <a:lstStyle/>
              <a:p>
                <a:endParaRPr lang="zh-CN" altLang="en-US"/>
              </a:p>
            </p:txBody>
          </p:sp>
          <p:sp>
            <p:nvSpPr>
              <p:cNvPr id="5187" name="Freeform 583"/>
              <p:cNvSpPr/>
              <p:nvPr/>
            </p:nvSpPr>
            <p:spPr>
              <a:xfrm>
                <a:off x="2423319" y="3965575"/>
                <a:ext cx="223838" cy="22225"/>
              </a:xfrm>
              <a:custGeom>
                <a:avLst/>
                <a:gdLst>
                  <a:gd name="txL" fmla="*/ 0 w 29"/>
                  <a:gd name="txT" fmla="*/ 0 h 3"/>
                  <a:gd name="txR" fmla="*/ 29 w 29"/>
                  <a:gd name="txB" fmla="*/ 3 h 3"/>
                </a:gdLst>
                <a:ahLst/>
                <a:cxnLst>
                  <a:cxn ang="0">
                    <a:pos x="2147483646" y="2147483646"/>
                  </a:cxn>
                  <a:cxn ang="0">
                    <a:pos x="2147483646" y="0"/>
                  </a:cxn>
                  <a:cxn ang="0">
                    <a:pos x="2147483646" y="0"/>
                  </a:cxn>
                  <a:cxn ang="0">
                    <a:pos x="2147483646" y="2147483646"/>
                  </a:cxn>
                  <a:cxn ang="0">
                    <a:pos x="0" y="2147483646"/>
                  </a:cxn>
                  <a:cxn ang="0">
                    <a:pos x="0" y="2147483646"/>
                  </a:cxn>
                  <a:cxn ang="0">
                    <a:pos x="2147483646" y="2147483646"/>
                  </a:cxn>
                </a:cxnLst>
                <a:rect l="txL" t="txT" r="txR" b="txB"/>
                <a:pathLst>
                  <a:path w="29" h="3">
                    <a:moveTo>
                      <a:pt x="17" y="2"/>
                    </a:moveTo>
                    <a:cubicBezTo>
                      <a:pt x="21" y="1"/>
                      <a:pt x="25" y="2"/>
                      <a:pt x="29" y="0"/>
                    </a:cubicBezTo>
                    <a:cubicBezTo>
                      <a:pt x="29" y="0"/>
                      <a:pt x="29" y="0"/>
                      <a:pt x="28" y="0"/>
                    </a:cubicBezTo>
                    <a:cubicBezTo>
                      <a:pt x="24" y="2"/>
                      <a:pt x="17" y="1"/>
                      <a:pt x="12" y="1"/>
                    </a:cubicBezTo>
                    <a:cubicBezTo>
                      <a:pt x="8" y="1"/>
                      <a:pt x="4" y="1"/>
                      <a:pt x="0" y="1"/>
                    </a:cubicBezTo>
                    <a:cubicBezTo>
                      <a:pt x="0" y="1"/>
                      <a:pt x="0" y="2"/>
                      <a:pt x="0" y="2"/>
                    </a:cubicBezTo>
                    <a:cubicBezTo>
                      <a:pt x="6" y="3"/>
                      <a:pt x="12" y="2"/>
                      <a:pt x="17" y="2"/>
                    </a:cubicBezTo>
                    <a:close/>
                  </a:path>
                </a:pathLst>
              </a:custGeom>
              <a:solidFill>
                <a:srgbClr val="FFFFFF">
                  <a:alpha val="100000"/>
                </a:srgbClr>
              </a:solidFill>
              <a:ln w="9525">
                <a:noFill/>
              </a:ln>
            </p:spPr>
            <p:txBody>
              <a:bodyPr/>
              <a:lstStyle/>
              <a:p>
                <a:endParaRPr lang="zh-CN" altLang="en-US"/>
              </a:p>
            </p:txBody>
          </p:sp>
          <p:sp>
            <p:nvSpPr>
              <p:cNvPr id="5188" name="Freeform 584"/>
              <p:cNvSpPr/>
              <p:nvPr/>
            </p:nvSpPr>
            <p:spPr>
              <a:xfrm>
                <a:off x="2407444" y="3987800"/>
                <a:ext cx="261938" cy="39688"/>
              </a:xfrm>
              <a:custGeom>
                <a:avLst/>
                <a:gdLst>
                  <a:gd name="txL" fmla="*/ 0 w 34"/>
                  <a:gd name="txT" fmla="*/ 0 h 5"/>
                  <a:gd name="txR" fmla="*/ 34 w 34"/>
                  <a:gd name="txB" fmla="*/ 5 h 5"/>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34" h="5">
                    <a:moveTo>
                      <a:pt x="32" y="1"/>
                    </a:moveTo>
                    <a:cubicBezTo>
                      <a:pt x="26" y="2"/>
                      <a:pt x="20" y="1"/>
                      <a:pt x="14" y="2"/>
                    </a:cubicBezTo>
                    <a:cubicBezTo>
                      <a:pt x="10" y="2"/>
                      <a:pt x="5" y="3"/>
                      <a:pt x="1" y="4"/>
                    </a:cubicBezTo>
                    <a:cubicBezTo>
                      <a:pt x="0" y="4"/>
                      <a:pt x="0" y="5"/>
                      <a:pt x="1" y="5"/>
                    </a:cubicBezTo>
                    <a:cubicBezTo>
                      <a:pt x="10" y="4"/>
                      <a:pt x="23" y="0"/>
                      <a:pt x="32" y="3"/>
                    </a:cubicBezTo>
                    <a:cubicBezTo>
                      <a:pt x="34" y="4"/>
                      <a:pt x="34" y="0"/>
                      <a:pt x="32" y="1"/>
                    </a:cubicBezTo>
                    <a:close/>
                  </a:path>
                </a:pathLst>
              </a:custGeom>
              <a:solidFill>
                <a:srgbClr val="FFFFFF">
                  <a:alpha val="100000"/>
                </a:srgbClr>
              </a:solidFill>
              <a:ln w="9525">
                <a:noFill/>
              </a:ln>
            </p:spPr>
            <p:txBody>
              <a:bodyPr/>
              <a:lstStyle/>
              <a:p>
                <a:endParaRPr lang="zh-CN" altLang="en-US"/>
              </a:p>
            </p:txBody>
          </p:sp>
          <p:sp>
            <p:nvSpPr>
              <p:cNvPr id="5189" name="Freeform 585"/>
              <p:cNvSpPr/>
              <p:nvPr/>
            </p:nvSpPr>
            <p:spPr>
              <a:xfrm>
                <a:off x="2415381" y="4033838"/>
                <a:ext cx="246063" cy="31750"/>
              </a:xfrm>
              <a:custGeom>
                <a:avLst/>
                <a:gdLst>
                  <a:gd name="txL" fmla="*/ 0 w 32"/>
                  <a:gd name="txT" fmla="*/ 0 h 4"/>
                  <a:gd name="txR" fmla="*/ 32 w 32"/>
                  <a:gd name="txB" fmla="*/ 4 h 4"/>
                </a:gdLst>
                <a:ahLst/>
                <a:cxnLst>
                  <a:cxn ang="0">
                    <a:pos x="2147483646" y="2147483646"/>
                  </a:cxn>
                  <a:cxn ang="0">
                    <a:pos x="2147483646" y="2147483646"/>
                  </a:cxn>
                  <a:cxn ang="0">
                    <a:pos x="2147483646" y="2147483646"/>
                  </a:cxn>
                  <a:cxn ang="0">
                    <a:pos x="2147483646" y="0"/>
                  </a:cxn>
                  <a:cxn ang="0">
                    <a:pos x="2147483646" y="2147483646"/>
                  </a:cxn>
                </a:cxnLst>
                <a:rect l="txL" t="txT" r="txR" b="txB"/>
                <a:pathLst>
                  <a:path w="32" h="4">
                    <a:moveTo>
                      <a:pt x="1" y="2"/>
                    </a:moveTo>
                    <a:cubicBezTo>
                      <a:pt x="0" y="3"/>
                      <a:pt x="0" y="4"/>
                      <a:pt x="1" y="4"/>
                    </a:cubicBezTo>
                    <a:cubicBezTo>
                      <a:pt x="11" y="2"/>
                      <a:pt x="22" y="2"/>
                      <a:pt x="32" y="1"/>
                    </a:cubicBezTo>
                    <a:cubicBezTo>
                      <a:pt x="32" y="1"/>
                      <a:pt x="32" y="0"/>
                      <a:pt x="32" y="0"/>
                    </a:cubicBezTo>
                    <a:cubicBezTo>
                      <a:pt x="22" y="0"/>
                      <a:pt x="11" y="1"/>
                      <a:pt x="1" y="2"/>
                    </a:cubicBezTo>
                    <a:close/>
                  </a:path>
                </a:pathLst>
              </a:custGeom>
              <a:solidFill>
                <a:srgbClr val="FFFFFF">
                  <a:alpha val="100000"/>
                </a:srgbClr>
              </a:solidFill>
              <a:ln w="9525">
                <a:noFill/>
              </a:ln>
            </p:spPr>
            <p:txBody>
              <a:bodyPr/>
              <a:lstStyle/>
              <a:p>
                <a:endParaRPr lang="zh-CN" altLang="en-US"/>
              </a:p>
            </p:txBody>
          </p:sp>
          <p:sp>
            <p:nvSpPr>
              <p:cNvPr id="5190" name="Freeform 586"/>
              <p:cNvSpPr/>
              <p:nvPr/>
            </p:nvSpPr>
            <p:spPr>
              <a:xfrm>
                <a:off x="2207419" y="4103688"/>
                <a:ext cx="461963" cy="46038"/>
              </a:xfrm>
              <a:custGeom>
                <a:avLst/>
                <a:gdLst>
                  <a:gd name="txL" fmla="*/ 0 w 60"/>
                  <a:gd name="txT" fmla="*/ 0 h 6"/>
                  <a:gd name="txR" fmla="*/ 60 w 60"/>
                  <a:gd name="txB" fmla="*/ 6 h 6"/>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60" h="6">
                    <a:moveTo>
                      <a:pt x="1" y="6"/>
                    </a:moveTo>
                    <a:cubicBezTo>
                      <a:pt x="21" y="6"/>
                      <a:pt x="40" y="1"/>
                      <a:pt x="60" y="1"/>
                    </a:cubicBezTo>
                    <a:cubicBezTo>
                      <a:pt x="60" y="1"/>
                      <a:pt x="60" y="1"/>
                      <a:pt x="60" y="1"/>
                    </a:cubicBezTo>
                    <a:cubicBezTo>
                      <a:pt x="50" y="0"/>
                      <a:pt x="40" y="2"/>
                      <a:pt x="30" y="3"/>
                    </a:cubicBezTo>
                    <a:cubicBezTo>
                      <a:pt x="20" y="4"/>
                      <a:pt x="11" y="5"/>
                      <a:pt x="1" y="5"/>
                    </a:cubicBezTo>
                    <a:cubicBezTo>
                      <a:pt x="0" y="5"/>
                      <a:pt x="0" y="6"/>
                      <a:pt x="1" y="6"/>
                    </a:cubicBezTo>
                    <a:close/>
                  </a:path>
                </a:pathLst>
              </a:custGeom>
              <a:solidFill>
                <a:srgbClr val="FFFFFF">
                  <a:alpha val="100000"/>
                </a:srgbClr>
              </a:solidFill>
              <a:ln w="9525">
                <a:noFill/>
              </a:ln>
            </p:spPr>
            <p:txBody>
              <a:bodyPr/>
              <a:lstStyle/>
              <a:p>
                <a:endParaRPr lang="zh-CN" altLang="en-US"/>
              </a:p>
            </p:txBody>
          </p:sp>
          <p:sp>
            <p:nvSpPr>
              <p:cNvPr id="5191" name="Freeform 587"/>
              <p:cNvSpPr/>
              <p:nvPr/>
            </p:nvSpPr>
            <p:spPr>
              <a:xfrm>
                <a:off x="2223294" y="4141788"/>
                <a:ext cx="477838" cy="47625"/>
              </a:xfrm>
              <a:custGeom>
                <a:avLst/>
                <a:gdLst>
                  <a:gd name="txL" fmla="*/ 0 w 62"/>
                  <a:gd name="txT" fmla="*/ 0 h 6"/>
                  <a:gd name="txR" fmla="*/ 62 w 62"/>
                  <a:gd name="txB" fmla="*/ 6 h 6"/>
                </a:gdLst>
                <a:ahLst/>
                <a:cxnLst>
                  <a:cxn ang="0">
                    <a:pos x="2147483646" y="0"/>
                  </a:cxn>
                  <a:cxn ang="0">
                    <a:pos x="2147483646" y="2147483646"/>
                  </a:cxn>
                  <a:cxn ang="0">
                    <a:pos x="2147483646" y="2147483646"/>
                  </a:cxn>
                  <a:cxn ang="0">
                    <a:pos x="2147483646" y="0"/>
                  </a:cxn>
                  <a:cxn ang="0">
                    <a:pos x="2147483646" y="0"/>
                  </a:cxn>
                </a:cxnLst>
                <a:rect l="txL" t="txT" r="txR" b="txB"/>
                <a:pathLst>
                  <a:path w="62" h="6">
                    <a:moveTo>
                      <a:pt x="62" y="0"/>
                    </a:moveTo>
                    <a:cubicBezTo>
                      <a:pt x="42" y="0"/>
                      <a:pt x="21" y="2"/>
                      <a:pt x="1" y="4"/>
                    </a:cubicBezTo>
                    <a:cubicBezTo>
                      <a:pt x="0" y="4"/>
                      <a:pt x="0" y="6"/>
                      <a:pt x="1" y="5"/>
                    </a:cubicBezTo>
                    <a:cubicBezTo>
                      <a:pt x="21" y="4"/>
                      <a:pt x="42" y="3"/>
                      <a:pt x="62" y="0"/>
                    </a:cubicBezTo>
                    <a:cubicBezTo>
                      <a:pt x="62" y="0"/>
                      <a:pt x="62" y="0"/>
                      <a:pt x="62" y="0"/>
                    </a:cubicBezTo>
                    <a:close/>
                  </a:path>
                </a:pathLst>
              </a:custGeom>
              <a:solidFill>
                <a:srgbClr val="FFFFFF">
                  <a:alpha val="100000"/>
                </a:srgbClr>
              </a:solidFill>
              <a:ln w="9525">
                <a:noFill/>
              </a:ln>
            </p:spPr>
            <p:txBody>
              <a:bodyPr/>
              <a:lstStyle/>
              <a:p>
                <a:endParaRPr lang="zh-CN" altLang="en-US"/>
              </a:p>
            </p:txBody>
          </p:sp>
          <p:sp>
            <p:nvSpPr>
              <p:cNvPr id="5192" name="Freeform 588"/>
              <p:cNvSpPr/>
              <p:nvPr/>
            </p:nvSpPr>
            <p:spPr>
              <a:xfrm>
                <a:off x="2229644" y="4173538"/>
                <a:ext cx="463550" cy="61913"/>
              </a:xfrm>
              <a:custGeom>
                <a:avLst/>
                <a:gdLst>
                  <a:gd name="txL" fmla="*/ 0 w 60"/>
                  <a:gd name="txT" fmla="*/ 0 h 8"/>
                  <a:gd name="txR" fmla="*/ 60 w 60"/>
                  <a:gd name="txB" fmla="*/ 8 h 8"/>
                </a:gdLst>
                <a:ahLst/>
                <a:cxnLst>
                  <a:cxn ang="0">
                    <a:pos x="2147483646" y="2147483646"/>
                  </a:cxn>
                  <a:cxn ang="0">
                    <a:pos x="2147483646" y="2147483646"/>
                  </a:cxn>
                  <a:cxn ang="0">
                    <a:pos x="2147483646" y="2147483646"/>
                  </a:cxn>
                  <a:cxn ang="0">
                    <a:pos x="2147483646" y="0"/>
                  </a:cxn>
                  <a:cxn ang="0">
                    <a:pos x="2147483646" y="2147483646"/>
                  </a:cxn>
                  <a:cxn ang="0">
                    <a:pos x="0" y="2147483646"/>
                  </a:cxn>
                  <a:cxn ang="0">
                    <a:pos x="0" y="2147483646"/>
                  </a:cxn>
                  <a:cxn ang="0">
                    <a:pos x="0" y="2147483646"/>
                  </a:cxn>
                  <a:cxn ang="0">
                    <a:pos x="2147483646" y="2147483646"/>
                  </a:cxn>
                  <a:cxn ang="0">
                    <a:pos x="2147483646" y="2147483646"/>
                  </a:cxn>
                  <a:cxn ang="0">
                    <a:pos x="2147483646" y="2147483646"/>
                  </a:cxn>
                  <a:cxn ang="0">
                    <a:pos x="2147483646" y="2147483646"/>
                  </a:cxn>
                </a:cxnLst>
                <a:rect l="txL" t="txT" r="txR" b="txB"/>
                <a:pathLst>
                  <a:path w="60" h="8">
                    <a:moveTo>
                      <a:pt x="20" y="6"/>
                    </a:moveTo>
                    <a:cubicBezTo>
                      <a:pt x="24" y="6"/>
                      <a:pt x="29" y="5"/>
                      <a:pt x="33" y="5"/>
                    </a:cubicBezTo>
                    <a:cubicBezTo>
                      <a:pt x="42" y="4"/>
                      <a:pt x="51" y="3"/>
                      <a:pt x="60" y="1"/>
                    </a:cubicBezTo>
                    <a:cubicBezTo>
                      <a:pt x="60" y="1"/>
                      <a:pt x="60" y="0"/>
                      <a:pt x="60" y="0"/>
                    </a:cubicBezTo>
                    <a:cubicBezTo>
                      <a:pt x="48" y="1"/>
                      <a:pt x="36" y="3"/>
                      <a:pt x="24" y="4"/>
                    </a:cubicBezTo>
                    <a:cubicBezTo>
                      <a:pt x="17" y="5"/>
                      <a:pt x="8" y="3"/>
                      <a:pt x="0" y="4"/>
                    </a:cubicBezTo>
                    <a:cubicBezTo>
                      <a:pt x="0" y="5"/>
                      <a:pt x="0" y="5"/>
                      <a:pt x="0" y="5"/>
                    </a:cubicBezTo>
                    <a:cubicBezTo>
                      <a:pt x="0" y="6"/>
                      <a:pt x="0" y="6"/>
                      <a:pt x="0" y="6"/>
                    </a:cubicBezTo>
                    <a:cubicBezTo>
                      <a:pt x="0" y="6"/>
                      <a:pt x="0" y="6"/>
                      <a:pt x="1" y="6"/>
                    </a:cubicBezTo>
                    <a:cubicBezTo>
                      <a:pt x="1" y="6"/>
                      <a:pt x="1" y="6"/>
                      <a:pt x="1" y="6"/>
                    </a:cubicBezTo>
                    <a:cubicBezTo>
                      <a:pt x="1" y="6"/>
                      <a:pt x="1" y="6"/>
                      <a:pt x="1" y="6"/>
                    </a:cubicBezTo>
                    <a:cubicBezTo>
                      <a:pt x="4" y="8"/>
                      <a:pt x="17" y="6"/>
                      <a:pt x="20" y="6"/>
                    </a:cubicBezTo>
                    <a:close/>
                  </a:path>
                </a:pathLst>
              </a:custGeom>
              <a:solidFill>
                <a:srgbClr val="FFFFFF">
                  <a:alpha val="100000"/>
                </a:srgbClr>
              </a:solidFill>
              <a:ln w="9525">
                <a:noFill/>
              </a:ln>
            </p:spPr>
            <p:txBody>
              <a:bodyPr/>
              <a:lstStyle/>
              <a:p>
                <a:endParaRPr lang="zh-CN" altLang="en-US"/>
              </a:p>
            </p:txBody>
          </p:sp>
          <p:sp>
            <p:nvSpPr>
              <p:cNvPr id="5193" name="Freeform 589"/>
              <p:cNvSpPr/>
              <p:nvPr/>
            </p:nvSpPr>
            <p:spPr>
              <a:xfrm>
                <a:off x="2215356" y="4219575"/>
                <a:ext cx="493713" cy="53975"/>
              </a:xfrm>
              <a:custGeom>
                <a:avLst/>
                <a:gdLst>
                  <a:gd name="txL" fmla="*/ 0 w 64"/>
                  <a:gd name="txT" fmla="*/ 0 h 7"/>
                  <a:gd name="txR" fmla="*/ 64 w 64"/>
                  <a:gd name="txB" fmla="*/ 7 h 7"/>
                </a:gdLst>
                <a:ahLst/>
                <a:cxnLst>
                  <a:cxn ang="0">
                    <a:pos x="2147483646" y="0"/>
                  </a:cxn>
                  <a:cxn ang="0">
                    <a:pos x="0" y="2147483646"/>
                  </a:cxn>
                  <a:cxn ang="0">
                    <a:pos x="0" y="2147483646"/>
                  </a:cxn>
                  <a:cxn ang="0">
                    <a:pos x="2147483646" y="0"/>
                  </a:cxn>
                  <a:cxn ang="0">
                    <a:pos x="2147483646" y="0"/>
                  </a:cxn>
                </a:cxnLst>
                <a:rect l="txL" t="txT" r="txR" b="txB"/>
                <a:pathLst>
                  <a:path w="64" h="7">
                    <a:moveTo>
                      <a:pt x="64" y="0"/>
                    </a:moveTo>
                    <a:cubicBezTo>
                      <a:pt x="43" y="2"/>
                      <a:pt x="21" y="1"/>
                      <a:pt x="0" y="6"/>
                    </a:cubicBezTo>
                    <a:cubicBezTo>
                      <a:pt x="0" y="6"/>
                      <a:pt x="0" y="7"/>
                      <a:pt x="0" y="7"/>
                    </a:cubicBezTo>
                    <a:cubicBezTo>
                      <a:pt x="21" y="4"/>
                      <a:pt x="43" y="4"/>
                      <a:pt x="64" y="0"/>
                    </a:cubicBezTo>
                    <a:cubicBezTo>
                      <a:pt x="64" y="0"/>
                      <a:pt x="64" y="0"/>
                      <a:pt x="64" y="0"/>
                    </a:cubicBezTo>
                    <a:close/>
                  </a:path>
                </a:pathLst>
              </a:custGeom>
              <a:solidFill>
                <a:srgbClr val="FFFFFF">
                  <a:alpha val="100000"/>
                </a:srgbClr>
              </a:solidFill>
              <a:ln w="9525">
                <a:noFill/>
              </a:ln>
            </p:spPr>
            <p:txBody>
              <a:bodyPr/>
              <a:lstStyle/>
              <a:p>
                <a:endParaRPr lang="zh-CN" altLang="en-US"/>
              </a:p>
            </p:txBody>
          </p:sp>
          <p:sp>
            <p:nvSpPr>
              <p:cNvPr id="5194" name="Freeform 590"/>
              <p:cNvSpPr/>
              <p:nvPr/>
            </p:nvSpPr>
            <p:spPr>
              <a:xfrm>
                <a:off x="2215356" y="4257675"/>
                <a:ext cx="485775" cy="46038"/>
              </a:xfrm>
              <a:custGeom>
                <a:avLst/>
                <a:gdLst>
                  <a:gd name="txL" fmla="*/ 0 w 63"/>
                  <a:gd name="txT" fmla="*/ 0 h 6"/>
                  <a:gd name="txR" fmla="*/ 63 w 63"/>
                  <a:gd name="txB" fmla="*/ 6 h 6"/>
                </a:gdLst>
                <a:ahLst/>
                <a:cxnLst>
                  <a:cxn ang="0">
                    <a:pos x="2147483646" y="0"/>
                  </a:cxn>
                  <a:cxn ang="0">
                    <a:pos x="2147483646" y="2147483646"/>
                  </a:cxn>
                  <a:cxn ang="0">
                    <a:pos x="2147483646" y="2147483646"/>
                  </a:cxn>
                  <a:cxn ang="0">
                    <a:pos x="2147483646" y="2147483646"/>
                  </a:cxn>
                  <a:cxn ang="0">
                    <a:pos x="2147483646" y="2147483646"/>
                  </a:cxn>
                  <a:cxn ang="0">
                    <a:pos x="2147483646" y="0"/>
                  </a:cxn>
                </a:cxnLst>
                <a:rect l="txL" t="txT" r="txR" b="txB"/>
                <a:pathLst>
                  <a:path w="63" h="6">
                    <a:moveTo>
                      <a:pt x="62" y="0"/>
                    </a:moveTo>
                    <a:cubicBezTo>
                      <a:pt x="51" y="1"/>
                      <a:pt x="40" y="2"/>
                      <a:pt x="28" y="3"/>
                    </a:cubicBezTo>
                    <a:cubicBezTo>
                      <a:pt x="19" y="3"/>
                      <a:pt x="10" y="2"/>
                      <a:pt x="1" y="5"/>
                    </a:cubicBezTo>
                    <a:cubicBezTo>
                      <a:pt x="0" y="5"/>
                      <a:pt x="0" y="6"/>
                      <a:pt x="1" y="6"/>
                    </a:cubicBezTo>
                    <a:cubicBezTo>
                      <a:pt x="21" y="1"/>
                      <a:pt x="42" y="4"/>
                      <a:pt x="62" y="1"/>
                    </a:cubicBezTo>
                    <a:cubicBezTo>
                      <a:pt x="63" y="1"/>
                      <a:pt x="63" y="0"/>
                      <a:pt x="62" y="0"/>
                    </a:cubicBezTo>
                    <a:close/>
                  </a:path>
                </a:pathLst>
              </a:custGeom>
              <a:solidFill>
                <a:srgbClr val="FFFFFF">
                  <a:alpha val="100000"/>
                </a:srgbClr>
              </a:solidFill>
              <a:ln w="9525">
                <a:noFill/>
              </a:ln>
            </p:spPr>
            <p:txBody>
              <a:bodyPr/>
              <a:lstStyle/>
              <a:p>
                <a:endParaRPr lang="zh-CN" altLang="en-US"/>
              </a:p>
            </p:txBody>
          </p:sp>
          <p:sp>
            <p:nvSpPr>
              <p:cNvPr id="5195" name="Freeform 591"/>
              <p:cNvSpPr/>
              <p:nvPr/>
            </p:nvSpPr>
            <p:spPr>
              <a:xfrm>
                <a:off x="2223294" y="4297363"/>
                <a:ext cx="469900" cy="60325"/>
              </a:xfrm>
              <a:custGeom>
                <a:avLst/>
                <a:gdLst>
                  <a:gd name="txL" fmla="*/ 0 w 61"/>
                  <a:gd name="txT" fmla="*/ 0 h 8"/>
                  <a:gd name="txR" fmla="*/ 61 w 61"/>
                  <a:gd name="txB" fmla="*/ 8 h 8"/>
                </a:gdLst>
                <a:ahLst/>
                <a:cxnLst>
                  <a:cxn ang="0">
                    <a:pos x="2147483646" y="2147483646"/>
                  </a:cxn>
                  <a:cxn ang="0">
                    <a:pos x="0" y="2147483646"/>
                  </a:cxn>
                  <a:cxn ang="0">
                    <a:pos x="0" y="2147483646"/>
                  </a:cxn>
                  <a:cxn ang="0">
                    <a:pos x="2147483646" y="2147483646"/>
                  </a:cxn>
                  <a:cxn ang="0">
                    <a:pos x="2147483646" y="2147483646"/>
                  </a:cxn>
                  <a:cxn ang="0">
                    <a:pos x="2147483646" y="0"/>
                  </a:cxn>
                  <a:cxn ang="0">
                    <a:pos x="2147483646" y="2147483646"/>
                  </a:cxn>
                </a:cxnLst>
                <a:rect l="txL" t="txT" r="txR" b="txB"/>
                <a:pathLst>
                  <a:path w="61" h="8">
                    <a:moveTo>
                      <a:pt x="26" y="3"/>
                    </a:moveTo>
                    <a:cubicBezTo>
                      <a:pt x="19" y="3"/>
                      <a:pt x="6" y="2"/>
                      <a:pt x="0" y="5"/>
                    </a:cubicBezTo>
                    <a:cubicBezTo>
                      <a:pt x="0" y="5"/>
                      <a:pt x="0" y="6"/>
                      <a:pt x="0" y="6"/>
                    </a:cubicBezTo>
                    <a:cubicBezTo>
                      <a:pt x="6" y="8"/>
                      <a:pt x="19" y="5"/>
                      <a:pt x="26" y="4"/>
                    </a:cubicBezTo>
                    <a:cubicBezTo>
                      <a:pt x="38" y="4"/>
                      <a:pt x="49" y="2"/>
                      <a:pt x="60" y="1"/>
                    </a:cubicBezTo>
                    <a:cubicBezTo>
                      <a:pt x="61" y="1"/>
                      <a:pt x="61" y="0"/>
                      <a:pt x="60" y="0"/>
                    </a:cubicBezTo>
                    <a:cubicBezTo>
                      <a:pt x="49" y="1"/>
                      <a:pt x="37" y="2"/>
                      <a:pt x="26" y="3"/>
                    </a:cubicBezTo>
                    <a:close/>
                  </a:path>
                </a:pathLst>
              </a:custGeom>
              <a:solidFill>
                <a:srgbClr val="FFFFFF">
                  <a:alpha val="100000"/>
                </a:srgbClr>
              </a:solidFill>
              <a:ln w="9525">
                <a:noFill/>
              </a:ln>
            </p:spPr>
            <p:txBody>
              <a:bodyPr/>
              <a:lstStyle/>
              <a:p>
                <a:endParaRPr lang="zh-CN" altLang="en-US"/>
              </a:p>
            </p:txBody>
          </p:sp>
          <p:sp>
            <p:nvSpPr>
              <p:cNvPr id="5196" name="Freeform 592"/>
              <p:cNvSpPr/>
              <p:nvPr/>
            </p:nvSpPr>
            <p:spPr>
              <a:xfrm>
                <a:off x="2215356" y="4343400"/>
                <a:ext cx="493713" cy="53975"/>
              </a:xfrm>
              <a:custGeom>
                <a:avLst/>
                <a:gdLst>
                  <a:gd name="txL" fmla="*/ 0 w 64"/>
                  <a:gd name="txT" fmla="*/ 0 h 7"/>
                  <a:gd name="txR" fmla="*/ 64 w 64"/>
                  <a:gd name="txB" fmla="*/ 7 h 7"/>
                </a:gdLst>
                <a:ahLst/>
                <a:cxnLst>
                  <a:cxn ang="0">
                    <a:pos x="2147483646" y="0"/>
                  </a:cxn>
                  <a:cxn ang="0">
                    <a:pos x="2147483646" y="2147483646"/>
                  </a:cxn>
                  <a:cxn ang="0">
                    <a:pos x="2147483646" y="2147483646"/>
                  </a:cxn>
                  <a:cxn ang="0">
                    <a:pos x="2147483646" y="2147483646"/>
                  </a:cxn>
                  <a:cxn ang="0">
                    <a:pos x="2147483646" y="0"/>
                  </a:cxn>
                </a:cxnLst>
                <a:rect l="txL" t="txT" r="txR" b="txB"/>
                <a:pathLst>
                  <a:path w="64" h="7">
                    <a:moveTo>
                      <a:pt x="63" y="0"/>
                    </a:moveTo>
                    <a:cubicBezTo>
                      <a:pt x="42" y="1"/>
                      <a:pt x="22" y="4"/>
                      <a:pt x="1" y="5"/>
                    </a:cubicBezTo>
                    <a:cubicBezTo>
                      <a:pt x="0" y="6"/>
                      <a:pt x="1" y="7"/>
                      <a:pt x="2" y="7"/>
                    </a:cubicBezTo>
                    <a:cubicBezTo>
                      <a:pt x="22" y="5"/>
                      <a:pt x="43" y="4"/>
                      <a:pt x="63" y="1"/>
                    </a:cubicBezTo>
                    <a:cubicBezTo>
                      <a:pt x="64" y="1"/>
                      <a:pt x="64" y="0"/>
                      <a:pt x="63" y="0"/>
                    </a:cubicBezTo>
                    <a:close/>
                  </a:path>
                </a:pathLst>
              </a:custGeom>
              <a:solidFill>
                <a:srgbClr val="FFFFFF">
                  <a:alpha val="100000"/>
                </a:srgbClr>
              </a:solidFill>
              <a:ln w="9525">
                <a:noFill/>
              </a:ln>
            </p:spPr>
            <p:txBody>
              <a:bodyPr/>
              <a:lstStyle/>
              <a:p>
                <a:endParaRPr lang="zh-CN" altLang="en-US"/>
              </a:p>
            </p:txBody>
          </p:sp>
          <p:sp>
            <p:nvSpPr>
              <p:cNvPr id="5197" name="Freeform 593"/>
              <p:cNvSpPr/>
              <p:nvPr/>
            </p:nvSpPr>
            <p:spPr>
              <a:xfrm>
                <a:off x="2461419" y="4389438"/>
                <a:ext cx="239713" cy="46038"/>
              </a:xfrm>
              <a:custGeom>
                <a:avLst/>
                <a:gdLst>
                  <a:gd name="txL" fmla="*/ 0 w 31"/>
                  <a:gd name="txT" fmla="*/ 0 h 6"/>
                  <a:gd name="txR" fmla="*/ 31 w 31"/>
                  <a:gd name="txB" fmla="*/ 6 h 6"/>
                </a:gdLst>
                <a:ahLst/>
                <a:cxnLst>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Lst>
                <a:rect l="txL" t="txT" r="txR" b="txB"/>
                <a:pathLst>
                  <a:path w="31" h="6">
                    <a:moveTo>
                      <a:pt x="28" y="1"/>
                    </a:moveTo>
                    <a:cubicBezTo>
                      <a:pt x="24" y="3"/>
                      <a:pt x="18" y="2"/>
                      <a:pt x="14" y="2"/>
                    </a:cubicBezTo>
                    <a:cubicBezTo>
                      <a:pt x="9" y="3"/>
                      <a:pt x="5" y="3"/>
                      <a:pt x="0" y="4"/>
                    </a:cubicBezTo>
                    <a:cubicBezTo>
                      <a:pt x="0" y="4"/>
                      <a:pt x="0" y="6"/>
                      <a:pt x="1" y="5"/>
                    </a:cubicBezTo>
                    <a:cubicBezTo>
                      <a:pt x="5" y="5"/>
                      <a:pt x="9" y="4"/>
                      <a:pt x="14" y="3"/>
                    </a:cubicBezTo>
                    <a:cubicBezTo>
                      <a:pt x="18" y="3"/>
                      <a:pt x="24" y="2"/>
                      <a:pt x="28" y="3"/>
                    </a:cubicBezTo>
                    <a:cubicBezTo>
                      <a:pt x="31" y="4"/>
                      <a:pt x="31" y="0"/>
                      <a:pt x="28" y="1"/>
                    </a:cubicBezTo>
                    <a:close/>
                  </a:path>
                </a:pathLst>
              </a:custGeom>
              <a:solidFill>
                <a:srgbClr val="FFFFFF">
                  <a:alpha val="100000"/>
                </a:srgbClr>
              </a:solidFill>
              <a:ln w="9525">
                <a:noFill/>
              </a:ln>
            </p:spPr>
            <p:txBody>
              <a:bodyPr/>
              <a:lstStyle/>
              <a:p>
                <a:endParaRPr lang="zh-CN" altLang="en-US"/>
              </a:p>
            </p:txBody>
          </p:sp>
          <p:sp>
            <p:nvSpPr>
              <p:cNvPr id="5198" name="Freeform 594"/>
              <p:cNvSpPr>
                <a:spLocks noEditPoints="1"/>
              </p:cNvSpPr>
              <p:nvPr/>
            </p:nvSpPr>
            <p:spPr>
              <a:xfrm>
                <a:off x="3486944" y="3903663"/>
                <a:ext cx="423863" cy="871538"/>
              </a:xfrm>
              <a:custGeom>
                <a:avLst/>
                <a:gdLst>
                  <a:gd name="txL" fmla="*/ 0 w 55"/>
                  <a:gd name="txT" fmla="*/ 0 h 113"/>
                  <a:gd name="txR" fmla="*/ 55 w 55"/>
                  <a:gd name="txB" fmla="*/ 113 h 113"/>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55" h="113">
                    <a:moveTo>
                      <a:pt x="48" y="72"/>
                    </a:moveTo>
                    <a:cubicBezTo>
                      <a:pt x="40" y="54"/>
                      <a:pt x="32" y="35"/>
                      <a:pt x="24" y="17"/>
                    </a:cubicBezTo>
                    <a:cubicBezTo>
                      <a:pt x="24" y="17"/>
                      <a:pt x="24" y="17"/>
                      <a:pt x="24" y="17"/>
                    </a:cubicBezTo>
                    <a:cubicBezTo>
                      <a:pt x="24" y="17"/>
                      <a:pt x="24" y="17"/>
                      <a:pt x="24" y="17"/>
                    </a:cubicBezTo>
                    <a:cubicBezTo>
                      <a:pt x="23" y="14"/>
                      <a:pt x="22" y="12"/>
                      <a:pt x="21" y="9"/>
                    </a:cubicBezTo>
                    <a:cubicBezTo>
                      <a:pt x="20" y="8"/>
                      <a:pt x="20" y="6"/>
                      <a:pt x="18" y="5"/>
                    </a:cubicBezTo>
                    <a:cubicBezTo>
                      <a:pt x="17" y="3"/>
                      <a:pt x="17" y="0"/>
                      <a:pt x="14" y="0"/>
                    </a:cubicBezTo>
                    <a:cubicBezTo>
                      <a:pt x="12" y="0"/>
                      <a:pt x="8" y="2"/>
                      <a:pt x="6" y="3"/>
                    </a:cubicBezTo>
                    <a:cubicBezTo>
                      <a:pt x="4" y="4"/>
                      <a:pt x="1" y="6"/>
                      <a:pt x="0" y="8"/>
                    </a:cubicBezTo>
                    <a:cubicBezTo>
                      <a:pt x="0" y="10"/>
                      <a:pt x="1" y="12"/>
                      <a:pt x="1" y="13"/>
                    </a:cubicBezTo>
                    <a:cubicBezTo>
                      <a:pt x="1" y="14"/>
                      <a:pt x="1" y="14"/>
                      <a:pt x="1" y="14"/>
                    </a:cubicBezTo>
                    <a:cubicBezTo>
                      <a:pt x="1" y="15"/>
                      <a:pt x="1" y="16"/>
                      <a:pt x="1" y="17"/>
                    </a:cubicBezTo>
                    <a:cubicBezTo>
                      <a:pt x="2" y="19"/>
                      <a:pt x="3" y="22"/>
                      <a:pt x="5" y="25"/>
                    </a:cubicBezTo>
                    <a:cubicBezTo>
                      <a:pt x="5" y="25"/>
                      <a:pt x="5" y="25"/>
                      <a:pt x="5" y="25"/>
                    </a:cubicBezTo>
                    <a:cubicBezTo>
                      <a:pt x="13" y="43"/>
                      <a:pt x="21" y="61"/>
                      <a:pt x="29" y="79"/>
                    </a:cubicBezTo>
                    <a:cubicBezTo>
                      <a:pt x="31" y="83"/>
                      <a:pt x="32" y="87"/>
                      <a:pt x="35" y="90"/>
                    </a:cubicBezTo>
                    <a:cubicBezTo>
                      <a:pt x="42" y="97"/>
                      <a:pt x="48" y="104"/>
                      <a:pt x="54" y="112"/>
                    </a:cubicBezTo>
                    <a:cubicBezTo>
                      <a:pt x="54" y="113"/>
                      <a:pt x="55" y="112"/>
                      <a:pt x="55" y="112"/>
                    </a:cubicBezTo>
                    <a:cubicBezTo>
                      <a:pt x="55" y="103"/>
                      <a:pt x="54" y="93"/>
                      <a:pt x="53" y="84"/>
                    </a:cubicBezTo>
                    <a:cubicBezTo>
                      <a:pt x="52" y="80"/>
                      <a:pt x="50" y="76"/>
                      <a:pt x="48" y="72"/>
                    </a:cubicBezTo>
                    <a:close/>
                    <a:moveTo>
                      <a:pt x="46" y="71"/>
                    </a:moveTo>
                    <a:cubicBezTo>
                      <a:pt x="48" y="75"/>
                      <a:pt x="49" y="78"/>
                      <a:pt x="50" y="81"/>
                    </a:cubicBezTo>
                    <a:cubicBezTo>
                      <a:pt x="49" y="80"/>
                      <a:pt x="48" y="80"/>
                      <a:pt x="47" y="79"/>
                    </a:cubicBezTo>
                    <a:cubicBezTo>
                      <a:pt x="47" y="79"/>
                      <a:pt x="47" y="79"/>
                      <a:pt x="47" y="78"/>
                    </a:cubicBezTo>
                    <a:cubicBezTo>
                      <a:pt x="38" y="58"/>
                      <a:pt x="30" y="37"/>
                      <a:pt x="19" y="18"/>
                    </a:cubicBezTo>
                    <a:cubicBezTo>
                      <a:pt x="19" y="18"/>
                      <a:pt x="19" y="18"/>
                      <a:pt x="19" y="18"/>
                    </a:cubicBezTo>
                    <a:cubicBezTo>
                      <a:pt x="29" y="37"/>
                      <a:pt x="35" y="59"/>
                      <a:pt x="46" y="79"/>
                    </a:cubicBezTo>
                    <a:cubicBezTo>
                      <a:pt x="46" y="79"/>
                      <a:pt x="46" y="79"/>
                      <a:pt x="46" y="79"/>
                    </a:cubicBezTo>
                    <a:cubicBezTo>
                      <a:pt x="46" y="81"/>
                      <a:pt x="46" y="83"/>
                      <a:pt x="43" y="83"/>
                    </a:cubicBezTo>
                    <a:cubicBezTo>
                      <a:pt x="42" y="83"/>
                      <a:pt x="41" y="82"/>
                      <a:pt x="40" y="81"/>
                    </a:cubicBezTo>
                    <a:cubicBezTo>
                      <a:pt x="39" y="81"/>
                      <a:pt x="39" y="81"/>
                      <a:pt x="39" y="81"/>
                    </a:cubicBezTo>
                    <a:cubicBezTo>
                      <a:pt x="30" y="61"/>
                      <a:pt x="21" y="41"/>
                      <a:pt x="12" y="20"/>
                    </a:cubicBezTo>
                    <a:cubicBezTo>
                      <a:pt x="12" y="20"/>
                      <a:pt x="12" y="20"/>
                      <a:pt x="12" y="20"/>
                    </a:cubicBezTo>
                    <a:cubicBezTo>
                      <a:pt x="15" y="18"/>
                      <a:pt x="19" y="17"/>
                      <a:pt x="23" y="18"/>
                    </a:cubicBezTo>
                    <a:cubicBezTo>
                      <a:pt x="23" y="18"/>
                      <a:pt x="23" y="18"/>
                      <a:pt x="23" y="18"/>
                    </a:cubicBezTo>
                    <a:cubicBezTo>
                      <a:pt x="31" y="36"/>
                      <a:pt x="38" y="54"/>
                      <a:pt x="46" y="71"/>
                    </a:cubicBezTo>
                    <a:close/>
                    <a:moveTo>
                      <a:pt x="5" y="24"/>
                    </a:moveTo>
                    <a:cubicBezTo>
                      <a:pt x="5" y="24"/>
                      <a:pt x="5" y="24"/>
                      <a:pt x="5" y="24"/>
                    </a:cubicBezTo>
                    <a:cubicBezTo>
                      <a:pt x="5" y="23"/>
                      <a:pt x="4" y="21"/>
                      <a:pt x="3" y="19"/>
                    </a:cubicBezTo>
                    <a:cubicBezTo>
                      <a:pt x="4" y="17"/>
                      <a:pt x="7" y="16"/>
                      <a:pt x="9" y="15"/>
                    </a:cubicBezTo>
                    <a:cubicBezTo>
                      <a:pt x="10" y="14"/>
                      <a:pt x="11" y="13"/>
                      <a:pt x="12" y="13"/>
                    </a:cubicBezTo>
                    <a:cubicBezTo>
                      <a:pt x="15" y="11"/>
                      <a:pt x="17" y="11"/>
                      <a:pt x="19" y="12"/>
                    </a:cubicBezTo>
                    <a:cubicBezTo>
                      <a:pt x="20" y="12"/>
                      <a:pt x="20" y="11"/>
                      <a:pt x="19" y="11"/>
                    </a:cubicBezTo>
                    <a:cubicBezTo>
                      <a:pt x="16" y="9"/>
                      <a:pt x="13" y="11"/>
                      <a:pt x="9" y="13"/>
                    </a:cubicBezTo>
                    <a:cubicBezTo>
                      <a:pt x="7" y="15"/>
                      <a:pt x="4" y="16"/>
                      <a:pt x="3" y="19"/>
                    </a:cubicBezTo>
                    <a:cubicBezTo>
                      <a:pt x="3" y="18"/>
                      <a:pt x="2" y="17"/>
                      <a:pt x="2" y="16"/>
                    </a:cubicBezTo>
                    <a:cubicBezTo>
                      <a:pt x="2" y="16"/>
                      <a:pt x="2" y="15"/>
                      <a:pt x="2" y="15"/>
                    </a:cubicBezTo>
                    <a:cubicBezTo>
                      <a:pt x="2" y="15"/>
                      <a:pt x="2" y="15"/>
                      <a:pt x="2" y="14"/>
                    </a:cubicBezTo>
                    <a:cubicBezTo>
                      <a:pt x="4" y="14"/>
                      <a:pt x="7" y="11"/>
                      <a:pt x="10" y="8"/>
                    </a:cubicBezTo>
                    <a:cubicBezTo>
                      <a:pt x="13" y="7"/>
                      <a:pt x="16" y="5"/>
                      <a:pt x="19" y="8"/>
                    </a:cubicBezTo>
                    <a:cubicBezTo>
                      <a:pt x="20" y="9"/>
                      <a:pt x="20" y="11"/>
                      <a:pt x="21" y="12"/>
                    </a:cubicBezTo>
                    <a:cubicBezTo>
                      <a:pt x="21" y="14"/>
                      <a:pt x="22" y="15"/>
                      <a:pt x="22" y="16"/>
                    </a:cubicBezTo>
                    <a:cubicBezTo>
                      <a:pt x="16" y="16"/>
                      <a:pt x="8" y="20"/>
                      <a:pt x="6" y="25"/>
                    </a:cubicBezTo>
                    <a:cubicBezTo>
                      <a:pt x="6" y="25"/>
                      <a:pt x="5" y="24"/>
                      <a:pt x="5" y="24"/>
                    </a:cubicBezTo>
                    <a:close/>
                    <a:moveTo>
                      <a:pt x="2" y="10"/>
                    </a:moveTo>
                    <a:cubicBezTo>
                      <a:pt x="1" y="8"/>
                      <a:pt x="4" y="6"/>
                      <a:pt x="6" y="4"/>
                    </a:cubicBezTo>
                    <a:cubicBezTo>
                      <a:pt x="8" y="3"/>
                      <a:pt x="11" y="2"/>
                      <a:pt x="12" y="2"/>
                    </a:cubicBezTo>
                    <a:cubicBezTo>
                      <a:pt x="15" y="2"/>
                      <a:pt x="15" y="3"/>
                      <a:pt x="16" y="5"/>
                    </a:cubicBezTo>
                    <a:cubicBezTo>
                      <a:pt x="15" y="5"/>
                      <a:pt x="14" y="5"/>
                      <a:pt x="12" y="6"/>
                    </a:cubicBezTo>
                    <a:cubicBezTo>
                      <a:pt x="11" y="7"/>
                      <a:pt x="9" y="8"/>
                      <a:pt x="8" y="9"/>
                    </a:cubicBezTo>
                    <a:cubicBezTo>
                      <a:pt x="6" y="10"/>
                      <a:pt x="4" y="11"/>
                      <a:pt x="2" y="13"/>
                    </a:cubicBezTo>
                    <a:cubicBezTo>
                      <a:pt x="2" y="13"/>
                      <a:pt x="2" y="13"/>
                      <a:pt x="2" y="13"/>
                    </a:cubicBezTo>
                    <a:cubicBezTo>
                      <a:pt x="2" y="12"/>
                      <a:pt x="2" y="11"/>
                      <a:pt x="2" y="10"/>
                    </a:cubicBezTo>
                    <a:close/>
                    <a:moveTo>
                      <a:pt x="6" y="25"/>
                    </a:moveTo>
                    <a:cubicBezTo>
                      <a:pt x="6" y="25"/>
                      <a:pt x="6" y="25"/>
                      <a:pt x="6" y="25"/>
                    </a:cubicBezTo>
                    <a:cubicBezTo>
                      <a:pt x="7" y="23"/>
                      <a:pt x="9" y="22"/>
                      <a:pt x="11" y="21"/>
                    </a:cubicBezTo>
                    <a:cubicBezTo>
                      <a:pt x="20" y="41"/>
                      <a:pt x="28" y="62"/>
                      <a:pt x="39" y="81"/>
                    </a:cubicBezTo>
                    <a:cubicBezTo>
                      <a:pt x="39" y="81"/>
                      <a:pt x="39" y="81"/>
                      <a:pt x="39" y="82"/>
                    </a:cubicBezTo>
                    <a:cubicBezTo>
                      <a:pt x="39" y="83"/>
                      <a:pt x="39" y="89"/>
                      <a:pt x="35" y="88"/>
                    </a:cubicBezTo>
                    <a:cubicBezTo>
                      <a:pt x="33" y="85"/>
                      <a:pt x="32" y="82"/>
                      <a:pt x="30" y="79"/>
                    </a:cubicBezTo>
                    <a:cubicBezTo>
                      <a:pt x="22" y="61"/>
                      <a:pt x="14" y="43"/>
                      <a:pt x="6" y="25"/>
                    </a:cubicBezTo>
                    <a:close/>
                    <a:moveTo>
                      <a:pt x="54" y="109"/>
                    </a:moveTo>
                    <a:cubicBezTo>
                      <a:pt x="54" y="109"/>
                      <a:pt x="54" y="109"/>
                      <a:pt x="54" y="109"/>
                    </a:cubicBezTo>
                    <a:cubicBezTo>
                      <a:pt x="54" y="109"/>
                      <a:pt x="54" y="109"/>
                      <a:pt x="54" y="109"/>
                    </a:cubicBezTo>
                    <a:cubicBezTo>
                      <a:pt x="54" y="109"/>
                      <a:pt x="54" y="109"/>
                      <a:pt x="54" y="109"/>
                    </a:cubicBezTo>
                    <a:close/>
                    <a:moveTo>
                      <a:pt x="53" y="100"/>
                    </a:moveTo>
                    <a:cubicBezTo>
                      <a:pt x="53" y="100"/>
                      <a:pt x="53" y="100"/>
                      <a:pt x="53" y="100"/>
                    </a:cubicBezTo>
                    <a:cubicBezTo>
                      <a:pt x="51" y="101"/>
                      <a:pt x="50" y="102"/>
                      <a:pt x="49" y="103"/>
                    </a:cubicBezTo>
                    <a:cubicBezTo>
                      <a:pt x="45" y="99"/>
                      <a:pt x="41" y="95"/>
                      <a:pt x="38" y="91"/>
                    </a:cubicBezTo>
                    <a:cubicBezTo>
                      <a:pt x="37" y="91"/>
                      <a:pt x="36" y="90"/>
                      <a:pt x="35" y="89"/>
                    </a:cubicBezTo>
                    <a:cubicBezTo>
                      <a:pt x="39" y="89"/>
                      <a:pt x="40" y="85"/>
                      <a:pt x="40" y="82"/>
                    </a:cubicBezTo>
                    <a:cubicBezTo>
                      <a:pt x="41" y="83"/>
                      <a:pt x="43" y="85"/>
                      <a:pt x="45" y="84"/>
                    </a:cubicBezTo>
                    <a:cubicBezTo>
                      <a:pt x="47" y="83"/>
                      <a:pt x="47" y="82"/>
                      <a:pt x="47" y="81"/>
                    </a:cubicBezTo>
                    <a:cubicBezTo>
                      <a:pt x="48" y="81"/>
                      <a:pt x="49" y="82"/>
                      <a:pt x="51" y="83"/>
                    </a:cubicBezTo>
                    <a:cubicBezTo>
                      <a:pt x="51" y="83"/>
                      <a:pt x="51" y="84"/>
                      <a:pt x="51" y="85"/>
                    </a:cubicBezTo>
                    <a:cubicBezTo>
                      <a:pt x="52" y="90"/>
                      <a:pt x="53" y="95"/>
                      <a:pt x="53" y="100"/>
                    </a:cubicBezTo>
                    <a:close/>
                  </a:path>
                </a:pathLst>
              </a:custGeom>
              <a:solidFill>
                <a:srgbClr val="FFFFFF">
                  <a:alpha val="100000"/>
                </a:srgbClr>
              </a:solidFill>
              <a:ln w="9525">
                <a:noFill/>
              </a:ln>
            </p:spPr>
            <p:txBody>
              <a:bodyPr/>
              <a:lstStyle/>
              <a:p>
                <a:endParaRPr lang="zh-CN" altLang="en-US"/>
              </a:p>
            </p:txBody>
          </p:sp>
          <p:sp>
            <p:nvSpPr>
              <p:cNvPr id="5199" name="Freeform 600"/>
              <p:cNvSpPr>
                <a:spLocks noEditPoints="1"/>
              </p:cNvSpPr>
              <p:nvPr/>
            </p:nvSpPr>
            <p:spPr>
              <a:xfrm>
                <a:off x="4598194" y="1111250"/>
                <a:ext cx="184150" cy="223838"/>
              </a:xfrm>
              <a:custGeom>
                <a:avLst/>
                <a:gdLst>
                  <a:gd name="txL" fmla="*/ 0 w 24"/>
                  <a:gd name="txT" fmla="*/ 0 h 29"/>
                  <a:gd name="txR" fmla="*/ 24 w 24"/>
                  <a:gd name="txB" fmla="*/ 29 h 29"/>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24" h="29">
                    <a:moveTo>
                      <a:pt x="19" y="28"/>
                    </a:moveTo>
                    <a:cubicBezTo>
                      <a:pt x="19" y="28"/>
                      <a:pt x="19" y="28"/>
                      <a:pt x="19" y="28"/>
                    </a:cubicBezTo>
                    <a:cubicBezTo>
                      <a:pt x="19" y="28"/>
                      <a:pt x="19" y="29"/>
                      <a:pt x="20" y="28"/>
                    </a:cubicBezTo>
                    <a:cubicBezTo>
                      <a:pt x="24" y="24"/>
                      <a:pt x="21" y="15"/>
                      <a:pt x="19" y="10"/>
                    </a:cubicBezTo>
                    <a:cubicBezTo>
                      <a:pt x="17" y="5"/>
                      <a:pt x="11" y="0"/>
                      <a:pt x="5" y="2"/>
                    </a:cubicBezTo>
                    <a:cubicBezTo>
                      <a:pt x="0" y="3"/>
                      <a:pt x="2" y="10"/>
                      <a:pt x="4" y="14"/>
                    </a:cubicBezTo>
                    <a:cubicBezTo>
                      <a:pt x="6" y="20"/>
                      <a:pt x="12" y="27"/>
                      <a:pt x="19" y="28"/>
                    </a:cubicBezTo>
                    <a:close/>
                    <a:moveTo>
                      <a:pt x="13" y="5"/>
                    </a:moveTo>
                    <a:cubicBezTo>
                      <a:pt x="16" y="7"/>
                      <a:pt x="18" y="10"/>
                      <a:pt x="19" y="13"/>
                    </a:cubicBezTo>
                    <a:cubicBezTo>
                      <a:pt x="20" y="17"/>
                      <a:pt x="21" y="22"/>
                      <a:pt x="20" y="26"/>
                    </a:cubicBezTo>
                    <a:cubicBezTo>
                      <a:pt x="16" y="24"/>
                      <a:pt x="13" y="23"/>
                      <a:pt x="10" y="20"/>
                    </a:cubicBezTo>
                    <a:cubicBezTo>
                      <a:pt x="8" y="17"/>
                      <a:pt x="4" y="12"/>
                      <a:pt x="4" y="8"/>
                    </a:cubicBezTo>
                    <a:cubicBezTo>
                      <a:pt x="4" y="1"/>
                      <a:pt x="10" y="3"/>
                      <a:pt x="13" y="5"/>
                    </a:cubicBezTo>
                    <a:close/>
                  </a:path>
                </a:pathLst>
              </a:custGeom>
              <a:solidFill>
                <a:srgbClr val="FFFFFF">
                  <a:alpha val="100000"/>
                </a:srgbClr>
              </a:solidFill>
              <a:ln w="9525">
                <a:noFill/>
              </a:ln>
            </p:spPr>
            <p:txBody>
              <a:bodyPr/>
              <a:lstStyle/>
              <a:p>
                <a:endParaRPr lang="zh-CN" altLang="en-US"/>
              </a:p>
            </p:txBody>
          </p:sp>
          <p:sp>
            <p:nvSpPr>
              <p:cNvPr id="5200" name="Freeform 601"/>
              <p:cNvSpPr>
                <a:spLocks noEditPoints="1"/>
              </p:cNvSpPr>
              <p:nvPr/>
            </p:nvSpPr>
            <p:spPr>
              <a:xfrm>
                <a:off x="4404519" y="1235075"/>
                <a:ext cx="293688" cy="146050"/>
              </a:xfrm>
              <a:custGeom>
                <a:avLst/>
                <a:gdLst>
                  <a:gd name="txL" fmla="*/ 0 w 38"/>
                  <a:gd name="txT" fmla="*/ 0 h 19"/>
                  <a:gd name="txR" fmla="*/ 38 w 38"/>
                  <a:gd name="txB" fmla="*/ 19 h 19"/>
                </a:gdLst>
                <a:ahLst/>
                <a:cxnLst>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38" h="19">
                    <a:moveTo>
                      <a:pt x="37" y="15"/>
                    </a:moveTo>
                    <a:cubicBezTo>
                      <a:pt x="38" y="14"/>
                      <a:pt x="37" y="13"/>
                      <a:pt x="36" y="13"/>
                    </a:cubicBezTo>
                    <a:cubicBezTo>
                      <a:pt x="36" y="13"/>
                      <a:pt x="36" y="13"/>
                      <a:pt x="36" y="13"/>
                    </a:cubicBezTo>
                    <a:cubicBezTo>
                      <a:pt x="28" y="0"/>
                      <a:pt x="9" y="3"/>
                      <a:pt x="0" y="14"/>
                    </a:cubicBezTo>
                    <a:cubicBezTo>
                      <a:pt x="0" y="15"/>
                      <a:pt x="1" y="16"/>
                      <a:pt x="2" y="15"/>
                    </a:cubicBezTo>
                    <a:cubicBezTo>
                      <a:pt x="11" y="12"/>
                      <a:pt x="18" y="17"/>
                      <a:pt x="27" y="18"/>
                    </a:cubicBezTo>
                    <a:cubicBezTo>
                      <a:pt x="31" y="19"/>
                      <a:pt x="35" y="18"/>
                      <a:pt x="37" y="15"/>
                    </a:cubicBezTo>
                    <a:close/>
                    <a:moveTo>
                      <a:pt x="15" y="12"/>
                    </a:moveTo>
                    <a:cubicBezTo>
                      <a:pt x="11" y="11"/>
                      <a:pt x="8" y="11"/>
                      <a:pt x="5" y="12"/>
                    </a:cubicBezTo>
                    <a:cubicBezTo>
                      <a:pt x="14" y="5"/>
                      <a:pt x="29" y="3"/>
                      <a:pt x="35" y="14"/>
                    </a:cubicBezTo>
                    <a:cubicBezTo>
                      <a:pt x="29" y="18"/>
                      <a:pt x="22" y="13"/>
                      <a:pt x="15" y="12"/>
                    </a:cubicBezTo>
                    <a:close/>
                  </a:path>
                </a:pathLst>
              </a:custGeom>
              <a:solidFill>
                <a:srgbClr val="FFFFFF">
                  <a:alpha val="100000"/>
                </a:srgbClr>
              </a:solidFill>
              <a:ln w="9525">
                <a:noFill/>
              </a:ln>
            </p:spPr>
            <p:txBody>
              <a:bodyPr/>
              <a:lstStyle/>
              <a:p>
                <a:endParaRPr lang="zh-CN" altLang="en-US"/>
              </a:p>
            </p:txBody>
          </p:sp>
          <p:sp>
            <p:nvSpPr>
              <p:cNvPr id="5201" name="Freeform 602"/>
              <p:cNvSpPr>
                <a:spLocks noEditPoints="1"/>
              </p:cNvSpPr>
              <p:nvPr/>
            </p:nvSpPr>
            <p:spPr>
              <a:xfrm>
                <a:off x="4234656" y="1033463"/>
                <a:ext cx="687388" cy="547688"/>
              </a:xfrm>
              <a:custGeom>
                <a:avLst/>
                <a:gdLst>
                  <a:gd name="txL" fmla="*/ 0 w 89"/>
                  <a:gd name="txT" fmla="*/ 0 h 71"/>
                  <a:gd name="txR" fmla="*/ 89 w 89"/>
                  <a:gd name="txB" fmla="*/ 71 h 71"/>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89" h="71">
                    <a:moveTo>
                      <a:pt x="86" y="25"/>
                    </a:moveTo>
                    <a:cubicBezTo>
                      <a:pt x="86" y="25"/>
                      <a:pt x="85" y="25"/>
                      <a:pt x="85" y="25"/>
                    </a:cubicBezTo>
                    <a:cubicBezTo>
                      <a:pt x="85" y="25"/>
                      <a:pt x="84" y="25"/>
                      <a:pt x="84" y="26"/>
                    </a:cubicBezTo>
                    <a:cubicBezTo>
                      <a:pt x="84" y="26"/>
                      <a:pt x="84" y="26"/>
                      <a:pt x="84" y="27"/>
                    </a:cubicBezTo>
                    <a:cubicBezTo>
                      <a:pt x="84" y="27"/>
                      <a:pt x="84" y="27"/>
                      <a:pt x="84" y="27"/>
                    </a:cubicBezTo>
                    <a:cubicBezTo>
                      <a:pt x="83" y="28"/>
                      <a:pt x="82" y="30"/>
                      <a:pt x="82" y="31"/>
                    </a:cubicBezTo>
                    <a:cubicBezTo>
                      <a:pt x="81" y="33"/>
                      <a:pt x="80" y="35"/>
                      <a:pt x="79" y="36"/>
                    </a:cubicBezTo>
                    <a:cubicBezTo>
                      <a:pt x="79" y="36"/>
                      <a:pt x="79" y="36"/>
                      <a:pt x="79" y="36"/>
                    </a:cubicBezTo>
                    <a:cubicBezTo>
                      <a:pt x="80" y="35"/>
                      <a:pt x="80" y="33"/>
                      <a:pt x="80" y="32"/>
                    </a:cubicBezTo>
                    <a:cubicBezTo>
                      <a:pt x="80" y="30"/>
                      <a:pt x="80" y="28"/>
                      <a:pt x="80" y="26"/>
                    </a:cubicBezTo>
                    <a:cubicBezTo>
                      <a:pt x="80" y="26"/>
                      <a:pt x="80" y="26"/>
                      <a:pt x="80" y="26"/>
                    </a:cubicBezTo>
                    <a:cubicBezTo>
                      <a:pt x="81" y="27"/>
                      <a:pt x="82" y="27"/>
                      <a:pt x="82" y="26"/>
                    </a:cubicBezTo>
                    <a:cubicBezTo>
                      <a:pt x="83" y="25"/>
                      <a:pt x="82" y="23"/>
                      <a:pt x="81" y="23"/>
                    </a:cubicBezTo>
                    <a:cubicBezTo>
                      <a:pt x="80" y="23"/>
                      <a:pt x="79" y="23"/>
                      <a:pt x="79" y="24"/>
                    </a:cubicBezTo>
                    <a:cubicBezTo>
                      <a:pt x="79" y="24"/>
                      <a:pt x="79" y="24"/>
                      <a:pt x="79" y="24"/>
                    </a:cubicBezTo>
                    <a:cubicBezTo>
                      <a:pt x="79" y="24"/>
                      <a:pt x="79" y="24"/>
                      <a:pt x="79" y="24"/>
                    </a:cubicBezTo>
                    <a:cubicBezTo>
                      <a:pt x="79" y="24"/>
                      <a:pt x="79" y="24"/>
                      <a:pt x="79" y="25"/>
                    </a:cubicBezTo>
                    <a:cubicBezTo>
                      <a:pt x="79" y="25"/>
                      <a:pt x="79" y="25"/>
                      <a:pt x="79" y="25"/>
                    </a:cubicBezTo>
                    <a:cubicBezTo>
                      <a:pt x="79" y="25"/>
                      <a:pt x="79" y="25"/>
                      <a:pt x="79" y="25"/>
                    </a:cubicBezTo>
                    <a:cubicBezTo>
                      <a:pt x="79" y="25"/>
                      <a:pt x="79" y="25"/>
                      <a:pt x="79" y="25"/>
                    </a:cubicBezTo>
                    <a:cubicBezTo>
                      <a:pt x="79" y="28"/>
                      <a:pt x="79" y="30"/>
                      <a:pt x="78" y="32"/>
                    </a:cubicBezTo>
                    <a:cubicBezTo>
                      <a:pt x="78" y="34"/>
                      <a:pt x="78" y="35"/>
                      <a:pt x="78" y="36"/>
                    </a:cubicBezTo>
                    <a:cubicBezTo>
                      <a:pt x="76" y="36"/>
                      <a:pt x="74" y="36"/>
                      <a:pt x="73" y="37"/>
                    </a:cubicBezTo>
                    <a:cubicBezTo>
                      <a:pt x="72" y="38"/>
                      <a:pt x="72" y="39"/>
                      <a:pt x="72" y="40"/>
                    </a:cubicBezTo>
                    <a:cubicBezTo>
                      <a:pt x="72" y="40"/>
                      <a:pt x="71" y="40"/>
                      <a:pt x="71" y="40"/>
                    </a:cubicBezTo>
                    <a:cubicBezTo>
                      <a:pt x="75" y="31"/>
                      <a:pt x="78" y="19"/>
                      <a:pt x="71" y="11"/>
                    </a:cubicBezTo>
                    <a:cubicBezTo>
                      <a:pt x="65" y="2"/>
                      <a:pt x="51" y="0"/>
                      <a:pt x="43" y="8"/>
                    </a:cubicBezTo>
                    <a:cubicBezTo>
                      <a:pt x="41" y="11"/>
                      <a:pt x="42" y="13"/>
                      <a:pt x="40" y="16"/>
                    </a:cubicBezTo>
                    <a:cubicBezTo>
                      <a:pt x="36" y="22"/>
                      <a:pt x="25" y="25"/>
                      <a:pt x="19" y="30"/>
                    </a:cubicBezTo>
                    <a:cubicBezTo>
                      <a:pt x="10" y="37"/>
                      <a:pt x="0" y="47"/>
                      <a:pt x="3" y="59"/>
                    </a:cubicBezTo>
                    <a:cubicBezTo>
                      <a:pt x="3" y="60"/>
                      <a:pt x="4" y="61"/>
                      <a:pt x="5" y="61"/>
                    </a:cubicBezTo>
                    <a:cubicBezTo>
                      <a:pt x="8" y="59"/>
                      <a:pt x="8" y="59"/>
                      <a:pt x="11" y="57"/>
                    </a:cubicBezTo>
                    <a:cubicBezTo>
                      <a:pt x="21" y="50"/>
                      <a:pt x="27" y="46"/>
                      <a:pt x="40" y="50"/>
                    </a:cubicBezTo>
                    <a:cubicBezTo>
                      <a:pt x="44" y="51"/>
                      <a:pt x="48" y="53"/>
                      <a:pt x="51" y="53"/>
                    </a:cubicBezTo>
                    <a:cubicBezTo>
                      <a:pt x="49" y="56"/>
                      <a:pt x="47" y="58"/>
                      <a:pt x="46" y="61"/>
                    </a:cubicBezTo>
                    <a:cubicBezTo>
                      <a:pt x="45" y="62"/>
                      <a:pt x="46" y="62"/>
                      <a:pt x="46" y="63"/>
                    </a:cubicBezTo>
                    <a:cubicBezTo>
                      <a:pt x="46" y="63"/>
                      <a:pt x="46" y="63"/>
                      <a:pt x="46" y="63"/>
                    </a:cubicBezTo>
                    <a:cubicBezTo>
                      <a:pt x="50" y="71"/>
                      <a:pt x="59" y="60"/>
                      <a:pt x="62" y="57"/>
                    </a:cubicBezTo>
                    <a:cubicBezTo>
                      <a:pt x="63" y="56"/>
                      <a:pt x="65" y="55"/>
                      <a:pt x="67" y="54"/>
                    </a:cubicBezTo>
                    <a:cubicBezTo>
                      <a:pt x="66" y="56"/>
                      <a:pt x="66" y="58"/>
                      <a:pt x="68" y="60"/>
                    </a:cubicBezTo>
                    <a:cubicBezTo>
                      <a:pt x="68" y="60"/>
                      <a:pt x="68" y="60"/>
                      <a:pt x="68" y="60"/>
                    </a:cubicBezTo>
                    <a:cubicBezTo>
                      <a:pt x="69" y="58"/>
                      <a:pt x="68" y="56"/>
                      <a:pt x="68" y="55"/>
                    </a:cubicBezTo>
                    <a:cubicBezTo>
                      <a:pt x="68" y="54"/>
                      <a:pt x="68" y="53"/>
                      <a:pt x="68" y="53"/>
                    </a:cubicBezTo>
                    <a:cubicBezTo>
                      <a:pt x="68" y="52"/>
                      <a:pt x="69" y="52"/>
                      <a:pt x="69" y="52"/>
                    </a:cubicBezTo>
                    <a:cubicBezTo>
                      <a:pt x="69" y="53"/>
                      <a:pt x="69" y="53"/>
                      <a:pt x="69" y="54"/>
                    </a:cubicBezTo>
                    <a:cubicBezTo>
                      <a:pt x="69" y="55"/>
                      <a:pt x="70" y="57"/>
                      <a:pt x="71" y="58"/>
                    </a:cubicBezTo>
                    <a:cubicBezTo>
                      <a:pt x="71" y="58"/>
                      <a:pt x="71" y="58"/>
                      <a:pt x="71" y="58"/>
                    </a:cubicBezTo>
                    <a:cubicBezTo>
                      <a:pt x="71" y="56"/>
                      <a:pt x="70" y="55"/>
                      <a:pt x="70" y="54"/>
                    </a:cubicBezTo>
                    <a:cubicBezTo>
                      <a:pt x="70" y="53"/>
                      <a:pt x="70" y="52"/>
                      <a:pt x="70" y="51"/>
                    </a:cubicBezTo>
                    <a:cubicBezTo>
                      <a:pt x="71" y="50"/>
                      <a:pt x="73" y="48"/>
                      <a:pt x="74" y="46"/>
                    </a:cubicBezTo>
                    <a:cubicBezTo>
                      <a:pt x="74" y="46"/>
                      <a:pt x="74" y="46"/>
                      <a:pt x="74" y="45"/>
                    </a:cubicBezTo>
                    <a:cubicBezTo>
                      <a:pt x="74" y="45"/>
                      <a:pt x="74" y="45"/>
                      <a:pt x="74" y="45"/>
                    </a:cubicBezTo>
                    <a:cubicBezTo>
                      <a:pt x="77" y="47"/>
                      <a:pt x="81" y="45"/>
                      <a:pt x="82" y="42"/>
                    </a:cubicBezTo>
                    <a:cubicBezTo>
                      <a:pt x="82" y="42"/>
                      <a:pt x="82" y="42"/>
                      <a:pt x="82" y="42"/>
                    </a:cubicBezTo>
                    <a:cubicBezTo>
                      <a:pt x="83" y="42"/>
                      <a:pt x="83" y="41"/>
                      <a:pt x="83" y="41"/>
                    </a:cubicBezTo>
                    <a:cubicBezTo>
                      <a:pt x="83" y="40"/>
                      <a:pt x="83" y="40"/>
                      <a:pt x="83" y="40"/>
                    </a:cubicBezTo>
                    <a:cubicBezTo>
                      <a:pt x="83" y="40"/>
                      <a:pt x="83" y="39"/>
                      <a:pt x="82" y="38"/>
                    </a:cubicBezTo>
                    <a:cubicBezTo>
                      <a:pt x="82" y="38"/>
                      <a:pt x="81" y="37"/>
                      <a:pt x="81" y="37"/>
                    </a:cubicBezTo>
                    <a:cubicBezTo>
                      <a:pt x="82" y="36"/>
                      <a:pt x="82" y="34"/>
                      <a:pt x="83" y="33"/>
                    </a:cubicBezTo>
                    <a:cubicBezTo>
                      <a:pt x="84" y="31"/>
                      <a:pt x="85" y="30"/>
                      <a:pt x="85" y="28"/>
                    </a:cubicBezTo>
                    <a:cubicBezTo>
                      <a:pt x="85" y="29"/>
                      <a:pt x="86" y="29"/>
                      <a:pt x="87" y="29"/>
                    </a:cubicBezTo>
                    <a:cubicBezTo>
                      <a:pt x="89" y="29"/>
                      <a:pt x="89" y="25"/>
                      <a:pt x="86" y="25"/>
                    </a:cubicBezTo>
                    <a:close/>
                    <a:moveTo>
                      <a:pt x="30" y="45"/>
                    </a:moveTo>
                    <a:cubicBezTo>
                      <a:pt x="25" y="45"/>
                      <a:pt x="20" y="46"/>
                      <a:pt x="16" y="49"/>
                    </a:cubicBezTo>
                    <a:cubicBezTo>
                      <a:pt x="14" y="50"/>
                      <a:pt x="13" y="52"/>
                      <a:pt x="11" y="52"/>
                    </a:cubicBezTo>
                    <a:cubicBezTo>
                      <a:pt x="8" y="56"/>
                      <a:pt x="5" y="56"/>
                      <a:pt x="7" y="50"/>
                    </a:cubicBezTo>
                    <a:cubicBezTo>
                      <a:pt x="9" y="43"/>
                      <a:pt x="12" y="39"/>
                      <a:pt x="18" y="35"/>
                    </a:cubicBezTo>
                    <a:cubicBezTo>
                      <a:pt x="25" y="28"/>
                      <a:pt x="33" y="24"/>
                      <a:pt x="43" y="20"/>
                    </a:cubicBezTo>
                    <a:cubicBezTo>
                      <a:pt x="43" y="20"/>
                      <a:pt x="44" y="20"/>
                      <a:pt x="44" y="19"/>
                    </a:cubicBezTo>
                    <a:cubicBezTo>
                      <a:pt x="48" y="8"/>
                      <a:pt x="54" y="4"/>
                      <a:pt x="62" y="6"/>
                    </a:cubicBezTo>
                    <a:cubicBezTo>
                      <a:pt x="67" y="9"/>
                      <a:pt x="71" y="13"/>
                      <a:pt x="73" y="18"/>
                    </a:cubicBezTo>
                    <a:cubicBezTo>
                      <a:pt x="75" y="26"/>
                      <a:pt x="72" y="33"/>
                      <a:pt x="70" y="41"/>
                    </a:cubicBezTo>
                    <a:cubicBezTo>
                      <a:pt x="65" y="42"/>
                      <a:pt x="59" y="46"/>
                      <a:pt x="55" y="50"/>
                    </a:cubicBezTo>
                    <a:cubicBezTo>
                      <a:pt x="47" y="51"/>
                      <a:pt x="38" y="45"/>
                      <a:pt x="30" y="45"/>
                    </a:cubicBezTo>
                    <a:close/>
                    <a:moveTo>
                      <a:pt x="69" y="49"/>
                    </a:moveTo>
                    <a:cubicBezTo>
                      <a:pt x="68" y="49"/>
                      <a:pt x="68" y="50"/>
                      <a:pt x="68" y="50"/>
                    </a:cubicBezTo>
                    <a:cubicBezTo>
                      <a:pt x="65" y="52"/>
                      <a:pt x="62" y="55"/>
                      <a:pt x="61" y="56"/>
                    </a:cubicBezTo>
                    <a:cubicBezTo>
                      <a:pt x="59" y="57"/>
                      <a:pt x="51" y="67"/>
                      <a:pt x="48" y="62"/>
                    </a:cubicBezTo>
                    <a:cubicBezTo>
                      <a:pt x="48" y="62"/>
                      <a:pt x="47" y="62"/>
                      <a:pt x="47" y="62"/>
                    </a:cubicBezTo>
                    <a:cubicBezTo>
                      <a:pt x="50" y="58"/>
                      <a:pt x="52" y="55"/>
                      <a:pt x="55" y="52"/>
                    </a:cubicBezTo>
                    <a:cubicBezTo>
                      <a:pt x="56" y="52"/>
                      <a:pt x="57" y="51"/>
                      <a:pt x="58" y="50"/>
                    </a:cubicBezTo>
                    <a:cubicBezTo>
                      <a:pt x="62" y="47"/>
                      <a:pt x="67" y="44"/>
                      <a:pt x="72" y="42"/>
                    </a:cubicBezTo>
                    <a:cubicBezTo>
                      <a:pt x="72" y="42"/>
                      <a:pt x="72" y="43"/>
                      <a:pt x="73" y="44"/>
                    </a:cubicBezTo>
                    <a:cubicBezTo>
                      <a:pt x="72" y="45"/>
                      <a:pt x="71" y="47"/>
                      <a:pt x="69" y="49"/>
                    </a:cubicBezTo>
                    <a:close/>
                    <a:moveTo>
                      <a:pt x="82" y="41"/>
                    </a:moveTo>
                    <a:cubicBezTo>
                      <a:pt x="80" y="42"/>
                      <a:pt x="79" y="43"/>
                      <a:pt x="78" y="44"/>
                    </a:cubicBezTo>
                    <a:cubicBezTo>
                      <a:pt x="77" y="44"/>
                      <a:pt x="75" y="44"/>
                      <a:pt x="75" y="43"/>
                    </a:cubicBezTo>
                    <a:cubicBezTo>
                      <a:pt x="74" y="43"/>
                      <a:pt x="74" y="41"/>
                      <a:pt x="74" y="40"/>
                    </a:cubicBezTo>
                    <a:cubicBezTo>
                      <a:pt x="74" y="38"/>
                      <a:pt x="76" y="37"/>
                      <a:pt x="78" y="38"/>
                    </a:cubicBezTo>
                    <a:cubicBezTo>
                      <a:pt x="78" y="38"/>
                      <a:pt x="78" y="38"/>
                      <a:pt x="78" y="39"/>
                    </a:cubicBezTo>
                    <a:cubicBezTo>
                      <a:pt x="78" y="39"/>
                      <a:pt x="79" y="39"/>
                      <a:pt x="79" y="39"/>
                    </a:cubicBezTo>
                    <a:cubicBezTo>
                      <a:pt x="79" y="38"/>
                      <a:pt x="79" y="38"/>
                      <a:pt x="79" y="38"/>
                    </a:cubicBezTo>
                    <a:cubicBezTo>
                      <a:pt x="79" y="38"/>
                      <a:pt x="79" y="38"/>
                      <a:pt x="79" y="38"/>
                    </a:cubicBezTo>
                    <a:cubicBezTo>
                      <a:pt x="81" y="39"/>
                      <a:pt x="82" y="40"/>
                      <a:pt x="82" y="41"/>
                    </a:cubicBezTo>
                    <a:close/>
                  </a:path>
                </a:pathLst>
              </a:custGeom>
              <a:solidFill>
                <a:srgbClr val="FFFFFF">
                  <a:alpha val="100000"/>
                </a:srgbClr>
              </a:solidFill>
              <a:ln w="9525">
                <a:noFill/>
              </a:ln>
            </p:spPr>
            <p:txBody>
              <a:bodyPr/>
              <a:lstStyle/>
              <a:p>
                <a:endParaRPr lang="zh-CN" altLang="en-US"/>
              </a:p>
            </p:txBody>
          </p:sp>
          <p:sp>
            <p:nvSpPr>
              <p:cNvPr id="5202" name="Freeform 603"/>
              <p:cNvSpPr/>
              <p:nvPr/>
            </p:nvSpPr>
            <p:spPr>
              <a:xfrm>
                <a:off x="4782344" y="1419225"/>
                <a:ext cx="23813" cy="53975"/>
              </a:xfrm>
              <a:custGeom>
                <a:avLst/>
                <a:gdLst>
                  <a:gd name="txL" fmla="*/ 0 w 3"/>
                  <a:gd name="txT" fmla="*/ 0 h 7"/>
                  <a:gd name="txR" fmla="*/ 3 w 3"/>
                  <a:gd name="txB" fmla="*/ 7 h 7"/>
                </a:gdLst>
                <a:ahLst/>
                <a:cxnLst>
                  <a:cxn ang="0">
                    <a:pos x="0" y="0"/>
                  </a:cxn>
                  <a:cxn ang="0">
                    <a:pos x="2147483646" y="2147483646"/>
                  </a:cxn>
                  <a:cxn ang="0">
                    <a:pos x="2147483646" y="2147483646"/>
                  </a:cxn>
                  <a:cxn ang="0">
                    <a:pos x="2147483646" y="0"/>
                  </a:cxn>
                  <a:cxn ang="0">
                    <a:pos x="0" y="0"/>
                  </a:cxn>
                </a:cxnLst>
                <a:rect l="txL" t="txT" r="txR" b="txB"/>
                <a:pathLst>
                  <a:path w="3" h="7">
                    <a:moveTo>
                      <a:pt x="0" y="0"/>
                    </a:moveTo>
                    <a:cubicBezTo>
                      <a:pt x="1" y="2"/>
                      <a:pt x="1" y="5"/>
                      <a:pt x="2" y="7"/>
                    </a:cubicBezTo>
                    <a:cubicBezTo>
                      <a:pt x="2" y="7"/>
                      <a:pt x="2" y="7"/>
                      <a:pt x="2" y="7"/>
                    </a:cubicBezTo>
                    <a:cubicBezTo>
                      <a:pt x="3" y="5"/>
                      <a:pt x="2" y="2"/>
                      <a:pt x="1" y="0"/>
                    </a:cubicBezTo>
                    <a:cubicBezTo>
                      <a:pt x="1" y="0"/>
                      <a:pt x="0" y="0"/>
                      <a:pt x="0" y="0"/>
                    </a:cubicBezTo>
                    <a:close/>
                  </a:path>
                </a:pathLst>
              </a:custGeom>
              <a:solidFill>
                <a:srgbClr val="FFFFFF">
                  <a:alpha val="100000"/>
                </a:srgbClr>
              </a:solidFill>
              <a:ln w="9525">
                <a:noFill/>
              </a:ln>
            </p:spPr>
            <p:txBody>
              <a:bodyPr/>
              <a:lstStyle/>
              <a:p>
                <a:endParaRPr lang="zh-CN" altLang="en-US"/>
              </a:p>
            </p:txBody>
          </p:sp>
          <p:sp>
            <p:nvSpPr>
              <p:cNvPr id="5203" name="Freeform 604"/>
              <p:cNvSpPr/>
              <p:nvPr/>
            </p:nvSpPr>
            <p:spPr>
              <a:xfrm>
                <a:off x="4798219" y="1403350"/>
                <a:ext cx="23813" cy="69850"/>
              </a:xfrm>
              <a:custGeom>
                <a:avLst/>
                <a:gdLst>
                  <a:gd name="txL" fmla="*/ 0 w 3"/>
                  <a:gd name="txT" fmla="*/ 0 h 9"/>
                  <a:gd name="txR" fmla="*/ 3 w 3"/>
                  <a:gd name="txB" fmla="*/ 9 h 9"/>
                </a:gdLst>
                <a:ahLst/>
                <a:cxnLst>
                  <a:cxn ang="0">
                    <a:pos x="0" y="0"/>
                  </a:cxn>
                  <a:cxn ang="0">
                    <a:pos x="2147483646" y="2147483646"/>
                  </a:cxn>
                  <a:cxn ang="0">
                    <a:pos x="2147483646" y="2147483646"/>
                  </a:cxn>
                  <a:cxn ang="0">
                    <a:pos x="2147483646" y="2147483646"/>
                  </a:cxn>
                  <a:cxn ang="0">
                    <a:pos x="2147483646" y="0"/>
                  </a:cxn>
                  <a:cxn ang="0">
                    <a:pos x="0" y="0"/>
                  </a:cxn>
                </a:cxnLst>
                <a:rect l="txL" t="txT" r="txR" b="txB"/>
                <a:pathLst>
                  <a:path w="3" h="9">
                    <a:moveTo>
                      <a:pt x="0" y="0"/>
                    </a:moveTo>
                    <a:cubicBezTo>
                      <a:pt x="1" y="2"/>
                      <a:pt x="1" y="3"/>
                      <a:pt x="1" y="5"/>
                    </a:cubicBezTo>
                    <a:cubicBezTo>
                      <a:pt x="2" y="6"/>
                      <a:pt x="2" y="7"/>
                      <a:pt x="2" y="8"/>
                    </a:cubicBezTo>
                    <a:cubicBezTo>
                      <a:pt x="2" y="9"/>
                      <a:pt x="3" y="9"/>
                      <a:pt x="3" y="8"/>
                    </a:cubicBezTo>
                    <a:cubicBezTo>
                      <a:pt x="3" y="6"/>
                      <a:pt x="2" y="2"/>
                      <a:pt x="1" y="0"/>
                    </a:cubicBezTo>
                    <a:cubicBezTo>
                      <a:pt x="1" y="0"/>
                      <a:pt x="0" y="0"/>
                      <a:pt x="0" y="0"/>
                    </a:cubicBezTo>
                    <a:close/>
                  </a:path>
                </a:pathLst>
              </a:custGeom>
              <a:solidFill>
                <a:srgbClr val="FFFFFF">
                  <a:alpha val="100000"/>
                </a:srgbClr>
              </a:solidFill>
              <a:ln w="9525">
                <a:noFill/>
              </a:ln>
            </p:spPr>
            <p:txBody>
              <a:bodyPr/>
              <a:lstStyle/>
              <a:p>
                <a:endParaRPr lang="zh-CN" altLang="en-US"/>
              </a:p>
            </p:txBody>
          </p:sp>
        </p:grpSp>
        <p:grpSp>
          <p:nvGrpSpPr>
            <p:cNvPr id="5140" name="组合 3"/>
            <p:cNvGrpSpPr/>
            <p:nvPr/>
          </p:nvGrpSpPr>
          <p:grpSpPr>
            <a:xfrm>
              <a:off x="1241425" y="455613"/>
              <a:ext cx="3406775" cy="2970213"/>
              <a:chOff x="0" y="0"/>
              <a:chExt cx="3406775" cy="2970213"/>
            </a:xfrm>
          </p:grpSpPr>
          <p:sp>
            <p:nvSpPr>
              <p:cNvPr id="5141" name="Freeform 611"/>
              <p:cNvSpPr>
                <a:spLocks noEditPoints="1"/>
              </p:cNvSpPr>
              <p:nvPr/>
            </p:nvSpPr>
            <p:spPr>
              <a:xfrm>
                <a:off x="2505075" y="2036763"/>
                <a:ext cx="277813" cy="261938"/>
              </a:xfrm>
              <a:custGeom>
                <a:avLst/>
                <a:gdLst>
                  <a:gd name="txL" fmla="*/ 0 w 36"/>
                  <a:gd name="txT" fmla="*/ 0 h 34"/>
                  <a:gd name="txR" fmla="*/ 36 w 36"/>
                  <a:gd name="txB" fmla="*/ 34 h 34"/>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36" h="34">
                    <a:moveTo>
                      <a:pt x="34" y="19"/>
                    </a:moveTo>
                    <a:cubicBezTo>
                      <a:pt x="36" y="15"/>
                      <a:pt x="34" y="9"/>
                      <a:pt x="29" y="9"/>
                    </a:cubicBezTo>
                    <a:cubicBezTo>
                      <a:pt x="27" y="10"/>
                      <a:pt x="25" y="11"/>
                      <a:pt x="23" y="12"/>
                    </a:cubicBezTo>
                    <a:cubicBezTo>
                      <a:pt x="23" y="11"/>
                      <a:pt x="24" y="10"/>
                      <a:pt x="24" y="9"/>
                    </a:cubicBezTo>
                    <a:cubicBezTo>
                      <a:pt x="24" y="3"/>
                      <a:pt x="17" y="0"/>
                      <a:pt x="13" y="3"/>
                    </a:cubicBezTo>
                    <a:cubicBezTo>
                      <a:pt x="7" y="6"/>
                      <a:pt x="2" y="15"/>
                      <a:pt x="1" y="22"/>
                    </a:cubicBezTo>
                    <a:cubicBezTo>
                      <a:pt x="0" y="27"/>
                      <a:pt x="4" y="30"/>
                      <a:pt x="8" y="27"/>
                    </a:cubicBezTo>
                    <a:cubicBezTo>
                      <a:pt x="8" y="30"/>
                      <a:pt x="10" y="34"/>
                      <a:pt x="14" y="34"/>
                    </a:cubicBezTo>
                    <a:cubicBezTo>
                      <a:pt x="21" y="33"/>
                      <a:pt x="31" y="26"/>
                      <a:pt x="34" y="19"/>
                    </a:cubicBezTo>
                    <a:close/>
                    <a:moveTo>
                      <a:pt x="6" y="13"/>
                    </a:moveTo>
                    <a:cubicBezTo>
                      <a:pt x="6" y="13"/>
                      <a:pt x="6" y="12"/>
                      <a:pt x="6" y="12"/>
                    </a:cubicBezTo>
                    <a:cubicBezTo>
                      <a:pt x="6" y="13"/>
                      <a:pt x="6" y="13"/>
                      <a:pt x="6" y="14"/>
                    </a:cubicBezTo>
                    <a:cubicBezTo>
                      <a:pt x="6" y="17"/>
                      <a:pt x="8" y="19"/>
                      <a:pt x="11" y="19"/>
                    </a:cubicBezTo>
                    <a:cubicBezTo>
                      <a:pt x="14" y="19"/>
                      <a:pt x="16" y="16"/>
                      <a:pt x="16" y="14"/>
                    </a:cubicBezTo>
                    <a:cubicBezTo>
                      <a:pt x="15" y="11"/>
                      <a:pt x="13" y="9"/>
                      <a:pt x="11" y="9"/>
                    </a:cubicBezTo>
                    <a:cubicBezTo>
                      <a:pt x="11" y="9"/>
                      <a:pt x="11" y="9"/>
                      <a:pt x="11" y="9"/>
                    </a:cubicBezTo>
                    <a:cubicBezTo>
                      <a:pt x="9" y="9"/>
                      <a:pt x="8" y="10"/>
                      <a:pt x="7" y="11"/>
                    </a:cubicBezTo>
                    <a:cubicBezTo>
                      <a:pt x="8" y="9"/>
                      <a:pt x="9" y="8"/>
                      <a:pt x="10" y="6"/>
                    </a:cubicBezTo>
                    <a:cubicBezTo>
                      <a:pt x="13" y="8"/>
                      <a:pt x="16" y="6"/>
                      <a:pt x="17" y="4"/>
                    </a:cubicBezTo>
                    <a:cubicBezTo>
                      <a:pt x="17" y="4"/>
                      <a:pt x="17" y="3"/>
                      <a:pt x="17" y="3"/>
                    </a:cubicBezTo>
                    <a:cubicBezTo>
                      <a:pt x="16" y="3"/>
                      <a:pt x="16" y="3"/>
                      <a:pt x="16" y="3"/>
                    </a:cubicBezTo>
                    <a:cubicBezTo>
                      <a:pt x="17" y="3"/>
                      <a:pt x="19" y="3"/>
                      <a:pt x="20" y="4"/>
                    </a:cubicBezTo>
                    <a:cubicBezTo>
                      <a:pt x="21" y="5"/>
                      <a:pt x="21" y="5"/>
                      <a:pt x="21" y="5"/>
                    </a:cubicBezTo>
                    <a:cubicBezTo>
                      <a:pt x="21" y="5"/>
                      <a:pt x="21" y="5"/>
                      <a:pt x="21" y="5"/>
                    </a:cubicBezTo>
                    <a:cubicBezTo>
                      <a:pt x="21" y="5"/>
                      <a:pt x="21" y="5"/>
                      <a:pt x="21" y="6"/>
                    </a:cubicBezTo>
                    <a:cubicBezTo>
                      <a:pt x="19" y="6"/>
                      <a:pt x="17" y="7"/>
                      <a:pt x="17" y="9"/>
                    </a:cubicBezTo>
                    <a:cubicBezTo>
                      <a:pt x="16" y="10"/>
                      <a:pt x="16" y="11"/>
                      <a:pt x="16" y="12"/>
                    </a:cubicBezTo>
                    <a:cubicBezTo>
                      <a:pt x="17" y="13"/>
                      <a:pt x="17" y="15"/>
                      <a:pt x="18" y="15"/>
                    </a:cubicBezTo>
                    <a:cubicBezTo>
                      <a:pt x="18" y="15"/>
                      <a:pt x="19" y="15"/>
                      <a:pt x="19" y="15"/>
                    </a:cubicBezTo>
                    <a:cubicBezTo>
                      <a:pt x="19" y="15"/>
                      <a:pt x="19" y="15"/>
                      <a:pt x="19" y="15"/>
                    </a:cubicBezTo>
                    <a:cubicBezTo>
                      <a:pt x="16" y="18"/>
                      <a:pt x="13" y="20"/>
                      <a:pt x="10" y="24"/>
                    </a:cubicBezTo>
                    <a:cubicBezTo>
                      <a:pt x="10" y="24"/>
                      <a:pt x="9" y="25"/>
                      <a:pt x="8" y="25"/>
                    </a:cubicBezTo>
                    <a:cubicBezTo>
                      <a:pt x="8" y="25"/>
                      <a:pt x="8" y="25"/>
                      <a:pt x="8" y="25"/>
                    </a:cubicBezTo>
                    <a:cubicBezTo>
                      <a:pt x="8" y="25"/>
                      <a:pt x="8" y="25"/>
                      <a:pt x="8" y="25"/>
                    </a:cubicBezTo>
                    <a:cubicBezTo>
                      <a:pt x="10" y="24"/>
                      <a:pt x="10" y="21"/>
                      <a:pt x="9" y="19"/>
                    </a:cubicBezTo>
                    <a:cubicBezTo>
                      <a:pt x="7" y="18"/>
                      <a:pt x="5" y="19"/>
                      <a:pt x="3" y="20"/>
                    </a:cubicBezTo>
                    <a:cubicBezTo>
                      <a:pt x="3" y="20"/>
                      <a:pt x="3" y="20"/>
                      <a:pt x="3" y="20"/>
                    </a:cubicBezTo>
                    <a:cubicBezTo>
                      <a:pt x="3" y="19"/>
                      <a:pt x="3" y="19"/>
                      <a:pt x="4" y="18"/>
                    </a:cubicBezTo>
                    <a:cubicBezTo>
                      <a:pt x="4" y="17"/>
                      <a:pt x="5" y="15"/>
                      <a:pt x="6" y="13"/>
                    </a:cubicBezTo>
                    <a:close/>
                    <a:moveTo>
                      <a:pt x="3" y="20"/>
                    </a:moveTo>
                    <a:cubicBezTo>
                      <a:pt x="3" y="20"/>
                      <a:pt x="3" y="20"/>
                      <a:pt x="3" y="20"/>
                    </a:cubicBezTo>
                    <a:cubicBezTo>
                      <a:pt x="3" y="20"/>
                      <a:pt x="3" y="20"/>
                      <a:pt x="3" y="20"/>
                    </a:cubicBezTo>
                    <a:cubicBezTo>
                      <a:pt x="3" y="21"/>
                      <a:pt x="2" y="22"/>
                      <a:pt x="2" y="22"/>
                    </a:cubicBezTo>
                    <a:cubicBezTo>
                      <a:pt x="2" y="22"/>
                      <a:pt x="2" y="21"/>
                      <a:pt x="3" y="20"/>
                    </a:cubicBezTo>
                    <a:close/>
                    <a:moveTo>
                      <a:pt x="10" y="30"/>
                    </a:moveTo>
                    <a:cubicBezTo>
                      <a:pt x="10" y="29"/>
                      <a:pt x="9" y="27"/>
                      <a:pt x="9" y="26"/>
                    </a:cubicBezTo>
                    <a:cubicBezTo>
                      <a:pt x="9" y="26"/>
                      <a:pt x="9" y="26"/>
                      <a:pt x="9" y="26"/>
                    </a:cubicBezTo>
                    <a:cubicBezTo>
                      <a:pt x="9" y="25"/>
                      <a:pt x="10" y="25"/>
                      <a:pt x="10" y="25"/>
                    </a:cubicBezTo>
                    <a:cubicBezTo>
                      <a:pt x="10" y="25"/>
                      <a:pt x="10" y="25"/>
                      <a:pt x="10" y="26"/>
                    </a:cubicBezTo>
                    <a:cubicBezTo>
                      <a:pt x="10" y="27"/>
                      <a:pt x="13" y="28"/>
                      <a:pt x="14" y="28"/>
                    </a:cubicBezTo>
                    <a:cubicBezTo>
                      <a:pt x="17" y="27"/>
                      <a:pt x="18" y="25"/>
                      <a:pt x="18" y="23"/>
                    </a:cubicBezTo>
                    <a:cubicBezTo>
                      <a:pt x="18" y="22"/>
                      <a:pt x="17" y="20"/>
                      <a:pt x="15" y="20"/>
                    </a:cubicBezTo>
                    <a:cubicBezTo>
                      <a:pt x="16" y="19"/>
                      <a:pt x="18" y="18"/>
                      <a:pt x="19" y="17"/>
                    </a:cubicBezTo>
                    <a:cubicBezTo>
                      <a:pt x="19" y="17"/>
                      <a:pt x="19" y="17"/>
                      <a:pt x="20" y="16"/>
                    </a:cubicBezTo>
                    <a:cubicBezTo>
                      <a:pt x="21" y="15"/>
                      <a:pt x="23" y="14"/>
                      <a:pt x="25" y="13"/>
                    </a:cubicBezTo>
                    <a:cubicBezTo>
                      <a:pt x="25" y="13"/>
                      <a:pt x="25" y="13"/>
                      <a:pt x="24" y="13"/>
                    </a:cubicBezTo>
                    <a:cubicBezTo>
                      <a:pt x="24" y="15"/>
                      <a:pt x="25" y="17"/>
                      <a:pt x="27" y="18"/>
                    </a:cubicBezTo>
                    <a:cubicBezTo>
                      <a:pt x="29" y="18"/>
                      <a:pt x="31" y="18"/>
                      <a:pt x="32" y="17"/>
                    </a:cubicBezTo>
                    <a:cubicBezTo>
                      <a:pt x="33" y="17"/>
                      <a:pt x="33" y="16"/>
                      <a:pt x="33" y="16"/>
                    </a:cubicBezTo>
                    <a:cubicBezTo>
                      <a:pt x="33" y="16"/>
                      <a:pt x="33" y="17"/>
                      <a:pt x="33" y="17"/>
                    </a:cubicBezTo>
                    <a:cubicBezTo>
                      <a:pt x="33" y="18"/>
                      <a:pt x="32" y="19"/>
                      <a:pt x="32" y="21"/>
                    </a:cubicBezTo>
                    <a:cubicBezTo>
                      <a:pt x="31" y="22"/>
                      <a:pt x="30" y="23"/>
                      <a:pt x="29" y="24"/>
                    </a:cubicBezTo>
                    <a:cubicBezTo>
                      <a:pt x="29" y="22"/>
                      <a:pt x="29" y="21"/>
                      <a:pt x="27" y="20"/>
                    </a:cubicBezTo>
                    <a:cubicBezTo>
                      <a:pt x="25" y="19"/>
                      <a:pt x="22" y="21"/>
                      <a:pt x="21" y="23"/>
                    </a:cubicBezTo>
                    <a:cubicBezTo>
                      <a:pt x="20" y="24"/>
                      <a:pt x="20" y="27"/>
                      <a:pt x="22" y="28"/>
                    </a:cubicBezTo>
                    <a:cubicBezTo>
                      <a:pt x="22" y="28"/>
                      <a:pt x="22" y="28"/>
                      <a:pt x="22" y="28"/>
                    </a:cubicBezTo>
                    <a:cubicBezTo>
                      <a:pt x="22" y="28"/>
                      <a:pt x="23" y="28"/>
                      <a:pt x="23" y="28"/>
                    </a:cubicBezTo>
                    <a:cubicBezTo>
                      <a:pt x="22" y="29"/>
                      <a:pt x="20" y="30"/>
                      <a:pt x="19" y="30"/>
                    </a:cubicBezTo>
                    <a:cubicBezTo>
                      <a:pt x="19" y="30"/>
                      <a:pt x="19" y="30"/>
                      <a:pt x="19" y="30"/>
                    </a:cubicBezTo>
                    <a:cubicBezTo>
                      <a:pt x="17" y="29"/>
                      <a:pt x="15" y="30"/>
                      <a:pt x="13" y="31"/>
                    </a:cubicBezTo>
                    <a:cubicBezTo>
                      <a:pt x="13" y="31"/>
                      <a:pt x="13" y="32"/>
                      <a:pt x="13" y="32"/>
                    </a:cubicBezTo>
                    <a:cubicBezTo>
                      <a:pt x="13" y="32"/>
                      <a:pt x="13" y="32"/>
                      <a:pt x="13" y="32"/>
                    </a:cubicBezTo>
                    <a:cubicBezTo>
                      <a:pt x="12" y="32"/>
                      <a:pt x="11" y="31"/>
                      <a:pt x="10" y="30"/>
                    </a:cubicBezTo>
                    <a:close/>
                  </a:path>
                </a:pathLst>
              </a:custGeom>
              <a:solidFill>
                <a:srgbClr val="FFFFFF">
                  <a:alpha val="100000"/>
                </a:srgbClr>
              </a:solidFill>
              <a:ln w="9525">
                <a:noFill/>
              </a:ln>
            </p:spPr>
            <p:txBody>
              <a:bodyPr/>
              <a:lstStyle/>
              <a:p>
                <a:endParaRPr lang="zh-CN" altLang="en-US"/>
              </a:p>
            </p:txBody>
          </p:sp>
          <p:sp>
            <p:nvSpPr>
              <p:cNvPr id="5142" name="Freeform 612"/>
              <p:cNvSpPr/>
              <p:nvPr/>
            </p:nvSpPr>
            <p:spPr>
              <a:xfrm>
                <a:off x="2667000" y="1897063"/>
                <a:ext cx="200025" cy="207963"/>
              </a:xfrm>
              <a:custGeom>
                <a:avLst/>
                <a:gdLst>
                  <a:gd name="txL" fmla="*/ 0 w 26"/>
                  <a:gd name="txT" fmla="*/ 0 h 27"/>
                  <a:gd name="txR" fmla="*/ 26 w 26"/>
                  <a:gd name="txB" fmla="*/ 27 h 27"/>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Lst>
                <a:rect l="txL" t="txT" r="txR" b="txB"/>
                <a:pathLst>
                  <a:path w="26" h="27">
                    <a:moveTo>
                      <a:pt x="3" y="18"/>
                    </a:moveTo>
                    <a:cubicBezTo>
                      <a:pt x="0" y="19"/>
                      <a:pt x="2" y="22"/>
                      <a:pt x="4" y="24"/>
                    </a:cubicBezTo>
                    <a:cubicBezTo>
                      <a:pt x="5" y="25"/>
                      <a:pt x="7" y="26"/>
                      <a:pt x="9" y="27"/>
                    </a:cubicBezTo>
                    <a:cubicBezTo>
                      <a:pt x="10" y="27"/>
                      <a:pt x="12" y="27"/>
                      <a:pt x="13" y="25"/>
                    </a:cubicBezTo>
                    <a:cubicBezTo>
                      <a:pt x="14" y="24"/>
                      <a:pt x="13" y="23"/>
                      <a:pt x="13" y="22"/>
                    </a:cubicBezTo>
                    <a:cubicBezTo>
                      <a:pt x="12" y="21"/>
                      <a:pt x="12" y="21"/>
                      <a:pt x="12" y="21"/>
                    </a:cubicBezTo>
                    <a:cubicBezTo>
                      <a:pt x="16" y="17"/>
                      <a:pt x="21" y="15"/>
                      <a:pt x="26" y="13"/>
                    </a:cubicBezTo>
                    <a:cubicBezTo>
                      <a:pt x="26" y="13"/>
                      <a:pt x="26" y="13"/>
                      <a:pt x="26" y="13"/>
                    </a:cubicBezTo>
                    <a:cubicBezTo>
                      <a:pt x="21" y="14"/>
                      <a:pt x="16" y="17"/>
                      <a:pt x="11" y="20"/>
                    </a:cubicBezTo>
                    <a:cubicBezTo>
                      <a:pt x="10" y="19"/>
                      <a:pt x="9" y="18"/>
                      <a:pt x="8" y="18"/>
                    </a:cubicBezTo>
                    <a:cubicBezTo>
                      <a:pt x="8" y="12"/>
                      <a:pt x="8" y="5"/>
                      <a:pt x="5" y="0"/>
                    </a:cubicBezTo>
                    <a:cubicBezTo>
                      <a:pt x="5" y="0"/>
                      <a:pt x="5" y="0"/>
                      <a:pt x="5" y="0"/>
                    </a:cubicBezTo>
                    <a:cubicBezTo>
                      <a:pt x="5" y="3"/>
                      <a:pt x="6" y="6"/>
                      <a:pt x="7" y="9"/>
                    </a:cubicBezTo>
                    <a:cubicBezTo>
                      <a:pt x="7" y="12"/>
                      <a:pt x="7" y="15"/>
                      <a:pt x="7" y="18"/>
                    </a:cubicBezTo>
                    <a:cubicBezTo>
                      <a:pt x="6" y="17"/>
                      <a:pt x="4" y="17"/>
                      <a:pt x="3" y="18"/>
                    </a:cubicBezTo>
                    <a:close/>
                  </a:path>
                </a:pathLst>
              </a:custGeom>
              <a:solidFill>
                <a:srgbClr val="FFFFFF">
                  <a:alpha val="100000"/>
                </a:srgbClr>
              </a:solidFill>
              <a:ln w="9525">
                <a:noFill/>
              </a:ln>
            </p:spPr>
            <p:txBody>
              <a:bodyPr/>
              <a:lstStyle/>
              <a:p>
                <a:endParaRPr lang="zh-CN" altLang="en-US"/>
              </a:p>
            </p:txBody>
          </p:sp>
          <p:sp>
            <p:nvSpPr>
              <p:cNvPr id="5143" name="Freeform 613"/>
              <p:cNvSpPr>
                <a:spLocks noEditPoints="1"/>
              </p:cNvSpPr>
              <p:nvPr/>
            </p:nvSpPr>
            <p:spPr>
              <a:xfrm>
                <a:off x="3168650" y="215900"/>
                <a:ext cx="238125" cy="261938"/>
              </a:xfrm>
              <a:custGeom>
                <a:avLst/>
                <a:gdLst>
                  <a:gd name="txL" fmla="*/ 0 w 31"/>
                  <a:gd name="txT" fmla="*/ 0 h 34"/>
                  <a:gd name="txR" fmla="*/ 31 w 31"/>
                  <a:gd name="txB" fmla="*/ 34 h 34"/>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31" h="34">
                    <a:moveTo>
                      <a:pt x="30" y="9"/>
                    </a:moveTo>
                    <a:cubicBezTo>
                      <a:pt x="29" y="5"/>
                      <a:pt x="24" y="0"/>
                      <a:pt x="20" y="4"/>
                    </a:cubicBezTo>
                    <a:cubicBezTo>
                      <a:pt x="18" y="5"/>
                      <a:pt x="18" y="7"/>
                      <a:pt x="17" y="9"/>
                    </a:cubicBezTo>
                    <a:cubicBezTo>
                      <a:pt x="17" y="8"/>
                      <a:pt x="16" y="7"/>
                      <a:pt x="16" y="6"/>
                    </a:cubicBezTo>
                    <a:cubicBezTo>
                      <a:pt x="13" y="1"/>
                      <a:pt x="6" y="2"/>
                      <a:pt x="3" y="6"/>
                    </a:cubicBezTo>
                    <a:cubicBezTo>
                      <a:pt x="0" y="12"/>
                      <a:pt x="1" y="22"/>
                      <a:pt x="3" y="28"/>
                    </a:cubicBezTo>
                    <a:cubicBezTo>
                      <a:pt x="6" y="33"/>
                      <a:pt x="10" y="34"/>
                      <a:pt x="12" y="29"/>
                    </a:cubicBezTo>
                    <a:cubicBezTo>
                      <a:pt x="14" y="32"/>
                      <a:pt x="18" y="34"/>
                      <a:pt x="21" y="32"/>
                    </a:cubicBezTo>
                    <a:cubicBezTo>
                      <a:pt x="27" y="28"/>
                      <a:pt x="31" y="16"/>
                      <a:pt x="30" y="9"/>
                    </a:cubicBezTo>
                    <a:close/>
                    <a:moveTo>
                      <a:pt x="3" y="19"/>
                    </a:moveTo>
                    <a:cubicBezTo>
                      <a:pt x="3" y="18"/>
                      <a:pt x="3" y="18"/>
                      <a:pt x="3" y="17"/>
                    </a:cubicBezTo>
                    <a:cubicBezTo>
                      <a:pt x="3" y="18"/>
                      <a:pt x="3" y="19"/>
                      <a:pt x="3" y="19"/>
                    </a:cubicBezTo>
                    <a:cubicBezTo>
                      <a:pt x="5" y="22"/>
                      <a:pt x="8" y="22"/>
                      <a:pt x="11" y="21"/>
                    </a:cubicBezTo>
                    <a:cubicBezTo>
                      <a:pt x="13" y="19"/>
                      <a:pt x="13" y="16"/>
                      <a:pt x="12" y="14"/>
                    </a:cubicBezTo>
                    <a:cubicBezTo>
                      <a:pt x="10" y="12"/>
                      <a:pt x="7" y="11"/>
                      <a:pt x="5" y="12"/>
                    </a:cubicBezTo>
                    <a:cubicBezTo>
                      <a:pt x="5" y="12"/>
                      <a:pt x="5" y="12"/>
                      <a:pt x="5" y="12"/>
                    </a:cubicBezTo>
                    <a:cubicBezTo>
                      <a:pt x="3" y="13"/>
                      <a:pt x="3" y="14"/>
                      <a:pt x="3" y="16"/>
                    </a:cubicBezTo>
                    <a:cubicBezTo>
                      <a:pt x="3" y="14"/>
                      <a:pt x="3" y="12"/>
                      <a:pt x="3" y="10"/>
                    </a:cubicBezTo>
                    <a:cubicBezTo>
                      <a:pt x="6" y="11"/>
                      <a:pt x="8" y="7"/>
                      <a:pt x="7" y="5"/>
                    </a:cubicBezTo>
                    <a:cubicBezTo>
                      <a:pt x="7" y="5"/>
                      <a:pt x="7" y="4"/>
                      <a:pt x="7" y="4"/>
                    </a:cubicBezTo>
                    <a:cubicBezTo>
                      <a:pt x="6" y="5"/>
                      <a:pt x="6" y="5"/>
                      <a:pt x="6" y="5"/>
                    </a:cubicBezTo>
                    <a:cubicBezTo>
                      <a:pt x="7" y="4"/>
                      <a:pt x="8" y="3"/>
                      <a:pt x="10" y="4"/>
                    </a:cubicBezTo>
                    <a:cubicBezTo>
                      <a:pt x="11" y="4"/>
                      <a:pt x="11" y="4"/>
                      <a:pt x="12" y="4"/>
                    </a:cubicBezTo>
                    <a:cubicBezTo>
                      <a:pt x="12" y="4"/>
                      <a:pt x="12" y="4"/>
                      <a:pt x="12" y="4"/>
                    </a:cubicBezTo>
                    <a:cubicBezTo>
                      <a:pt x="12" y="4"/>
                      <a:pt x="11" y="4"/>
                      <a:pt x="11" y="4"/>
                    </a:cubicBezTo>
                    <a:cubicBezTo>
                      <a:pt x="10" y="5"/>
                      <a:pt x="9" y="7"/>
                      <a:pt x="10" y="9"/>
                    </a:cubicBezTo>
                    <a:cubicBezTo>
                      <a:pt x="10" y="10"/>
                      <a:pt x="10" y="11"/>
                      <a:pt x="11" y="12"/>
                    </a:cubicBezTo>
                    <a:cubicBezTo>
                      <a:pt x="12" y="13"/>
                      <a:pt x="13" y="14"/>
                      <a:pt x="14" y="14"/>
                    </a:cubicBezTo>
                    <a:cubicBezTo>
                      <a:pt x="15" y="14"/>
                      <a:pt x="15" y="14"/>
                      <a:pt x="15" y="13"/>
                    </a:cubicBezTo>
                    <a:cubicBezTo>
                      <a:pt x="15" y="13"/>
                      <a:pt x="15" y="13"/>
                      <a:pt x="15" y="14"/>
                    </a:cubicBezTo>
                    <a:cubicBezTo>
                      <a:pt x="14" y="17"/>
                      <a:pt x="13" y="21"/>
                      <a:pt x="12" y="25"/>
                    </a:cubicBezTo>
                    <a:cubicBezTo>
                      <a:pt x="12" y="26"/>
                      <a:pt x="12" y="27"/>
                      <a:pt x="12" y="28"/>
                    </a:cubicBezTo>
                    <a:cubicBezTo>
                      <a:pt x="12" y="28"/>
                      <a:pt x="12" y="28"/>
                      <a:pt x="12" y="28"/>
                    </a:cubicBezTo>
                    <a:cubicBezTo>
                      <a:pt x="11" y="28"/>
                      <a:pt x="11" y="28"/>
                      <a:pt x="11" y="28"/>
                    </a:cubicBezTo>
                    <a:cubicBezTo>
                      <a:pt x="12" y="26"/>
                      <a:pt x="11" y="23"/>
                      <a:pt x="9" y="22"/>
                    </a:cubicBezTo>
                    <a:cubicBezTo>
                      <a:pt x="6" y="22"/>
                      <a:pt x="5" y="24"/>
                      <a:pt x="4" y="26"/>
                    </a:cubicBezTo>
                    <a:cubicBezTo>
                      <a:pt x="4" y="26"/>
                      <a:pt x="4" y="26"/>
                      <a:pt x="4" y="26"/>
                    </a:cubicBezTo>
                    <a:cubicBezTo>
                      <a:pt x="4" y="25"/>
                      <a:pt x="4" y="25"/>
                      <a:pt x="4" y="24"/>
                    </a:cubicBezTo>
                    <a:cubicBezTo>
                      <a:pt x="3" y="22"/>
                      <a:pt x="3" y="21"/>
                      <a:pt x="3" y="19"/>
                    </a:cubicBezTo>
                    <a:close/>
                    <a:moveTo>
                      <a:pt x="4" y="26"/>
                    </a:moveTo>
                    <a:cubicBezTo>
                      <a:pt x="4" y="26"/>
                      <a:pt x="4" y="26"/>
                      <a:pt x="4" y="26"/>
                    </a:cubicBezTo>
                    <a:cubicBezTo>
                      <a:pt x="4" y="26"/>
                      <a:pt x="4" y="26"/>
                      <a:pt x="4" y="26"/>
                    </a:cubicBezTo>
                    <a:cubicBezTo>
                      <a:pt x="4" y="27"/>
                      <a:pt x="4" y="27"/>
                      <a:pt x="5" y="28"/>
                    </a:cubicBezTo>
                    <a:cubicBezTo>
                      <a:pt x="4" y="28"/>
                      <a:pt x="4" y="27"/>
                      <a:pt x="4" y="26"/>
                    </a:cubicBezTo>
                    <a:close/>
                    <a:moveTo>
                      <a:pt x="16" y="31"/>
                    </a:moveTo>
                    <a:cubicBezTo>
                      <a:pt x="15" y="30"/>
                      <a:pt x="13" y="28"/>
                      <a:pt x="12" y="27"/>
                    </a:cubicBezTo>
                    <a:cubicBezTo>
                      <a:pt x="12" y="27"/>
                      <a:pt x="12" y="27"/>
                      <a:pt x="12" y="27"/>
                    </a:cubicBezTo>
                    <a:cubicBezTo>
                      <a:pt x="12" y="27"/>
                      <a:pt x="13" y="27"/>
                      <a:pt x="13" y="26"/>
                    </a:cubicBezTo>
                    <a:cubicBezTo>
                      <a:pt x="13" y="27"/>
                      <a:pt x="13" y="27"/>
                      <a:pt x="13" y="27"/>
                    </a:cubicBezTo>
                    <a:cubicBezTo>
                      <a:pt x="14" y="28"/>
                      <a:pt x="17" y="28"/>
                      <a:pt x="18" y="27"/>
                    </a:cubicBezTo>
                    <a:cubicBezTo>
                      <a:pt x="20" y="25"/>
                      <a:pt x="20" y="22"/>
                      <a:pt x="19" y="21"/>
                    </a:cubicBezTo>
                    <a:cubicBezTo>
                      <a:pt x="18" y="20"/>
                      <a:pt x="16" y="19"/>
                      <a:pt x="15" y="20"/>
                    </a:cubicBezTo>
                    <a:cubicBezTo>
                      <a:pt x="15" y="18"/>
                      <a:pt x="16" y="17"/>
                      <a:pt x="16" y="15"/>
                    </a:cubicBezTo>
                    <a:cubicBezTo>
                      <a:pt x="16" y="15"/>
                      <a:pt x="16" y="14"/>
                      <a:pt x="16" y="14"/>
                    </a:cubicBezTo>
                    <a:cubicBezTo>
                      <a:pt x="17" y="12"/>
                      <a:pt x="18" y="10"/>
                      <a:pt x="19" y="8"/>
                    </a:cubicBezTo>
                    <a:cubicBezTo>
                      <a:pt x="19" y="9"/>
                      <a:pt x="19" y="9"/>
                      <a:pt x="19" y="9"/>
                    </a:cubicBezTo>
                    <a:cubicBezTo>
                      <a:pt x="19" y="11"/>
                      <a:pt x="21" y="12"/>
                      <a:pt x="23" y="11"/>
                    </a:cubicBezTo>
                    <a:cubicBezTo>
                      <a:pt x="25" y="11"/>
                      <a:pt x="27" y="10"/>
                      <a:pt x="27" y="8"/>
                    </a:cubicBezTo>
                    <a:cubicBezTo>
                      <a:pt x="27" y="8"/>
                      <a:pt x="27" y="7"/>
                      <a:pt x="27" y="7"/>
                    </a:cubicBezTo>
                    <a:cubicBezTo>
                      <a:pt x="28" y="7"/>
                      <a:pt x="28" y="7"/>
                      <a:pt x="28" y="7"/>
                    </a:cubicBezTo>
                    <a:cubicBezTo>
                      <a:pt x="28" y="9"/>
                      <a:pt x="29" y="10"/>
                      <a:pt x="29" y="12"/>
                    </a:cubicBezTo>
                    <a:cubicBezTo>
                      <a:pt x="29" y="13"/>
                      <a:pt x="29" y="14"/>
                      <a:pt x="28" y="16"/>
                    </a:cubicBezTo>
                    <a:cubicBezTo>
                      <a:pt x="28" y="14"/>
                      <a:pt x="27" y="13"/>
                      <a:pt x="25" y="14"/>
                    </a:cubicBezTo>
                    <a:cubicBezTo>
                      <a:pt x="22" y="14"/>
                      <a:pt x="21" y="16"/>
                      <a:pt x="21" y="19"/>
                    </a:cubicBezTo>
                    <a:cubicBezTo>
                      <a:pt x="21" y="20"/>
                      <a:pt x="23" y="23"/>
                      <a:pt x="25" y="23"/>
                    </a:cubicBezTo>
                    <a:cubicBezTo>
                      <a:pt x="25" y="23"/>
                      <a:pt x="25" y="23"/>
                      <a:pt x="25" y="23"/>
                    </a:cubicBezTo>
                    <a:cubicBezTo>
                      <a:pt x="25" y="23"/>
                      <a:pt x="25" y="23"/>
                      <a:pt x="25" y="23"/>
                    </a:cubicBezTo>
                    <a:cubicBezTo>
                      <a:pt x="25" y="24"/>
                      <a:pt x="24" y="25"/>
                      <a:pt x="24" y="26"/>
                    </a:cubicBezTo>
                    <a:cubicBezTo>
                      <a:pt x="23" y="26"/>
                      <a:pt x="23" y="26"/>
                      <a:pt x="23" y="26"/>
                    </a:cubicBezTo>
                    <a:cubicBezTo>
                      <a:pt x="21" y="26"/>
                      <a:pt x="19" y="28"/>
                      <a:pt x="19" y="30"/>
                    </a:cubicBezTo>
                    <a:cubicBezTo>
                      <a:pt x="19" y="30"/>
                      <a:pt x="19" y="30"/>
                      <a:pt x="19" y="30"/>
                    </a:cubicBezTo>
                    <a:cubicBezTo>
                      <a:pt x="19" y="30"/>
                      <a:pt x="19" y="31"/>
                      <a:pt x="20" y="31"/>
                    </a:cubicBezTo>
                    <a:cubicBezTo>
                      <a:pt x="19" y="31"/>
                      <a:pt x="17" y="31"/>
                      <a:pt x="16" y="31"/>
                    </a:cubicBezTo>
                    <a:close/>
                  </a:path>
                </a:pathLst>
              </a:custGeom>
              <a:solidFill>
                <a:srgbClr val="FFFFFF">
                  <a:alpha val="100000"/>
                </a:srgbClr>
              </a:solidFill>
              <a:ln w="9525">
                <a:noFill/>
              </a:ln>
            </p:spPr>
            <p:txBody>
              <a:bodyPr/>
              <a:lstStyle/>
              <a:p>
                <a:endParaRPr lang="zh-CN" altLang="en-US"/>
              </a:p>
            </p:txBody>
          </p:sp>
          <p:sp>
            <p:nvSpPr>
              <p:cNvPr id="5144" name="Freeform 614"/>
              <p:cNvSpPr/>
              <p:nvPr/>
            </p:nvSpPr>
            <p:spPr>
              <a:xfrm>
                <a:off x="3190875" y="68262"/>
                <a:ext cx="193675" cy="169863"/>
              </a:xfrm>
              <a:custGeom>
                <a:avLst/>
                <a:gdLst>
                  <a:gd name="txL" fmla="*/ 0 w 25"/>
                  <a:gd name="txT" fmla="*/ 0 h 22"/>
                  <a:gd name="txR" fmla="*/ 25 w 25"/>
                  <a:gd name="txB" fmla="*/ 22 h 22"/>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Lst>
                <a:rect l="txL" t="txT" r="txR" b="txB"/>
                <a:pathLst>
                  <a:path w="25" h="22">
                    <a:moveTo>
                      <a:pt x="8" y="17"/>
                    </a:moveTo>
                    <a:cubicBezTo>
                      <a:pt x="6" y="19"/>
                      <a:pt x="9" y="21"/>
                      <a:pt x="12" y="22"/>
                    </a:cubicBezTo>
                    <a:cubicBezTo>
                      <a:pt x="14" y="22"/>
                      <a:pt x="16" y="22"/>
                      <a:pt x="18" y="21"/>
                    </a:cubicBezTo>
                    <a:cubicBezTo>
                      <a:pt x="19" y="21"/>
                      <a:pt x="21" y="19"/>
                      <a:pt x="21" y="18"/>
                    </a:cubicBezTo>
                    <a:cubicBezTo>
                      <a:pt x="21" y="17"/>
                      <a:pt x="19" y="16"/>
                      <a:pt x="18" y="15"/>
                    </a:cubicBezTo>
                    <a:cubicBezTo>
                      <a:pt x="18" y="15"/>
                      <a:pt x="17" y="15"/>
                      <a:pt x="17" y="15"/>
                    </a:cubicBezTo>
                    <a:cubicBezTo>
                      <a:pt x="19" y="10"/>
                      <a:pt x="22" y="5"/>
                      <a:pt x="25" y="1"/>
                    </a:cubicBezTo>
                    <a:cubicBezTo>
                      <a:pt x="25" y="1"/>
                      <a:pt x="25" y="0"/>
                      <a:pt x="25" y="0"/>
                    </a:cubicBezTo>
                    <a:cubicBezTo>
                      <a:pt x="21" y="4"/>
                      <a:pt x="18" y="10"/>
                      <a:pt x="16" y="15"/>
                    </a:cubicBezTo>
                    <a:cubicBezTo>
                      <a:pt x="15" y="14"/>
                      <a:pt x="13" y="14"/>
                      <a:pt x="12" y="14"/>
                    </a:cubicBezTo>
                    <a:cubicBezTo>
                      <a:pt x="9" y="9"/>
                      <a:pt x="5" y="3"/>
                      <a:pt x="0" y="1"/>
                    </a:cubicBezTo>
                    <a:cubicBezTo>
                      <a:pt x="0" y="0"/>
                      <a:pt x="0" y="1"/>
                      <a:pt x="0" y="1"/>
                    </a:cubicBezTo>
                    <a:cubicBezTo>
                      <a:pt x="2" y="3"/>
                      <a:pt x="4" y="5"/>
                      <a:pt x="6" y="7"/>
                    </a:cubicBezTo>
                    <a:cubicBezTo>
                      <a:pt x="8" y="9"/>
                      <a:pt x="10" y="12"/>
                      <a:pt x="11" y="15"/>
                    </a:cubicBezTo>
                    <a:cubicBezTo>
                      <a:pt x="10" y="15"/>
                      <a:pt x="9" y="16"/>
                      <a:pt x="8" y="17"/>
                    </a:cubicBezTo>
                    <a:close/>
                  </a:path>
                </a:pathLst>
              </a:custGeom>
              <a:solidFill>
                <a:srgbClr val="FFFFFF">
                  <a:alpha val="100000"/>
                </a:srgbClr>
              </a:solidFill>
              <a:ln w="9525">
                <a:noFill/>
              </a:ln>
            </p:spPr>
            <p:txBody>
              <a:bodyPr/>
              <a:lstStyle/>
              <a:p>
                <a:endParaRPr lang="zh-CN" altLang="en-US"/>
              </a:p>
            </p:txBody>
          </p:sp>
          <p:sp>
            <p:nvSpPr>
              <p:cNvPr id="5145" name="Freeform 620"/>
              <p:cNvSpPr>
                <a:spLocks noEditPoints="1"/>
              </p:cNvSpPr>
              <p:nvPr/>
            </p:nvSpPr>
            <p:spPr>
              <a:xfrm>
                <a:off x="0" y="0"/>
                <a:ext cx="847725" cy="2082800"/>
              </a:xfrm>
              <a:custGeom>
                <a:avLst/>
                <a:gdLst>
                  <a:gd name="txL" fmla="*/ 0 w 110"/>
                  <a:gd name="txT" fmla="*/ 0 h 270"/>
                  <a:gd name="txR" fmla="*/ 110 w 110"/>
                  <a:gd name="txB" fmla="*/ 270 h 270"/>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10" h="270">
                    <a:moveTo>
                      <a:pt x="32" y="218"/>
                    </a:moveTo>
                    <a:cubicBezTo>
                      <a:pt x="35" y="211"/>
                      <a:pt x="41" y="206"/>
                      <a:pt x="48" y="202"/>
                    </a:cubicBezTo>
                    <a:cubicBezTo>
                      <a:pt x="41" y="194"/>
                      <a:pt x="38" y="184"/>
                      <a:pt x="38" y="174"/>
                    </a:cubicBezTo>
                    <a:cubicBezTo>
                      <a:pt x="35" y="173"/>
                      <a:pt x="32" y="173"/>
                      <a:pt x="29" y="172"/>
                    </a:cubicBezTo>
                    <a:cubicBezTo>
                      <a:pt x="16" y="168"/>
                      <a:pt x="5" y="156"/>
                      <a:pt x="3" y="143"/>
                    </a:cubicBezTo>
                    <a:cubicBezTo>
                      <a:pt x="0" y="131"/>
                      <a:pt x="5" y="119"/>
                      <a:pt x="14" y="111"/>
                    </a:cubicBezTo>
                    <a:cubicBezTo>
                      <a:pt x="14" y="91"/>
                      <a:pt x="18" y="71"/>
                      <a:pt x="21" y="51"/>
                    </a:cubicBezTo>
                    <a:cubicBezTo>
                      <a:pt x="26" y="18"/>
                      <a:pt x="26" y="18"/>
                      <a:pt x="26" y="18"/>
                    </a:cubicBezTo>
                    <a:cubicBezTo>
                      <a:pt x="27" y="16"/>
                      <a:pt x="27" y="14"/>
                      <a:pt x="28" y="12"/>
                    </a:cubicBezTo>
                    <a:cubicBezTo>
                      <a:pt x="30" y="10"/>
                      <a:pt x="32" y="9"/>
                      <a:pt x="33" y="8"/>
                    </a:cubicBezTo>
                    <a:cubicBezTo>
                      <a:pt x="38" y="5"/>
                      <a:pt x="49" y="0"/>
                      <a:pt x="55" y="3"/>
                    </a:cubicBezTo>
                    <a:cubicBezTo>
                      <a:pt x="57" y="4"/>
                      <a:pt x="59" y="6"/>
                      <a:pt x="59" y="8"/>
                    </a:cubicBezTo>
                    <a:cubicBezTo>
                      <a:pt x="60" y="10"/>
                      <a:pt x="60" y="10"/>
                      <a:pt x="60" y="10"/>
                    </a:cubicBezTo>
                    <a:cubicBezTo>
                      <a:pt x="58" y="10"/>
                      <a:pt x="58" y="10"/>
                      <a:pt x="58" y="10"/>
                    </a:cubicBezTo>
                    <a:cubicBezTo>
                      <a:pt x="54" y="11"/>
                      <a:pt x="53" y="11"/>
                      <a:pt x="52" y="12"/>
                    </a:cubicBezTo>
                    <a:cubicBezTo>
                      <a:pt x="51" y="12"/>
                      <a:pt x="50" y="12"/>
                      <a:pt x="46" y="13"/>
                    </a:cubicBezTo>
                    <a:cubicBezTo>
                      <a:pt x="43" y="14"/>
                      <a:pt x="41" y="14"/>
                      <a:pt x="39" y="16"/>
                    </a:cubicBezTo>
                    <a:cubicBezTo>
                      <a:pt x="38" y="18"/>
                      <a:pt x="38" y="20"/>
                      <a:pt x="37" y="22"/>
                    </a:cubicBezTo>
                    <a:cubicBezTo>
                      <a:pt x="28" y="104"/>
                      <a:pt x="28" y="104"/>
                      <a:pt x="28" y="104"/>
                    </a:cubicBezTo>
                    <a:cubicBezTo>
                      <a:pt x="36" y="102"/>
                      <a:pt x="44" y="102"/>
                      <a:pt x="51" y="104"/>
                    </a:cubicBezTo>
                    <a:cubicBezTo>
                      <a:pt x="64" y="109"/>
                      <a:pt x="72" y="122"/>
                      <a:pt x="75" y="129"/>
                    </a:cubicBezTo>
                    <a:cubicBezTo>
                      <a:pt x="77" y="133"/>
                      <a:pt x="78" y="137"/>
                      <a:pt x="77" y="140"/>
                    </a:cubicBezTo>
                    <a:cubicBezTo>
                      <a:pt x="77" y="143"/>
                      <a:pt x="76" y="146"/>
                      <a:pt x="75" y="149"/>
                    </a:cubicBezTo>
                    <a:cubicBezTo>
                      <a:pt x="71" y="158"/>
                      <a:pt x="67" y="164"/>
                      <a:pt x="62" y="168"/>
                    </a:cubicBezTo>
                    <a:cubicBezTo>
                      <a:pt x="62" y="168"/>
                      <a:pt x="62" y="168"/>
                      <a:pt x="62" y="168"/>
                    </a:cubicBezTo>
                    <a:cubicBezTo>
                      <a:pt x="60" y="170"/>
                      <a:pt x="57" y="171"/>
                      <a:pt x="55" y="172"/>
                    </a:cubicBezTo>
                    <a:cubicBezTo>
                      <a:pt x="53" y="173"/>
                      <a:pt x="51" y="173"/>
                      <a:pt x="48" y="173"/>
                    </a:cubicBezTo>
                    <a:cubicBezTo>
                      <a:pt x="47" y="182"/>
                      <a:pt x="50" y="192"/>
                      <a:pt x="56" y="199"/>
                    </a:cubicBezTo>
                    <a:cubicBezTo>
                      <a:pt x="59" y="199"/>
                      <a:pt x="61" y="198"/>
                      <a:pt x="63" y="198"/>
                    </a:cubicBezTo>
                    <a:cubicBezTo>
                      <a:pt x="67" y="198"/>
                      <a:pt x="70" y="199"/>
                      <a:pt x="74" y="200"/>
                    </a:cubicBezTo>
                    <a:cubicBezTo>
                      <a:pt x="73" y="181"/>
                      <a:pt x="76" y="162"/>
                      <a:pt x="79" y="144"/>
                    </a:cubicBezTo>
                    <a:cubicBezTo>
                      <a:pt x="80" y="137"/>
                      <a:pt x="81" y="129"/>
                      <a:pt x="86" y="123"/>
                    </a:cubicBezTo>
                    <a:cubicBezTo>
                      <a:pt x="89" y="119"/>
                      <a:pt x="94" y="117"/>
                      <a:pt x="99" y="117"/>
                    </a:cubicBezTo>
                    <a:cubicBezTo>
                      <a:pt x="103" y="117"/>
                      <a:pt x="106" y="119"/>
                      <a:pt x="109" y="121"/>
                    </a:cubicBezTo>
                    <a:cubicBezTo>
                      <a:pt x="110" y="122"/>
                      <a:pt x="110" y="122"/>
                      <a:pt x="110" y="122"/>
                    </a:cubicBezTo>
                    <a:cubicBezTo>
                      <a:pt x="109" y="123"/>
                      <a:pt x="109" y="123"/>
                      <a:pt x="109" y="123"/>
                    </a:cubicBezTo>
                    <a:cubicBezTo>
                      <a:pt x="107" y="127"/>
                      <a:pt x="103" y="127"/>
                      <a:pt x="99" y="128"/>
                    </a:cubicBezTo>
                    <a:cubicBezTo>
                      <a:pt x="97" y="129"/>
                      <a:pt x="95" y="129"/>
                      <a:pt x="94" y="130"/>
                    </a:cubicBezTo>
                    <a:cubicBezTo>
                      <a:pt x="88" y="133"/>
                      <a:pt x="87" y="140"/>
                      <a:pt x="86" y="148"/>
                    </a:cubicBezTo>
                    <a:cubicBezTo>
                      <a:pt x="82" y="199"/>
                      <a:pt x="82" y="199"/>
                      <a:pt x="82" y="199"/>
                    </a:cubicBezTo>
                    <a:cubicBezTo>
                      <a:pt x="82" y="200"/>
                      <a:pt x="83" y="203"/>
                      <a:pt x="83" y="204"/>
                    </a:cubicBezTo>
                    <a:cubicBezTo>
                      <a:pt x="83" y="204"/>
                      <a:pt x="83" y="204"/>
                      <a:pt x="83" y="204"/>
                    </a:cubicBezTo>
                    <a:cubicBezTo>
                      <a:pt x="87" y="207"/>
                      <a:pt x="91" y="210"/>
                      <a:pt x="94" y="214"/>
                    </a:cubicBezTo>
                    <a:cubicBezTo>
                      <a:pt x="101" y="223"/>
                      <a:pt x="104" y="235"/>
                      <a:pt x="103" y="246"/>
                    </a:cubicBezTo>
                    <a:cubicBezTo>
                      <a:pt x="102" y="250"/>
                      <a:pt x="101" y="254"/>
                      <a:pt x="99" y="256"/>
                    </a:cubicBezTo>
                    <a:cubicBezTo>
                      <a:pt x="98" y="258"/>
                      <a:pt x="96" y="259"/>
                      <a:pt x="94" y="260"/>
                    </a:cubicBezTo>
                    <a:cubicBezTo>
                      <a:pt x="94" y="261"/>
                      <a:pt x="93" y="262"/>
                      <a:pt x="92" y="262"/>
                    </a:cubicBezTo>
                    <a:cubicBezTo>
                      <a:pt x="83" y="268"/>
                      <a:pt x="74" y="270"/>
                      <a:pt x="64" y="270"/>
                    </a:cubicBezTo>
                    <a:cubicBezTo>
                      <a:pt x="64" y="269"/>
                      <a:pt x="64" y="269"/>
                      <a:pt x="64" y="269"/>
                    </a:cubicBezTo>
                    <a:cubicBezTo>
                      <a:pt x="64" y="270"/>
                      <a:pt x="64" y="270"/>
                      <a:pt x="64" y="270"/>
                    </a:cubicBezTo>
                    <a:cubicBezTo>
                      <a:pt x="62" y="269"/>
                      <a:pt x="62" y="269"/>
                      <a:pt x="62" y="269"/>
                    </a:cubicBezTo>
                    <a:cubicBezTo>
                      <a:pt x="54" y="267"/>
                      <a:pt x="49" y="266"/>
                      <a:pt x="39" y="256"/>
                    </a:cubicBezTo>
                    <a:cubicBezTo>
                      <a:pt x="29" y="246"/>
                      <a:pt x="27" y="231"/>
                      <a:pt x="32" y="218"/>
                    </a:cubicBezTo>
                    <a:close/>
                    <a:moveTo>
                      <a:pt x="34" y="22"/>
                    </a:moveTo>
                    <a:cubicBezTo>
                      <a:pt x="34" y="19"/>
                      <a:pt x="35" y="16"/>
                      <a:pt x="37" y="14"/>
                    </a:cubicBezTo>
                    <a:cubicBezTo>
                      <a:pt x="39" y="11"/>
                      <a:pt x="42" y="10"/>
                      <a:pt x="45" y="10"/>
                    </a:cubicBezTo>
                    <a:cubicBezTo>
                      <a:pt x="49" y="9"/>
                      <a:pt x="50" y="8"/>
                      <a:pt x="51" y="8"/>
                    </a:cubicBezTo>
                    <a:cubicBezTo>
                      <a:pt x="52" y="8"/>
                      <a:pt x="53" y="8"/>
                      <a:pt x="55" y="7"/>
                    </a:cubicBezTo>
                    <a:cubicBezTo>
                      <a:pt x="55" y="7"/>
                      <a:pt x="54" y="6"/>
                      <a:pt x="54" y="6"/>
                    </a:cubicBezTo>
                    <a:cubicBezTo>
                      <a:pt x="51" y="5"/>
                      <a:pt x="43" y="6"/>
                      <a:pt x="35" y="11"/>
                    </a:cubicBezTo>
                    <a:cubicBezTo>
                      <a:pt x="34" y="12"/>
                      <a:pt x="32" y="13"/>
                      <a:pt x="31" y="14"/>
                    </a:cubicBezTo>
                    <a:cubicBezTo>
                      <a:pt x="30" y="15"/>
                      <a:pt x="30" y="17"/>
                      <a:pt x="30" y="19"/>
                    </a:cubicBezTo>
                    <a:cubicBezTo>
                      <a:pt x="24" y="52"/>
                      <a:pt x="24" y="52"/>
                      <a:pt x="24" y="52"/>
                    </a:cubicBezTo>
                    <a:cubicBezTo>
                      <a:pt x="22" y="67"/>
                      <a:pt x="19" y="82"/>
                      <a:pt x="18" y="97"/>
                    </a:cubicBezTo>
                    <a:cubicBezTo>
                      <a:pt x="20" y="96"/>
                      <a:pt x="23" y="96"/>
                      <a:pt x="25" y="97"/>
                    </a:cubicBezTo>
                    <a:cubicBezTo>
                      <a:pt x="23" y="100"/>
                      <a:pt x="23" y="100"/>
                      <a:pt x="23" y="100"/>
                    </a:cubicBezTo>
                    <a:cubicBezTo>
                      <a:pt x="22" y="99"/>
                      <a:pt x="19" y="100"/>
                      <a:pt x="18" y="101"/>
                    </a:cubicBezTo>
                    <a:cubicBezTo>
                      <a:pt x="18" y="100"/>
                      <a:pt x="18" y="100"/>
                      <a:pt x="18" y="100"/>
                    </a:cubicBezTo>
                    <a:cubicBezTo>
                      <a:pt x="18" y="103"/>
                      <a:pt x="17" y="106"/>
                      <a:pt x="17" y="108"/>
                    </a:cubicBezTo>
                    <a:cubicBezTo>
                      <a:pt x="20" y="107"/>
                      <a:pt x="23" y="105"/>
                      <a:pt x="26" y="104"/>
                    </a:cubicBezTo>
                    <a:cubicBezTo>
                      <a:pt x="24" y="104"/>
                      <a:pt x="24" y="104"/>
                      <a:pt x="24" y="104"/>
                    </a:cubicBezTo>
                    <a:lnTo>
                      <a:pt x="34" y="22"/>
                    </a:lnTo>
                    <a:close/>
                    <a:moveTo>
                      <a:pt x="54" y="168"/>
                    </a:moveTo>
                    <a:cubicBezTo>
                      <a:pt x="56" y="168"/>
                      <a:pt x="58" y="167"/>
                      <a:pt x="59" y="165"/>
                    </a:cubicBezTo>
                    <a:cubicBezTo>
                      <a:pt x="59" y="165"/>
                      <a:pt x="59" y="165"/>
                      <a:pt x="59" y="165"/>
                    </a:cubicBezTo>
                    <a:cubicBezTo>
                      <a:pt x="64" y="162"/>
                      <a:pt x="68" y="156"/>
                      <a:pt x="72" y="148"/>
                    </a:cubicBezTo>
                    <a:cubicBezTo>
                      <a:pt x="73" y="145"/>
                      <a:pt x="74" y="142"/>
                      <a:pt x="74" y="140"/>
                    </a:cubicBezTo>
                    <a:cubicBezTo>
                      <a:pt x="74" y="137"/>
                      <a:pt x="73" y="134"/>
                      <a:pt x="72" y="131"/>
                    </a:cubicBezTo>
                    <a:cubicBezTo>
                      <a:pt x="69" y="124"/>
                      <a:pt x="62" y="112"/>
                      <a:pt x="50" y="108"/>
                    </a:cubicBezTo>
                    <a:cubicBezTo>
                      <a:pt x="40" y="104"/>
                      <a:pt x="28" y="106"/>
                      <a:pt x="19" y="112"/>
                    </a:cubicBezTo>
                    <a:cubicBezTo>
                      <a:pt x="18" y="112"/>
                      <a:pt x="18" y="112"/>
                      <a:pt x="17" y="113"/>
                    </a:cubicBezTo>
                    <a:cubicBezTo>
                      <a:pt x="17" y="113"/>
                      <a:pt x="17" y="113"/>
                      <a:pt x="17" y="113"/>
                    </a:cubicBezTo>
                    <a:cubicBezTo>
                      <a:pt x="17" y="113"/>
                      <a:pt x="17" y="113"/>
                      <a:pt x="17" y="113"/>
                    </a:cubicBezTo>
                    <a:cubicBezTo>
                      <a:pt x="17" y="113"/>
                      <a:pt x="17" y="113"/>
                      <a:pt x="17" y="113"/>
                    </a:cubicBezTo>
                    <a:cubicBezTo>
                      <a:pt x="8" y="119"/>
                      <a:pt x="4" y="131"/>
                      <a:pt x="6" y="142"/>
                    </a:cubicBezTo>
                    <a:cubicBezTo>
                      <a:pt x="8" y="154"/>
                      <a:pt x="18" y="165"/>
                      <a:pt x="29" y="168"/>
                    </a:cubicBezTo>
                    <a:cubicBezTo>
                      <a:pt x="39" y="171"/>
                      <a:pt x="46" y="171"/>
                      <a:pt x="54" y="168"/>
                    </a:cubicBezTo>
                    <a:close/>
                    <a:moveTo>
                      <a:pt x="45" y="174"/>
                    </a:moveTo>
                    <a:cubicBezTo>
                      <a:pt x="44" y="174"/>
                      <a:pt x="42" y="174"/>
                      <a:pt x="41" y="174"/>
                    </a:cubicBezTo>
                    <a:cubicBezTo>
                      <a:pt x="41" y="183"/>
                      <a:pt x="45" y="193"/>
                      <a:pt x="51" y="201"/>
                    </a:cubicBezTo>
                    <a:cubicBezTo>
                      <a:pt x="52" y="201"/>
                      <a:pt x="52" y="200"/>
                      <a:pt x="53" y="200"/>
                    </a:cubicBezTo>
                    <a:cubicBezTo>
                      <a:pt x="47" y="193"/>
                      <a:pt x="44" y="183"/>
                      <a:pt x="45" y="174"/>
                    </a:cubicBezTo>
                    <a:close/>
                    <a:moveTo>
                      <a:pt x="79" y="199"/>
                    </a:moveTo>
                    <a:cubicBezTo>
                      <a:pt x="83" y="147"/>
                      <a:pt x="83" y="147"/>
                      <a:pt x="83" y="147"/>
                    </a:cubicBezTo>
                    <a:cubicBezTo>
                      <a:pt x="83" y="139"/>
                      <a:pt x="85" y="130"/>
                      <a:pt x="92" y="127"/>
                    </a:cubicBezTo>
                    <a:cubicBezTo>
                      <a:pt x="94" y="126"/>
                      <a:pt x="96" y="125"/>
                      <a:pt x="98" y="125"/>
                    </a:cubicBezTo>
                    <a:cubicBezTo>
                      <a:pt x="101" y="124"/>
                      <a:pt x="104" y="124"/>
                      <a:pt x="105" y="122"/>
                    </a:cubicBezTo>
                    <a:cubicBezTo>
                      <a:pt x="103" y="121"/>
                      <a:pt x="101" y="121"/>
                      <a:pt x="99" y="121"/>
                    </a:cubicBezTo>
                    <a:cubicBezTo>
                      <a:pt x="96" y="121"/>
                      <a:pt x="91" y="122"/>
                      <a:pt x="89" y="125"/>
                    </a:cubicBezTo>
                    <a:cubicBezTo>
                      <a:pt x="84" y="130"/>
                      <a:pt x="83" y="138"/>
                      <a:pt x="82" y="145"/>
                    </a:cubicBezTo>
                    <a:cubicBezTo>
                      <a:pt x="79" y="163"/>
                      <a:pt x="76" y="182"/>
                      <a:pt x="77" y="202"/>
                    </a:cubicBezTo>
                    <a:cubicBezTo>
                      <a:pt x="78" y="202"/>
                      <a:pt x="78" y="202"/>
                      <a:pt x="79" y="202"/>
                    </a:cubicBezTo>
                    <a:cubicBezTo>
                      <a:pt x="79" y="201"/>
                      <a:pt x="79" y="199"/>
                      <a:pt x="79" y="199"/>
                    </a:cubicBezTo>
                    <a:close/>
                    <a:moveTo>
                      <a:pt x="41" y="254"/>
                    </a:moveTo>
                    <a:cubicBezTo>
                      <a:pt x="50" y="263"/>
                      <a:pt x="55" y="264"/>
                      <a:pt x="62" y="266"/>
                    </a:cubicBezTo>
                    <a:cubicBezTo>
                      <a:pt x="65" y="266"/>
                      <a:pt x="65" y="266"/>
                      <a:pt x="65" y="266"/>
                    </a:cubicBezTo>
                    <a:cubicBezTo>
                      <a:pt x="65" y="266"/>
                      <a:pt x="65" y="266"/>
                      <a:pt x="65" y="266"/>
                    </a:cubicBezTo>
                    <a:cubicBezTo>
                      <a:pt x="73" y="267"/>
                      <a:pt x="82" y="265"/>
                      <a:pt x="90" y="259"/>
                    </a:cubicBezTo>
                    <a:cubicBezTo>
                      <a:pt x="92" y="258"/>
                      <a:pt x="94" y="256"/>
                      <a:pt x="96" y="254"/>
                    </a:cubicBezTo>
                    <a:cubicBezTo>
                      <a:pt x="98" y="252"/>
                      <a:pt x="99" y="249"/>
                      <a:pt x="99" y="246"/>
                    </a:cubicBezTo>
                    <a:cubicBezTo>
                      <a:pt x="101" y="235"/>
                      <a:pt x="98" y="224"/>
                      <a:pt x="91" y="216"/>
                    </a:cubicBezTo>
                    <a:cubicBezTo>
                      <a:pt x="84" y="207"/>
                      <a:pt x="74" y="202"/>
                      <a:pt x="63" y="202"/>
                    </a:cubicBezTo>
                    <a:cubicBezTo>
                      <a:pt x="57" y="202"/>
                      <a:pt x="50" y="204"/>
                      <a:pt x="45" y="208"/>
                    </a:cubicBezTo>
                    <a:cubicBezTo>
                      <a:pt x="41" y="211"/>
                      <a:pt x="37" y="215"/>
                      <a:pt x="35" y="220"/>
                    </a:cubicBezTo>
                    <a:cubicBezTo>
                      <a:pt x="30" y="231"/>
                      <a:pt x="33" y="245"/>
                      <a:pt x="41" y="254"/>
                    </a:cubicBezTo>
                    <a:close/>
                  </a:path>
                </a:pathLst>
              </a:custGeom>
              <a:solidFill>
                <a:srgbClr val="FFFFFF">
                  <a:alpha val="100000"/>
                </a:srgbClr>
              </a:solidFill>
              <a:ln w="9525">
                <a:noFill/>
              </a:ln>
            </p:spPr>
            <p:txBody>
              <a:bodyPr/>
              <a:lstStyle/>
              <a:p>
                <a:endParaRPr lang="zh-CN" altLang="en-US"/>
              </a:p>
            </p:txBody>
          </p:sp>
          <p:sp>
            <p:nvSpPr>
              <p:cNvPr id="5146" name="Freeform 621"/>
              <p:cNvSpPr>
                <a:spLocks noEditPoints="1"/>
              </p:cNvSpPr>
              <p:nvPr/>
            </p:nvSpPr>
            <p:spPr>
              <a:xfrm>
                <a:off x="254000" y="1566863"/>
                <a:ext cx="501650" cy="477838"/>
              </a:xfrm>
              <a:custGeom>
                <a:avLst/>
                <a:gdLst>
                  <a:gd name="txL" fmla="*/ 0 w 65"/>
                  <a:gd name="txT" fmla="*/ 0 h 62"/>
                  <a:gd name="txR" fmla="*/ 65 w 65"/>
                  <a:gd name="txB" fmla="*/ 62 h 62"/>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65" h="62">
                    <a:moveTo>
                      <a:pt x="10" y="9"/>
                    </a:moveTo>
                    <a:cubicBezTo>
                      <a:pt x="12" y="7"/>
                      <a:pt x="15" y="5"/>
                      <a:pt x="18" y="3"/>
                    </a:cubicBezTo>
                    <a:cubicBezTo>
                      <a:pt x="18" y="3"/>
                      <a:pt x="18" y="3"/>
                      <a:pt x="19" y="3"/>
                    </a:cubicBezTo>
                    <a:cubicBezTo>
                      <a:pt x="19" y="3"/>
                      <a:pt x="19" y="3"/>
                      <a:pt x="19" y="3"/>
                    </a:cubicBezTo>
                    <a:cubicBezTo>
                      <a:pt x="26" y="0"/>
                      <a:pt x="34" y="0"/>
                      <a:pt x="41" y="2"/>
                    </a:cubicBezTo>
                    <a:cubicBezTo>
                      <a:pt x="51" y="5"/>
                      <a:pt x="59" y="13"/>
                      <a:pt x="62" y="23"/>
                    </a:cubicBezTo>
                    <a:cubicBezTo>
                      <a:pt x="65" y="32"/>
                      <a:pt x="65" y="42"/>
                      <a:pt x="60" y="51"/>
                    </a:cubicBezTo>
                    <a:cubicBezTo>
                      <a:pt x="58" y="54"/>
                      <a:pt x="57" y="56"/>
                      <a:pt x="55" y="57"/>
                    </a:cubicBezTo>
                    <a:cubicBezTo>
                      <a:pt x="54" y="57"/>
                      <a:pt x="54" y="57"/>
                      <a:pt x="54" y="58"/>
                    </a:cubicBezTo>
                    <a:cubicBezTo>
                      <a:pt x="52" y="59"/>
                      <a:pt x="49" y="60"/>
                      <a:pt x="46" y="60"/>
                    </a:cubicBezTo>
                    <a:cubicBezTo>
                      <a:pt x="39" y="62"/>
                      <a:pt x="27" y="62"/>
                      <a:pt x="19" y="57"/>
                    </a:cubicBezTo>
                    <a:cubicBezTo>
                      <a:pt x="18" y="58"/>
                      <a:pt x="18" y="58"/>
                      <a:pt x="18" y="58"/>
                    </a:cubicBezTo>
                    <a:cubicBezTo>
                      <a:pt x="16" y="56"/>
                      <a:pt x="15" y="55"/>
                      <a:pt x="13" y="54"/>
                    </a:cubicBezTo>
                    <a:cubicBezTo>
                      <a:pt x="9" y="49"/>
                      <a:pt x="8" y="49"/>
                      <a:pt x="4" y="41"/>
                    </a:cubicBezTo>
                    <a:cubicBezTo>
                      <a:pt x="0" y="30"/>
                      <a:pt x="2" y="17"/>
                      <a:pt x="10" y="9"/>
                    </a:cubicBezTo>
                    <a:close/>
                    <a:moveTo>
                      <a:pt x="16" y="51"/>
                    </a:moveTo>
                    <a:cubicBezTo>
                      <a:pt x="17" y="52"/>
                      <a:pt x="18" y="53"/>
                      <a:pt x="19" y="54"/>
                    </a:cubicBezTo>
                    <a:cubicBezTo>
                      <a:pt x="19" y="54"/>
                      <a:pt x="19" y="54"/>
                      <a:pt x="19" y="54"/>
                    </a:cubicBezTo>
                    <a:cubicBezTo>
                      <a:pt x="26" y="59"/>
                      <a:pt x="38" y="59"/>
                      <a:pt x="45" y="57"/>
                    </a:cubicBezTo>
                    <a:cubicBezTo>
                      <a:pt x="48" y="57"/>
                      <a:pt x="50" y="56"/>
                      <a:pt x="52" y="55"/>
                    </a:cubicBezTo>
                    <a:cubicBezTo>
                      <a:pt x="52" y="54"/>
                      <a:pt x="53" y="54"/>
                      <a:pt x="53" y="54"/>
                    </a:cubicBezTo>
                    <a:cubicBezTo>
                      <a:pt x="50" y="55"/>
                      <a:pt x="45" y="53"/>
                      <a:pt x="41" y="52"/>
                    </a:cubicBezTo>
                    <a:cubicBezTo>
                      <a:pt x="30" y="46"/>
                      <a:pt x="18" y="40"/>
                      <a:pt x="8" y="33"/>
                    </a:cubicBezTo>
                    <a:cubicBezTo>
                      <a:pt x="7" y="33"/>
                      <a:pt x="8" y="31"/>
                      <a:pt x="9" y="32"/>
                    </a:cubicBezTo>
                    <a:cubicBezTo>
                      <a:pt x="16" y="35"/>
                      <a:pt x="22" y="39"/>
                      <a:pt x="29" y="42"/>
                    </a:cubicBezTo>
                    <a:cubicBezTo>
                      <a:pt x="35" y="45"/>
                      <a:pt x="49" y="55"/>
                      <a:pt x="55" y="48"/>
                    </a:cubicBezTo>
                    <a:cubicBezTo>
                      <a:pt x="56" y="47"/>
                      <a:pt x="57" y="48"/>
                      <a:pt x="57" y="48"/>
                    </a:cubicBezTo>
                    <a:cubicBezTo>
                      <a:pt x="58" y="47"/>
                      <a:pt x="58" y="46"/>
                      <a:pt x="59" y="45"/>
                    </a:cubicBezTo>
                    <a:cubicBezTo>
                      <a:pt x="50" y="44"/>
                      <a:pt x="42" y="42"/>
                      <a:pt x="35" y="38"/>
                    </a:cubicBezTo>
                    <a:cubicBezTo>
                      <a:pt x="31" y="37"/>
                      <a:pt x="27" y="35"/>
                      <a:pt x="24" y="32"/>
                    </a:cubicBezTo>
                    <a:cubicBezTo>
                      <a:pt x="21" y="31"/>
                      <a:pt x="14" y="24"/>
                      <a:pt x="11" y="24"/>
                    </a:cubicBezTo>
                    <a:cubicBezTo>
                      <a:pt x="0" y="26"/>
                      <a:pt x="14" y="10"/>
                      <a:pt x="14" y="20"/>
                    </a:cubicBezTo>
                    <a:cubicBezTo>
                      <a:pt x="14" y="26"/>
                      <a:pt x="31" y="33"/>
                      <a:pt x="36" y="35"/>
                    </a:cubicBezTo>
                    <a:cubicBezTo>
                      <a:pt x="44" y="39"/>
                      <a:pt x="52" y="40"/>
                      <a:pt x="60" y="42"/>
                    </a:cubicBezTo>
                    <a:cubicBezTo>
                      <a:pt x="61" y="36"/>
                      <a:pt x="61" y="30"/>
                      <a:pt x="59" y="24"/>
                    </a:cubicBezTo>
                    <a:cubicBezTo>
                      <a:pt x="56" y="15"/>
                      <a:pt x="48" y="8"/>
                      <a:pt x="40" y="5"/>
                    </a:cubicBezTo>
                    <a:cubicBezTo>
                      <a:pt x="34" y="4"/>
                      <a:pt x="28" y="4"/>
                      <a:pt x="23" y="5"/>
                    </a:cubicBezTo>
                    <a:cubicBezTo>
                      <a:pt x="26" y="8"/>
                      <a:pt x="30" y="11"/>
                      <a:pt x="34" y="13"/>
                    </a:cubicBezTo>
                    <a:cubicBezTo>
                      <a:pt x="40" y="16"/>
                      <a:pt x="47" y="19"/>
                      <a:pt x="54" y="20"/>
                    </a:cubicBezTo>
                    <a:cubicBezTo>
                      <a:pt x="55" y="21"/>
                      <a:pt x="55" y="22"/>
                      <a:pt x="54" y="22"/>
                    </a:cubicBezTo>
                    <a:cubicBezTo>
                      <a:pt x="43" y="20"/>
                      <a:pt x="29" y="15"/>
                      <a:pt x="20" y="6"/>
                    </a:cubicBezTo>
                    <a:cubicBezTo>
                      <a:pt x="19" y="7"/>
                      <a:pt x="17" y="8"/>
                      <a:pt x="15" y="9"/>
                    </a:cubicBezTo>
                    <a:cubicBezTo>
                      <a:pt x="14" y="10"/>
                      <a:pt x="13" y="11"/>
                      <a:pt x="12" y="12"/>
                    </a:cubicBezTo>
                    <a:cubicBezTo>
                      <a:pt x="6" y="19"/>
                      <a:pt x="4" y="30"/>
                      <a:pt x="8" y="39"/>
                    </a:cubicBezTo>
                    <a:cubicBezTo>
                      <a:pt x="11" y="47"/>
                      <a:pt x="11" y="47"/>
                      <a:pt x="16" y="51"/>
                    </a:cubicBezTo>
                    <a:close/>
                  </a:path>
                </a:pathLst>
              </a:custGeom>
              <a:solidFill>
                <a:srgbClr val="FFFFFF">
                  <a:alpha val="100000"/>
                </a:srgbClr>
              </a:solidFill>
              <a:ln w="9525">
                <a:noFill/>
              </a:ln>
            </p:spPr>
            <p:txBody>
              <a:bodyPr/>
              <a:lstStyle/>
              <a:p>
                <a:endParaRPr lang="zh-CN" altLang="en-US"/>
              </a:p>
            </p:txBody>
          </p:sp>
          <p:sp>
            <p:nvSpPr>
              <p:cNvPr id="5147" name="Freeform 622"/>
              <p:cNvSpPr>
                <a:spLocks noEditPoints="1"/>
              </p:cNvSpPr>
              <p:nvPr/>
            </p:nvSpPr>
            <p:spPr>
              <a:xfrm>
                <a:off x="60325" y="803275"/>
                <a:ext cx="487363" cy="515938"/>
              </a:xfrm>
              <a:custGeom>
                <a:avLst/>
                <a:gdLst>
                  <a:gd name="txL" fmla="*/ 0 w 63"/>
                  <a:gd name="txT" fmla="*/ 0 h 67"/>
                  <a:gd name="txR" fmla="*/ 63 w 63"/>
                  <a:gd name="txB" fmla="*/ 67 h 67"/>
                </a:gdLst>
                <a:ahLst/>
                <a:cxnLst>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63" h="67">
                    <a:moveTo>
                      <a:pt x="18" y="62"/>
                    </a:moveTo>
                    <a:cubicBezTo>
                      <a:pt x="8" y="57"/>
                      <a:pt x="1" y="46"/>
                      <a:pt x="0" y="34"/>
                    </a:cubicBezTo>
                    <a:cubicBezTo>
                      <a:pt x="0" y="25"/>
                      <a:pt x="5" y="16"/>
                      <a:pt x="12" y="10"/>
                    </a:cubicBezTo>
                    <a:cubicBezTo>
                      <a:pt x="13" y="10"/>
                      <a:pt x="13" y="10"/>
                      <a:pt x="13" y="10"/>
                    </a:cubicBezTo>
                    <a:cubicBezTo>
                      <a:pt x="23" y="3"/>
                      <a:pt x="43" y="0"/>
                      <a:pt x="55" y="16"/>
                    </a:cubicBezTo>
                    <a:cubicBezTo>
                      <a:pt x="57" y="19"/>
                      <a:pt x="61" y="25"/>
                      <a:pt x="62" y="31"/>
                    </a:cubicBezTo>
                    <a:cubicBezTo>
                      <a:pt x="63" y="39"/>
                      <a:pt x="61" y="47"/>
                      <a:pt x="56" y="54"/>
                    </a:cubicBezTo>
                    <a:cubicBezTo>
                      <a:pt x="56" y="54"/>
                      <a:pt x="56" y="54"/>
                      <a:pt x="56" y="54"/>
                    </a:cubicBezTo>
                    <a:cubicBezTo>
                      <a:pt x="56" y="54"/>
                      <a:pt x="56" y="54"/>
                      <a:pt x="56" y="54"/>
                    </a:cubicBezTo>
                    <a:cubicBezTo>
                      <a:pt x="54" y="56"/>
                      <a:pt x="52" y="58"/>
                      <a:pt x="50" y="59"/>
                    </a:cubicBezTo>
                    <a:cubicBezTo>
                      <a:pt x="50" y="60"/>
                      <a:pt x="50" y="60"/>
                      <a:pt x="50" y="60"/>
                    </a:cubicBezTo>
                    <a:cubicBezTo>
                      <a:pt x="50" y="60"/>
                      <a:pt x="50" y="60"/>
                      <a:pt x="50" y="60"/>
                    </a:cubicBezTo>
                    <a:cubicBezTo>
                      <a:pt x="41" y="66"/>
                      <a:pt x="28" y="67"/>
                      <a:pt x="18" y="62"/>
                    </a:cubicBezTo>
                    <a:close/>
                    <a:moveTo>
                      <a:pt x="58" y="31"/>
                    </a:moveTo>
                    <a:cubicBezTo>
                      <a:pt x="57" y="26"/>
                      <a:pt x="54" y="21"/>
                      <a:pt x="52" y="18"/>
                    </a:cubicBezTo>
                    <a:cubicBezTo>
                      <a:pt x="40" y="3"/>
                      <a:pt x="22" y="8"/>
                      <a:pt x="15" y="13"/>
                    </a:cubicBezTo>
                    <a:cubicBezTo>
                      <a:pt x="15" y="13"/>
                      <a:pt x="15" y="13"/>
                      <a:pt x="15" y="13"/>
                    </a:cubicBezTo>
                    <a:cubicBezTo>
                      <a:pt x="11" y="16"/>
                      <a:pt x="8" y="20"/>
                      <a:pt x="6" y="24"/>
                    </a:cubicBezTo>
                    <a:cubicBezTo>
                      <a:pt x="6" y="24"/>
                      <a:pt x="6" y="24"/>
                      <a:pt x="6" y="24"/>
                    </a:cubicBezTo>
                    <a:cubicBezTo>
                      <a:pt x="15" y="36"/>
                      <a:pt x="31" y="44"/>
                      <a:pt x="55" y="47"/>
                    </a:cubicBezTo>
                    <a:cubicBezTo>
                      <a:pt x="55" y="47"/>
                      <a:pt x="55" y="47"/>
                      <a:pt x="55" y="47"/>
                    </a:cubicBezTo>
                    <a:cubicBezTo>
                      <a:pt x="58" y="42"/>
                      <a:pt x="59" y="37"/>
                      <a:pt x="58" y="31"/>
                    </a:cubicBezTo>
                    <a:close/>
                    <a:moveTo>
                      <a:pt x="48" y="58"/>
                    </a:moveTo>
                    <a:cubicBezTo>
                      <a:pt x="48" y="58"/>
                      <a:pt x="48" y="58"/>
                      <a:pt x="48" y="58"/>
                    </a:cubicBezTo>
                    <a:cubicBezTo>
                      <a:pt x="49" y="58"/>
                      <a:pt x="49" y="58"/>
                      <a:pt x="49" y="58"/>
                    </a:cubicBezTo>
                    <a:lnTo>
                      <a:pt x="48" y="58"/>
                    </a:lnTo>
                    <a:close/>
                    <a:moveTo>
                      <a:pt x="46" y="58"/>
                    </a:moveTo>
                    <a:cubicBezTo>
                      <a:pt x="43" y="58"/>
                      <a:pt x="40" y="58"/>
                      <a:pt x="37" y="57"/>
                    </a:cubicBezTo>
                    <a:cubicBezTo>
                      <a:pt x="26" y="54"/>
                      <a:pt x="16" y="50"/>
                      <a:pt x="6" y="44"/>
                    </a:cubicBezTo>
                    <a:cubicBezTo>
                      <a:pt x="8" y="41"/>
                      <a:pt x="8" y="41"/>
                      <a:pt x="8" y="41"/>
                    </a:cubicBezTo>
                    <a:cubicBezTo>
                      <a:pt x="17" y="47"/>
                      <a:pt x="27" y="51"/>
                      <a:pt x="38" y="53"/>
                    </a:cubicBezTo>
                    <a:cubicBezTo>
                      <a:pt x="45" y="55"/>
                      <a:pt x="50" y="55"/>
                      <a:pt x="53" y="51"/>
                    </a:cubicBezTo>
                    <a:cubicBezTo>
                      <a:pt x="53" y="51"/>
                      <a:pt x="54" y="50"/>
                      <a:pt x="54" y="50"/>
                    </a:cubicBezTo>
                    <a:cubicBezTo>
                      <a:pt x="30" y="47"/>
                      <a:pt x="14" y="40"/>
                      <a:pt x="5" y="28"/>
                    </a:cubicBezTo>
                    <a:cubicBezTo>
                      <a:pt x="4" y="30"/>
                      <a:pt x="4" y="32"/>
                      <a:pt x="4" y="34"/>
                    </a:cubicBezTo>
                    <a:cubicBezTo>
                      <a:pt x="4" y="44"/>
                      <a:pt x="10" y="54"/>
                      <a:pt x="20" y="59"/>
                    </a:cubicBezTo>
                    <a:cubicBezTo>
                      <a:pt x="28" y="63"/>
                      <a:pt x="38" y="62"/>
                      <a:pt x="46" y="58"/>
                    </a:cubicBezTo>
                    <a:close/>
                  </a:path>
                </a:pathLst>
              </a:custGeom>
              <a:solidFill>
                <a:srgbClr val="FFFFFF">
                  <a:alpha val="100000"/>
                </a:srgbClr>
              </a:solidFill>
              <a:ln w="9525">
                <a:noFill/>
              </a:ln>
            </p:spPr>
            <p:txBody>
              <a:bodyPr/>
              <a:lstStyle/>
              <a:p>
                <a:endParaRPr lang="zh-CN" altLang="en-US"/>
              </a:p>
            </p:txBody>
          </p:sp>
          <p:sp>
            <p:nvSpPr>
              <p:cNvPr id="5148" name="Freeform 623"/>
              <p:cNvSpPr/>
              <p:nvPr/>
            </p:nvSpPr>
            <p:spPr>
              <a:xfrm>
                <a:off x="138113" y="787400"/>
                <a:ext cx="30163" cy="23813"/>
              </a:xfrm>
              <a:custGeom>
                <a:avLst/>
                <a:gdLst>
                  <a:gd name="txL" fmla="*/ 0 w 19"/>
                  <a:gd name="txT" fmla="*/ 0 h 15"/>
                  <a:gd name="txR" fmla="*/ 19 w 19"/>
                  <a:gd name="txB" fmla="*/ 15 h 15"/>
                </a:gdLst>
                <a:ahLst/>
                <a:cxnLst>
                  <a:cxn ang="0">
                    <a:pos x="2147483646" y="2147483646"/>
                  </a:cxn>
                  <a:cxn ang="0">
                    <a:pos x="0" y="2147483646"/>
                  </a:cxn>
                  <a:cxn ang="0">
                    <a:pos x="2147483646" y="0"/>
                  </a:cxn>
                  <a:cxn ang="0">
                    <a:pos x="2147483646" y="2147483646"/>
                  </a:cxn>
                  <a:cxn ang="0">
                    <a:pos x="2147483646" y="2147483646"/>
                  </a:cxn>
                </a:cxnLst>
                <a:rect l="txL" t="txT" r="txR" b="txB"/>
                <a:pathLst>
                  <a:path w="19" h="15">
                    <a:moveTo>
                      <a:pt x="5" y="15"/>
                    </a:moveTo>
                    <a:lnTo>
                      <a:pt x="0" y="10"/>
                    </a:lnTo>
                    <a:lnTo>
                      <a:pt x="15" y="0"/>
                    </a:lnTo>
                    <a:lnTo>
                      <a:pt x="19" y="10"/>
                    </a:lnTo>
                    <a:lnTo>
                      <a:pt x="5" y="15"/>
                    </a:lnTo>
                    <a:close/>
                  </a:path>
                </a:pathLst>
              </a:custGeom>
              <a:solidFill>
                <a:srgbClr val="FFFFFF">
                  <a:alpha val="100000"/>
                </a:srgbClr>
              </a:solidFill>
              <a:ln w="9525">
                <a:noFill/>
              </a:ln>
            </p:spPr>
            <p:txBody>
              <a:bodyPr/>
              <a:lstStyle/>
              <a:p>
                <a:endParaRPr lang="zh-CN" altLang="en-US"/>
              </a:p>
            </p:txBody>
          </p:sp>
          <p:sp>
            <p:nvSpPr>
              <p:cNvPr id="5149" name="Freeform 624"/>
              <p:cNvSpPr>
                <a:spLocks noEditPoints="1"/>
              </p:cNvSpPr>
              <p:nvPr/>
            </p:nvSpPr>
            <p:spPr>
              <a:xfrm>
                <a:off x="184150" y="919163"/>
                <a:ext cx="247650" cy="122238"/>
              </a:xfrm>
              <a:custGeom>
                <a:avLst/>
                <a:gdLst>
                  <a:gd name="txL" fmla="*/ 0 w 32"/>
                  <a:gd name="txT" fmla="*/ 0 h 16"/>
                  <a:gd name="txR" fmla="*/ 32 w 32"/>
                  <a:gd name="txB" fmla="*/ 16 h 16"/>
                </a:gdLst>
                <a:ahLst/>
                <a:cxnLst>
                  <a:cxn ang="0">
                    <a:pos x="2147483646" y="0"/>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0"/>
                  </a:cxn>
                  <a:cxn ang="0">
                    <a:pos x="2147483646" y="2147483646"/>
                  </a:cxn>
                  <a:cxn ang="0">
                    <a:pos x="2147483646" y="2147483646"/>
                  </a:cxn>
                  <a:cxn ang="0">
                    <a:pos x="2147483646" y="2147483646"/>
                  </a:cxn>
                  <a:cxn ang="0">
                    <a:pos x="2147483646" y="2147483646"/>
                  </a:cxn>
                </a:cxnLst>
                <a:rect l="txL" t="txT" r="txR" b="txB"/>
                <a:pathLst>
                  <a:path w="32" h="16">
                    <a:moveTo>
                      <a:pt x="2" y="0"/>
                    </a:moveTo>
                    <a:cubicBezTo>
                      <a:pt x="2" y="0"/>
                      <a:pt x="2" y="0"/>
                      <a:pt x="2" y="0"/>
                    </a:cubicBezTo>
                    <a:cubicBezTo>
                      <a:pt x="2" y="0"/>
                      <a:pt x="2" y="0"/>
                      <a:pt x="2" y="0"/>
                    </a:cubicBezTo>
                    <a:cubicBezTo>
                      <a:pt x="6" y="2"/>
                      <a:pt x="9" y="2"/>
                      <a:pt x="11" y="2"/>
                    </a:cubicBezTo>
                    <a:cubicBezTo>
                      <a:pt x="13" y="2"/>
                      <a:pt x="15" y="2"/>
                      <a:pt x="17" y="3"/>
                    </a:cubicBezTo>
                    <a:cubicBezTo>
                      <a:pt x="25" y="4"/>
                      <a:pt x="30" y="8"/>
                      <a:pt x="32" y="13"/>
                    </a:cubicBezTo>
                    <a:cubicBezTo>
                      <a:pt x="32" y="16"/>
                      <a:pt x="32" y="16"/>
                      <a:pt x="32" y="16"/>
                    </a:cubicBezTo>
                    <a:cubicBezTo>
                      <a:pt x="29" y="15"/>
                      <a:pt x="29" y="15"/>
                      <a:pt x="29" y="15"/>
                    </a:cubicBezTo>
                    <a:cubicBezTo>
                      <a:pt x="19" y="12"/>
                      <a:pt x="10" y="8"/>
                      <a:pt x="0" y="3"/>
                    </a:cubicBezTo>
                    <a:lnTo>
                      <a:pt x="2" y="0"/>
                    </a:lnTo>
                    <a:close/>
                    <a:moveTo>
                      <a:pt x="26" y="10"/>
                    </a:moveTo>
                    <a:cubicBezTo>
                      <a:pt x="23" y="8"/>
                      <a:pt x="19" y="7"/>
                      <a:pt x="17" y="6"/>
                    </a:cubicBezTo>
                    <a:cubicBezTo>
                      <a:pt x="15" y="6"/>
                      <a:pt x="14" y="6"/>
                      <a:pt x="13" y="5"/>
                    </a:cubicBezTo>
                    <a:cubicBezTo>
                      <a:pt x="17" y="7"/>
                      <a:pt x="22" y="9"/>
                      <a:pt x="26" y="10"/>
                    </a:cubicBezTo>
                    <a:close/>
                  </a:path>
                </a:pathLst>
              </a:custGeom>
              <a:solidFill>
                <a:srgbClr val="FFFFFF">
                  <a:alpha val="100000"/>
                </a:srgbClr>
              </a:solidFill>
              <a:ln w="9525">
                <a:noFill/>
              </a:ln>
            </p:spPr>
            <p:txBody>
              <a:bodyPr/>
              <a:lstStyle/>
              <a:p>
                <a:endParaRPr lang="zh-CN" altLang="en-US"/>
              </a:p>
            </p:txBody>
          </p:sp>
          <p:sp>
            <p:nvSpPr>
              <p:cNvPr id="5150" name="Freeform 651"/>
              <p:cNvSpPr>
                <a:spLocks noEditPoints="1"/>
              </p:cNvSpPr>
              <p:nvPr/>
            </p:nvSpPr>
            <p:spPr>
              <a:xfrm>
                <a:off x="1617663" y="2452688"/>
                <a:ext cx="385763" cy="361950"/>
              </a:xfrm>
              <a:custGeom>
                <a:avLst/>
                <a:gdLst>
                  <a:gd name="txL" fmla="*/ 0 w 50"/>
                  <a:gd name="txT" fmla="*/ 0 h 47"/>
                  <a:gd name="txR" fmla="*/ 50 w 50"/>
                  <a:gd name="txB" fmla="*/ 47 h 47"/>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50" h="47">
                    <a:moveTo>
                      <a:pt x="36" y="2"/>
                    </a:moveTo>
                    <a:cubicBezTo>
                      <a:pt x="18" y="8"/>
                      <a:pt x="9" y="31"/>
                      <a:pt x="1" y="46"/>
                    </a:cubicBezTo>
                    <a:cubicBezTo>
                      <a:pt x="0" y="47"/>
                      <a:pt x="1" y="47"/>
                      <a:pt x="2" y="47"/>
                    </a:cubicBezTo>
                    <a:cubicBezTo>
                      <a:pt x="11" y="33"/>
                      <a:pt x="19" y="12"/>
                      <a:pt x="35" y="5"/>
                    </a:cubicBezTo>
                    <a:cubicBezTo>
                      <a:pt x="35" y="5"/>
                      <a:pt x="35" y="5"/>
                      <a:pt x="36" y="6"/>
                    </a:cubicBezTo>
                    <a:cubicBezTo>
                      <a:pt x="39" y="10"/>
                      <a:pt x="44" y="13"/>
                      <a:pt x="48" y="15"/>
                    </a:cubicBezTo>
                    <a:cubicBezTo>
                      <a:pt x="49" y="16"/>
                      <a:pt x="50" y="15"/>
                      <a:pt x="50" y="14"/>
                    </a:cubicBezTo>
                    <a:cubicBezTo>
                      <a:pt x="48" y="9"/>
                      <a:pt x="45" y="5"/>
                      <a:pt x="40" y="3"/>
                    </a:cubicBezTo>
                    <a:cubicBezTo>
                      <a:pt x="41" y="2"/>
                      <a:pt x="40" y="0"/>
                      <a:pt x="38" y="1"/>
                    </a:cubicBezTo>
                    <a:cubicBezTo>
                      <a:pt x="38" y="1"/>
                      <a:pt x="37" y="1"/>
                      <a:pt x="36" y="2"/>
                    </a:cubicBezTo>
                    <a:cubicBezTo>
                      <a:pt x="36" y="2"/>
                      <a:pt x="36" y="2"/>
                      <a:pt x="36" y="2"/>
                    </a:cubicBezTo>
                    <a:close/>
                    <a:moveTo>
                      <a:pt x="36" y="5"/>
                    </a:moveTo>
                    <a:cubicBezTo>
                      <a:pt x="37" y="5"/>
                      <a:pt x="37" y="4"/>
                      <a:pt x="38" y="4"/>
                    </a:cubicBezTo>
                    <a:cubicBezTo>
                      <a:pt x="41" y="6"/>
                      <a:pt x="45" y="8"/>
                      <a:pt x="47" y="12"/>
                    </a:cubicBezTo>
                    <a:cubicBezTo>
                      <a:pt x="43" y="10"/>
                      <a:pt x="40" y="7"/>
                      <a:pt x="36" y="5"/>
                    </a:cubicBezTo>
                    <a:cubicBezTo>
                      <a:pt x="36" y="5"/>
                      <a:pt x="36" y="5"/>
                      <a:pt x="36" y="5"/>
                    </a:cubicBezTo>
                    <a:close/>
                  </a:path>
                </a:pathLst>
              </a:custGeom>
              <a:solidFill>
                <a:srgbClr val="FFFFFF">
                  <a:alpha val="100000"/>
                </a:srgbClr>
              </a:solidFill>
              <a:ln w="9525">
                <a:noFill/>
              </a:ln>
            </p:spPr>
            <p:txBody>
              <a:bodyPr/>
              <a:lstStyle/>
              <a:p>
                <a:endParaRPr lang="zh-CN" altLang="en-US"/>
              </a:p>
            </p:txBody>
          </p:sp>
          <p:sp>
            <p:nvSpPr>
              <p:cNvPr id="5151" name="Freeform 652"/>
              <p:cNvSpPr>
                <a:spLocks noEditPoints="1"/>
              </p:cNvSpPr>
              <p:nvPr/>
            </p:nvSpPr>
            <p:spPr>
              <a:xfrm>
                <a:off x="908050" y="1365250"/>
                <a:ext cx="1766888" cy="1604963"/>
              </a:xfrm>
              <a:custGeom>
                <a:avLst/>
                <a:gdLst>
                  <a:gd name="txL" fmla="*/ 0 w 229"/>
                  <a:gd name="txT" fmla="*/ 0 h 208"/>
                  <a:gd name="txR" fmla="*/ 229 w 229"/>
                  <a:gd name="txB" fmla="*/ 208 h 208"/>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229" h="208">
                    <a:moveTo>
                      <a:pt x="228" y="101"/>
                    </a:moveTo>
                    <a:cubicBezTo>
                      <a:pt x="225" y="91"/>
                      <a:pt x="207" y="91"/>
                      <a:pt x="198" y="88"/>
                    </a:cubicBezTo>
                    <a:cubicBezTo>
                      <a:pt x="178" y="81"/>
                      <a:pt x="163" y="66"/>
                      <a:pt x="147" y="53"/>
                    </a:cubicBezTo>
                    <a:cubicBezTo>
                      <a:pt x="136" y="45"/>
                      <a:pt x="99" y="16"/>
                      <a:pt x="88" y="36"/>
                    </a:cubicBezTo>
                    <a:cubicBezTo>
                      <a:pt x="88" y="36"/>
                      <a:pt x="87" y="36"/>
                      <a:pt x="86" y="35"/>
                    </a:cubicBezTo>
                    <a:cubicBezTo>
                      <a:pt x="82" y="33"/>
                      <a:pt x="77" y="31"/>
                      <a:pt x="72" y="30"/>
                    </a:cubicBezTo>
                    <a:cubicBezTo>
                      <a:pt x="71" y="18"/>
                      <a:pt x="59" y="2"/>
                      <a:pt x="45" y="5"/>
                    </a:cubicBezTo>
                    <a:cubicBezTo>
                      <a:pt x="42" y="5"/>
                      <a:pt x="41" y="6"/>
                      <a:pt x="39" y="9"/>
                    </a:cubicBezTo>
                    <a:cubicBezTo>
                      <a:pt x="35" y="13"/>
                      <a:pt x="30" y="18"/>
                      <a:pt x="28" y="23"/>
                    </a:cubicBezTo>
                    <a:cubicBezTo>
                      <a:pt x="26" y="30"/>
                      <a:pt x="30" y="35"/>
                      <a:pt x="32" y="41"/>
                    </a:cubicBezTo>
                    <a:cubicBezTo>
                      <a:pt x="24" y="49"/>
                      <a:pt x="17" y="60"/>
                      <a:pt x="14" y="69"/>
                    </a:cubicBezTo>
                    <a:cubicBezTo>
                      <a:pt x="0" y="100"/>
                      <a:pt x="29" y="130"/>
                      <a:pt x="54" y="147"/>
                    </a:cubicBezTo>
                    <a:cubicBezTo>
                      <a:pt x="53" y="149"/>
                      <a:pt x="53" y="150"/>
                      <a:pt x="52" y="152"/>
                    </a:cubicBezTo>
                    <a:cubicBezTo>
                      <a:pt x="50" y="165"/>
                      <a:pt x="61" y="177"/>
                      <a:pt x="71" y="184"/>
                    </a:cubicBezTo>
                    <a:cubicBezTo>
                      <a:pt x="81" y="192"/>
                      <a:pt x="95" y="202"/>
                      <a:pt x="108" y="205"/>
                    </a:cubicBezTo>
                    <a:cubicBezTo>
                      <a:pt x="118" y="208"/>
                      <a:pt x="124" y="203"/>
                      <a:pt x="129" y="197"/>
                    </a:cubicBezTo>
                    <a:cubicBezTo>
                      <a:pt x="129" y="197"/>
                      <a:pt x="129" y="197"/>
                      <a:pt x="129" y="197"/>
                    </a:cubicBezTo>
                    <a:cubicBezTo>
                      <a:pt x="130" y="197"/>
                      <a:pt x="130" y="197"/>
                      <a:pt x="130" y="196"/>
                    </a:cubicBezTo>
                    <a:cubicBezTo>
                      <a:pt x="129" y="197"/>
                      <a:pt x="130" y="198"/>
                      <a:pt x="131" y="197"/>
                    </a:cubicBezTo>
                    <a:cubicBezTo>
                      <a:pt x="140" y="191"/>
                      <a:pt x="147" y="183"/>
                      <a:pt x="155" y="175"/>
                    </a:cubicBezTo>
                    <a:cubicBezTo>
                      <a:pt x="162" y="168"/>
                      <a:pt x="170" y="161"/>
                      <a:pt x="176" y="154"/>
                    </a:cubicBezTo>
                    <a:cubicBezTo>
                      <a:pt x="183" y="146"/>
                      <a:pt x="191" y="130"/>
                      <a:pt x="187" y="119"/>
                    </a:cubicBezTo>
                    <a:cubicBezTo>
                      <a:pt x="186" y="116"/>
                      <a:pt x="184" y="114"/>
                      <a:pt x="182" y="111"/>
                    </a:cubicBezTo>
                    <a:cubicBezTo>
                      <a:pt x="184" y="104"/>
                      <a:pt x="189" y="99"/>
                      <a:pt x="196" y="98"/>
                    </a:cubicBezTo>
                    <a:cubicBezTo>
                      <a:pt x="206" y="101"/>
                      <a:pt x="215" y="103"/>
                      <a:pt x="223" y="109"/>
                    </a:cubicBezTo>
                    <a:cubicBezTo>
                      <a:pt x="223" y="109"/>
                      <a:pt x="224" y="109"/>
                      <a:pt x="225" y="109"/>
                    </a:cubicBezTo>
                    <a:cubicBezTo>
                      <a:pt x="227" y="107"/>
                      <a:pt x="229" y="105"/>
                      <a:pt x="228" y="102"/>
                    </a:cubicBezTo>
                    <a:moveTo>
                      <a:pt x="187" y="98"/>
                    </a:moveTo>
                    <a:cubicBezTo>
                      <a:pt x="184" y="101"/>
                      <a:pt x="182" y="104"/>
                      <a:pt x="180" y="108"/>
                    </a:cubicBezTo>
                    <a:cubicBezTo>
                      <a:pt x="179" y="104"/>
                      <a:pt x="178" y="99"/>
                      <a:pt x="181" y="97"/>
                    </a:cubicBezTo>
                    <a:cubicBezTo>
                      <a:pt x="183" y="98"/>
                      <a:pt x="185" y="98"/>
                      <a:pt x="187" y="98"/>
                    </a:cubicBezTo>
                    <a:close/>
                    <a:moveTo>
                      <a:pt x="177" y="97"/>
                    </a:moveTo>
                    <a:cubicBezTo>
                      <a:pt x="176" y="99"/>
                      <a:pt x="176" y="102"/>
                      <a:pt x="176" y="104"/>
                    </a:cubicBezTo>
                    <a:cubicBezTo>
                      <a:pt x="172" y="101"/>
                      <a:pt x="169" y="98"/>
                      <a:pt x="166" y="95"/>
                    </a:cubicBezTo>
                    <a:cubicBezTo>
                      <a:pt x="158" y="87"/>
                      <a:pt x="150" y="80"/>
                      <a:pt x="142" y="74"/>
                    </a:cubicBezTo>
                    <a:cubicBezTo>
                      <a:pt x="128" y="63"/>
                      <a:pt x="114" y="51"/>
                      <a:pt x="99" y="42"/>
                    </a:cubicBezTo>
                    <a:cubicBezTo>
                      <a:pt x="113" y="41"/>
                      <a:pt x="130" y="56"/>
                      <a:pt x="139" y="64"/>
                    </a:cubicBezTo>
                    <a:cubicBezTo>
                      <a:pt x="148" y="72"/>
                      <a:pt x="157" y="80"/>
                      <a:pt x="167" y="88"/>
                    </a:cubicBezTo>
                    <a:cubicBezTo>
                      <a:pt x="170" y="91"/>
                      <a:pt x="174" y="94"/>
                      <a:pt x="178" y="96"/>
                    </a:cubicBezTo>
                    <a:cubicBezTo>
                      <a:pt x="178" y="96"/>
                      <a:pt x="177" y="96"/>
                      <a:pt x="177" y="97"/>
                    </a:cubicBezTo>
                    <a:close/>
                    <a:moveTo>
                      <a:pt x="131" y="195"/>
                    </a:moveTo>
                    <a:cubicBezTo>
                      <a:pt x="131" y="195"/>
                      <a:pt x="132" y="194"/>
                      <a:pt x="132" y="194"/>
                    </a:cubicBezTo>
                    <a:cubicBezTo>
                      <a:pt x="132" y="194"/>
                      <a:pt x="131" y="195"/>
                      <a:pt x="131" y="195"/>
                    </a:cubicBezTo>
                    <a:close/>
                    <a:moveTo>
                      <a:pt x="67" y="172"/>
                    </a:moveTo>
                    <a:cubicBezTo>
                      <a:pt x="65" y="165"/>
                      <a:pt x="74" y="151"/>
                      <a:pt x="79" y="145"/>
                    </a:cubicBezTo>
                    <a:cubicBezTo>
                      <a:pt x="88" y="137"/>
                      <a:pt x="96" y="132"/>
                      <a:pt x="109" y="134"/>
                    </a:cubicBezTo>
                    <a:cubicBezTo>
                      <a:pt x="120" y="136"/>
                      <a:pt x="141" y="143"/>
                      <a:pt x="148" y="152"/>
                    </a:cubicBezTo>
                    <a:cubicBezTo>
                      <a:pt x="162" y="171"/>
                      <a:pt x="120" y="204"/>
                      <a:pt x="107" y="198"/>
                    </a:cubicBezTo>
                    <a:cubicBezTo>
                      <a:pt x="107" y="198"/>
                      <a:pt x="69" y="178"/>
                      <a:pt x="67" y="172"/>
                    </a:cubicBezTo>
                    <a:close/>
                    <a:moveTo>
                      <a:pt x="86" y="189"/>
                    </a:moveTo>
                    <a:cubicBezTo>
                      <a:pt x="90" y="191"/>
                      <a:pt x="95" y="195"/>
                      <a:pt x="101" y="198"/>
                    </a:cubicBezTo>
                    <a:cubicBezTo>
                      <a:pt x="94" y="195"/>
                      <a:pt x="86" y="191"/>
                      <a:pt x="79" y="186"/>
                    </a:cubicBezTo>
                    <a:cubicBezTo>
                      <a:pt x="82" y="187"/>
                      <a:pt x="84" y="188"/>
                      <a:pt x="86" y="189"/>
                    </a:cubicBezTo>
                    <a:close/>
                    <a:moveTo>
                      <a:pt x="105" y="105"/>
                    </a:moveTo>
                    <a:cubicBezTo>
                      <a:pt x="121" y="105"/>
                      <a:pt x="147" y="121"/>
                      <a:pt x="156" y="133"/>
                    </a:cubicBezTo>
                    <a:cubicBezTo>
                      <a:pt x="164" y="143"/>
                      <a:pt x="160" y="156"/>
                      <a:pt x="154" y="166"/>
                    </a:cubicBezTo>
                    <a:cubicBezTo>
                      <a:pt x="155" y="162"/>
                      <a:pt x="155" y="158"/>
                      <a:pt x="152" y="154"/>
                    </a:cubicBezTo>
                    <a:cubicBezTo>
                      <a:pt x="144" y="140"/>
                      <a:pt x="113" y="128"/>
                      <a:pt x="97" y="131"/>
                    </a:cubicBezTo>
                    <a:cubicBezTo>
                      <a:pt x="84" y="134"/>
                      <a:pt x="59" y="157"/>
                      <a:pt x="65" y="172"/>
                    </a:cubicBezTo>
                    <a:cubicBezTo>
                      <a:pt x="65" y="172"/>
                      <a:pt x="65" y="172"/>
                      <a:pt x="65" y="173"/>
                    </a:cubicBezTo>
                    <a:cubicBezTo>
                      <a:pt x="65" y="173"/>
                      <a:pt x="64" y="173"/>
                      <a:pt x="64" y="173"/>
                    </a:cubicBezTo>
                    <a:cubicBezTo>
                      <a:pt x="60" y="169"/>
                      <a:pt x="57" y="164"/>
                      <a:pt x="57" y="161"/>
                    </a:cubicBezTo>
                    <a:cubicBezTo>
                      <a:pt x="57" y="161"/>
                      <a:pt x="57" y="161"/>
                      <a:pt x="57" y="161"/>
                    </a:cubicBezTo>
                    <a:cubicBezTo>
                      <a:pt x="57" y="161"/>
                      <a:pt x="57" y="161"/>
                      <a:pt x="57" y="160"/>
                    </a:cubicBezTo>
                    <a:cubicBezTo>
                      <a:pt x="66" y="149"/>
                      <a:pt x="76" y="134"/>
                      <a:pt x="88" y="125"/>
                    </a:cubicBezTo>
                    <a:cubicBezTo>
                      <a:pt x="105" y="112"/>
                      <a:pt x="123" y="122"/>
                      <a:pt x="140" y="130"/>
                    </a:cubicBezTo>
                    <a:cubicBezTo>
                      <a:pt x="139" y="131"/>
                      <a:pt x="139" y="131"/>
                      <a:pt x="140" y="131"/>
                    </a:cubicBezTo>
                    <a:cubicBezTo>
                      <a:pt x="138" y="131"/>
                      <a:pt x="137" y="131"/>
                      <a:pt x="136" y="132"/>
                    </a:cubicBezTo>
                    <a:cubicBezTo>
                      <a:pt x="136" y="133"/>
                      <a:pt x="136" y="133"/>
                      <a:pt x="136" y="134"/>
                    </a:cubicBezTo>
                    <a:cubicBezTo>
                      <a:pt x="140" y="137"/>
                      <a:pt x="144" y="140"/>
                      <a:pt x="148" y="143"/>
                    </a:cubicBezTo>
                    <a:cubicBezTo>
                      <a:pt x="149" y="143"/>
                      <a:pt x="150" y="143"/>
                      <a:pt x="150" y="142"/>
                    </a:cubicBezTo>
                    <a:cubicBezTo>
                      <a:pt x="151" y="138"/>
                      <a:pt x="149" y="134"/>
                      <a:pt x="145" y="131"/>
                    </a:cubicBezTo>
                    <a:cubicBezTo>
                      <a:pt x="134" y="122"/>
                      <a:pt x="113" y="112"/>
                      <a:pt x="99" y="115"/>
                    </a:cubicBezTo>
                    <a:cubicBezTo>
                      <a:pt x="91" y="116"/>
                      <a:pt x="86" y="122"/>
                      <a:pt x="81" y="127"/>
                    </a:cubicBezTo>
                    <a:cubicBezTo>
                      <a:pt x="72" y="137"/>
                      <a:pt x="64" y="147"/>
                      <a:pt x="56" y="158"/>
                    </a:cubicBezTo>
                    <a:cubicBezTo>
                      <a:pt x="56" y="139"/>
                      <a:pt x="87" y="106"/>
                      <a:pt x="105" y="105"/>
                    </a:cubicBezTo>
                    <a:close/>
                    <a:moveTo>
                      <a:pt x="142" y="133"/>
                    </a:moveTo>
                    <a:cubicBezTo>
                      <a:pt x="142" y="132"/>
                      <a:pt x="141" y="132"/>
                      <a:pt x="141" y="132"/>
                    </a:cubicBezTo>
                    <a:cubicBezTo>
                      <a:pt x="145" y="133"/>
                      <a:pt x="148" y="136"/>
                      <a:pt x="148" y="140"/>
                    </a:cubicBezTo>
                    <a:cubicBezTo>
                      <a:pt x="145" y="137"/>
                      <a:pt x="142" y="135"/>
                      <a:pt x="139" y="133"/>
                    </a:cubicBezTo>
                    <a:cubicBezTo>
                      <a:pt x="139" y="132"/>
                      <a:pt x="140" y="132"/>
                      <a:pt x="142" y="133"/>
                    </a:cubicBezTo>
                    <a:cubicBezTo>
                      <a:pt x="142" y="133"/>
                      <a:pt x="142" y="133"/>
                      <a:pt x="142" y="133"/>
                    </a:cubicBezTo>
                    <a:close/>
                    <a:moveTo>
                      <a:pt x="36" y="37"/>
                    </a:moveTo>
                    <a:cubicBezTo>
                      <a:pt x="32" y="30"/>
                      <a:pt x="31" y="22"/>
                      <a:pt x="39" y="18"/>
                    </a:cubicBezTo>
                    <a:cubicBezTo>
                      <a:pt x="44" y="16"/>
                      <a:pt x="49" y="16"/>
                      <a:pt x="53" y="19"/>
                    </a:cubicBezTo>
                    <a:cubicBezTo>
                      <a:pt x="56" y="21"/>
                      <a:pt x="58" y="25"/>
                      <a:pt x="60" y="28"/>
                    </a:cubicBezTo>
                    <a:cubicBezTo>
                      <a:pt x="55" y="28"/>
                      <a:pt x="50" y="28"/>
                      <a:pt x="45" y="31"/>
                    </a:cubicBezTo>
                    <a:cubicBezTo>
                      <a:pt x="42" y="32"/>
                      <a:pt x="39" y="34"/>
                      <a:pt x="36" y="37"/>
                    </a:cubicBezTo>
                    <a:close/>
                    <a:moveTo>
                      <a:pt x="69" y="29"/>
                    </a:moveTo>
                    <a:cubicBezTo>
                      <a:pt x="67" y="29"/>
                      <a:pt x="65" y="28"/>
                      <a:pt x="62" y="28"/>
                    </a:cubicBezTo>
                    <a:cubicBezTo>
                      <a:pt x="58" y="19"/>
                      <a:pt x="49" y="11"/>
                      <a:pt x="38" y="16"/>
                    </a:cubicBezTo>
                    <a:cubicBezTo>
                      <a:pt x="30" y="20"/>
                      <a:pt x="29" y="32"/>
                      <a:pt x="35" y="38"/>
                    </a:cubicBezTo>
                    <a:cubicBezTo>
                      <a:pt x="34" y="39"/>
                      <a:pt x="34" y="39"/>
                      <a:pt x="33" y="39"/>
                    </a:cubicBezTo>
                    <a:cubicBezTo>
                      <a:pt x="33" y="37"/>
                      <a:pt x="32" y="35"/>
                      <a:pt x="31" y="33"/>
                    </a:cubicBezTo>
                    <a:cubicBezTo>
                      <a:pt x="28" y="25"/>
                      <a:pt x="35" y="15"/>
                      <a:pt x="41" y="10"/>
                    </a:cubicBezTo>
                    <a:cubicBezTo>
                      <a:pt x="53" y="0"/>
                      <a:pt x="67" y="18"/>
                      <a:pt x="69" y="29"/>
                    </a:cubicBezTo>
                    <a:close/>
                    <a:moveTo>
                      <a:pt x="106" y="52"/>
                    </a:moveTo>
                    <a:cubicBezTo>
                      <a:pt x="130" y="69"/>
                      <a:pt x="160" y="87"/>
                      <a:pt x="178" y="112"/>
                    </a:cubicBezTo>
                    <a:cubicBezTo>
                      <a:pt x="191" y="130"/>
                      <a:pt x="178" y="148"/>
                      <a:pt x="164" y="161"/>
                    </a:cubicBezTo>
                    <a:cubicBezTo>
                      <a:pt x="162" y="162"/>
                      <a:pt x="160" y="164"/>
                      <a:pt x="159" y="166"/>
                    </a:cubicBezTo>
                    <a:cubicBezTo>
                      <a:pt x="161" y="163"/>
                      <a:pt x="163" y="159"/>
                      <a:pt x="164" y="154"/>
                    </a:cubicBezTo>
                    <a:cubicBezTo>
                      <a:pt x="169" y="142"/>
                      <a:pt x="165" y="135"/>
                      <a:pt x="156" y="126"/>
                    </a:cubicBezTo>
                    <a:cubicBezTo>
                      <a:pt x="138" y="110"/>
                      <a:pt x="108" y="90"/>
                      <a:pt x="85" y="108"/>
                    </a:cubicBezTo>
                    <a:cubicBezTo>
                      <a:pt x="78" y="102"/>
                      <a:pt x="71" y="96"/>
                      <a:pt x="63" y="91"/>
                    </a:cubicBezTo>
                    <a:cubicBezTo>
                      <a:pt x="62" y="91"/>
                      <a:pt x="62" y="91"/>
                      <a:pt x="62" y="92"/>
                    </a:cubicBezTo>
                    <a:cubicBezTo>
                      <a:pt x="69" y="98"/>
                      <a:pt x="77" y="103"/>
                      <a:pt x="84" y="109"/>
                    </a:cubicBezTo>
                    <a:cubicBezTo>
                      <a:pt x="84" y="110"/>
                      <a:pt x="83" y="110"/>
                      <a:pt x="83" y="110"/>
                    </a:cubicBezTo>
                    <a:cubicBezTo>
                      <a:pt x="79" y="114"/>
                      <a:pt x="73" y="119"/>
                      <a:pt x="68" y="125"/>
                    </a:cubicBezTo>
                    <a:cubicBezTo>
                      <a:pt x="61" y="119"/>
                      <a:pt x="53" y="113"/>
                      <a:pt x="45" y="108"/>
                    </a:cubicBezTo>
                    <a:cubicBezTo>
                      <a:pt x="45" y="107"/>
                      <a:pt x="44" y="108"/>
                      <a:pt x="44" y="108"/>
                    </a:cubicBezTo>
                    <a:cubicBezTo>
                      <a:pt x="51" y="115"/>
                      <a:pt x="59" y="121"/>
                      <a:pt x="67" y="127"/>
                    </a:cubicBezTo>
                    <a:cubicBezTo>
                      <a:pt x="62" y="132"/>
                      <a:pt x="58" y="138"/>
                      <a:pt x="55" y="144"/>
                    </a:cubicBezTo>
                    <a:cubicBezTo>
                      <a:pt x="47" y="136"/>
                      <a:pt x="38" y="129"/>
                      <a:pt x="31" y="121"/>
                    </a:cubicBezTo>
                    <a:cubicBezTo>
                      <a:pt x="45" y="102"/>
                      <a:pt x="65" y="88"/>
                      <a:pt x="81" y="71"/>
                    </a:cubicBezTo>
                    <a:cubicBezTo>
                      <a:pt x="82" y="70"/>
                      <a:pt x="80" y="68"/>
                      <a:pt x="79" y="69"/>
                    </a:cubicBezTo>
                    <a:cubicBezTo>
                      <a:pt x="62" y="85"/>
                      <a:pt x="48" y="105"/>
                      <a:pt x="29" y="118"/>
                    </a:cubicBezTo>
                    <a:cubicBezTo>
                      <a:pt x="29" y="118"/>
                      <a:pt x="28" y="117"/>
                      <a:pt x="28" y="117"/>
                    </a:cubicBezTo>
                    <a:cubicBezTo>
                      <a:pt x="44" y="101"/>
                      <a:pt x="60" y="84"/>
                      <a:pt x="75" y="68"/>
                    </a:cubicBezTo>
                    <a:cubicBezTo>
                      <a:pt x="77" y="66"/>
                      <a:pt x="74" y="65"/>
                      <a:pt x="73" y="66"/>
                    </a:cubicBezTo>
                    <a:cubicBezTo>
                      <a:pt x="57" y="82"/>
                      <a:pt x="42" y="99"/>
                      <a:pt x="27" y="116"/>
                    </a:cubicBezTo>
                    <a:cubicBezTo>
                      <a:pt x="19" y="106"/>
                      <a:pt x="14" y="96"/>
                      <a:pt x="14" y="85"/>
                    </a:cubicBezTo>
                    <a:cubicBezTo>
                      <a:pt x="22" y="60"/>
                      <a:pt x="49" y="54"/>
                      <a:pt x="73" y="64"/>
                    </a:cubicBezTo>
                    <a:cubicBezTo>
                      <a:pt x="85" y="69"/>
                      <a:pt x="97" y="76"/>
                      <a:pt x="108" y="84"/>
                    </a:cubicBezTo>
                    <a:cubicBezTo>
                      <a:pt x="123" y="94"/>
                      <a:pt x="137" y="105"/>
                      <a:pt x="149" y="117"/>
                    </a:cubicBezTo>
                    <a:cubicBezTo>
                      <a:pt x="156" y="123"/>
                      <a:pt x="169" y="135"/>
                      <a:pt x="167" y="145"/>
                    </a:cubicBezTo>
                    <a:cubicBezTo>
                      <a:pt x="166" y="146"/>
                      <a:pt x="168" y="146"/>
                      <a:pt x="169" y="145"/>
                    </a:cubicBezTo>
                    <a:cubicBezTo>
                      <a:pt x="172" y="135"/>
                      <a:pt x="160" y="124"/>
                      <a:pt x="154" y="118"/>
                    </a:cubicBezTo>
                    <a:cubicBezTo>
                      <a:pt x="139" y="103"/>
                      <a:pt x="122" y="90"/>
                      <a:pt x="104" y="78"/>
                    </a:cubicBezTo>
                    <a:cubicBezTo>
                      <a:pt x="88" y="67"/>
                      <a:pt x="67" y="54"/>
                      <a:pt x="46" y="56"/>
                    </a:cubicBezTo>
                    <a:cubicBezTo>
                      <a:pt x="32" y="57"/>
                      <a:pt x="20" y="66"/>
                      <a:pt x="15" y="78"/>
                    </a:cubicBezTo>
                    <a:cubicBezTo>
                      <a:pt x="16" y="73"/>
                      <a:pt x="18" y="68"/>
                      <a:pt x="21" y="63"/>
                    </a:cubicBezTo>
                    <a:cubicBezTo>
                      <a:pt x="23" y="59"/>
                      <a:pt x="26" y="55"/>
                      <a:pt x="28" y="52"/>
                    </a:cubicBezTo>
                    <a:cubicBezTo>
                      <a:pt x="28" y="52"/>
                      <a:pt x="29" y="52"/>
                      <a:pt x="29" y="51"/>
                    </a:cubicBezTo>
                    <a:cubicBezTo>
                      <a:pt x="43" y="32"/>
                      <a:pt x="73" y="43"/>
                      <a:pt x="88" y="53"/>
                    </a:cubicBezTo>
                    <a:cubicBezTo>
                      <a:pt x="102" y="61"/>
                      <a:pt x="113" y="71"/>
                      <a:pt x="127" y="78"/>
                    </a:cubicBezTo>
                    <a:cubicBezTo>
                      <a:pt x="126" y="78"/>
                      <a:pt x="125" y="79"/>
                      <a:pt x="125" y="80"/>
                    </a:cubicBezTo>
                    <a:cubicBezTo>
                      <a:pt x="125" y="83"/>
                      <a:pt x="128" y="86"/>
                      <a:pt x="130" y="88"/>
                    </a:cubicBezTo>
                    <a:cubicBezTo>
                      <a:pt x="132" y="89"/>
                      <a:pt x="137" y="92"/>
                      <a:pt x="139" y="91"/>
                    </a:cubicBezTo>
                    <a:cubicBezTo>
                      <a:pt x="142" y="90"/>
                      <a:pt x="141" y="87"/>
                      <a:pt x="140" y="85"/>
                    </a:cubicBezTo>
                    <a:cubicBezTo>
                      <a:pt x="138" y="82"/>
                      <a:pt x="133" y="79"/>
                      <a:pt x="129" y="79"/>
                    </a:cubicBezTo>
                    <a:cubicBezTo>
                      <a:pt x="129" y="79"/>
                      <a:pt x="129" y="79"/>
                      <a:pt x="129" y="79"/>
                    </a:cubicBezTo>
                    <a:cubicBezTo>
                      <a:pt x="129" y="79"/>
                      <a:pt x="129" y="79"/>
                      <a:pt x="129" y="78"/>
                    </a:cubicBezTo>
                    <a:cubicBezTo>
                      <a:pt x="129" y="78"/>
                      <a:pt x="129" y="78"/>
                      <a:pt x="129" y="77"/>
                    </a:cubicBezTo>
                    <a:cubicBezTo>
                      <a:pt x="103" y="56"/>
                      <a:pt x="67" y="28"/>
                      <a:pt x="35" y="44"/>
                    </a:cubicBezTo>
                    <a:cubicBezTo>
                      <a:pt x="36" y="43"/>
                      <a:pt x="37" y="42"/>
                      <a:pt x="38" y="41"/>
                    </a:cubicBezTo>
                    <a:cubicBezTo>
                      <a:pt x="38" y="41"/>
                      <a:pt x="39" y="40"/>
                      <a:pt x="39" y="40"/>
                    </a:cubicBezTo>
                    <a:cubicBezTo>
                      <a:pt x="45" y="35"/>
                      <a:pt x="52" y="31"/>
                      <a:pt x="61" y="32"/>
                    </a:cubicBezTo>
                    <a:cubicBezTo>
                      <a:pt x="64" y="32"/>
                      <a:pt x="67" y="32"/>
                      <a:pt x="70" y="33"/>
                    </a:cubicBezTo>
                    <a:cubicBezTo>
                      <a:pt x="70" y="34"/>
                      <a:pt x="71" y="34"/>
                      <a:pt x="72" y="34"/>
                    </a:cubicBezTo>
                    <a:cubicBezTo>
                      <a:pt x="85" y="37"/>
                      <a:pt x="96" y="44"/>
                      <a:pt x="106" y="52"/>
                    </a:cubicBezTo>
                    <a:close/>
                    <a:moveTo>
                      <a:pt x="135" y="84"/>
                    </a:moveTo>
                    <a:cubicBezTo>
                      <a:pt x="136" y="84"/>
                      <a:pt x="142" y="89"/>
                      <a:pt x="136" y="88"/>
                    </a:cubicBezTo>
                    <a:cubicBezTo>
                      <a:pt x="133" y="87"/>
                      <a:pt x="129" y="83"/>
                      <a:pt x="129" y="80"/>
                    </a:cubicBezTo>
                    <a:cubicBezTo>
                      <a:pt x="131" y="82"/>
                      <a:pt x="133" y="82"/>
                      <a:pt x="135" y="84"/>
                    </a:cubicBezTo>
                    <a:close/>
                    <a:moveTo>
                      <a:pt x="226" y="103"/>
                    </a:moveTo>
                    <a:cubicBezTo>
                      <a:pt x="225" y="104"/>
                      <a:pt x="224" y="105"/>
                      <a:pt x="224" y="106"/>
                    </a:cubicBezTo>
                    <a:cubicBezTo>
                      <a:pt x="216" y="101"/>
                      <a:pt x="207" y="96"/>
                      <a:pt x="198" y="95"/>
                    </a:cubicBezTo>
                    <a:cubicBezTo>
                      <a:pt x="195" y="95"/>
                      <a:pt x="186" y="95"/>
                      <a:pt x="182" y="94"/>
                    </a:cubicBezTo>
                    <a:cubicBezTo>
                      <a:pt x="165" y="88"/>
                      <a:pt x="143" y="63"/>
                      <a:pt x="133" y="56"/>
                    </a:cubicBezTo>
                    <a:cubicBezTo>
                      <a:pt x="125" y="49"/>
                      <a:pt x="110" y="37"/>
                      <a:pt x="98" y="41"/>
                    </a:cubicBezTo>
                    <a:cubicBezTo>
                      <a:pt x="98" y="41"/>
                      <a:pt x="98" y="41"/>
                      <a:pt x="97" y="41"/>
                    </a:cubicBezTo>
                    <a:cubicBezTo>
                      <a:pt x="95" y="40"/>
                      <a:pt x="93" y="38"/>
                      <a:pt x="90" y="37"/>
                    </a:cubicBezTo>
                    <a:cubicBezTo>
                      <a:pt x="105" y="15"/>
                      <a:pt x="152" y="61"/>
                      <a:pt x="163" y="70"/>
                    </a:cubicBezTo>
                    <a:cubicBezTo>
                      <a:pt x="171" y="76"/>
                      <a:pt x="179" y="82"/>
                      <a:pt x="188" y="86"/>
                    </a:cubicBezTo>
                    <a:cubicBezTo>
                      <a:pt x="199" y="92"/>
                      <a:pt x="216" y="92"/>
                      <a:pt x="225" y="101"/>
                    </a:cubicBezTo>
                    <a:moveTo>
                      <a:pt x="198" y="94"/>
                    </a:moveTo>
                    <a:cubicBezTo>
                      <a:pt x="198" y="94"/>
                      <a:pt x="198" y="94"/>
                      <a:pt x="198" y="94"/>
                    </a:cubicBezTo>
                  </a:path>
                </a:pathLst>
              </a:custGeom>
              <a:solidFill>
                <a:srgbClr val="FFFFFF">
                  <a:alpha val="100000"/>
                </a:srgbClr>
              </a:solidFill>
              <a:ln w="9525">
                <a:noFill/>
              </a:ln>
            </p:spPr>
            <p:txBody>
              <a:bodyPr/>
              <a:lstStyle/>
              <a:p>
                <a:endParaRPr lang="zh-CN" altLang="en-US"/>
              </a:p>
            </p:txBody>
          </p:sp>
          <p:sp>
            <p:nvSpPr>
              <p:cNvPr id="5152" name="Freeform 656"/>
              <p:cNvSpPr>
                <a:spLocks noEditPoints="1"/>
              </p:cNvSpPr>
              <p:nvPr/>
            </p:nvSpPr>
            <p:spPr>
              <a:xfrm>
                <a:off x="661988" y="2446338"/>
                <a:ext cx="123825" cy="138113"/>
              </a:xfrm>
              <a:custGeom>
                <a:avLst/>
                <a:gdLst>
                  <a:gd name="txL" fmla="*/ 0 w 16"/>
                  <a:gd name="txT" fmla="*/ 0 h 18"/>
                  <a:gd name="txR" fmla="*/ 16 w 16"/>
                  <a:gd name="txB" fmla="*/ 18 h 18"/>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6" h="18">
                    <a:moveTo>
                      <a:pt x="1" y="5"/>
                    </a:moveTo>
                    <a:cubicBezTo>
                      <a:pt x="0" y="7"/>
                      <a:pt x="2" y="11"/>
                      <a:pt x="3" y="13"/>
                    </a:cubicBezTo>
                    <a:cubicBezTo>
                      <a:pt x="3" y="15"/>
                      <a:pt x="3" y="16"/>
                      <a:pt x="5" y="16"/>
                    </a:cubicBezTo>
                    <a:cubicBezTo>
                      <a:pt x="7" y="17"/>
                      <a:pt x="11" y="18"/>
                      <a:pt x="13" y="18"/>
                    </a:cubicBezTo>
                    <a:cubicBezTo>
                      <a:pt x="14" y="17"/>
                      <a:pt x="15" y="17"/>
                      <a:pt x="15" y="16"/>
                    </a:cubicBezTo>
                    <a:cubicBezTo>
                      <a:pt x="16" y="13"/>
                      <a:pt x="15" y="11"/>
                      <a:pt x="15" y="9"/>
                    </a:cubicBezTo>
                    <a:cubicBezTo>
                      <a:pt x="14" y="7"/>
                      <a:pt x="12" y="3"/>
                      <a:pt x="12" y="1"/>
                    </a:cubicBezTo>
                    <a:cubicBezTo>
                      <a:pt x="13" y="0"/>
                      <a:pt x="11" y="0"/>
                      <a:pt x="11" y="0"/>
                    </a:cubicBezTo>
                    <a:cubicBezTo>
                      <a:pt x="7" y="0"/>
                      <a:pt x="1" y="1"/>
                      <a:pt x="1" y="5"/>
                    </a:cubicBezTo>
                    <a:close/>
                    <a:moveTo>
                      <a:pt x="10" y="2"/>
                    </a:moveTo>
                    <a:cubicBezTo>
                      <a:pt x="10" y="2"/>
                      <a:pt x="10" y="2"/>
                      <a:pt x="11" y="2"/>
                    </a:cubicBezTo>
                    <a:cubicBezTo>
                      <a:pt x="13" y="3"/>
                      <a:pt x="14" y="9"/>
                      <a:pt x="14" y="11"/>
                    </a:cubicBezTo>
                    <a:cubicBezTo>
                      <a:pt x="14" y="12"/>
                      <a:pt x="14" y="15"/>
                      <a:pt x="12" y="16"/>
                    </a:cubicBezTo>
                    <a:cubicBezTo>
                      <a:pt x="11" y="16"/>
                      <a:pt x="9" y="15"/>
                      <a:pt x="8" y="15"/>
                    </a:cubicBezTo>
                    <a:cubicBezTo>
                      <a:pt x="5" y="14"/>
                      <a:pt x="4" y="13"/>
                      <a:pt x="4" y="10"/>
                    </a:cubicBezTo>
                    <a:cubicBezTo>
                      <a:pt x="4" y="9"/>
                      <a:pt x="2" y="7"/>
                      <a:pt x="3" y="5"/>
                    </a:cubicBezTo>
                    <a:cubicBezTo>
                      <a:pt x="3" y="3"/>
                      <a:pt x="8" y="2"/>
                      <a:pt x="10" y="2"/>
                    </a:cubicBezTo>
                    <a:close/>
                  </a:path>
                </a:pathLst>
              </a:custGeom>
              <a:solidFill>
                <a:srgbClr val="FFFFFF">
                  <a:alpha val="100000"/>
                </a:srgbClr>
              </a:solidFill>
              <a:ln w="9525">
                <a:noFill/>
              </a:ln>
            </p:spPr>
            <p:txBody>
              <a:bodyPr/>
              <a:lstStyle/>
              <a:p>
                <a:endParaRPr lang="zh-CN" altLang="en-US"/>
              </a:p>
            </p:txBody>
          </p:sp>
          <p:sp>
            <p:nvSpPr>
              <p:cNvPr id="5153" name="Freeform 657"/>
              <p:cNvSpPr>
                <a:spLocks noEditPoints="1"/>
              </p:cNvSpPr>
              <p:nvPr/>
            </p:nvSpPr>
            <p:spPr>
              <a:xfrm>
                <a:off x="615950" y="2616200"/>
                <a:ext cx="85725" cy="92075"/>
              </a:xfrm>
              <a:custGeom>
                <a:avLst/>
                <a:gdLst>
                  <a:gd name="txL" fmla="*/ 0 w 11"/>
                  <a:gd name="txT" fmla="*/ 0 h 12"/>
                  <a:gd name="txR" fmla="*/ 11 w 11"/>
                  <a:gd name="txB" fmla="*/ 12 h 12"/>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1" h="12">
                    <a:moveTo>
                      <a:pt x="9" y="1"/>
                    </a:moveTo>
                    <a:cubicBezTo>
                      <a:pt x="9" y="1"/>
                      <a:pt x="9" y="1"/>
                      <a:pt x="9" y="1"/>
                    </a:cubicBezTo>
                    <a:cubicBezTo>
                      <a:pt x="8" y="0"/>
                      <a:pt x="5" y="2"/>
                      <a:pt x="5" y="3"/>
                    </a:cubicBezTo>
                    <a:cubicBezTo>
                      <a:pt x="2" y="5"/>
                      <a:pt x="0" y="8"/>
                      <a:pt x="1" y="12"/>
                    </a:cubicBezTo>
                    <a:cubicBezTo>
                      <a:pt x="1" y="12"/>
                      <a:pt x="1" y="12"/>
                      <a:pt x="2" y="12"/>
                    </a:cubicBezTo>
                    <a:cubicBezTo>
                      <a:pt x="5" y="12"/>
                      <a:pt x="8" y="11"/>
                      <a:pt x="10" y="8"/>
                    </a:cubicBezTo>
                    <a:cubicBezTo>
                      <a:pt x="11" y="6"/>
                      <a:pt x="11" y="2"/>
                      <a:pt x="9" y="1"/>
                    </a:cubicBezTo>
                    <a:close/>
                    <a:moveTo>
                      <a:pt x="9" y="6"/>
                    </a:moveTo>
                    <a:cubicBezTo>
                      <a:pt x="9" y="7"/>
                      <a:pt x="8" y="8"/>
                      <a:pt x="7" y="9"/>
                    </a:cubicBezTo>
                    <a:cubicBezTo>
                      <a:pt x="6" y="10"/>
                      <a:pt x="5" y="10"/>
                      <a:pt x="3" y="11"/>
                    </a:cubicBezTo>
                    <a:cubicBezTo>
                      <a:pt x="1" y="11"/>
                      <a:pt x="2" y="9"/>
                      <a:pt x="2" y="8"/>
                    </a:cubicBezTo>
                    <a:cubicBezTo>
                      <a:pt x="3" y="6"/>
                      <a:pt x="5" y="4"/>
                      <a:pt x="6" y="3"/>
                    </a:cubicBezTo>
                    <a:cubicBezTo>
                      <a:pt x="7" y="2"/>
                      <a:pt x="8" y="2"/>
                      <a:pt x="8" y="2"/>
                    </a:cubicBezTo>
                    <a:cubicBezTo>
                      <a:pt x="9" y="3"/>
                      <a:pt x="10" y="4"/>
                      <a:pt x="9" y="6"/>
                    </a:cubicBezTo>
                    <a:close/>
                  </a:path>
                </a:pathLst>
              </a:custGeom>
              <a:solidFill>
                <a:srgbClr val="FFFFFF">
                  <a:alpha val="100000"/>
                </a:srgbClr>
              </a:solidFill>
              <a:ln w="9525">
                <a:noFill/>
              </a:ln>
            </p:spPr>
            <p:txBody>
              <a:bodyPr/>
              <a:lstStyle/>
              <a:p>
                <a:endParaRPr lang="zh-CN" altLang="en-US"/>
              </a:p>
            </p:txBody>
          </p:sp>
        </p:grpSp>
      </p:grpSp>
      <p:sp>
        <p:nvSpPr>
          <p:cNvPr id="5132" name="矩形 664"/>
          <p:cNvSpPr/>
          <p:nvPr/>
        </p:nvSpPr>
        <p:spPr>
          <a:xfrm>
            <a:off x="6137275" y="573088"/>
            <a:ext cx="2192338" cy="1400175"/>
          </a:xfrm>
          <a:prstGeom prst="rect">
            <a:avLst/>
          </a:prstGeom>
          <a:solidFill>
            <a:schemeClr val="bg1"/>
          </a:solidFill>
          <a:ln w="28575" cap="flat" cmpd="sng">
            <a:solidFill>
              <a:srgbClr val="205285"/>
            </a:solidFill>
            <a:prstDash val="solid"/>
            <a:bevel/>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algn="ctr" eaLnBrk="1" hangingPunct="1">
              <a:lnSpc>
                <a:spcPct val="100000"/>
              </a:lnSpc>
              <a:spcBef>
                <a:spcPct val="0"/>
              </a:spcBef>
              <a:buNone/>
            </a:pPr>
            <a:endParaRPr lang="zh-CN" altLang="zh-CN" sz="1800" dirty="0">
              <a:solidFill>
                <a:srgbClr val="FFFFFF"/>
              </a:solidFill>
              <a:latin typeface="宋体" panose="02010600030101010101" pitchFamily="2" charset="-122"/>
              <a:sym typeface="宋体" panose="02010600030101010101" pitchFamily="2" charset="-122"/>
            </a:endParaRPr>
          </a:p>
        </p:txBody>
      </p:sp>
      <p:sp>
        <p:nvSpPr>
          <p:cNvPr id="5133" name="文本框 665"/>
          <p:cNvSpPr/>
          <p:nvPr/>
        </p:nvSpPr>
        <p:spPr>
          <a:xfrm>
            <a:off x="6437313" y="642938"/>
            <a:ext cx="1570037" cy="923925"/>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eaLnBrk="1" hangingPunct="1">
              <a:lnSpc>
                <a:spcPct val="100000"/>
              </a:lnSpc>
              <a:spcBef>
                <a:spcPct val="0"/>
              </a:spcBef>
              <a:buNone/>
            </a:pPr>
            <a:r>
              <a:rPr lang="zh-CN" altLang="en-US" sz="5400" b="1" dirty="0">
                <a:solidFill>
                  <a:srgbClr val="205285"/>
                </a:solidFill>
                <a:latin typeface="微软雅黑" panose="020B0503020204020204" pitchFamily="34" charset="-122"/>
                <a:ea typeface="微软雅黑" panose="020B0503020204020204" pitchFamily="34" charset="-122"/>
                <a:sym typeface="微软雅黑" panose="020B0503020204020204" pitchFamily="34" charset="-122"/>
              </a:rPr>
              <a:t>目录</a:t>
            </a:r>
            <a:endParaRPr lang="zh-CN" altLang="en-US" sz="5400" b="1" dirty="0">
              <a:solidFill>
                <a:srgbClr val="205285"/>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34" name="直接连接符 669"/>
          <p:cNvSpPr/>
          <p:nvPr/>
        </p:nvSpPr>
        <p:spPr>
          <a:xfrm>
            <a:off x="6569075" y="1517650"/>
            <a:ext cx="1438275" cy="1588"/>
          </a:xfrm>
          <a:prstGeom prst="line">
            <a:avLst/>
          </a:prstGeom>
          <a:ln w="6350" cap="flat" cmpd="sng">
            <a:solidFill>
              <a:srgbClr val="205285"/>
            </a:solidFill>
            <a:prstDash val="solid"/>
            <a:bevel/>
            <a:headEnd type="none" w="med" len="med"/>
            <a:tailEnd type="none" w="med" len="med"/>
          </a:ln>
        </p:spPr>
      </p:sp>
      <p:sp>
        <p:nvSpPr>
          <p:cNvPr id="5135" name="矩形 670"/>
          <p:cNvSpPr/>
          <p:nvPr/>
        </p:nvSpPr>
        <p:spPr>
          <a:xfrm>
            <a:off x="6450013" y="1536700"/>
            <a:ext cx="1635125" cy="369888"/>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eaLnBrk="1" hangingPunct="1">
              <a:lnSpc>
                <a:spcPct val="100000"/>
              </a:lnSpc>
              <a:spcBef>
                <a:spcPct val="0"/>
              </a:spcBef>
              <a:buNone/>
            </a:pPr>
            <a:r>
              <a:rPr lang="zh-CN" altLang="zh-CN" sz="1800" dirty="0">
                <a:solidFill>
                  <a:srgbClr val="205285"/>
                </a:solidFill>
                <a:latin typeface="方正兰亭超细黑简体" panose="02000000000000000000" pitchFamily="2" charset="-122"/>
                <a:ea typeface="方正兰亭超细黑简体" panose="02000000000000000000" pitchFamily="2" charset="-122"/>
                <a:sym typeface="方正兰亭超细黑简体" panose="02000000000000000000" pitchFamily="2" charset="-122"/>
              </a:rPr>
              <a:t>CONTENTS</a:t>
            </a:r>
            <a:endParaRPr lang="zh-CN" altLang="zh-CN" sz="1800" dirty="0">
              <a:latin typeface="Arial" panose="020B0604020202020204" pitchFamily="34" charset="0"/>
            </a:endParaRPr>
          </a:p>
        </p:txBody>
      </p:sp>
      <p:sp>
        <p:nvSpPr>
          <p:cNvPr id="2" name="MH_Entry_1"/>
          <p:cNvSpPr/>
          <p:nvPr/>
        </p:nvSpPr>
        <p:spPr>
          <a:xfrm>
            <a:off x="7078663" y="5110798"/>
            <a:ext cx="4027487" cy="498475"/>
          </a:xfrm>
          <a:prstGeom prst="rect">
            <a:avLst/>
          </a:prstGeom>
          <a:solidFill>
            <a:srgbClr val="1F4E79"/>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algn="ctr" eaLnBrk="1" hangingPunct="1">
              <a:lnSpc>
                <a:spcPct val="100000"/>
              </a:lnSpc>
              <a:spcBef>
                <a:spcPct val="0"/>
              </a:spcBef>
              <a:buNone/>
            </a:pPr>
            <a:r>
              <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最终排名</a:t>
            </a:r>
            <a:endPar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MH_Number_1"/>
          <p:cNvSpPr/>
          <p:nvPr/>
        </p:nvSpPr>
        <p:spPr>
          <a:xfrm>
            <a:off x="6408738" y="5110798"/>
            <a:ext cx="498475" cy="498475"/>
          </a:xfrm>
          <a:prstGeom prst="rect">
            <a:avLst/>
          </a:prstGeom>
          <a:solidFill>
            <a:srgbClr val="1F4E79"/>
          </a:solidFill>
          <a:ln w="12700">
            <a:noFill/>
          </a:ln>
        </p:spPr>
        <p:txBody>
          <a:bodyPr lIns="0" tIns="0" rIns="0" bIns="0"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algn="ctr" eaLnBrk="1" hangingPunct="1">
              <a:lnSpc>
                <a:spcPct val="100000"/>
              </a:lnSpc>
              <a:spcBef>
                <a:spcPct val="0"/>
              </a:spcBef>
              <a:buNone/>
            </a:pPr>
            <a:r>
              <a:rPr lang="en-US" altLang="zh-CN"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04</a:t>
            </a:r>
            <a:endParaRPr lang="zh-CN" altLang="en-US"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Oval 5"/>
          <p:cNvSpPr/>
          <p:nvPr/>
        </p:nvSpPr>
        <p:spPr>
          <a:xfrm>
            <a:off x="703263" y="34925"/>
            <a:ext cx="11488737" cy="88900"/>
          </a:xfrm>
          <a:prstGeom prst="rect">
            <a:avLst/>
          </a:prstGeom>
          <a:solidFill>
            <a:srgbClr val="1F4E79"/>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eaLnBrk="1" hangingPunct="1">
              <a:lnSpc>
                <a:spcPct val="100000"/>
              </a:lnSpc>
              <a:spcBef>
                <a:spcPct val="0"/>
              </a:spcBef>
              <a:buNone/>
            </a:pPr>
            <a:endParaRPr lang="zh-CN" altLang="zh-CN" sz="1800" dirty="0"/>
          </a:p>
        </p:txBody>
      </p:sp>
      <p:sp>
        <p:nvSpPr>
          <p:cNvPr id="8195" name="Oval 5"/>
          <p:cNvSpPr/>
          <p:nvPr/>
        </p:nvSpPr>
        <p:spPr>
          <a:xfrm>
            <a:off x="11744325" y="6432550"/>
            <a:ext cx="406400" cy="406400"/>
          </a:xfrm>
          <a:prstGeom prst="rect">
            <a:avLst/>
          </a:prstGeom>
          <a:solidFill>
            <a:srgbClr val="1F4E79"/>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eaLnBrk="1" hangingPunct="1">
              <a:lnSpc>
                <a:spcPct val="100000"/>
              </a:lnSpc>
              <a:spcBef>
                <a:spcPct val="0"/>
              </a:spcBef>
              <a:buNone/>
            </a:pPr>
            <a:endParaRPr lang="zh-CN" altLang="zh-CN" sz="1800" dirty="0"/>
          </a:p>
        </p:txBody>
      </p:sp>
      <p:sp>
        <p:nvSpPr>
          <p:cNvPr id="8196" name="矩形 4"/>
          <p:cNvSpPr/>
          <p:nvPr/>
        </p:nvSpPr>
        <p:spPr>
          <a:xfrm>
            <a:off x="11779250" y="6434138"/>
            <a:ext cx="334963" cy="400050"/>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eaLnBrk="1" hangingPunct="1">
              <a:lnSpc>
                <a:spcPct val="100000"/>
              </a:lnSpc>
              <a:spcBef>
                <a:spcPct val="0"/>
              </a:spcBef>
              <a:buNone/>
            </a:pPr>
            <a:fld id="{9A0DB2DC-4C9A-4742-B13C-FB6460FD3503}" type="slidenum">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fld>
            <a:endPar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02" name="TextBox 15"/>
          <p:cNvSpPr/>
          <p:nvPr/>
        </p:nvSpPr>
        <p:spPr>
          <a:xfrm>
            <a:off x="2971403" y="677366"/>
            <a:ext cx="6238875" cy="514350"/>
          </a:xfrm>
          <a:prstGeom prst="rect">
            <a:avLst/>
          </a:prstGeom>
          <a:noFill/>
          <a:ln w="9525">
            <a:noFill/>
          </a:ln>
        </p:spPr>
        <p:txBody>
          <a:bodyPr wrap="none" lIns="0" tIns="0" rIns="0" bIns="0"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algn="ctr" eaLnBrk="1" hangingPunct="1">
              <a:lnSpc>
                <a:spcPct val="100000"/>
              </a:lnSpc>
              <a:spcBef>
                <a:spcPct val="0"/>
              </a:spcBef>
              <a:buNone/>
            </a:pPr>
            <a:r>
              <a:rPr lang="zh-CN" altLang="en-US" sz="3200" dirty="0">
                <a:solidFill>
                  <a:srgbClr val="1F4E79"/>
                </a:solidFill>
                <a:latin typeface="微软雅黑" panose="020B0503020204020204" pitchFamily="34" charset="-122"/>
                <a:ea typeface="微软雅黑" panose="020B0503020204020204" pitchFamily="34" charset="-122"/>
                <a:sym typeface="微软雅黑" panose="020B0503020204020204" pitchFamily="34" charset="-122"/>
              </a:rPr>
              <a:t>垃圾邮件分类</a:t>
            </a:r>
            <a:endParaRPr lang="zh-CN" altLang="en-US" sz="1800" dirty="0">
              <a:latin typeface="Arial" panose="020B0604020202020204" pitchFamily="34" charset="0"/>
            </a:endParaRPr>
          </a:p>
        </p:txBody>
      </p:sp>
      <p:sp>
        <p:nvSpPr>
          <p:cNvPr id="8205" name="MH_Number_1"/>
          <p:cNvSpPr/>
          <p:nvPr/>
        </p:nvSpPr>
        <p:spPr>
          <a:xfrm>
            <a:off x="33338" y="34925"/>
            <a:ext cx="498475" cy="498475"/>
          </a:xfrm>
          <a:prstGeom prst="rect">
            <a:avLst/>
          </a:prstGeom>
          <a:solidFill>
            <a:srgbClr val="1F4E79"/>
          </a:solidFill>
          <a:ln w="12700">
            <a:noFill/>
          </a:ln>
        </p:spPr>
        <p:txBody>
          <a:bodyPr lIns="0" tIns="0" rIns="0" bIns="0"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algn="ctr" eaLnBrk="1" hangingPunct="1">
              <a:lnSpc>
                <a:spcPct val="100000"/>
              </a:lnSpc>
              <a:spcBef>
                <a:spcPct val="0"/>
              </a:spcBef>
              <a:buNone/>
            </a:pPr>
            <a:r>
              <a:rPr lang="en-US" altLang="zh-CN"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01</a:t>
            </a:r>
            <a:endParaRPr lang="zh-CN" altLang="en-US"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8206" name="MH_Entry_1"/>
          <p:cNvSpPr/>
          <p:nvPr/>
        </p:nvSpPr>
        <p:spPr>
          <a:xfrm>
            <a:off x="581025" y="34925"/>
            <a:ext cx="4027488" cy="498475"/>
          </a:xfrm>
          <a:prstGeom prst="rect">
            <a:avLst/>
          </a:prstGeom>
          <a:solidFill>
            <a:srgbClr val="1F4E79"/>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algn="ctr" eaLnBrk="1" hangingPunct="1">
              <a:lnSpc>
                <a:spcPct val="100000"/>
              </a:lnSpc>
              <a:spcBef>
                <a:spcPct val="0"/>
              </a:spcBef>
              <a:buNone/>
            </a:pPr>
            <a:r>
              <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竞赛选题</a:t>
            </a:r>
            <a:endPar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07" name="Oval 5"/>
          <p:cNvSpPr/>
          <p:nvPr/>
        </p:nvSpPr>
        <p:spPr>
          <a:xfrm>
            <a:off x="0" y="6742113"/>
            <a:ext cx="11688763" cy="96837"/>
          </a:xfrm>
          <a:prstGeom prst="rect">
            <a:avLst/>
          </a:prstGeom>
          <a:solidFill>
            <a:srgbClr val="1F4E79"/>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eaLnBrk="1" hangingPunct="1">
              <a:lnSpc>
                <a:spcPct val="100000"/>
              </a:lnSpc>
              <a:spcBef>
                <a:spcPct val="0"/>
              </a:spcBef>
              <a:buNone/>
            </a:pPr>
            <a:endParaRPr lang="zh-CN" altLang="zh-CN" sz="1800" dirty="0"/>
          </a:p>
        </p:txBody>
      </p:sp>
      <p:sp>
        <p:nvSpPr>
          <p:cNvPr id="8208" name="Oval 5"/>
          <p:cNvSpPr/>
          <p:nvPr/>
        </p:nvSpPr>
        <p:spPr>
          <a:xfrm rot="5400000">
            <a:off x="8912225" y="3144838"/>
            <a:ext cx="6381750" cy="92075"/>
          </a:xfrm>
          <a:prstGeom prst="rect">
            <a:avLst/>
          </a:prstGeom>
          <a:solidFill>
            <a:srgbClr val="1F4E79"/>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eaLnBrk="1" hangingPunct="1">
              <a:lnSpc>
                <a:spcPct val="100000"/>
              </a:lnSpc>
              <a:spcBef>
                <a:spcPct val="0"/>
              </a:spcBef>
              <a:buNone/>
            </a:pPr>
            <a:endParaRPr lang="zh-CN" altLang="zh-CN" sz="1800" dirty="0"/>
          </a:p>
        </p:txBody>
      </p:sp>
      <p:sp>
        <p:nvSpPr>
          <p:cNvPr id="8209" name="Oval 5"/>
          <p:cNvSpPr/>
          <p:nvPr/>
        </p:nvSpPr>
        <p:spPr>
          <a:xfrm rot="5400000">
            <a:off x="-3070225" y="3662363"/>
            <a:ext cx="6299200" cy="90487"/>
          </a:xfrm>
          <a:prstGeom prst="rect">
            <a:avLst/>
          </a:prstGeom>
          <a:solidFill>
            <a:srgbClr val="1F4E79"/>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eaLnBrk="1" hangingPunct="1">
              <a:lnSpc>
                <a:spcPct val="100000"/>
              </a:lnSpc>
              <a:spcBef>
                <a:spcPct val="0"/>
              </a:spcBef>
              <a:buNone/>
            </a:pPr>
            <a:endParaRPr lang="zh-CN" altLang="zh-CN" sz="1800" dirty="0"/>
          </a:p>
        </p:txBody>
      </p:sp>
      <p:sp>
        <p:nvSpPr>
          <p:cNvPr id="18" name="直接连接符 669"/>
          <p:cNvSpPr/>
          <p:nvPr/>
        </p:nvSpPr>
        <p:spPr>
          <a:xfrm>
            <a:off x="3361531" y="1327234"/>
            <a:ext cx="5468937" cy="0"/>
          </a:xfrm>
          <a:prstGeom prst="line">
            <a:avLst/>
          </a:prstGeom>
          <a:ln w="6350" cap="flat" cmpd="sng">
            <a:solidFill>
              <a:srgbClr val="205285"/>
            </a:solidFill>
            <a:prstDash val="solid"/>
            <a:bevel/>
            <a:headEnd type="none" w="med" len="med"/>
            <a:tailEnd type="none" w="med" len="med"/>
          </a:ln>
        </p:spPr>
      </p:sp>
      <p:sp>
        <p:nvSpPr>
          <p:cNvPr id="2" name="文本框 1"/>
          <p:cNvSpPr txBox="1"/>
          <p:nvPr/>
        </p:nvSpPr>
        <p:spPr>
          <a:xfrm>
            <a:off x="703263" y="1511300"/>
            <a:ext cx="10775155" cy="5169535"/>
          </a:xfrm>
          <a:prstGeom prst="rect">
            <a:avLst/>
          </a:prstGeom>
          <a:noFill/>
        </p:spPr>
        <p:txBody>
          <a:bodyPr wrap="square" rtlCol="0">
            <a:spAutoFit/>
          </a:bodyPr>
          <a:lstStyle/>
          <a:p>
            <a:pPr algn="l"/>
            <a:r>
              <a:rPr lang="zh-CN" altLang="en-US" sz="2200" b="1" i="0" dirty="0">
                <a:solidFill>
                  <a:schemeClr val="accent1">
                    <a:lumMod val="75000"/>
                  </a:schemeClr>
                </a:solidFill>
                <a:effectLst/>
                <a:latin typeface="黑体" panose="02010609060101010101" charset="-122"/>
                <a:ea typeface="黑体" panose="02010609060101010101" charset="-122"/>
              </a:rPr>
              <a:t>▲任务：</a:t>
            </a:r>
            <a:r>
              <a:rPr lang="zh-CN" altLang="en-US" sz="2200" b="1" i="0" dirty="0">
                <a:solidFill>
                  <a:srgbClr val="606266"/>
                </a:solidFill>
                <a:effectLst/>
                <a:latin typeface="+mn-ea"/>
                <a:ea typeface="+mn-ea"/>
              </a:rPr>
              <a:t>给定邮件文本信息，建立分类模型，判断哪些邮件属于垃圾邮件。</a:t>
            </a:r>
            <a:endParaRPr lang="en-US" altLang="zh-CN" sz="2200" b="1" i="0" dirty="0">
              <a:solidFill>
                <a:srgbClr val="606266"/>
              </a:solidFill>
              <a:effectLst/>
              <a:latin typeface="+mn-ea"/>
              <a:ea typeface="+mn-ea"/>
            </a:endParaRPr>
          </a:p>
          <a:p>
            <a:br>
              <a:rPr lang="zh-CN" altLang="en-US" sz="2200" b="1" dirty="0">
                <a:solidFill>
                  <a:schemeClr val="accent1">
                    <a:lumMod val="75000"/>
                  </a:schemeClr>
                </a:solidFill>
                <a:latin typeface="黑体" panose="02010609060101010101" charset="-122"/>
                <a:ea typeface="黑体" panose="02010609060101010101" charset="-122"/>
              </a:rPr>
            </a:br>
            <a:r>
              <a:rPr lang="zh-CN" altLang="en-US" sz="2200" b="1" dirty="0">
                <a:solidFill>
                  <a:schemeClr val="accent1">
                    <a:lumMod val="75000"/>
                  </a:schemeClr>
                </a:solidFill>
                <a:latin typeface="黑体" panose="02010609060101010101" charset="-122"/>
                <a:ea typeface="黑体" panose="02010609060101010101" charset="-122"/>
              </a:rPr>
              <a:t>▲数据：</a:t>
            </a:r>
            <a:r>
              <a:rPr lang="zh-CN" altLang="en-US" sz="2200" b="1" dirty="0">
                <a:solidFill>
                  <a:srgbClr val="606266"/>
                </a:solidFill>
                <a:latin typeface="+mn-ea"/>
                <a:ea typeface="+mn-ea"/>
              </a:rPr>
              <a:t>数据主要包括若干封邮件内容的文本信息。数据分为训练数据和测试数据，分别保存在</a:t>
            </a:r>
            <a:r>
              <a:rPr lang="en-US" altLang="zh-CN" sz="2200" b="1" dirty="0">
                <a:solidFill>
                  <a:srgbClr val="606266"/>
                </a:solidFill>
                <a:latin typeface="+mn-ea"/>
                <a:ea typeface="+mn-ea"/>
              </a:rPr>
              <a:t>train.csv</a:t>
            </a:r>
            <a:r>
              <a:rPr lang="zh-CN" altLang="en-US" sz="2200" b="1" dirty="0">
                <a:solidFill>
                  <a:srgbClr val="606266"/>
                </a:solidFill>
                <a:latin typeface="+mn-ea"/>
                <a:ea typeface="+mn-ea"/>
              </a:rPr>
              <a:t>和</a:t>
            </a:r>
            <a:r>
              <a:rPr lang="en-US" altLang="zh-CN" sz="2200" b="1" dirty="0">
                <a:solidFill>
                  <a:srgbClr val="606266"/>
                </a:solidFill>
                <a:latin typeface="+mn-ea"/>
                <a:ea typeface="+mn-ea"/>
              </a:rPr>
              <a:t>test_noLabel.csv</a:t>
            </a:r>
            <a:r>
              <a:rPr lang="zh-CN" altLang="en-US" sz="2200" b="1" dirty="0">
                <a:solidFill>
                  <a:srgbClr val="606266"/>
                </a:solidFill>
                <a:latin typeface="+mn-ea"/>
                <a:ea typeface="+mn-ea"/>
              </a:rPr>
              <a:t>两个文件中。 字段说明如下：</a:t>
            </a:r>
            <a:endParaRPr lang="en-US" altLang="zh-CN" sz="2200" b="1" dirty="0">
              <a:solidFill>
                <a:srgbClr val="606266"/>
              </a:solidFill>
              <a:latin typeface="+mn-ea"/>
              <a:ea typeface="+mn-ea"/>
            </a:endParaRPr>
          </a:p>
          <a:p>
            <a:r>
              <a:rPr lang="zh-CN" altLang="en-US" sz="2200" b="1" dirty="0">
                <a:solidFill>
                  <a:srgbClr val="606266"/>
                </a:solidFill>
                <a:latin typeface="+mn-ea"/>
                <a:ea typeface="+mn-ea"/>
              </a:rPr>
              <a:t>（</a:t>
            </a:r>
            <a:r>
              <a:rPr lang="en-US" altLang="zh-CN" sz="2200" b="1" dirty="0">
                <a:solidFill>
                  <a:srgbClr val="606266"/>
                </a:solidFill>
                <a:latin typeface="+mn-ea"/>
                <a:ea typeface="+mn-ea"/>
              </a:rPr>
              <a:t>1</a:t>
            </a:r>
            <a:r>
              <a:rPr lang="zh-CN" altLang="en-US" sz="2200" b="1" dirty="0">
                <a:solidFill>
                  <a:srgbClr val="606266"/>
                </a:solidFill>
                <a:latin typeface="+mn-ea"/>
                <a:ea typeface="+mn-ea"/>
              </a:rPr>
              <a:t>）</a:t>
            </a:r>
            <a:r>
              <a:rPr lang="en-US" altLang="zh-CN" sz="2200" b="1" dirty="0">
                <a:solidFill>
                  <a:srgbClr val="606266"/>
                </a:solidFill>
                <a:latin typeface="+mn-ea"/>
                <a:ea typeface="+mn-ea"/>
              </a:rPr>
              <a:t>ID</a:t>
            </a:r>
            <a:r>
              <a:rPr lang="zh-CN" altLang="en-US" sz="2200" b="1" dirty="0">
                <a:solidFill>
                  <a:srgbClr val="606266"/>
                </a:solidFill>
                <a:latin typeface="+mn-ea"/>
                <a:ea typeface="+mn-ea"/>
              </a:rPr>
              <a:t>：编号 </a:t>
            </a:r>
            <a:endParaRPr lang="en-US" altLang="zh-CN" sz="2200" b="1" dirty="0">
              <a:solidFill>
                <a:srgbClr val="606266"/>
              </a:solidFill>
              <a:latin typeface="+mn-ea"/>
              <a:ea typeface="+mn-ea"/>
            </a:endParaRPr>
          </a:p>
          <a:p>
            <a:r>
              <a:rPr lang="zh-CN" altLang="en-US" sz="2200" b="1" dirty="0">
                <a:solidFill>
                  <a:srgbClr val="606266"/>
                </a:solidFill>
                <a:latin typeface="+mn-ea"/>
                <a:ea typeface="+mn-ea"/>
              </a:rPr>
              <a:t>（</a:t>
            </a:r>
            <a:r>
              <a:rPr lang="en-US" altLang="zh-CN" sz="2200" b="1" dirty="0">
                <a:solidFill>
                  <a:srgbClr val="606266"/>
                </a:solidFill>
                <a:latin typeface="+mn-ea"/>
                <a:ea typeface="+mn-ea"/>
              </a:rPr>
              <a:t>2</a:t>
            </a:r>
            <a:r>
              <a:rPr lang="zh-CN" altLang="en-US" sz="2200" b="1" dirty="0">
                <a:solidFill>
                  <a:srgbClr val="606266"/>
                </a:solidFill>
                <a:latin typeface="+mn-ea"/>
                <a:ea typeface="+mn-ea"/>
              </a:rPr>
              <a:t>）</a:t>
            </a:r>
            <a:r>
              <a:rPr lang="en-US" altLang="zh-CN" sz="2200" b="1" dirty="0">
                <a:solidFill>
                  <a:srgbClr val="606266"/>
                </a:solidFill>
                <a:latin typeface="+mn-ea"/>
                <a:ea typeface="+mn-ea"/>
              </a:rPr>
              <a:t>Email</a:t>
            </a:r>
            <a:r>
              <a:rPr lang="zh-CN" altLang="en-US" sz="2200" b="1" dirty="0">
                <a:solidFill>
                  <a:srgbClr val="606266"/>
                </a:solidFill>
                <a:latin typeface="+mn-ea"/>
                <a:ea typeface="+mn-ea"/>
              </a:rPr>
              <a:t>：邮件原始文本。 </a:t>
            </a:r>
            <a:endParaRPr lang="en-US" altLang="zh-CN" sz="2200" b="1" dirty="0">
              <a:solidFill>
                <a:srgbClr val="606266"/>
              </a:solidFill>
              <a:latin typeface="+mn-ea"/>
              <a:ea typeface="+mn-ea"/>
            </a:endParaRPr>
          </a:p>
          <a:p>
            <a:r>
              <a:rPr lang="zh-CN" altLang="en-US" sz="2200" b="1" dirty="0">
                <a:solidFill>
                  <a:srgbClr val="606266"/>
                </a:solidFill>
                <a:latin typeface="+mn-ea"/>
                <a:ea typeface="+mn-ea"/>
              </a:rPr>
              <a:t>（</a:t>
            </a:r>
            <a:r>
              <a:rPr lang="en-US" altLang="zh-CN" sz="2200" b="1" dirty="0">
                <a:solidFill>
                  <a:srgbClr val="606266"/>
                </a:solidFill>
                <a:latin typeface="+mn-ea"/>
                <a:ea typeface="+mn-ea"/>
              </a:rPr>
              <a:t>3</a:t>
            </a:r>
            <a:r>
              <a:rPr lang="zh-CN" altLang="en-US" sz="2200" b="1" dirty="0">
                <a:solidFill>
                  <a:srgbClr val="606266"/>
                </a:solidFill>
                <a:latin typeface="+mn-ea"/>
                <a:ea typeface="+mn-ea"/>
              </a:rPr>
              <a:t>）</a:t>
            </a:r>
            <a:r>
              <a:rPr lang="en-US" altLang="zh-CN" sz="2200" b="1" dirty="0">
                <a:solidFill>
                  <a:srgbClr val="606266"/>
                </a:solidFill>
                <a:latin typeface="+mn-ea"/>
                <a:ea typeface="+mn-ea"/>
              </a:rPr>
              <a:t>Label</a:t>
            </a:r>
            <a:r>
              <a:rPr lang="zh-CN" altLang="en-US" sz="2200" b="1" dirty="0">
                <a:solidFill>
                  <a:srgbClr val="606266"/>
                </a:solidFill>
                <a:latin typeface="+mn-ea"/>
                <a:ea typeface="+mn-ea"/>
              </a:rPr>
              <a:t>：邮件类别，</a:t>
            </a:r>
            <a:r>
              <a:rPr lang="en-US" altLang="zh-CN" sz="2200" b="1" dirty="0">
                <a:solidFill>
                  <a:srgbClr val="606266"/>
                </a:solidFill>
                <a:latin typeface="+mn-ea"/>
                <a:ea typeface="+mn-ea"/>
              </a:rPr>
              <a:t>spam</a:t>
            </a:r>
            <a:r>
              <a:rPr lang="zh-CN" altLang="en-US" sz="2200" b="1" dirty="0">
                <a:solidFill>
                  <a:srgbClr val="606266"/>
                </a:solidFill>
                <a:latin typeface="+mn-ea"/>
                <a:ea typeface="+mn-ea"/>
              </a:rPr>
              <a:t>表示该邮件为垃圾邮件，</a:t>
            </a:r>
            <a:r>
              <a:rPr lang="en-US" altLang="zh-CN" sz="2200" b="1" dirty="0">
                <a:solidFill>
                  <a:srgbClr val="606266"/>
                </a:solidFill>
                <a:latin typeface="+mn-ea"/>
                <a:ea typeface="+mn-ea"/>
              </a:rPr>
              <a:t>ham</a:t>
            </a:r>
            <a:r>
              <a:rPr lang="zh-CN" altLang="en-US" sz="2200" b="1" dirty="0">
                <a:solidFill>
                  <a:srgbClr val="606266"/>
                </a:solidFill>
                <a:latin typeface="+mn-ea"/>
                <a:ea typeface="+mn-ea"/>
              </a:rPr>
              <a:t>表示该邮件不是垃圾邮件。</a:t>
            </a:r>
            <a:endParaRPr lang="en-US" altLang="zh-CN" sz="2200" b="1" dirty="0">
              <a:solidFill>
                <a:srgbClr val="606266"/>
              </a:solidFill>
              <a:latin typeface="+mn-ea"/>
              <a:ea typeface="+mn-ea"/>
            </a:endParaRPr>
          </a:p>
          <a:p>
            <a:r>
              <a:rPr lang="zh-CN" altLang="en-US" sz="2200" b="1" dirty="0">
                <a:solidFill>
                  <a:srgbClr val="606266"/>
                </a:solidFill>
                <a:latin typeface="+mn-ea"/>
                <a:ea typeface="+mn-ea"/>
              </a:rPr>
              <a:t> 测试数据不包括评论的邮件类别，需要通过由训练数据所建立的模型以及所给的测试数据，得出测试数据相应的邮件类别。</a:t>
            </a:r>
            <a:endParaRPr lang="zh-CN" altLang="en-US" sz="2200" b="1" dirty="0">
              <a:solidFill>
                <a:srgbClr val="606266"/>
              </a:solidFill>
              <a:latin typeface="+mn-ea"/>
              <a:ea typeface="+mn-ea"/>
            </a:endParaRPr>
          </a:p>
          <a:p>
            <a:endParaRPr lang="zh-CN" altLang="en-US" sz="2200" b="0" i="0" dirty="0">
              <a:solidFill>
                <a:srgbClr val="303133"/>
              </a:solidFill>
              <a:effectLst/>
              <a:latin typeface="PingFang SC"/>
            </a:endParaRPr>
          </a:p>
          <a:p>
            <a:r>
              <a:rPr lang="zh-CN" altLang="en-US" sz="2200" b="1" dirty="0">
                <a:solidFill>
                  <a:schemeClr val="accent1">
                    <a:lumMod val="75000"/>
                  </a:schemeClr>
                </a:solidFill>
                <a:latin typeface="黑体" panose="02010609060101010101" charset="-122"/>
                <a:ea typeface="黑体" panose="02010609060101010101" charset="-122"/>
              </a:rPr>
              <a:t>▲评分标准：</a:t>
            </a:r>
            <a:r>
              <a:rPr lang="zh-CN" altLang="en-US" sz="2200" b="1" dirty="0">
                <a:solidFill>
                  <a:srgbClr val="606266"/>
                </a:solidFill>
                <a:latin typeface="+mn-ea"/>
                <a:ea typeface="+mn-ea"/>
              </a:rPr>
              <a:t>评分算法为准确率，准确率越高，说明正确预测出邮件类别的效果越好</a:t>
            </a:r>
            <a:endParaRPr lang="zh-CN" altLang="en-US" sz="2200" b="1" dirty="0">
              <a:solidFill>
                <a:srgbClr val="606266"/>
              </a:solidFill>
              <a:latin typeface="+mn-ea"/>
              <a:ea typeface="+mn-ea"/>
            </a:endParaRPr>
          </a:p>
          <a:p>
            <a:r>
              <a:rPr lang="zh-CN" altLang="en-US" sz="2200" b="1" dirty="0">
                <a:solidFill>
                  <a:srgbClr val="606266"/>
                </a:solidFill>
                <a:latin typeface="+mn-ea"/>
                <a:ea typeface="+mn-ea"/>
              </a:rPr>
              <a:t>评分算法参考代码如下：</a:t>
            </a:r>
            <a:endParaRPr lang="zh-CN" altLang="en-US" sz="2200" b="1" dirty="0">
              <a:solidFill>
                <a:srgbClr val="606266"/>
              </a:solidFill>
              <a:latin typeface="+mn-ea"/>
              <a:ea typeface="+mn-ea"/>
            </a:endParaRPr>
          </a:p>
          <a:p>
            <a:r>
              <a:rPr lang="zh-CN" altLang="en-US" sz="2200" b="1" dirty="0">
                <a:solidFill>
                  <a:srgbClr val="606266"/>
                </a:solidFill>
                <a:latin typeface="+mn-ea"/>
                <a:ea typeface="+mn-ea"/>
              </a:rPr>
              <a:t>from sklearn.metrics import accuracy_score y_true = [1, 0, 1, 0] y_pred = [1, 1, 1, 0] score = accuracy_score(y_true, y_pred)</a:t>
            </a:r>
            <a:endParaRPr lang="zh-CN" altLang="en-US" sz="2200" b="1" dirty="0">
              <a:solidFill>
                <a:srgbClr val="606266"/>
              </a:solidFill>
              <a:latin typeface="+mn-ea"/>
              <a:ea typeface="+mn-ea"/>
            </a:endParaRPr>
          </a:p>
          <a:p>
            <a:pPr algn="l"/>
            <a:endParaRPr lang="en-US" altLang="zh-CN" sz="2200" b="0" i="0" dirty="0">
              <a:solidFill>
                <a:srgbClr val="606266"/>
              </a:solidFill>
              <a:effectLst/>
              <a:latin typeface="PingFang SC"/>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Oval 5"/>
          <p:cNvSpPr/>
          <p:nvPr/>
        </p:nvSpPr>
        <p:spPr>
          <a:xfrm>
            <a:off x="703263" y="34925"/>
            <a:ext cx="11488737" cy="88900"/>
          </a:xfrm>
          <a:prstGeom prst="rect">
            <a:avLst/>
          </a:prstGeom>
          <a:solidFill>
            <a:srgbClr val="1F4E79"/>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eaLnBrk="1" hangingPunct="1">
              <a:lnSpc>
                <a:spcPct val="100000"/>
              </a:lnSpc>
              <a:spcBef>
                <a:spcPct val="0"/>
              </a:spcBef>
              <a:buNone/>
            </a:pPr>
            <a:endParaRPr lang="zh-CN" altLang="zh-CN" sz="1800" dirty="0"/>
          </a:p>
        </p:txBody>
      </p:sp>
      <p:sp>
        <p:nvSpPr>
          <p:cNvPr id="8195" name="Oval 5"/>
          <p:cNvSpPr/>
          <p:nvPr/>
        </p:nvSpPr>
        <p:spPr>
          <a:xfrm>
            <a:off x="11744325" y="6432550"/>
            <a:ext cx="406400" cy="406400"/>
          </a:xfrm>
          <a:prstGeom prst="rect">
            <a:avLst/>
          </a:prstGeom>
          <a:solidFill>
            <a:srgbClr val="1F4E79"/>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eaLnBrk="1" hangingPunct="1">
              <a:lnSpc>
                <a:spcPct val="100000"/>
              </a:lnSpc>
              <a:spcBef>
                <a:spcPct val="0"/>
              </a:spcBef>
              <a:buNone/>
            </a:pPr>
            <a:endParaRPr lang="zh-CN" altLang="zh-CN" sz="1800" dirty="0"/>
          </a:p>
        </p:txBody>
      </p:sp>
      <p:sp>
        <p:nvSpPr>
          <p:cNvPr id="8196" name="矩形 4"/>
          <p:cNvSpPr/>
          <p:nvPr/>
        </p:nvSpPr>
        <p:spPr>
          <a:xfrm>
            <a:off x="11779250" y="6434138"/>
            <a:ext cx="334963" cy="400050"/>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eaLnBrk="1" hangingPunct="1">
              <a:lnSpc>
                <a:spcPct val="100000"/>
              </a:lnSpc>
              <a:spcBef>
                <a:spcPct val="0"/>
              </a:spcBef>
              <a:buNone/>
            </a:pPr>
            <a:fld id="{9A0DB2DC-4C9A-4742-B13C-FB6460FD3503}" type="slidenum">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fld>
            <a:endPar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02" name="TextBox 15"/>
          <p:cNvSpPr/>
          <p:nvPr/>
        </p:nvSpPr>
        <p:spPr>
          <a:xfrm>
            <a:off x="2971403" y="677366"/>
            <a:ext cx="6238875" cy="514350"/>
          </a:xfrm>
          <a:prstGeom prst="rect">
            <a:avLst/>
          </a:prstGeom>
          <a:noFill/>
          <a:ln w="9525">
            <a:noFill/>
          </a:ln>
        </p:spPr>
        <p:txBody>
          <a:bodyPr wrap="none" lIns="0" tIns="0" rIns="0" bIns="0"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algn="ctr" eaLnBrk="1" hangingPunct="1">
              <a:lnSpc>
                <a:spcPct val="100000"/>
              </a:lnSpc>
              <a:spcBef>
                <a:spcPct val="0"/>
              </a:spcBef>
              <a:buNone/>
            </a:pPr>
            <a:r>
              <a:rPr lang="zh-CN" altLang="en-US" sz="3200" dirty="0">
                <a:solidFill>
                  <a:srgbClr val="1F4E79"/>
                </a:solidFill>
                <a:latin typeface="微软雅黑" panose="020B0503020204020204" pitchFamily="34" charset="-122"/>
                <a:ea typeface="微软雅黑" panose="020B0503020204020204" pitchFamily="34" charset="-122"/>
                <a:sym typeface="微软雅黑" panose="020B0503020204020204" pitchFamily="34" charset="-122"/>
              </a:rPr>
              <a:t>垃圾邮件分类</a:t>
            </a:r>
            <a:endParaRPr lang="zh-CN" altLang="en-US" sz="1800" dirty="0">
              <a:latin typeface="Arial" panose="020B0604020202020204" pitchFamily="34" charset="0"/>
            </a:endParaRPr>
          </a:p>
        </p:txBody>
      </p:sp>
      <p:sp>
        <p:nvSpPr>
          <p:cNvPr id="8205" name="MH_Number_1"/>
          <p:cNvSpPr/>
          <p:nvPr/>
        </p:nvSpPr>
        <p:spPr>
          <a:xfrm>
            <a:off x="33338" y="34925"/>
            <a:ext cx="498475" cy="498475"/>
          </a:xfrm>
          <a:prstGeom prst="rect">
            <a:avLst/>
          </a:prstGeom>
          <a:solidFill>
            <a:srgbClr val="1F4E79"/>
          </a:solidFill>
          <a:ln w="12700">
            <a:noFill/>
          </a:ln>
        </p:spPr>
        <p:txBody>
          <a:bodyPr lIns="0" tIns="0" rIns="0" bIns="0"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algn="ctr" eaLnBrk="1" hangingPunct="1">
              <a:lnSpc>
                <a:spcPct val="100000"/>
              </a:lnSpc>
              <a:spcBef>
                <a:spcPct val="0"/>
              </a:spcBef>
              <a:buNone/>
            </a:pPr>
            <a:r>
              <a:rPr lang="en-US" altLang="zh-CN"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01</a:t>
            </a:r>
            <a:endParaRPr lang="zh-CN" altLang="en-US"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8206" name="MH_Entry_1"/>
          <p:cNvSpPr/>
          <p:nvPr/>
        </p:nvSpPr>
        <p:spPr>
          <a:xfrm>
            <a:off x="581025" y="34925"/>
            <a:ext cx="4027488" cy="498475"/>
          </a:xfrm>
          <a:prstGeom prst="rect">
            <a:avLst/>
          </a:prstGeom>
          <a:solidFill>
            <a:srgbClr val="1F4E79"/>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algn="ctr" eaLnBrk="1" hangingPunct="1">
              <a:lnSpc>
                <a:spcPct val="100000"/>
              </a:lnSpc>
              <a:spcBef>
                <a:spcPct val="0"/>
              </a:spcBef>
              <a:buNone/>
            </a:pPr>
            <a:r>
              <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竞赛选题</a:t>
            </a:r>
            <a:endPar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07" name="Oval 5"/>
          <p:cNvSpPr/>
          <p:nvPr/>
        </p:nvSpPr>
        <p:spPr>
          <a:xfrm>
            <a:off x="0" y="6742113"/>
            <a:ext cx="11688763" cy="96837"/>
          </a:xfrm>
          <a:prstGeom prst="rect">
            <a:avLst/>
          </a:prstGeom>
          <a:solidFill>
            <a:srgbClr val="1F4E79"/>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eaLnBrk="1" hangingPunct="1">
              <a:lnSpc>
                <a:spcPct val="100000"/>
              </a:lnSpc>
              <a:spcBef>
                <a:spcPct val="0"/>
              </a:spcBef>
              <a:buNone/>
            </a:pPr>
            <a:endParaRPr lang="zh-CN" altLang="zh-CN" sz="1800" dirty="0"/>
          </a:p>
        </p:txBody>
      </p:sp>
      <p:sp>
        <p:nvSpPr>
          <p:cNvPr id="8208" name="Oval 5"/>
          <p:cNvSpPr/>
          <p:nvPr/>
        </p:nvSpPr>
        <p:spPr>
          <a:xfrm rot="5400000">
            <a:off x="8912225" y="3144838"/>
            <a:ext cx="6381750" cy="92075"/>
          </a:xfrm>
          <a:prstGeom prst="rect">
            <a:avLst/>
          </a:prstGeom>
          <a:solidFill>
            <a:srgbClr val="1F4E79"/>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eaLnBrk="1" hangingPunct="1">
              <a:lnSpc>
                <a:spcPct val="100000"/>
              </a:lnSpc>
              <a:spcBef>
                <a:spcPct val="0"/>
              </a:spcBef>
              <a:buNone/>
            </a:pPr>
            <a:endParaRPr lang="zh-CN" altLang="zh-CN" sz="1800" dirty="0"/>
          </a:p>
        </p:txBody>
      </p:sp>
      <p:sp>
        <p:nvSpPr>
          <p:cNvPr id="8209" name="Oval 5"/>
          <p:cNvSpPr/>
          <p:nvPr/>
        </p:nvSpPr>
        <p:spPr>
          <a:xfrm rot="5400000">
            <a:off x="-3070225" y="3662363"/>
            <a:ext cx="6299200" cy="90487"/>
          </a:xfrm>
          <a:prstGeom prst="rect">
            <a:avLst/>
          </a:prstGeom>
          <a:solidFill>
            <a:srgbClr val="1F4E79"/>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eaLnBrk="1" hangingPunct="1">
              <a:lnSpc>
                <a:spcPct val="100000"/>
              </a:lnSpc>
              <a:spcBef>
                <a:spcPct val="0"/>
              </a:spcBef>
              <a:buNone/>
            </a:pPr>
            <a:endParaRPr lang="zh-CN" altLang="zh-CN" sz="1800" dirty="0"/>
          </a:p>
        </p:txBody>
      </p:sp>
      <p:sp>
        <p:nvSpPr>
          <p:cNvPr id="18" name="直接连接符 669"/>
          <p:cNvSpPr/>
          <p:nvPr/>
        </p:nvSpPr>
        <p:spPr>
          <a:xfrm>
            <a:off x="3361531" y="1327234"/>
            <a:ext cx="5468937" cy="0"/>
          </a:xfrm>
          <a:prstGeom prst="line">
            <a:avLst/>
          </a:prstGeom>
          <a:ln w="6350" cap="flat" cmpd="sng">
            <a:solidFill>
              <a:srgbClr val="205285"/>
            </a:solidFill>
            <a:prstDash val="solid"/>
            <a:bevel/>
            <a:headEnd type="none" w="med" len="med"/>
            <a:tailEnd type="none" w="med" len="med"/>
          </a:ln>
        </p:spPr>
      </p:sp>
      <p:sp>
        <p:nvSpPr>
          <p:cNvPr id="2" name="文本框 1"/>
          <p:cNvSpPr txBox="1"/>
          <p:nvPr/>
        </p:nvSpPr>
        <p:spPr>
          <a:xfrm>
            <a:off x="703263" y="1414659"/>
            <a:ext cx="10775155" cy="430887"/>
          </a:xfrm>
          <a:prstGeom prst="rect">
            <a:avLst/>
          </a:prstGeom>
          <a:noFill/>
        </p:spPr>
        <p:txBody>
          <a:bodyPr wrap="square" rtlCol="0">
            <a:spAutoFit/>
          </a:bodyPr>
          <a:lstStyle/>
          <a:p>
            <a:pPr algn="l"/>
            <a:r>
              <a:rPr lang="zh-CN" altLang="en-US" sz="2200" b="1" i="0" dirty="0">
                <a:solidFill>
                  <a:schemeClr val="accent1">
                    <a:lumMod val="75000"/>
                  </a:schemeClr>
                </a:solidFill>
                <a:effectLst/>
                <a:latin typeface="黑体" panose="02010609060101010101" charset="-122"/>
                <a:ea typeface="黑体" panose="02010609060101010101" charset="-122"/>
              </a:rPr>
              <a:t>▲训练集数据：</a:t>
            </a:r>
            <a:endParaRPr lang="en-US" altLang="zh-CN" sz="2200" b="0" i="0" dirty="0">
              <a:solidFill>
                <a:srgbClr val="606266"/>
              </a:solidFill>
              <a:effectLst/>
              <a:latin typeface="PingFang SC"/>
            </a:endParaRPr>
          </a:p>
        </p:txBody>
      </p:sp>
      <p:pic>
        <p:nvPicPr>
          <p:cNvPr id="3" name="图片 2"/>
          <p:cNvPicPr>
            <a:picLocks noChangeAspect="1"/>
          </p:cNvPicPr>
          <p:nvPr/>
        </p:nvPicPr>
        <p:blipFill rotWithShape="1">
          <a:blip r:embed="rId1"/>
          <a:srcRect t="25449" r="6753" b="9548"/>
          <a:stretch>
            <a:fillRect/>
          </a:stretch>
        </p:blipFill>
        <p:spPr>
          <a:xfrm>
            <a:off x="320037" y="1920875"/>
            <a:ext cx="11368726" cy="44579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Oval 5"/>
          <p:cNvSpPr/>
          <p:nvPr/>
        </p:nvSpPr>
        <p:spPr>
          <a:xfrm>
            <a:off x="703263" y="34925"/>
            <a:ext cx="11488737" cy="88900"/>
          </a:xfrm>
          <a:prstGeom prst="rect">
            <a:avLst/>
          </a:prstGeom>
          <a:solidFill>
            <a:srgbClr val="1F4E79"/>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eaLnBrk="1" hangingPunct="1">
              <a:lnSpc>
                <a:spcPct val="100000"/>
              </a:lnSpc>
              <a:spcBef>
                <a:spcPct val="0"/>
              </a:spcBef>
              <a:buNone/>
            </a:pPr>
            <a:endParaRPr lang="zh-CN" altLang="zh-CN" sz="1800" dirty="0"/>
          </a:p>
        </p:txBody>
      </p:sp>
      <p:sp>
        <p:nvSpPr>
          <p:cNvPr id="8195" name="Oval 5"/>
          <p:cNvSpPr/>
          <p:nvPr/>
        </p:nvSpPr>
        <p:spPr>
          <a:xfrm>
            <a:off x="11744325" y="6432550"/>
            <a:ext cx="406400" cy="406400"/>
          </a:xfrm>
          <a:prstGeom prst="rect">
            <a:avLst/>
          </a:prstGeom>
          <a:solidFill>
            <a:srgbClr val="1F4E79"/>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eaLnBrk="1" hangingPunct="1">
              <a:lnSpc>
                <a:spcPct val="100000"/>
              </a:lnSpc>
              <a:spcBef>
                <a:spcPct val="0"/>
              </a:spcBef>
              <a:buNone/>
            </a:pPr>
            <a:endParaRPr lang="zh-CN" altLang="zh-CN" sz="1800" dirty="0"/>
          </a:p>
        </p:txBody>
      </p:sp>
      <p:sp>
        <p:nvSpPr>
          <p:cNvPr id="8196" name="矩形 4"/>
          <p:cNvSpPr/>
          <p:nvPr/>
        </p:nvSpPr>
        <p:spPr>
          <a:xfrm>
            <a:off x="11779250" y="6434138"/>
            <a:ext cx="334963" cy="400050"/>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eaLnBrk="1" hangingPunct="1">
              <a:lnSpc>
                <a:spcPct val="100000"/>
              </a:lnSpc>
              <a:spcBef>
                <a:spcPct val="0"/>
              </a:spcBef>
              <a:buNone/>
            </a:pPr>
            <a:fld id="{9A0DB2DC-4C9A-4742-B13C-FB6460FD3503}" type="slidenum">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fld>
            <a:endPar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02" name="TextBox 15"/>
          <p:cNvSpPr/>
          <p:nvPr/>
        </p:nvSpPr>
        <p:spPr>
          <a:xfrm>
            <a:off x="2971403" y="677366"/>
            <a:ext cx="6238875" cy="514350"/>
          </a:xfrm>
          <a:prstGeom prst="rect">
            <a:avLst/>
          </a:prstGeom>
          <a:noFill/>
          <a:ln w="9525">
            <a:noFill/>
          </a:ln>
        </p:spPr>
        <p:txBody>
          <a:bodyPr wrap="none" lIns="0" tIns="0" rIns="0" bIns="0"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algn="ctr" eaLnBrk="1" hangingPunct="1">
              <a:lnSpc>
                <a:spcPct val="100000"/>
              </a:lnSpc>
              <a:spcBef>
                <a:spcPct val="0"/>
              </a:spcBef>
              <a:buNone/>
            </a:pPr>
            <a:r>
              <a:rPr lang="zh-CN" altLang="en-US" sz="3200" dirty="0">
                <a:solidFill>
                  <a:srgbClr val="1F4E79"/>
                </a:solidFill>
                <a:latin typeface="微软雅黑" panose="020B0503020204020204" pitchFamily="34" charset="-122"/>
                <a:ea typeface="微软雅黑" panose="020B0503020204020204" pitchFamily="34" charset="-122"/>
                <a:sym typeface="微软雅黑" panose="020B0503020204020204" pitchFamily="34" charset="-122"/>
              </a:rPr>
              <a:t>垃圾邮件分类</a:t>
            </a:r>
            <a:endParaRPr lang="zh-CN" altLang="en-US" sz="1800" dirty="0">
              <a:latin typeface="Arial" panose="020B0604020202020204" pitchFamily="34" charset="0"/>
            </a:endParaRPr>
          </a:p>
        </p:txBody>
      </p:sp>
      <p:sp>
        <p:nvSpPr>
          <p:cNvPr id="8205" name="MH_Number_1"/>
          <p:cNvSpPr/>
          <p:nvPr/>
        </p:nvSpPr>
        <p:spPr>
          <a:xfrm>
            <a:off x="33338" y="34925"/>
            <a:ext cx="498475" cy="498475"/>
          </a:xfrm>
          <a:prstGeom prst="rect">
            <a:avLst/>
          </a:prstGeom>
          <a:solidFill>
            <a:srgbClr val="1F4E79"/>
          </a:solidFill>
          <a:ln w="12700">
            <a:noFill/>
          </a:ln>
        </p:spPr>
        <p:txBody>
          <a:bodyPr lIns="0" tIns="0" rIns="0" bIns="0"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algn="ctr" eaLnBrk="1" hangingPunct="1">
              <a:lnSpc>
                <a:spcPct val="100000"/>
              </a:lnSpc>
              <a:spcBef>
                <a:spcPct val="0"/>
              </a:spcBef>
              <a:buNone/>
            </a:pPr>
            <a:r>
              <a:rPr lang="en-US" altLang="zh-CN"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01</a:t>
            </a:r>
            <a:endParaRPr lang="zh-CN" altLang="en-US"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8206" name="MH_Entry_1"/>
          <p:cNvSpPr/>
          <p:nvPr/>
        </p:nvSpPr>
        <p:spPr>
          <a:xfrm>
            <a:off x="581025" y="34925"/>
            <a:ext cx="4027488" cy="498475"/>
          </a:xfrm>
          <a:prstGeom prst="rect">
            <a:avLst/>
          </a:prstGeom>
          <a:solidFill>
            <a:srgbClr val="1F4E79"/>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algn="ctr" eaLnBrk="1" hangingPunct="1">
              <a:lnSpc>
                <a:spcPct val="100000"/>
              </a:lnSpc>
              <a:spcBef>
                <a:spcPct val="0"/>
              </a:spcBef>
              <a:buNone/>
            </a:pPr>
            <a:r>
              <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竞赛选题</a:t>
            </a:r>
            <a:endPar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07" name="Oval 5"/>
          <p:cNvSpPr/>
          <p:nvPr/>
        </p:nvSpPr>
        <p:spPr>
          <a:xfrm>
            <a:off x="0" y="6742113"/>
            <a:ext cx="11688763" cy="96837"/>
          </a:xfrm>
          <a:prstGeom prst="rect">
            <a:avLst/>
          </a:prstGeom>
          <a:solidFill>
            <a:srgbClr val="1F4E79"/>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eaLnBrk="1" hangingPunct="1">
              <a:lnSpc>
                <a:spcPct val="100000"/>
              </a:lnSpc>
              <a:spcBef>
                <a:spcPct val="0"/>
              </a:spcBef>
              <a:buNone/>
            </a:pPr>
            <a:endParaRPr lang="zh-CN" altLang="zh-CN" sz="1800" dirty="0"/>
          </a:p>
        </p:txBody>
      </p:sp>
      <p:sp>
        <p:nvSpPr>
          <p:cNvPr id="8208" name="Oval 5"/>
          <p:cNvSpPr/>
          <p:nvPr/>
        </p:nvSpPr>
        <p:spPr>
          <a:xfrm rot="5400000">
            <a:off x="8912225" y="3144838"/>
            <a:ext cx="6381750" cy="92075"/>
          </a:xfrm>
          <a:prstGeom prst="rect">
            <a:avLst/>
          </a:prstGeom>
          <a:solidFill>
            <a:srgbClr val="1F4E79"/>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eaLnBrk="1" hangingPunct="1">
              <a:lnSpc>
                <a:spcPct val="100000"/>
              </a:lnSpc>
              <a:spcBef>
                <a:spcPct val="0"/>
              </a:spcBef>
              <a:buNone/>
            </a:pPr>
            <a:endParaRPr lang="zh-CN" altLang="zh-CN" sz="1800" dirty="0"/>
          </a:p>
        </p:txBody>
      </p:sp>
      <p:sp>
        <p:nvSpPr>
          <p:cNvPr id="8209" name="Oval 5"/>
          <p:cNvSpPr/>
          <p:nvPr/>
        </p:nvSpPr>
        <p:spPr>
          <a:xfrm rot="5400000">
            <a:off x="-3070225" y="3662363"/>
            <a:ext cx="6299200" cy="90487"/>
          </a:xfrm>
          <a:prstGeom prst="rect">
            <a:avLst/>
          </a:prstGeom>
          <a:solidFill>
            <a:srgbClr val="1F4E79"/>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eaLnBrk="1" hangingPunct="1">
              <a:lnSpc>
                <a:spcPct val="100000"/>
              </a:lnSpc>
              <a:spcBef>
                <a:spcPct val="0"/>
              </a:spcBef>
              <a:buNone/>
            </a:pPr>
            <a:endParaRPr lang="zh-CN" altLang="zh-CN" sz="1800" dirty="0"/>
          </a:p>
        </p:txBody>
      </p:sp>
      <p:sp>
        <p:nvSpPr>
          <p:cNvPr id="18" name="直接连接符 669"/>
          <p:cNvSpPr/>
          <p:nvPr/>
        </p:nvSpPr>
        <p:spPr>
          <a:xfrm>
            <a:off x="3361531" y="1327234"/>
            <a:ext cx="5468937" cy="0"/>
          </a:xfrm>
          <a:prstGeom prst="line">
            <a:avLst/>
          </a:prstGeom>
          <a:ln w="6350" cap="flat" cmpd="sng">
            <a:solidFill>
              <a:srgbClr val="205285"/>
            </a:solidFill>
            <a:prstDash val="solid"/>
            <a:bevel/>
            <a:headEnd type="none" w="med" len="med"/>
            <a:tailEnd type="none" w="med" len="med"/>
          </a:ln>
        </p:spPr>
      </p:sp>
      <p:sp>
        <p:nvSpPr>
          <p:cNvPr id="2" name="文本框 1"/>
          <p:cNvSpPr txBox="1"/>
          <p:nvPr/>
        </p:nvSpPr>
        <p:spPr>
          <a:xfrm>
            <a:off x="703263" y="1414659"/>
            <a:ext cx="10775155" cy="430887"/>
          </a:xfrm>
          <a:prstGeom prst="rect">
            <a:avLst/>
          </a:prstGeom>
          <a:noFill/>
        </p:spPr>
        <p:txBody>
          <a:bodyPr wrap="square" rtlCol="0">
            <a:spAutoFit/>
          </a:bodyPr>
          <a:lstStyle/>
          <a:p>
            <a:pPr algn="l"/>
            <a:r>
              <a:rPr lang="zh-CN" altLang="en-US" sz="2200" b="1" i="0" dirty="0">
                <a:solidFill>
                  <a:schemeClr val="accent1">
                    <a:lumMod val="75000"/>
                  </a:schemeClr>
                </a:solidFill>
                <a:effectLst/>
                <a:latin typeface="黑体" panose="02010609060101010101" charset="-122"/>
                <a:ea typeface="黑体" panose="02010609060101010101" charset="-122"/>
              </a:rPr>
              <a:t>▲测试集数据：</a:t>
            </a:r>
            <a:endParaRPr lang="en-US" altLang="zh-CN" sz="2200" b="0" i="0" dirty="0">
              <a:solidFill>
                <a:srgbClr val="606266"/>
              </a:solidFill>
              <a:effectLst/>
              <a:latin typeface="PingFang SC"/>
            </a:endParaRPr>
          </a:p>
        </p:txBody>
      </p:sp>
      <p:pic>
        <p:nvPicPr>
          <p:cNvPr id="4" name="图片 3"/>
          <p:cNvPicPr>
            <a:picLocks noChangeAspect="1"/>
          </p:cNvPicPr>
          <p:nvPr/>
        </p:nvPicPr>
        <p:blipFill rotWithShape="1">
          <a:blip r:embed="rId1"/>
          <a:srcRect t="25449" r="22407" b="9141"/>
          <a:stretch>
            <a:fillRect/>
          </a:stretch>
        </p:blipFill>
        <p:spPr>
          <a:xfrm>
            <a:off x="983729" y="1895851"/>
            <a:ext cx="9460036" cy="44859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Oval 5"/>
          <p:cNvSpPr/>
          <p:nvPr/>
        </p:nvSpPr>
        <p:spPr>
          <a:xfrm>
            <a:off x="703263" y="34925"/>
            <a:ext cx="11488737" cy="88900"/>
          </a:xfrm>
          <a:prstGeom prst="rect">
            <a:avLst/>
          </a:prstGeom>
          <a:solidFill>
            <a:srgbClr val="1F4E79"/>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eaLnBrk="1" hangingPunct="1">
              <a:lnSpc>
                <a:spcPct val="100000"/>
              </a:lnSpc>
              <a:spcBef>
                <a:spcPct val="0"/>
              </a:spcBef>
              <a:buNone/>
            </a:pPr>
            <a:endParaRPr lang="zh-CN" altLang="zh-CN" sz="1800" dirty="0"/>
          </a:p>
        </p:txBody>
      </p:sp>
      <p:sp>
        <p:nvSpPr>
          <p:cNvPr id="8195" name="Oval 5"/>
          <p:cNvSpPr/>
          <p:nvPr/>
        </p:nvSpPr>
        <p:spPr>
          <a:xfrm>
            <a:off x="11744325" y="6432550"/>
            <a:ext cx="406400" cy="406400"/>
          </a:xfrm>
          <a:prstGeom prst="rect">
            <a:avLst/>
          </a:prstGeom>
          <a:solidFill>
            <a:srgbClr val="1F4E79"/>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eaLnBrk="1" hangingPunct="1">
              <a:lnSpc>
                <a:spcPct val="100000"/>
              </a:lnSpc>
              <a:spcBef>
                <a:spcPct val="0"/>
              </a:spcBef>
              <a:buNone/>
            </a:pPr>
            <a:endParaRPr lang="zh-CN" altLang="zh-CN" sz="1800" dirty="0"/>
          </a:p>
        </p:txBody>
      </p:sp>
      <p:sp>
        <p:nvSpPr>
          <p:cNvPr id="8196" name="矩形 4"/>
          <p:cNvSpPr/>
          <p:nvPr/>
        </p:nvSpPr>
        <p:spPr>
          <a:xfrm>
            <a:off x="11779250" y="6434138"/>
            <a:ext cx="334963" cy="400050"/>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eaLnBrk="1" hangingPunct="1">
              <a:lnSpc>
                <a:spcPct val="100000"/>
              </a:lnSpc>
              <a:spcBef>
                <a:spcPct val="0"/>
              </a:spcBef>
              <a:buNone/>
            </a:pPr>
            <a:fld id="{9A0DB2DC-4C9A-4742-B13C-FB6460FD3503}" type="slidenum">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fld>
            <a:endPar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02" name="TextBox 15"/>
          <p:cNvSpPr/>
          <p:nvPr/>
        </p:nvSpPr>
        <p:spPr>
          <a:xfrm>
            <a:off x="2971403" y="677366"/>
            <a:ext cx="6238875" cy="514350"/>
          </a:xfrm>
          <a:prstGeom prst="rect">
            <a:avLst/>
          </a:prstGeom>
          <a:noFill/>
          <a:ln w="9525">
            <a:noFill/>
          </a:ln>
        </p:spPr>
        <p:txBody>
          <a:bodyPr wrap="none" lIns="0" tIns="0" rIns="0" bIns="0"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algn="ctr" eaLnBrk="1" hangingPunct="1">
              <a:lnSpc>
                <a:spcPct val="100000"/>
              </a:lnSpc>
              <a:spcBef>
                <a:spcPct val="0"/>
              </a:spcBef>
              <a:buNone/>
            </a:pPr>
            <a:r>
              <a:rPr lang="en-US" altLang="zh-CN" sz="3200" dirty="0">
                <a:solidFill>
                  <a:srgbClr val="1F4E79"/>
                </a:solidFill>
                <a:latin typeface="微软雅黑" panose="020B0503020204020204" pitchFamily="34" charset="-122"/>
                <a:ea typeface="微软雅黑" panose="020B0503020204020204" pitchFamily="34" charset="-122"/>
                <a:sym typeface="微软雅黑" panose="020B0503020204020204" pitchFamily="34" charset="-122"/>
              </a:rPr>
              <a:t>bert</a:t>
            </a:r>
            <a:r>
              <a:rPr lang="zh-CN" altLang="en-US" sz="3200" dirty="0">
                <a:solidFill>
                  <a:srgbClr val="1F4E79"/>
                </a:solidFill>
                <a:latin typeface="微软雅黑" panose="020B0503020204020204" pitchFamily="34" charset="-122"/>
                <a:ea typeface="微软雅黑" panose="020B0503020204020204" pitchFamily="34" charset="-122"/>
                <a:sym typeface="微软雅黑" panose="020B0503020204020204" pitchFamily="34" charset="-122"/>
              </a:rPr>
              <a:t>模型</a:t>
            </a:r>
            <a:endParaRPr lang="zh-CN" altLang="en-US" sz="3200" dirty="0">
              <a:solidFill>
                <a:srgbClr val="1F4E7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05" name="MH_Number_1"/>
          <p:cNvSpPr/>
          <p:nvPr/>
        </p:nvSpPr>
        <p:spPr>
          <a:xfrm>
            <a:off x="33338" y="34925"/>
            <a:ext cx="498475" cy="498475"/>
          </a:xfrm>
          <a:prstGeom prst="rect">
            <a:avLst/>
          </a:prstGeom>
          <a:solidFill>
            <a:srgbClr val="1F4E79"/>
          </a:solidFill>
          <a:ln w="12700">
            <a:noFill/>
          </a:ln>
        </p:spPr>
        <p:txBody>
          <a:bodyPr lIns="0" tIns="0" rIns="0" bIns="0"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algn="ctr" eaLnBrk="1" hangingPunct="1">
              <a:lnSpc>
                <a:spcPct val="100000"/>
              </a:lnSpc>
              <a:spcBef>
                <a:spcPct val="0"/>
              </a:spcBef>
              <a:buNone/>
            </a:pPr>
            <a:r>
              <a:rPr lang="en-US" altLang="zh-CN"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02</a:t>
            </a:r>
            <a:endParaRPr lang="zh-CN" altLang="en-US"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8206" name="MH_Entry_1"/>
          <p:cNvSpPr/>
          <p:nvPr/>
        </p:nvSpPr>
        <p:spPr>
          <a:xfrm>
            <a:off x="581025" y="34925"/>
            <a:ext cx="4027488" cy="498475"/>
          </a:xfrm>
          <a:prstGeom prst="rect">
            <a:avLst/>
          </a:prstGeom>
          <a:solidFill>
            <a:srgbClr val="1F4E79"/>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algn="ctr" eaLnBrk="1" hangingPunct="1">
              <a:lnSpc>
                <a:spcPct val="100000"/>
              </a:lnSpc>
              <a:spcBef>
                <a:spcPct val="0"/>
              </a:spcBef>
              <a:buNone/>
            </a:pPr>
            <a:r>
              <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算法原理</a:t>
            </a:r>
            <a:endPar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07" name="Oval 5"/>
          <p:cNvSpPr/>
          <p:nvPr/>
        </p:nvSpPr>
        <p:spPr>
          <a:xfrm>
            <a:off x="0" y="6742113"/>
            <a:ext cx="11688763" cy="96837"/>
          </a:xfrm>
          <a:prstGeom prst="rect">
            <a:avLst/>
          </a:prstGeom>
          <a:solidFill>
            <a:srgbClr val="1F4E79"/>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eaLnBrk="1" hangingPunct="1">
              <a:lnSpc>
                <a:spcPct val="100000"/>
              </a:lnSpc>
              <a:spcBef>
                <a:spcPct val="0"/>
              </a:spcBef>
              <a:buNone/>
            </a:pPr>
            <a:endParaRPr lang="zh-CN" altLang="zh-CN" sz="1800" dirty="0"/>
          </a:p>
        </p:txBody>
      </p:sp>
      <p:sp>
        <p:nvSpPr>
          <p:cNvPr id="8208" name="Oval 5"/>
          <p:cNvSpPr/>
          <p:nvPr/>
        </p:nvSpPr>
        <p:spPr>
          <a:xfrm rot="5400000">
            <a:off x="8912225" y="3144838"/>
            <a:ext cx="6381750" cy="92075"/>
          </a:xfrm>
          <a:prstGeom prst="rect">
            <a:avLst/>
          </a:prstGeom>
          <a:solidFill>
            <a:srgbClr val="1F4E79"/>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eaLnBrk="1" hangingPunct="1">
              <a:lnSpc>
                <a:spcPct val="100000"/>
              </a:lnSpc>
              <a:spcBef>
                <a:spcPct val="0"/>
              </a:spcBef>
              <a:buNone/>
            </a:pPr>
            <a:endParaRPr lang="zh-CN" altLang="zh-CN" sz="1800" dirty="0"/>
          </a:p>
        </p:txBody>
      </p:sp>
      <p:sp>
        <p:nvSpPr>
          <p:cNvPr id="8209" name="Oval 5"/>
          <p:cNvSpPr/>
          <p:nvPr/>
        </p:nvSpPr>
        <p:spPr>
          <a:xfrm rot="5400000">
            <a:off x="-3070225" y="3662363"/>
            <a:ext cx="6299200" cy="90487"/>
          </a:xfrm>
          <a:prstGeom prst="rect">
            <a:avLst/>
          </a:prstGeom>
          <a:solidFill>
            <a:srgbClr val="1F4E79"/>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eaLnBrk="1" hangingPunct="1">
              <a:lnSpc>
                <a:spcPct val="100000"/>
              </a:lnSpc>
              <a:spcBef>
                <a:spcPct val="0"/>
              </a:spcBef>
              <a:buNone/>
            </a:pPr>
            <a:endParaRPr lang="zh-CN" altLang="zh-CN" sz="1800" dirty="0"/>
          </a:p>
        </p:txBody>
      </p:sp>
      <p:sp>
        <p:nvSpPr>
          <p:cNvPr id="18" name="直接连接符 669"/>
          <p:cNvSpPr/>
          <p:nvPr/>
        </p:nvSpPr>
        <p:spPr>
          <a:xfrm>
            <a:off x="3361531" y="1327234"/>
            <a:ext cx="5468937" cy="0"/>
          </a:xfrm>
          <a:prstGeom prst="line">
            <a:avLst/>
          </a:prstGeom>
          <a:ln w="6350" cap="flat" cmpd="sng">
            <a:solidFill>
              <a:srgbClr val="205285"/>
            </a:solidFill>
            <a:prstDash val="solid"/>
            <a:bevel/>
            <a:headEnd type="none" w="med" len="med"/>
            <a:tailEnd type="none" w="med" len="med"/>
          </a:ln>
        </p:spPr>
      </p:sp>
      <p:sp>
        <p:nvSpPr>
          <p:cNvPr id="2" name="文本框 1"/>
          <p:cNvSpPr txBox="1"/>
          <p:nvPr/>
        </p:nvSpPr>
        <p:spPr>
          <a:xfrm>
            <a:off x="703580" y="1779270"/>
            <a:ext cx="10885805" cy="1106805"/>
          </a:xfrm>
          <a:prstGeom prst="rect">
            <a:avLst/>
          </a:prstGeom>
          <a:noFill/>
        </p:spPr>
        <p:txBody>
          <a:bodyPr wrap="square" rtlCol="0">
            <a:spAutoFit/>
          </a:bodyPr>
          <a:lstStyle/>
          <a:p>
            <a:pPr algn="l"/>
            <a:r>
              <a:rPr lang="zh-CN" altLang="en-US" sz="2200" b="1" i="0" dirty="0">
                <a:solidFill>
                  <a:schemeClr val="accent1">
                    <a:lumMod val="75000"/>
                  </a:schemeClr>
                </a:solidFill>
                <a:effectLst/>
                <a:latin typeface="黑体" panose="02010609060101010101" charset="-122"/>
                <a:ea typeface="黑体" panose="02010609060101010101" charset="-122"/>
              </a:rPr>
              <a:t>▲</a:t>
            </a:r>
            <a:r>
              <a:rPr lang="en-US" altLang="zh-CN" sz="2200" b="1" i="0" dirty="0">
                <a:solidFill>
                  <a:schemeClr val="accent1">
                    <a:lumMod val="75000"/>
                  </a:schemeClr>
                </a:solidFill>
                <a:effectLst/>
                <a:latin typeface="黑体" panose="02010609060101010101" charset="-122"/>
                <a:ea typeface="黑体" panose="02010609060101010101" charset="-122"/>
              </a:rPr>
              <a:t>bert</a:t>
            </a:r>
            <a:r>
              <a:rPr lang="zh-CN" altLang="en-US" sz="2200" b="1" i="0" dirty="0">
                <a:solidFill>
                  <a:schemeClr val="accent1">
                    <a:lumMod val="75000"/>
                  </a:schemeClr>
                </a:solidFill>
                <a:effectLst/>
                <a:latin typeface="黑体" panose="02010609060101010101" charset="-122"/>
                <a:ea typeface="黑体" panose="02010609060101010101" charset="-122"/>
              </a:rPr>
              <a:t>模型介绍：</a:t>
            </a:r>
            <a:r>
              <a:rPr lang="zh-CN" altLang="en-US" sz="2200" b="1" i="0" dirty="0">
                <a:solidFill>
                  <a:srgbClr val="1F4E79"/>
                </a:solidFill>
                <a:effectLst/>
                <a:latin typeface="仿宋" panose="02010609060101010101" charset="-122"/>
                <a:ea typeface="仿宋" panose="02010609060101010101" charset="-122"/>
                <a:cs typeface="仿宋" panose="02010609060101010101" charset="-122"/>
              </a:rPr>
              <a:t>BERT模型是谷歌提出的基于双向Transformer构建的语言模型。BERT 模型是将预训练模型和下游任务模型结合在一起的，也就是说在做下游任务时仍然是用BERT模型，而且天然支持文本分类任务，在做文本分类任务时不需要对模型做修改。</a:t>
            </a:r>
            <a:endParaRPr lang="zh-CN" altLang="en-US" sz="2200" b="1" i="0" dirty="0">
              <a:solidFill>
                <a:srgbClr val="1F4E79"/>
              </a:solidFill>
              <a:effectLst/>
              <a:latin typeface="仿宋" panose="02010609060101010101" charset="-122"/>
              <a:ea typeface="仿宋" panose="02010609060101010101" charset="-122"/>
              <a:cs typeface="仿宋" panose="02010609060101010101" charset="-122"/>
            </a:endParaRPr>
          </a:p>
        </p:txBody>
      </p:sp>
      <p:sp>
        <p:nvSpPr>
          <p:cNvPr id="13" name="文本框 12"/>
          <p:cNvSpPr txBox="1"/>
          <p:nvPr/>
        </p:nvSpPr>
        <p:spPr>
          <a:xfrm>
            <a:off x="703263" y="3822541"/>
            <a:ext cx="10775155" cy="1106805"/>
          </a:xfrm>
          <a:prstGeom prst="rect">
            <a:avLst/>
          </a:prstGeom>
          <a:noFill/>
        </p:spPr>
        <p:txBody>
          <a:bodyPr wrap="square" rtlCol="0">
            <a:spAutoFit/>
          </a:bodyPr>
          <a:lstStyle/>
          <a:p>
            <a:pPr algn="l"/>
            <a:r>
              <a:rPr lang="zh-CN" altLang="en-US" sz="2200" b="1" i="0" dirty="0">
                <a:solidFill>
                  <a:schemeClr val="accent1">
                    <a:lumMod val="75000"/>
                  </a:schemeClr>
                </a:solidFill>
                <a:effectLst/>
                <a:latin typeface="黑体" panose="02010609060101010101" charset="-122"/>
                <a:ea typeface="黑体" panose="02010609060101010101" charset="-122"/>
              </a:rPr>
              <a:t>▲</a:t>
            </a:r>
            <a:r>
              <a:rPr lang="en-US" altLang="zh-CN" sz="2200" b="1" i="0" dirty="0">
                <a:solidFill>
                  <a:schemeClr val="accent1">
                    <a:lumMod val="75000"/>
                  </a:schemeClr>
                </a:solidFill>
                <a:effectLst/>
                <a:latin typeface="黑体" panose="02010609060101010101" charset="-122"/>
                <a:ea typeface="黑体" panose="02010609060101010101" charset="-122"/>
              </a:rPr>
              <a:t>Bert</a:t>
            </a:r>
            <a:r>
              <a:rPr lang="zh-CN" altLang="en-US" sz="2200" b="1" i="0" dirty="0">
                <a:solidFill>
                  <a:schemeClr val="accent1">
                    <a:lumMod val="75000"/>
                  </a:schemeClr>
                </a:solidFill>
                <a:effectLst/>
                <a:latin typeface="黑体" panose="02010609060101010101" charset="-122"/>
                <a:ea typeface="黑体" panose="02010609060101010101" charset="-122"/>
              </a:rPr>
              <a:t>模型选择：</a:t>
            </a:r>
            <a:r>
              <a:rPr lang="zh-CN" altLang="en-US" sz="2200" b="1" i="0" dirty="0">
                <a:solidFill>
                  <a:srgbClr val="1F4E79"/>
                </a:solidFill>
                <a:effectLst/>
                <a:latin typeface="仿宋" panose="02010609060101010101" charset="-122"/>
                <a:ea typeface="仿宋" panose="02010609060101010101" charset="-122"/>
                <a:cs typeface="仿宋" panose="02010609060101010101" charset="-122"/>
              </a:rPr>
              <a:t>BERT模型在英文数据集上提供了两种大小的模型，Base和Large。Uncased是意味着输入的词都会转变成小写，cased是意味着输入的词会保存其大写（在命名实体识别等项目上需要）。结合目标任务，在这里我们选择</a:t>
            </a:r>
            <a:r>
              <a:rPr lang="en-US" altLang="zh-CN" sz="2200" b="1" i="0" dirty="0">
                <a:solidFill>
                  <a:srgbClr val="1F4E79"/>
                </a:solidFill>
                <a:effectLst/>
                <a:latin typeface="仿宋" panose="02010609060101010101" charset="-122"/>
                <a:ea typeface="仿宋" panose="02010609060101010101" charset="-122"/>
                <a:cs typeface="仿宋" panose="02010609060101010101" charset="-122"/>
              </a:rPr>
              <a:t>Uncased</a:t>
            </a:r>
            <a:endParaRPr lang="en-US" altLang="zh-CN" sz="2200" b="1" i="0" dirty="0">
              <a:solidFill>
                <a:srgbClr val="1F4E79"/>
              </a:solidFill>
              <a:effectLst/>
              <a:latin typeface="仿宋" panose="02010609060101010101" charset="-122"/>
              <a:ea typeface="仿宋" panose="02010609060101010101" charset="-122"/>
              <a:cs typeface="仿宋" panose="02010609060101010101"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Oval 5"/>
          <p:cNvSpPr/>
          <p:nvPr/>
        </p:nvSpPr>
        <p:spPr>
          <a:xfrm>
            <a:off x="703263" y="34925"/>
            <a:ext cx="11488737" cy="88900"/>
          </a:xfrm>
          <a:prstGeom prst="rect">
            <a:avLst/>
          </a:prstGeom>
          <a:solidFill>
            <a:srgbClr val="1F4E79"/>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eaLnBrk="1" hangingPunct="1">
              <a:lnSpc>
                <a:spcPct val="100000"/>
              </a:lnSpc>
              <a:spcBef>
                <a:spcPct val="0"/>
              </a:spcBef>
              <a:buNone/>
            </a:pPr>
            <a:endParaRPr lang="zh-CN" altLang="zh-CN" sz="1800" dirty="0"/>
          </a:p>
        </p:txBody>
      </p:sp>
      <p:sp>
        <p:nvSpPr>
          <p:cNvPr id="8195" name="Oval 5"/>
          <p:cNvSpPr/>
          <p:nvPr/>
        </p:nvSpPr>
        <p:spPr>
          <a:xfrm>
            <a:off x="11744325" y="6432550"/>
            <a:ext cx="406400" cy="406400"/>
          </a:xfrm>
          <a:prstGeom prst="rect">
            <a:avLst/>
          </a:prstGeom>
          <a:solidFill>
            <a:srgbClr val="1F4E79"/>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eaLnBrk="1" hangingPunct="1">
              <a:lnSpc>
                <a:spcPct val="100000"/>
              </a:lnSpc>
              <a:spcBef>
                <a:spcPct val="0"/>
              </a:spcBef>
              <a:buNone/>
            </a:pPr>
            <a:endParaRPr lang="zh-CN" altLang="zh-CN" sz="1800" dirty="0"/>
          </a:p>
        </p:txBody>
      </p:sp>
      <p:sp>
        <p:nvSpPr>
          <p:cNvPr id="8196" name="矩形 4"/>
          <p:cNvSpPr/>
          <p:nvPr/>
        </p:nvSpPr>
        <p:spPr>
          <a:xfrm>
            <a:off x="11779250" y="6434138"/>
            <a:ext cx="334963" cy="400050"/>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eaLnBrk="1" hangingPunct="1">
              <a:lnSpc>
                <a:spcPct val="100000"/>
              </a:lnSpc>
              <a:spcBef>
                <a:spcPct val="0"/>
              </a:spcBef>
              <a:buNone/>
            </a:pPr>
            <a:fld id="{9A0DB2DC-4C9A-4742-B13C-FB6460FD3503}" type="slidenum">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fld>
            <a:endPar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02" name="TextBox 15"/>
          <p:cNvSpPr/>
          <p:nvPr/>
        </p:nvSpPr>
        <p:spPr>
          <a:xfrm>
            <a:off x="2971403" y="677366"/>
            <a:ext cx="6238875" cy="514350"/>
          </a:xfrm>
          <a:prstGeom prst="rect">
            <a:avLst/>
          </a:prstGeom>
          <a:noFill/>
          <a:ln w="9525">
            <a:noFill/>
          </a:ln>
        </p:spPr>
        <p:txBody>
          <a:bodyPr wrap="none" lIns="0" tIns="0" rIns="0" bIns="0"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algn="ctr" eaLnBrk="1" hangingPunct="1">
              <a:lnSpc>
                <a:spcPct val="100000"/>
              </a:lnSpc>
              <a:spcBef>
                <a:spcPct val="0"/>
              </a:spcBef>
              <a:buNone/>
            </a:pPr>
            <a:r>
              <a:rPr lang="en-US" altLang="zh-CN" sz="3200" dirty="0">
                <a:solidFill>
                  <a:srgbClr val="1F4E79"/>
                </a:solidFill>
                <a:latin typeface="微软雅黑" panose="020B0503020204020204" pitchFamily="34" charset="-122"/>
                <a:ea typeface="微软雅黑" panose="020B0503020204020204" pitchFamily="34" charset="-122"/>
                <a:sym typeface="微软雅黑" panose="020B0503020204020204" pitchFamily="34" charset="-122"/>
              </a:rPr>
              <a:t>bert</a:t>
            </a:r>
            <a:r>
              <a:rPr lang="zh-CN" altLang="en-US" sz="3200" dirty="0">
                <a:solidFill>
                  <a:srgbClr val="1F4E79"/>
                </a:solidFill>
                <a:latin typeface="微软雅黑" panose="020B0503020204020204" pitchFamily="34" charset="-122"/>
                <a:ea typeface="微软雅黑" panose="020B0503020204020204" pitchFamily="34" charset="-122"/>
                <a:sym typeface="微软雅黑" panose="020B0503020204020204" pitchFamily="34" charset="-122"/>
              </a:rPr>
              <a:t>模型参数</a:t>
            </a:r>
            <a:endParaRPr lang="zh-CN" altLang="en-US" sz="3200" dirty="0">
              <a:solidFill>
                <a:srgbClr val="1F4E7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05" name="MH_Number_1"/>
          <p:cNvSpPr/>
          <p:nvPr/>
        </p:nvSpPr>
        <p:spPr>
          <a:xfrm>
            <a:off x="33338" y="34925"/>
            <a:ext cx="498475" cy="498475"/>
          </a:xfrm>
          <a:prstGeom prst="rect">
            <a:avLst/>
          </a:prstGeom>
          <a:solidFill>
            <a:srgbClr val="1F4E79"/>
          </a:solidFill>
          <a:ln w="12700">
            <a:noFill/>
          </a:ln>
        </p:spPr>
        <p:txBody>
          <a:bodyPr lIns="0" tIns="0" rIns="0" bIns="0"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algn="ctr" eaLnBrk="1" hangingPunct="1">
              <a:lnSpc>
                <a:spcPct val="100000"/>
              </a:lnSpc>
              <a:spcBef>
                <a:spcPct val="0"/>
              </a:spcBef>
              <a:buNone/>
            </a:pPr>
            <a:r>
              <a:rPr lang="en-US" altLang="zh-CN"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02</a:t>
            </a:r>
            <a:endParaRPr lang="zh-CN" altLang="en-US"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8206" name="MH_Entry_1"/>
          <p:cNvSpPr/>
          <p:nvPr/>
        </p:nvSpPr>
        <p:spPr>
          <a:xfrm>
            <a:off x="581025" y="34925"/>
            <a:ext cx="4027488" cy="498475"/>
          </a:xfrm>
          <a:prstGeom prst="rect">
            <a:avLst/>
          </a:prstGeom>
          <a:solidFill>
            <a:srgbClr val="1F4E79"/>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algn="ctr" eaLnBrk="1" hangingPunct="1">
              <a:lnSpc>
                <a:spcPct val="100000"/>
              </a:lnSpc>
              <a:spcBef>
                <a:spcPct val="0"/>
              </a:spcBef>
              <a:buNone/>
            </a:pPr>
            <a:r>
              <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算法原理</a:t>
            </a:r>
            <a:endPar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07" name="Oval 5"/>
          <p:cNvSpPr/>
          <p:nvPr/>
        </p:nvSpPr>
        <p:spPr>
          <a:xfrm>
            <a:off x="0" y="6742113"/>
            <a:ext cx="11688763" cy="96837"/>
          </a:xfrm>
          <a:prstGeom prst="rect">
            <a:avLst/>
          </a:prstGeom>
          <a:solidFill>
            <a:srgbClr val="1F4E79"/>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eaLnBrk="1" hangingPunct="1">
              <a:lnSpc>
                <a:spcPct val="100000"/>
              </a:lnSpc>
              <a:spcBef>
                <a:spcPct val="0"/>
              </a:spcBef>
              <a:buNone/>
            </a:pPr>
            <a:endParaRPr lang="zh-CN" altLang="zh-CN" sz="1800" dirty="0"/>
          </a:p>
        </p:txBody>
      </p:sp>
      <p:sp>
        <p:nvSpPr>
          <p:cNvPr id="8208" name="Oval 5"/>
          <p:cNvSpPr/>
          <p:nvPr/>
        </p:nvSpPr>
        <p:spPr>
          <a:xfrm rot="5400000">
            <a:off x="8912225" y="3144838"/>
            <a:ext cx="6381750" cy="92075"/>
          </a:xfrm>
          <a:prstGeom prst="rect">
            <a:avLst/>
          </a:prstGeom>
          <a:solidFill>
            <a:srgbClr val="1F4E79"/>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eaLnBrk="1" hangingPunct="1">
              <a:lnSpc>
                <a:spcPct val="100000"/>
              </a:lnSpc>
              <a:spcBef>
                <a:spcPct val="0"/>
              </a:spcBef>
              <a:buNone/>
            </a:pPr>
            <a:endParaRPr lang="zh-CN" altLang="zh-CN" sz="1800" dirty="0"/>
          </a:p>
        </p:txBody>
      </p:sp>
      <p:sp>
        <p:nvSpPr>
          <p:cNvPr id="8209" name="Oval 5"/>
          <p:cNvSpPr/>
          <p:nvPr/>
        </p:nvSpPr>
        <p:spPr>
          <a:xfrm rot="5400000">
            <a:off x="-3070225" y="3662363"/>
            <a:ext cx="6299200" cy="90487"/>
          </a:xfrm>
          <a:prstGeom prst="rect">
            <a:avLst/>
          </a:prstGeom>
          <a:solidFill>
            <a:srgbClr val="1F4E79"/>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eaLnBrk="1" hangingPunct="1">
              <a:lnSpc>
                <a:spcPct val="100000"/>
              </a:lnSpc>
              <a:spcBef>
                <a:spcPct val="0"/>
              </a:spcBef>
              <a:buNone/>
            </a:pPr>
            <a:endParaRPr lang="zh-CN" altLang="zh-CN" sz="1800" dirty="0"/>
          </a:p>
        </p:txBody>
      </p:sp>
      <p:sp>
        <p:nvSpPr>
          <p:cNvPr id="18" name="直接连接符 669"/>
          <p:cNvSpPr/>
          <p:nvPr/>
        </p:nvSpPr>
        <p:spPr>
          <a:xfrm>
            <a:off x="3361531" y="1327234"/>
            <a:ext cx="5468937" cy="0"/>
          </a:xfrm>
          <a:prstGeom prst="line">
            <a:avLst/>
          </a:prstGeom>
          <a:ln w="6350" cap="flat" cmpd="sng">
            <a:solidFill>
              <a:srgbClr val="205285"/>
            </a:solidFill>
            <a:prstDash val="solid"/>
            <a:bevel/>
            <a:headEnd type="none" w="med" len="med"/>
            <a:tailEnd type="none" w="med" len="med"/>
          </a:ln>
        </p:spPr>
      </p:sp>
      <p:sp>
        <p:nvSpPr>
          <p:cNvPr id="2" name="文本框 1"/>
          <p:cNvSpPr txBox="1"/>
          <p:nvPr/>
        </p:nvSpPr>
        <p:spPr>
          <a:xfrm>
            <a:off x="401320" y="1475740"/>
            <a:ext cx="10885805" cy="2122805"/>
          </a:xfrm>
          <a:prstGeom prst="rect">
            <a:avLst/>
          </a:prstGeom>
          <a:noFill/>
        </p:spPr>
        <p:txBody>
          <a:bodyPr wrap="square" rtlCol="0">
            <a:spAutoFit/>
          </a:bodyPr>
          <a:lstStyle/>
          <a:p>
            <a:pPr algn="l">
              <a:buClrTx/>
              <a:buSzTx/>
              <a:buFontTx/>
            </a:pPr>
            <a:r>
              <a:rPr lang="zh-CN" altLang="en-US" sz="2200" b="1" i="0" dirty="0">
                <a:solidFill>
                  <a:schemeClr val="accent1">
                    <a:lumMod val="75000"/>
                  </a:schemeClr>
                </a:solidFill>
                <a:effectLst/>
                <a:latin typeface="黑体" panose="02010609060101010101" charset="-122"/>
                <a:ea typeface="黑体" panose="02010609060101010101" charset="-122"/>
              </a:rPr>
              <a:t>▲</a:t>
            </a:r>
            <a:r>
              <a:rPr sz="2200" b="1" i="0" dirty="0">
                <a:solidFill>
                  <a:schemeClr val="accent1">
                    <a:lumMod val="75000"/>
                  </a:schemeClr>
                </a:solidFill>
                <a:effectLst/>
                <a:latin typeface="黑体" panose="02010609060101010101" charset="-122"/>
                <a:ea typeface="黑体" panose="02010609060101010101" charset="-122"/>
              </a:rPr>
              <a:t>batch_size</a:t>
            </a:r>
            <a:r>
              <a:rPr lang="zh-CN" altLang="en-US" sz="2200" b="1" i="0" dirty="0">
                <a:solidFill>
                  <a:schemeClr val="accent1">
                    <a:lumMod val="75000"/>
                  </a:schemeClr>
                </a:solidFill>
                <a:effectLst/>
                <a:latin typeface="黑体" panose="02010609060101010101" charset="-122"/>
                <a:ea typeface="黑体" panose="02010609060101010101" charset="-122"/>
              </a:rPr>
              <a:t>：</a:t>
            </a:r>
            <a:r>
              <a:rPr lang="zh-CN" altLang="en-US" sz="2200" b="1" dirty="0">
                <a:solidFill>
                  <a:srgbClr val="1F4E79"/>
                </a:solidFill>
                <a:effectLst/>
                <a:latin typeface="仿宋" panose="02010609060101010101" charset="-122"/>
                <a:ea typeface="仿宋" panose="02010609060101010101" charset="-122"/>
                <a:cs typeface="仿宋" panose="02010609060101010101" charset="-122"/>
                <a:sym typeface="+mn-ea"/>
              </a:rPr>
              <a:t>每批数据量的大小。也就是一次一起训练batchsize个样本，计算它们的平均损失函数值，来更新参数。</a:t>
            </a:r>
            <a:endParaRPr lang="zh-CN" altLang="en-US" sz="2200" b="1" i="0" dirty="0">
              <a:solidFill>
                <a:srgbClr val="1F4E79"/>
              </a:solidFill>
              <a:effectLst/>
              <a:latin typeface="仿宋" panose="02010609060101010101" charset="-122"/>
              <a:ea typeface="仿宋" panose="02010609060101010101" charset="-122"/>
              <a:cs typeface="仿宋" panose="02010609060101010101" charset="-122"/>
            </a:endParaRPr>
          </a:p>
          <a:p>
            <a:pPr algn="l">
              <a:buClrTx/>
              <a:buSzTx/>
              <a:buFontTx/>
            </a:pPr>
            <a:r>
              <a:rPr lang="zh-CN" altLang="en-US" sz="2200" b="1" i="0" dirty="0">
                <a:solidFill>
                  <a:srgbClr val="1F4E79"/>
                </a:solidFill>
                <a:effectLst/>
                <a:latin typeface="仿宋" panose="02010609060101010101" charset="-122"/>
                <a:ea typeface="仿宋" panose="02010609060101010101" charset="-122"/>
                <a:cs typeface="仿宋" panose="02010609060101010101" charset="-122"/>
              </a:rPr>
              <a:t>batchsize越小 =&gt; 一个batch中的随机性越大，越不易收敛。</a:t>
            </a:r>
            <a:endParaRPr lang="zh-CN" altLang="en-US" sz="2200" b="1" i="0" dirty="0">
              <a:solidFill>
                <a:srgbClr val="1F4E79"/>
              </a:solidFill>
              <a:effectLst/>
              <a:latin typeface="仿宋" panose="02010609060101010101" charset="-122"/>
              <a:ea typeface="仿宋" panose="02010609060101010101" charset="-122"/>
              <a:cs typeface="仿宋" panose="02010609060101010101" charset="-122"/>
            </a:endParaRPr>
          </a:p>
          <a:p>
            <a:pPr algn="l"/>
            <a:r>
              <a:rPr lang="zh-CN" altLang="en-US" sz="2200" b="1" i="0" dirty="0">
                <a:solidFill>
                  <a:srgbClr val="1F4E79"/>
                </a:solidFill>
                <a:effectLst/>
                <a:latin typeface="仿宋" panose="02010609060101010101" charset="-122"/>
                <a:ea typeface="仿宋" panose="02010609060101010101" charset="-122"/>
                <a:cs typeface="仿宋" panose="02010609060101010101" charset="-122"/>
              </a:rPr>
              <a:t>batchsize越大 =&gt; 越能够表征全体数据的特征，梯度下降方向准确，收敛快。缺乏随机性，容易使梯度始终向单一方向下降，陷入局部最优；而且当batchsize增大到一定程度，一次batch产生的权值更新（即梯度下降方向）基本不变。</a:t>
            </a:r>
            <a:endParaRPr lang="zh-CN" altLang="en-US" sz="2200" b="1" i="0" dirty="0">
              <a:solidFill>
                <a:srgbClr val="1F4E79"/>
              </a:solidFill>
              <a:effectLst/>
              <a:latin typeface="仿宋" panose="02010609060101010101" charset="-122"/>
              <a:ea typeface="仿宋" panose="02010609060101010101" charset="-122"/>
              <a:cs typeface="仿宋" panose="02010609060101010101" charset="-122"/>
            </a:endParaRPr>
          </a:p>
        </p:txBody>
      </p:sp>
      <p:sp>
        <p:nvSpPr>
          <p:cNvPr id="13" name="文本框 12"/>
          <p:cNvSpPr txBox="1"/>
          <p:nvPr/>
        </p:nvSpPr>
        <p:spPr>
          <a:xfrm>
            <a:off x="401003" y="3650456"/>
            <a:ext cx="10775155" cy="768350"/>
          </a:xfrm>
          <a:prstGeom prst="rect">
            <a:avLst/>
          </a:prstGeom>
          <a:noFill/>
        </p:spPr>
        <p:txBody>
          <a:bodyPr wrap="square" rtlCol="0">
            <a:spAutoFit/>
          </a:bodyPr>
          <a:lstStyle/>
          <a:p>
            <a:pPr algn="l"/>
            <a:r>
              <a:rPr lang="zh-CN" altLang="en-US" sz="2200" b="1" i="0" dirty="0">
                <a:solidFill>
                  <a:schemeClr val="accent1">
                    <a:lumMod val="75000"/>
                  </a:schemeClr>
                </a:solidFill>
                <a:effectLst/>
                <a:latin typeface="黑体" panose="02010609060101010101" charset="-122"/>
                <a:ea typeface="黑体" panose="02010609060101010101" charset="-122"/>
              </a:rPr>
              <a:t>▲</a:t>
            </a:r>
            <a:r>
              <a:rPr sz="2200" b="1" dirty="0">
                <a:solidFill>
                  <a:schemeClr val="accent1">
                    <a:lumMod val="75000"/>
                  </a:schemeClr>
                </a:solidFill>
                <a:effectLst/>
                <a:latin typeface="黑体" panose="02010609060101010101" charset="-122"/>
                <a:ea typeface="黑体" panose="02010609060101010101" charset="-122"/>
                <a:cs typeface="+mn-ea"/>
                <a:sym typeface="+mn-ea"/>
              </a:rPr>
              <a:t>epoch</a:t>
            </a:r>
            <a:r>
              <a:rPr sz="2200" b="1" i="0" dirty="0">
                <a:solidFill>
                  <a:schemeClr val="accent1">
                    <a:lumMod val="75000"/>
                  </a:schemeClr>
                </a:solidFill>
                <a:effectLst/>
                <a:latin typeface="黑体" panose="02010609060101010101" charset="-122"/>
                <a:ea typeface="黑体" panose="02010609060101010101" charset="-122"/>
                <a:cs typeface="+mn-ea"/>
              </a:rPr>
              <a:t>：</a:t>
            </a:r>
            <a:r>
              <a:rPr sz="2200" b="1" i="0" dirty="0">
                <a:solidFill>
                  <a:srgbClr val="1F4E79"/>
                </a:solidFill>
                <a:effectLst/>
                <a:latin typeface="仿宋" panose="02010609060101010101" charset="-122"/>
                <a:ea typeface="仿宋" panose="02010609060101010101" charset="-122"/>
                <a:cs typeface="仿宋" panose="02010609060101010101" charset="-122"/>
              </a:rPr>
              <a:t>1个epoch指用训练集中的全部样本训练一次，此时相当于batchsize 等于训练集的样本数。</a:t>
            </a:r>
            <a:endParaRPr sz="2200" b="1" i="0" dirty="0">
              <a:solidFill>
                <a:srgbClr val="1F4E79"/>
              </a:solidFill>
              <a:effectLst/>
              <a:latin typeface="仿宋" panose="02010609060101010101" charset="-122"/>
              <a:ea typeface="仿宋" panose="02010609060101010101" charset="-122"/>
              <a:cs typeface="仿宋" panose="02010609060101010101" charset="-122"/>
            </a:endParaRPr>
          </a:p>
        </p:txBody>
      </p:sp>
      <p:sp>
        <p:nvSpPr>
          <p:cNvPr id="3" name="文本框 2"/>
          <p:cNvSpPr txBox="1"/>
          <p:nvPr/>
        </p:nvSpPr>
        <p:spPr>
          <a:xfrm>
            <a:off x="401003" y="4616926"/>
            <a:ext cx="10775155" cy="1106805"/>
          </a:xfrm>
          <a:prstGeom prst="rect">
            <a:avLst/>
          </a:prstGeom>
          <a:noFill/>
        </p:spPr>
        <p:txBody>
          <a:bodyPr wrap="square" rtlCol="0">
            <a:spAutoFit/>
          </a:bodyPr>
          <a:p>
            <a:pPr algn="l">
              <a:buClrTx/>
              <a:buSzTx/>
              <a:buNone/>
            </a:pPr>
            <a:r>
              <a:rPr lang="zh-CN" altLang="en-US" sz="2200" b="1" i="0" dirty="0">
                <a:solidFill>
                  <a:schemeClr val="accent1">
                    <a:lumMod val="75000"/>
                  </a:schemeClr>
                </a:solidFill>
                <a:effectLst/>
                <a:latin typeface="黑体" panose="02010609060101010101" charset="-122"/>
                <a:ea typeface="黑体" panose="02010609060101010101" charset="-122"/>
              </a:rPr>
              <a:t>▲</a:t>
            </a:r>
            <a:r>
              <a:rPr sz="2200" b="1" i="0" dirty="0">
                <a:solidFill>
                  <a:schemeClr val="accent1">
                    <a:lumMod val="75000"/>
                  </a:schemeClr>
                </a:solidFill>
                <a:effectLst/>
                <a:latin typeface="黑体" panose="02010609060101010101" charset="-122"/>
                <a:ea typeface="黑体" panose="02010609060101010101" charset="-122"/>
              </a:rPr>
              <a:t>learning rate</a:t>
            </a:r>
            <a:r>
              <a:rPr lang="zh-CN" altLang="en-US" sz="2200" b="1" i="0" dirty="0">
                <a:solidFill>
                  <a:schemeClr val="accent1">
                    <a:lumMod val="75000"/>
                  </a:schemeClr>
                </a:solidFill>
                <a:effectLst/>
                <a:latin typeface="黑体" panose="02010609060101010101" charset="-122"/>
                <a:ea typeface="黑体" panose="02010609060101010101" charset="-122"/>
              </a:rPr>
              <a:t>：</a:t>
            </a:r>
            <a:r>
              <a:rPr lang="zh-CN" altLang="en-US" sz="2200" b="1" dirty="0">
                <a:solidFill>
                  <a:srgbClr val="1F4E79"/>
                </a:solidFill>
                <a:effectLst/>
                <a:latin typeface="仿宋" panose="02010609060101010101" charset="-122"/>
                <a:ea typeface="仿宋" panose="02010609060101010101" charset="-122"/>
                <a:cs typeface="仿宋" panose="02010609060101010101" charset="-122"/>
                <a:sym typeface="+mn-ea"/>
              </a:rPr>
              <a:t>学</a:t>
            </a:r>
            <a:r>
              <a:rPr lang="zh-CN" altLang="en-US" sz="2200" b="1" dirty="0">
                <a:solidFill>
                  <a:srgbClr val="1F4E79"/>
                </a:solidFill>
                <a:effectLst/>
                <a:latin typeface="仿宋" panose="02010609060101010101" charset="-122"/>
                <a:ea typeface="仿宋" panose="02010609060101010101" charset="-122"/>
                <a:cs typeface="仿宋" panose="02010609060101010101" charset="-122"/>
                <a:sym typeface="+mn-ea"/>
              </a:rPr>
              <a:t>习率</a:t>
            </a:r>
            <a:r>
              <a:rPr lang="zh-CN" altLang="en-US" sz="2200" b="1" i="0" dirty="0">
                <a:solidFill>
                  <a:srgbClr val="1F4E79"/>
                </a:solidFill>
                <a:effectLst/>
                <a:latin typeface="仿宋" panose="02010609060101010101" charset="-122"/>
                <a:ea typeface="仿宋" panose="02010609060101010101" charset="-122"/>
                <a:cs typeface="仿宋" panose="02010609060101010101" charset="-122"/>
              </a:rPr>
              <a:t>值越低，沿着梯度下降越慢。花费很长的时间来收敛。</a:t>
            </a:r>
            <a:endParaRPr lang="zh-CN" altLang="en-US" sz="2200" b="1" i="0" dirty="0">
              <a:solidFill>
                <a:srgbClr val="1F4E79"/>
              </a:solidFill>
              <a:effectLst/>
              <a:latin typeface="仿宋" panose="02010609060101010101" charset="-122"/>
              <a:ea typeface="仿宋" panose="02010609060101010101" charset="-122"/>
              <a:cs typeface="仿宋" panose="02010609060101010101" charset="-122"/>
            </a:endParaRPr>
          </a:p>
          <a:p>
            <a:pPr algn="l">
              <a:buClrTx/>
              <a:buSzTx/>
              <a:buNone/>
            </a:pPr>
            <a:r>
              <a:rPr lang="zh-CN" altLang="en-US" sz="2200" b="1" i="0" dirty="0">
                <a:solidFill>
                  <a:srgbClr val="1F4E79"/>
                </a:solidFill>
                <a:effectLst/>
                <a:latin typeface="仿宋" panose="02010609060101010101" charset="-122"/>
                <a:ea typeface="仿宋" panose="02010609060101010101" charset="-122"/>
                <a:cs typeface="仿宋" panose="02010609060101010101" charset="-122"/>
              </a:rPr>
              <a:t>学习率会影响我们的模型能够以多快的速度收敛到局部最小值（也就是达到最好的精度）。 因此，从正确的方向做出正确的选择意味着我们能用更少的时间来训练模型。</a:t>
            </a:r>
            <a:endParaRPr lang="zh-CN" altLang="en-US" sz="2200" b="1" i="0" dirty="0">
              <a:solidFill>
                <a:schemeClr val="accent1">
                  <a:lumMod val="75000"/>
                </a:schemeClr>
              </a:solidFill>
              <a:effectLst/>
              <a:latin typeface="黑体" panose="02010609060101010101" charset="-122"/>
              <a:ea typeface="黑体" panose="02010609060101010101"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Oval 5"/>
          <p:cNvSpPr/>
          <p:nvPr/>
        </p:nvSpPr>
        <p:spPr>
          <a:xfrm>
            <a:off x="703263" y="34925"/>
            <a:ext cx="11488737" cy="88900"/>
          </a:xfrm>
          <a:prstGeom prst="rect">
            <a:avLst/>
          </a:prstGeom>
          <a:solidFill>
            <a:srgbClr val="1F4E79"/>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eaLnBrk="1" hangingPunct="1">
              <a:lnSpc>
                <a:spcPct val="100000"/>
              </a:lnSpc>
              <a:spcBef>
                <a:spcPct val="0"/>
              </a:spcBef>
              <a:buNone/>
            </a:pPr>
            <a:endParaRPr lang="zh-CN" altLang="zh-CN" sz="1800" dirty="0"/>
          </a:p>
        </p:txBody>
      </p:sp>
      <p:sp>
        <p:nvSpPr>
          <p:cNvPr id="8195" name="Oval 5"/>
          <p:cNvSpPr/>
          <p:nvPr/>
        </p:nvSpPr>
        <p:spPr>
          <a:xfrm>
            <a:off x="11744325" y="6432550"/>
            <a:ext cx="406400" cy="406400"/>
          </a:xfrm>
          <a:prstGeom prst="rect">
            <a:avLst/>
          </a:prstGeom>
          <a:solidFill>
            <a:srgbClr val="1F4E79"/>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eaLnBrk="1" hangingPunct="1">
              <a:lnSpc>
                <a:spcPct val="100000"/>
              </a:lnSpc>
              <a:spcBef>
                <a:spcPct val="0"/>
              </a:spcBef>
              <a:buNone/>
            </a:pPr>
            <a:endParaRPr lang="zh-CN" altLang="zh-CN" sz="1800" dirty="0"/>
          </a:p>
        </p:txBody>
      </p:sp>
      <p:sp>
        <p:nvSpPr>
          <p:cNvPr id="8196" name="矩形 4"/>
          <p:cNvSpPr/>
          <p:nvPr/>
        </p:nvSpPr>
        <p:spPr>
          <a:xfrm>
            <a:off x="11779250" y="6434138"/>
            <a:ext cx="334963" cy="400050"/>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eaLnBrk="1" hangingPunct="1">
              <a:lnSpc>
                <a:spcPct val="100000"/>
              </a:lnSpc>
              <a:spcBef>
                <a:spcPct val="0"/>
              </a:spcBef>
              <a:buNone/>
            </a:pPr>
            <a:fld id="{9A0DB2DC-4C9A-4742-B13C-FB6460FD3503}" type="slidenum">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fld>
            <a:endPar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02" name="TextBox 15"/>
          <p:cNvSpPr/>
          <p:nvPr/>
        </p:nvSpPr>
        <p:spPr>
          <a:xfrm>
            <a:off x="2971403" y="677366"/>
            <a:ext cx="6238875" cy="514350"/>
          </a:xfrm>
          <a:prstGeom prst="rect">
            <a:avLst/>
          </a:prstGeom>
          <a:noFill/>
          <a:ln w="9525">
            <a:noFill/>
          </a:ln>
        </p:spPr>
        <p:txBody>
          <a:bodyPr wrap="none" lIns="0" tIns="0" rIns="0" bIns="0"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algn="ctr" eaLnBrk="1" hangingPunct="1">
              <a:lnSpc>
                <a:spcPct val="100000"/>
              </a:lnSpc>
              <a:spcBef>
                <a:spcPct val="0"/>
              </a:spcBef>
              <a:buNone/>
            </a:pPr>
            <a:r>
              <a:rPr lang="zh-CN" altLang="en-US" sz="3200" dirty="0">
                <a:solidFill>
                  <a:srgbClr val="1F4E79"/>
                </a:solidFill>
                <a:latin typeface="微软雅黑" panose="020B0503020204020204" pitchFamily="34" charset="-122"/>
                <a:ea typeface="微软雅黑" panose="020B0503020204020204" pitchFamily="34" charset="-122"/>
                <a:sym typeface="微软雅黑" panose="020B0503020204020204" pitchFamily="34" charset="-122"/>
              </a:rPr>
              <a:t>数据预处理</a:t>
            </a:r>
            <a:endParaRPr lang="zh-CN" altLang="en-US" sz="3200" dirty="0">
              <a:solidFill>
                <a:srgbClr val="1F4E7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05" name="MH_Number_1"/>
          <p:cNvSpPr/>
          <p:nvPr/>
        </p:nvSpPr>
        <p:spPr>
          <a:xfrm>
            <a:off x="33338" y="34925"/>
            <a:ext cx="498475" cy="498475"/>
          </a:xfrm>
          <a:prstGeom prst="rect">
            <a:avLst/>
          </a:prstGeom>
          <a:solidFill>
            <a:srgbClr val="1F4E79"/>
          </a:solidFill>
          <a:ln w="12700">
            <a:noFill/>
          </a:ln>
        </p:spPr>
        <p:txBody>
          <a:bodyPr lIns="0" tIns="0" rIns="0" bIns="0"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algn="ctr" eaLnBrk="1" hangingPunct="1">
              <a:lnSpc>
                <a:spcPct val="100000"/>
              </a:lnSpc>
              <a:spcBef>
                <a:spcPct val="0"/>
              </a:spcBef>
              <a:buNone/>
            </a:pPr>
            <a:r>
              <a:rPr lang="en-US" altLang="zh-CN"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03</a:t>
            </a:r>
            <a:endParaRPr lang="zh-CN" altLang="en-US"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8206" name="MH_Entry_1"/>
          <p:cNvSpPr/>
          <p:nvPr/>
        </p:nvSpPr>
        <p:spPr>
          <a:xfrm>
            <a:off x="581025" y="34925"/>
            <a:ext cx="4027488" cy="498475"/>
          </a:xfrm>
          <a:prstGeom prst="rect">
            <a:avLst/>
          </a:prstGeom>
          <a:solidFill>
            <a:srgbClr val="1F4E79"/>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algn="ctr" eaLnBrk="1" hangingPunct="1">
              <a:lnSpc>
                <a:spcPct val="100000"/>
              </a:lnSpc>
              <a:spcBef>
                <a:spcPct val="0"/>
              </a:spcBef>
              <a:buNone/>
            </a:pPr>
            <a:r>
              <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实现流程</a:t>
            </a:r>
            <a:endPar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07" name="Oval 5"/>
          <p:cNvSpPr/>
          <p:nvPr/>
        </p:nvSpPr>
        <p:spPr>
          <a:xfrm>
            <a:off x="0" y="6742113"/>
            <a:ext cx="11688763" cy="96837"/>
          </a:xfrm>
          <a:prstGeom prst="rect">
            <a:avLst/>
          </a:prstGeom>
          <a:solidFill>
            <a:srgbClr val="1F4E79"/>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eaLnBrk="1" hangingPunct="1">
              <a:lnSpc>
                <a:spcPct val="100000"/>
              </a:lnSpc>
              <a:spcBef>
                <a:spcPct val="0"/>
              </a:spcBef>
              <a:buNone/>
            </a:pPr>
            <a:endParaRPr lang="zh-CN" altLang="zh-CN" sz="1800" dirty="0"/>
          </a:p>
        </p:txBody>
      </p:sp>
      <p:sp>
        <p:nvSpPr>
          <p:cNvPr id="8208" name="Oval 5"/>
          <p:cNvSpPr/>
          <p:nvPr/>
        </p:nvSpPr>
        <p:spPr>
          <a:xfrm rot="5400000">
            <a:off x="8912225" y="3144838"/>
            <a:ext cx="6381750" cy="92075"/>
          </a:xfrm>
          <a:prstGeom prst="rect">
            <a:avLst/>
          </a:prstGeom>
          <a:solidFill>
            <a:srgbClr val="1F4E79"/>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eaLnBrk="1" hangingPunct="1">
              <a:lnSpc>
                <a:spcPct val="100000"/>
              </a:lnSpc>
              <a:spcBef>
                <a:spcPct val="0"/>
              </a:spcBef>
              <a:buNone/>
            </a:pPr>
            <a:endParaRPr lang="zh-CN" altLang="zh-CN" sz="1800" dirty="0"/>
          </a:p>
        </p:txBody>
      </p:sp>
      <p:sp>
        <p:nvSpPr>
          <p:cNvPr id="8209" name="Oval 5"/>
          <p:cNvSpPr/>
          <p:nvPr/>
        </p:nvSpPr>
        <p:spPr>
          <a:xfrm rot="5400000">
            <a:off x="-3070225" y="3662363"/>
            <a:ext cx="6299200" cy="90487"/>
          </a:xfrm>
          <a:prstGeom prst="rect">
            <a:avLst/>
          </a:prstGeom>
          <a:solidFill>
            <a:srgbClr val="1F4E79"/>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eaLnBrk="1" hangingPunct="1">
              <a:lnSpc>
                <a:spcPct val="100000"/>
              </a:lnSpc>
              <a:spcBef>
                <a:spcPct val="0"/>
              </a:spcBef>
              <a:buNone/>
            </a:pPr>
            <a:endParaRPr lang="zh-CN" altLang="zh-CN" sz="1800" dirty="0"/>
          </a:p>
        </p:txBody>
      </p:sp>
      <p:sp>
        <p:nvSpPr>
          <p:cNvPr id="18" name="直接连接符 669"/>
          <p:cNvSpPr/>
          <p:nvPr/>
        </p:nvSpPr>
        <p:spPr>
          <a:xfrm>
            <a:off x="3361531" y="1327234"/>
            <a:ext cx="5468937" cy="0"/>
          </a:xfrm>
          <a:prstGeom prst="line">
            <a:avLst/>
          </a:prstGeom>
          <a:ln w="6350" cap="flat" cmpd="sng">
            <a:solidFill>
              <a:srgbClr val="205285"/>
            </a:solidFill>
            <a:prstDash val="solid"/>
            <a:bevel/>
            <a:headEnd type="none" w="med" len="med"/>
            <a:tailEnd type="none" w="med" len="med"/>
          </a:ln>
        </p:spPr>
      </p:sp>
      <p:sp>
        <p:nvSpPr>
          <p:cNvPr id="2" name="文本框 1"/>
          <p:cNvSpPr txBox="1"/>
          <p:nvPr/>
        </p:nvSpPr>
        <p:spPr>
          <a:xfrm>
            <a:off x="703263" y="1493520"/>
            <a:ext cx="10775155" cy="429895"/>
          </a:xfrm>
          <a:prstGeom prst="rect">
            <a:avLst/>
          </a:prstGeom>
          <a:noFill/>
        </p:spPr>
        <p:txBody>
          <a:bodyPr wrap="square" rtlCol="0">
            <a:spAutoFit/>
          </a:bodyPr>
          <a:lstStyle/>
          <a:p>
            <a:pPr algn="l"/>
            <a:r>
              <a:rPr lang="zh-CN" altLang="en-US" sz="2200" b="1" i="0" dirty="0">
                <a:solidFill>
                  <a:schemeClr val="accent1">
                    <a:lumMod val="75000"/>
                  </a:schemeClr>
                </a:solidFill>
                <a:effectLst/>
                <a:latin typeface="黑体" panose="02010609060101010101" charset="-122"/>
                <a:ea typeface="黑体" panose="02010609060101010101" charset="-122"/>
              </a:rPr>
              <a:t>▲数据切分</a:t>
            </a:r>
            <a:r>
              <a:rPr lang="zh-CN" altLang="en-US" sz="2200" b="1" i="0" dirty="0">
                <a:solidFill>
                  <a:schemeClr val="accent1">
                    <a:lumMod val="75000"/>
                  </a:schemeClr>
                </a:solidFill>
                <a:effectLst/>
                <a:latin typeface="黑体" panose="02010609060101010101" charset="-122"/>
                <a:ea typeface="黑体" panose="02010609060101010101" charset="-122"/>
              </a:rPr>
              <a:t>：把数据切分为训练集</a:t>
            </a:r>
            <a:r>
              <a:rPr lang="en-US" altLang="zh-CN" sz="2200" b="1" i="0" dirty="0">
                <a:solidFill>
                  <a:schemeClr val="accent1">
                    <a:lumMod val="75000"/>
                  </a:schemeClr>
                </a:solidFill>
                <a:effectLst/>
                <a:latin typeface="黑体" panose="02010609060101010101" charset="-122"/>
                <a:ea typeface="黑体" panose="02010609060101010101" charset="-122"/>
              </a:rPr>
              <a:t>90%</a:t>
            </a:r>
            <a:r>
              <a:rPr lang="zh-CN" altLang="en-US" sz="2200" b="1" i="0" dirty="0">
                <a:solidFill>
                  <a:schemeClr val="accent1">
                    <a:lumMod val="75000"/>
                  </a:schemeClr>
                </a:solidFill>
                <a:effectLst/>
                <a:latin typeface="黑体" panose="02010609060101010101" charset="-122"/>
                <a:ea typeface="黑体" panose="02010609060101010101" charset="-122"/>
              </a:rPr>
              <a:t>、验证集</a:t>
            </a:r>
            <a:r>
              <a:rPr lang="en-US" altLang="zh-CN" sz="2200" b="1" i="0" dirty="0">
                <a:solidFill>
                  <a:schemeClr val="accent1">
                    <a:lumMod val="75000"/>
                  </a:schemeClr>
                </a:solidFill>
                <a:effectLst/>
                <a:latin typeface="黑体" panose="02010609060101010101" charset="-122"/>
                <a:ea typeface="黑体" panose="02010609060101010101" charset="-122"/>
              </a:rPr>
              <a:t>5%</a:t>
            </a:r>
            <a:r>
              <a:rPr lang="zh-CN" altLang="en-US" sz="2200" b="1" i="0" dirty="0">
                <a:solidFill>
                  <a:schemeClr val="accent1">
                    <a:lumMod val="75000"/>
                  </a:schemeClr>
                </a:solidFill>
                <a:effectLst/>
                <a:latin typeface="黑体" panose="02010609060101010101" charset="-122"/>
                <a:ea typeface="黑体" panose="02010609060101010101" charset="-122"/>
              </a:rPr>
              <a:t>、测试集</a:t>
            </a:r>
            <a:r>
              <a:rPr lang="en-US" altLang="zh-CN" sz="2200" b="1" i="0" dirty="0">
                <a:solidFill>
                  <a:schemeClr val="accent1">
                    <a:lumMod val="75000"/>
                  </a:schemeClr>
                </a:solidFill>
                <a:effectLst/>
                <a:latin typeface="黑体" panose="02010609060101010101" charset="-122"/>
                <a:ea typeface="黑体" panose="02010609060101010101" charset="-122"/>
              </a:rPr>
              <a:t>5%</a:t>
            </a:r>
            <a:endParaRPr lang="en-US" altLang="zh-CN" sz="2200" b="1" i="0" dirty="0">
              <a:solidFill>
                <a:schemeClr val="accent1">
                  <a:lumMod val="75000"/>
                </a:schemeClr>
              </a:solidFill>
              <a:effectLst/>
              <a:latin typeface="黑体" panose="02010609060101010101" charset="-122"/>
              <a:ea typeface="黑体" panose="02010609060101010101" charset="-122"/>
            </a:endParaRPr>
          </a:p>
        </p:txBody>
      </p:sp>
      <p:sp>
        <p:nvSpPr>
          <p:cNvPr id="13" name="文本框 12"/>
          <p:cNvSpPr txBox="1"/>
          <p:nvPr/>
        </p:nvSpPr>
        <p:spPr>
          <a:xfrm>
            <a:off x="702628" y="2130266"/>
            <a:ext cx="10775155" cy="430887"/>
          </a:xfrm>
          <a:prstGeom prst="rect">
            <a:avLst/>
          </a:prstGeom>
          <a:noFill/>
        </p:spPr>
        <p:txBody>
          <a:bodyPr wrap="square" rtlCol="0">
            <a:spAutoFit/>
          </a:bodyPr>
          <a:lstStyle/>
          <a:p>
            <a:pPr algn="l"/>
            <a:r>
              <a:rPr lang="zh-CN" altLang="en-US" sz="2200" b="1" i="0" dirty="0">
                <a:solidFill>
                  <a:schemeClr val="accent1">
                    <a:lumMod val="75000"/>
                  </a:schemeClr>
                </a:solidFill>
                <a:effectLst/>
                <a:latin typeface="黑体" panose="02010609060101010101" charset="-122"/>
                <a:ea typeface="黑体" panose="02010609060101010101" charset="-122"/>
              </a:rPr>
              <a:t>▲代码实现：</a:t>
            </a:r>
            <a:endParaRPr lang="en-US" altLang="zh-CN" sz="2200" b="0" i="0" dirty="0">
              <a:solidFill>
                <a:srgbClr val="606266"/>
              </a:solidFill>
              <a:effectLst/>
              <a:latin typeface="PingFang SC"/>
            </a:endParaRPr>
          </a:p>
        </p:txBody>
      </p:sp>
      <p:pic>
        <p:nvPicPr>
          <p:cNvPr id="4" name="图片 3"/>
          <p:cNvPicPr>
            <a:picLocks noChangeAspect="1"/>
          </p:cNvPicPr>
          <p:nvPr/>
        </p:nvPicPr>
        <p:blipFill>
          <a:blip r:embed="rId1"/>
          <a:srcRect l="5313" t="27833" r="59899" b="43463"/>
          <a:stretch>
            <a:fillRect/>
          </a:stretch>
        </p:blipFill>
        <p:spPr>
          <a:xfrm>
            <a:off x="1627505" y="2682240"/>
            <a:ext cx="7679690" cy="356425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Oval 5"/>
          <p:cNvSpPr/>
          <p:nvPr/>
        </p:nvSpPr>
        <p:spPr>
          <a:xfrm>
            <a:off x="703263" y="34925"/>
            <a:ext cx="11488737" cy="88900"/>
          </a:xfrm>
          <a:prstGeom prst="rect">
            <a:avLst/>
          </a:prstGeom>
          <a:solidFill>
            <a:srgbClr val="1F4E79"/>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eaLnBrk="1" hangingPunct="1">
              <a:lnSpc>
                <a:spcPct val="100000"/>
              </a:lnSpc>
              <a:spcBef>
                <a:spcPct val="0"/>
              </a:spcBef>
              <a:buNone/>
            </a:pPr>
            <a:endParaRPr lang="zh-CN" altLang="zh-CN" sz="1800" dirty="0"/>
          </a:p>
        </p:txBody>
      </p:sp>
      <p:sp>
        <p:nvSpPr>
          <p:cNvPr id="8195" name="Oval 5"/>
          <p:cNvSpPr/>
          <p:nvPr/>
        </p:nvSpPr>
        <p:spPr>
          <a:xfrm>
            <a:off x="11744325" y="6432550"/>
            <a:ext cx="406400" cy="406400"/>
          </a:xfrm>
          <a:prstGeom prst="rect">
            <a:avLst/>
          </a:prstGeom>
          <a:solidFill>
            <a:srgbClr val="1F4E79"/>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eaLnBrk="1" hangingPunct="1">
              <a:lnSpc>
                <a:spcPct val="100000"/>
              </a:lnSpc>
              <a:spcBef>
                <a:spcPct val="0"/>
              </a:spcBef>
              <a:buNone/>
            </a:pPr>
            <a:endParaRPr lang="zh-CN" altLang="zh-CN" sz="1800" dirty="0"/>
          </a:p>
        </p:txBody>
      </p:sp>
      <p:sp>
        <p:nvSpPr>
          <p:cNvPr id="8196" name="矩形 4"/>
          <p:cNvSpPr/>
          <p:nvPr/>
        </p:nvSpPr>
        <p:spPr>
          <a:xfrm>
            <a:off x="11779250" y="6434138"/>
            <a:ext cx="334963" cy="400050"/>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eaLnBrk="1" hangingPunct="1">
              <a:lnSpc>
                <a:spcPct val="100000"/>
              </a:lnSpc>
              <a:spcBef>
                <a:spcPct val="0"/>
              </a:spcBef>
              <a:buNone/>
            </a:pPr>
            <a:fld id="{9A0DB2DC-4C9A-4742-B13C-FB6460FD3503}" type="slidenum">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fld>
            <a:endPar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02" name="TextBox 15"/>
          <p:cNvSpPr/>
          <p:nvPr/>
        </p:nvSpPr>
        <p:spPr>
          <a:xfrm>
            <a:off x="2971403" y="677366"/>
            <a:ext cx="6238875" cy="514350"/>
          </a:xfrm>
          <a:prstGeom prst="rect">
            <a:avLst/>
          </a:prstGeom>
          <a:noFill/>
          <a:ln w="9525">
            <a:noFill/>
          </a:ln>
        </p:spPr>
        <p:txBody>
          <a:bodyPr wrap="none" lIns="0" tIns="0" rIns="0" bIns="0"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algn="ctr" eaLnBrk="1" hangingPunct="1">
              <a:lnSpc>
                <a:spcPct val="100000"/>
              </a:lnSpc>
              <a:spcBef>
                <a:spcPct val="0"/>
              </a:spcBef>
              <a:buNone/>
            </a:pPr>
            <a:r>
              <a:rPr lang="zh-CN" altLang="en-US" sz="3200" dirty="0">
                <a:solidFill>
                  <a:srgbClr val="1F4E79"/>
                </a:solidFill>
                <a:latin typeface="微软雅黑" panose="020B0503020204020204" pitchFamily="34" charset="-122"/>
                <a:ea typeface="微软雅黑" panose="020B0503020204020204" pitchFamily="34" charset="-122"/>
                <a:sym typeface="微软雅黑" panose="020B0503020204020204" pitchFamily="34" charset="-122"/>
              </a:rPr>
              <a:t>数据预处理</a:t>
            </a:r>
            <a:endParaRPr lang="zh-CN" altLang="en-US" sz="1800" dirty="0">
              <a:latin typeface="Arial" panose="020B0604020202020204" pitchFamily="34" charset="0"/>
            </a:endParaRPr>
          </a:p>
        </p:txBody>
      </p:sp>
      <p:sp>
        <p:nvSpPr>
          <p:cNvPr id="8205" name="MH_Number_1"/>
          <p:cNvSpPr/>
          <p:nvPr/>
        </p:nvSpPr>
        <p:spPr>
          <a:xfrm>
            <a:off x="33338" y="34925"/>
            <a:ext cx="498475" cy="498475"/>
          </a:xfrm>
          <a:prstGeom prst="rect">
            <a:avLst/>
          </a:prstGeom>
          <a:solidFill>
            <a:srgbClr val="1F4E79"/>
          </a:solidFill>
          <a:ln w="12700">
            <a:noFill/>
          </a:ln>
        </p:spPr>
        <p:txBody>
          <a:bodyPr lIns="0" tIns="0" rIns="0" bIns="0"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algn="ctr" eaLnBrk="1" hangingPunct="1">
              <a:lnSpc>
                <a:spcPct val="100000"/>
              </a:lnSpc>
              <a:spcBef>
                <a:spcPct val="0"/>
              </a:spcBef>
              <a:buNone/>
            </a:pPr>
            <a:r>
              <a:rPr lang="en-US" altLang="zh-CN"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rPr>
              <a:t>03</a:t>
            </a:r>
            <a:endParaRPr lang="zh-CN" altLang="en-US" b="1" dirty="0">
              <a:solidFill>
                <a:srgbClr val="FFFF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8206" name="MH_Entry_1"/>
          <p:cNvSpPr/>
          <p:nvPr/>
        </p:nvSpPr>
        <p:spPr>
          <a:xfrm>
            <a:off x="581025" y="34925"/>
            <a:ext cx="4027488" cy="498475"/>
          </a:xfrm>
          <a:prstGeom prst="rect">
            <a:avLst/>
          </a:prstGeom>
          <a:solidFill>
            <a:srgbClr val="1F4E79"/>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algn="ctr" eaLnBrk="1" hangingPunct="1">
              <a:lnSpc>
                <a:spcPct val="100000"/>
              </a:lnSpc>
              <a:spcBef>
                <a:spcPct val="0"/>
              </a:spcBef>
              <a:buNone/>
            </a:pPr>
            <a:r>
              <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实现流程</a:t>
            </a:r>
            <a:endPar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07" name="Oval 5"/>
          <p:cNvSpPr/>
          <p:nvPr/>
        </p:nvSpPr>
        <p:spPr>
          <a:xfrm>
            <a:off x="0" y="6742113"/>
            <a:ext cx="11688763" cy="96837"/>
          </a:xfrm>
          <a:prstGeom prst="rect">
            <a:avLst/>
          </a:prstGeom>
          <a:solidFill>
            <a:srgbClr val="1F4E79"/>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eaLnBrk="1" hangingPunct="1">
              <a:lnSpc>
                <a:spcPct val="100000"/>
              </a:lnSpc>
              <a:spcBef>
                <a:spcPct val="0"/>
              </a:spcBef>
              <a:buNone/>
            </a:pPr>
            <a:endParaRPr lang="zh-CN" altLang="zh-CN" sz="1800" dirty="0"/>
          </a:p>
        </p:txBody>
      </p:sp>
      <p:sp>
        <p:nvSpPr>
          <p:cNvPr id="8208" name="Oval 5"/>
          <p:cNvSpPr/>
          <p:nvPr/>
        </p:nvSpPr>
        <p:spPr>
          <a:xfrm rot="5400000">
            <a:off x="8912225" y="3144838"/>
            <a:ext cx="6381750" cy="92075"/>
          </a:xfrm>
          <a:prstGeom prst="rect">
            <a:avLst/>
          </a:prstGeom>
          <a:solidFill>
            <a:srgbClr val="1F4E79"/>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eaLnBrk="1" hangingPunct="1">
              <a:lnSpc>
                <a:spcPct val="100000"/>
              </a:lnSpc>
              <a:spcBef>
                <a:spcPct val="0"/>
              </a:spcBef>
              <a:buNone/>
            </a:pPr>
            <a:endParaRPr lang="zh-CN" altLang="zh-CN" sz="1800" dirty="0"/>
          </a:p>
        </p:txBody>
      </p:sp>
      <p:sp>
        <p:nvSpPr>
          <p:cNvPr id="8209" name="Oval 5"/>
          <p:cNvSpPr/>
          <p:nvPr/>
        </p:nvSpPr>
        <p:spPr>
          <a:xfrm rot="5400000">
            <a:off x="-3070225" y="3662363"/>
            <a:ext cx="6299200" cy="90487"/>
          </a:xfrm>
          <a:prstGeom prst="rect">
            <a:avLst/>
          </a:prstGeom>
          <a:solidFill>
            <a:srgbClr val="1F4E79"/>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eaLnBrk="1" hangingPunct="1">
              <a:lnSpc>
                <a:spcPct val="100000"/>
              </a:lnSpc>
              <a:spcBef>
                <a:spcPct val="0"/>
              </a:spcBef>
              <a:buNone/>
            </a:pPr>
            <a:endParaRPr lang="zh-CN" altLang="zh-CN" sz="1800" dirty="0"/>
          </a:p>
        </p:txBody>
      </p:sp>
      <p:sp>
        <p:nvSpPr>
          <p:cNvPr id="18" name="直接连接符 669"/>
          <p:cNvSpPr/>
          <p:nvPr/>
        </p:nvSpPr>
        <p:spPr>
          <a:xfrm>
            <a:off x="3361531" y="1327234"/>
            <a:ext cx="5468937" cy="0"/>
          </a:xfrm>
          <a:prstGeom prst="line">
            <a:avLst/>
          </a:prstGeom>
          <a:ln w="6350" cap="flat" cmpd="sng">
            <a:solidFill>
              <a:srgbClr val="205285"/>
            </a:solidFill>
            <a:prstDash val="solid"/>
            <a:bevel/>
            <a:headEnd type="none" w="med" len="med"/>
            <a:tailEnd type="none" w="med" len="med"/>
          </a:ln>
        </p:spPr>
      </p:sp>
      <p:sp>
        <p:nvSpPr>
          <p:cNvPr id="2" name="文本框 1"/>
          <p:cNvSpPr txBox="1"/>
          <p:nvPr/>
        </p:nvSpPr>
        <p:spPr>
          <a:xfrm>
            <a:off x="703263" y="1389380"/>
            <a:ext cx="10775155" cy="429895"/>
          </a:xfrm>
          <a:prstGeom prst="rect">
            <a:avLst/>
          </a:prstGeom>
          <a:noFill/>
        </p:spPr>
        <p:txBody>
          <a:bodyPr wrap="square" rtlCol="0">
            <a:spAutoFit/>
          </a:bodyPr>
          <a:lstStyle/>
          <a:p>
            <a:pPr algn="l"/>
            <a:r>
              <a:rPr lang="zh-CN" altLang="en-US" sz="2200" b="1" i="0" dirty="0">
                <a:solidFill>
                  <a:schemeClr val="accent1">
                    <a:lumMod val="75000"/>
                  </a:schemeClr>
                </a:solidFill>
                <a:effectLst/>
                <a:latin typeface="黑体" panose="02010609060101010101" charset="-122"/>
                <a:ea typeface="黑体" panose="02010609060101010101" charset="-122"/>
              </a:rPr>
              <a:t>▲</a:t>
            </a:r>
            <a:r>
              <a:rPr lang="zh-CN" altLang="en-US" sz="2200" b="1" dirty="0">
                <a:solidFill>
                  <a:schemeClr val="accent1">
                    <a:lumMod val="75000"/>
                  </a:schemeClr>
                </a:solidFill>
                <a:effectLst/>
                <a:latin typeface="黑体" panose="02010609060101010101" charset="-122"/>
                <a:ea typeface="黑体" panose="02010609060101010101" charset="-122"/>
                <a:sym typeface="+mn-ea"/>
              </a:rPr>
              <a:t>基本流程</a:t>
            </a:r>
            <a:r>
              <a:rPr lang="zh-CN" altLang="en-US" sz="2200" b="1" i="0" dirty="0">
                <a:solidFill>
                  <a:schemeClr val="accent1">
                    <a:lumMod val="75000"/>
                  </a:schemeClr>
                </a:solidFill>
                <a:effectLst/>
                <a:latin typeface="黑体" panose="02010609060101010101" charset="-122"/>
                <a:ea typeface="黑体" panose="02010609060101010101" charset="-122"/>
              </a:rPr>
              <a:t>：导入</a:t>
            </a:r>
            <a:r>
              <a:rPr lang="en-US" altLang="zh-CN" sz="2200" b="1" i="0" dirty="0">
                <a:solidFill>
                  <a:schemeClr val="accent1">
                    <a:lumMod val="75000"/>
                  </a:schemeClr>
                </a:solidFill>
                <a:effectLst/>
                <a:latin typeface="黑体" panose="02010609060101010101" charset="-122"/>
                <a:ea typeface="黑体" panose="02010609060101010101" charset="-122"/>
              </a:rPr>
              <a:t>Bert</a:t>
            </a:r>
            <a:r>
              <a:rPr lang="zh-CN" altLang="en-US" sz="2200" b="1" i="0" dirty="0">
                <a:solidFill>
                  <a:schemeClr val="accent1">
                    <a:lumMod val="75000"/>
                  </a:schemeClr>
                </a:solidFill>
                <a:effectLst/>
                <a:latin typeface="黑体" panose="02010609060101010101" charset="-122"/>
                <a:ea typeface="黑体" panose="02010609060101010101" charset="-122"/>
              </a:rPr>
              <a:t>预训练模型，运用分词将</a:t>
            </a:r>
            <a:r>
              <a:rPr lang="zh-CN" altLang="en-US" sz="2200" b="1" i="0" dirty="0">
                <a:solidFill>
                  <a:schemeClr val="accent1">
                    <a:lumMod val="75000"/>
                  </a:schemeClr>
                </a:solidFill>
                <a:effectLst/>
                <a:latin typeface="黑体" panose="02010609060101010101" charset="-122"/>
                <a:ea typeface="黑体" panose="02010609060101010101" charset="-122"/>
              </a:rPr>
              <a:t>待训练集预处理成</a:t>
            </a:r>
            <a:r>
              <a:rPr lang="en-US" altLang="zh-CN" sz="2200" b="1" i="0" dirty="0">
                <a:solidFill>
                  <a:schemeClr val="accent1">
                    <a:lumMod val="75000"/>
                  </a:schemeClr>
                </a:solidFill>
                <a:effectLst/>
                <a:latin typeface="黑体" panose="02010609060101010101" charset="-122"/>
                <a:ea typeface="黑体" panose="02010609060101010101" charset="-122"/>
              </a:rPr>
              <a:t>Bert</a:t>
            </a:r>
            <a:r>
              <a:rPr lang="zh-CN" altLang="en-US" sz="2200" b="1" i="0" dirty="0">
                <a:solidFill>
                  <a:schemeClr val="accent1">
                    <a:lumMod val="75000"/>
                  </a:schemeClr>
                </a:solidFill>
                <a:effectLst/>
                <a:latin typeface="黑体" panose="02010609060101010101" charset="-122"/>
                <a:ea typeface="黑体" panose="02010609060101010101" charset="-122"/>
              </a:rPr>
              <a:t>识别的数据</a:t>
            </a:r>
            <a:endParaRPr lang="zh-CN" altLang="en-US" sz="2200" b="1" i="0" dirty="0">
              <a:solidFill>
                <a:schemeClr val="accent1">
                  <a:lumMod val="75000"/>
                </a:schemeClr>
              </a:solidFill>
              <a:effectLst/>
              <a:latin typeface="黑体" panose="02010609060101010101" charset="-122"/>
              <a:ea typeface="黑体" panose="02010609060101010101" charset="-122"/>
            </a:endParaRPr>
          </a:p>
        </p:txBody>
      </p:sp>
      <p:sp>
        <p:nvSpPr>
          <p:cNvPr id="13" name="文本框 12"/>
          <p:cNvSpPr txBox="1"/>
          <p:nvPr/>
        </p:nvSpPr>
        <p:spPr>
          <a:xfrm>
            <a:off x="708343" y="1789093"/>
            <a:ext cx="10775155" cy="430887"/>
          </a:xfrm>
          <a:prstGeom prst="rect">
            <a:avLst/>
          </a:prstGeom>
          <a:noFill/>
        </p:spPr>
        <p:txBody>
          <a:bodyPr wrap="square" rtlCol="0">
            <a:spAutoFit/>
          </a:bodyPr>
          <a:lstStyle/>
          <a:p>
            <a:pPr algn="l"/>
            <a:r>
              <a:rPr lang="zh-CN" altLang="en-US" sz="2200" b="1" i="0" dirty="0">
                <a:solidFill>
                  <a:schemeClr val="accent1">
                    <a:lumMod val="75000"/>
                  </a:schemeClr>
                </a:solidFill>
                <a:effectLst/>
                <a:latin typeface="黑体" panose="02010609060101010101" charset="-122"/>
                <a:ea typeface="黑体" panose="02010609060101010101" charset="-122"/>
              </a:rPr>
              <a:t>▲代码实现：</a:t>
            </a:r>
            <a:endParaRPr lang="en-US" altLang="zh-CN" sz="2200" b="0" i="0" dirty="0">
              <a:solidFill>
                <a:srgbClr val="606266"/>
              </a:solidFill>
              <a:effectLst/>
              <a:latin typeface="PingFang SC"/>
            </a:endParaRPr>
          </a:p>
        </p:txBody>
      </p:sp>
      <p:pic>
        <p:nvPicPr>
          <p:cNvPr id="3" name="图片 2"/>
          <p:cNvPicPr>
            <a:picLocks noChangeAspect="1"/>
          </p:cNvPicPr>
          <p:nvPr/>
        </p:nvPicPr>
        <p:blipFill>
          <a:blip r:embed="rId1"/>
          <a:srcRect l="5340" t="23605" r="32618" b="34105"/>
          <a:stretch>
            <a:fillRect/>
          </a:stretch>
        </p:blipFill>
        <p:spPr>
          <a:xfrm>
            <a:off x="1009015" y="2900045"/>
            <a:ext cx="10770235" cy="3842385"/>
          </a:xfrm>
          <a:prstGeom prst="rect">
            <a:avLst/>
          </a:prstGeom>
        </p:spPr>
      </p:pic>
      <p:pic>
        <p:nvPicPr>
          <p:cNvPr id="4" name="图片 3"/>
          <p:cNvPicPr>
            <a:picLocks noChangeAspect="1"/>
          </p:cNvPicPr>
          <p:nvPr/>
        </p:nvPicPr>
        <p:blipFill>
          <a:blip r:embed="rId2"/>
          <a:srcRect l="9819" t="18639" r="52956" b="77817"/>
          <a:stretch>
            <a:fillRect/>
          </a:stretch>
        </p:blipFill>
        <p:spPr>
          <a:xfrm>
            <a:off x="1009015" y="2219960"/>
            <a:ext cx="6829425" cy="365125"/>
          </a:xfrm>
          <a:prstGeom prst="rect">
            <a:avLst/>
          </a:prstGeom>
        </p:spPr>
      </p:pic>
      <p:pic>
        <p:nvPicPr>
          <p:cNvPr id="5" name="图片 4"/>
          <p:cNvPicPr>
            <a:picLocks noChangeAspect="1"/>
          </p:cNvPicPr>
          <p:nvPr/>
        </p:nvPicPr>
        <p:blipFill>
          <a:blip r:embed="rId3"/>
          <a:srcRect l="9594" t="37500" r="57316" b="59105"/>
          <a:stretch>
            <a:fillRect/>
          </a:stretch>
        </p:blipFill>
        <p:spPr>
          <a:xfrm>
            <a:off x="1009015" y="2550795"/>
            <a:ext cx="6829425" cy="349250"/>
          </a:xfrm>
          <a:prstGeom prst="rect">
            <a:avLst/>
          </a:prstGeom>
        </p:spPr>
      </p:pic>
    </p:spTree>
  </p:cSld>
  <p:clrMapOvr>
    <a:masterClrMapping/>
  </p:clrMapOvr>
</p:sld>
</file>

<file path=ppt/theme/theme1.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1570</Words>
  <Application>WPS 演示</Application>
  <PresentationFormat>宽屏</PresentationFormat>
  <Paragraphs>197</Paragraphs>
  <Slides>16</Slides>
  <Notes>3</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16</vt:i4>
      </vt:variant>
    </vt:vector>
  </HeadingPairs>
  <TitlesOfParts>
    <vt:vector size="30" baseType="lpstr">
      <vt:lpstr>Arial</vt:lpstr>
      <vt:lpstr>宋体</vt:lpstr>
      <vt:lpstr>Wingdings</vt:lpstr>
      <vt:lpstr>Calibri Light</vt:lpstr>
      <vt:lpstr>Calibri</vt:lpstr>
      <vt:lpstr>微软雅黑</vt:lpstr>
      <vt:lpstr>方正兰亭超细黑简体</vt:lpstr>
      <vt:lpstr>黑体</vt:lpstr>
      <vt:lpstr>Times New Roman</vt:lpstr>
      <vt:lpstr>PingFang SC</vt:lpstr>
      <vt:lpstr>AMGDT</vt:lpstr>
      <vt:lpstr>仿宋</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小鹿PPT；https://PPTX.taobao.com</dc:title>
  <dc:creator>小鹿PPT; https://PPTX.taobao.com</dc:creator>
  <dc:description>小鹿PPT；https://PPTX.taobao.com</dc:description>
  <cp:lastModifiedBy>Devil 007</cp:lastModifiedBy>
  <cp:revision>13</cp:revision>
  <dcterms:created xsi:type="dcterms:W3CDTF">2017-06-07T12:51:00Z</dcterms:created>
  <dcterms:modified xsi:type="dcterms:W3CDTF">2020-12-08T07:10:21Z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