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58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70" r:id="rId13"/>
    <p:sldId id="271" r:id="rId14"/>
    <p:sldId id="268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因此本方法旨在构建一个</a:t>
            </a:r>
            <a:r>
              <a:rPr lang="en-US" altLang="zh-CN" dirty="0"/>
              <a:t>CNN</a:t>
            </a:r>
            <a:r>
              <a:rPr lang="zh-CN" altLang="en-US" dirty="0"/>
              <a:t>网络对音频中重要特征进行提取训练，使其能对相关音频进行分类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4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mfcc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是频率倒谱系数（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Mel Frequency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Cepstrum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Coefficient,MFCC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）的缩写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.Mel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频率是基于人耳听觉特性提出来的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它与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频率成非线性对应关系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.Mel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频率倒谱系数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(MFCC)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则是利用它们之间的这种关系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计算得到的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频谱特征。由于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频率与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频率之间非线性的对应关系，使得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MFCC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随着频率的提高，其计算精度随之下降。因此，在应用中常常只使用低频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MFCC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，而丢弃中高频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MFCC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。采用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librosa.feature.mfcc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提取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mfcc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特征，采用默认参数，即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22050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、每一帧的特征向量维数为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2020/12/1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4DFBC-A6DC-427E-8A40-CDA4519C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CD89D-95DF-42E7-9DE0-503F7AE89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CC5E2-E216-4AE5-AADB-40C1AD0F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457A0-40CB-4B43-AE3F-994C04DD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46D4A-6ED6-44B7-8B5B-829EC896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6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8AF6-063C-4AFF-B94B-631E1EDA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37069-1455-485B-94E6-9930F8E9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E664E-455E-41E0-AB2E-42F840AC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B3C78-65B0-42A1-9C2C-81A78F66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DF928-AAA7-4C16-A177-394690F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DEA89D-D696-44CD-B411-393ABFCB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C2CB6-2FB7-4C73-9EAD-79C4F1E4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3B571-CBFA-4A33-A310-860E703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69D38-B85D-4740-8D24-56460620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5FAF4-C666-4090-957B-4EF98A0E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7477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40835-9D1C-408B-AA13-F07763C0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3BDA1-197B-4387-ADE6-CAA81422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44607-4A07-4DF4-96A8-788F2D34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1F7A7-DB15-46DC-A38D-DE66E371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D5C15-5083-4E35-B792-FBCE506E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D1B9E-A8A3-4351-B82D-9E198B2F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D69C0-410D-4DF8-8CF1-97BA939F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DC96D-B306-4774-81C4-14F6BF7F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7036-91CB-4BEE-A8EC-A5DE2887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A96DD-F2D4-4D14-BEE1-3F78D696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7F9F7-3125-4F25-BFD9-A3AE55EF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293FA-CA6A-4801-9B3B-DCAA80962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D2156-E1D8-4B8B-A375-EC5CA02AC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893C5-4FA2-407D-A966-7BA6A6A8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9E8ED-9A6C-4DDB-85D9-B185DED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F2732-022F-4951-BEDE-7F8CAF80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4D69-D492-4303-B080-FD8852ED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59AD8-5827-4840-8EAF-1F657F1A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D8FE5-2096-4C0F-9E8E-BADC794C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26EBA-F2FF-48A7-9058-9FCC3021E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EB345-317B-4C59-BDF0-84D9F452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0190E8-6063-47DF-98D7-80931832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BE5E81-E012-42C1-892B-1E2892457684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40B198-D971-463B-97AE-12B118B1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859A25-7AA8-4DCA-B608-2E5CBD7C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1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E75C1-9138-4DF4-921F-FCAE8973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8FA398-E3BB-4C70-975F-4047FE81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BD8F5-2E1A-427D-9FC5-33A19523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5DC2E-E39F-42C8-9C1C-FC5CC958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1F3BD9-B1A1-4AA3-8E9E-BC6FE1D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EE4F4-E4AD-4855-A7D5-B26C3B66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E974A-F4CC-4476-8C8E-8B057229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BF3B-3F43-4AD0-82B0-59FAC5B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2CF6D-F8F8-40F0-863C-95841654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8A11D-A2BF-4A76-B4CD-45479B34C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0401E-DE72-4D87-9C4F-4B322722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E5F85-C68A-4755-B84B-5BFEAC37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247C1-DF4B-48F5-BC8E-91B7BBCA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3336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81A00-2BFE-4B8D-97EF-71158E8C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E855E2-6E7B-4A2D-A301-9E96E9EE2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5FD6ED-08FA-480F-B4FE-3E9423ED2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14152-172E-4EDF-8169-14FBBD17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A8BC-1B61-46E2-9581-00FC2FDA063C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C47FE-ABF1-4CFD-A9AA-6A0518F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90351-0BE3-4BA3-8CC3-730A2BA5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330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EDE6F9-99A8-4E0F-9EC2-41CC14DF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B14A8-DFD8-427F-A916-03CB4A5F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DFCB7-488C-403A-B7ED-8E7DAAA63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A8BC-1B61-46E2-9581-00FC2FDA063C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6C4B5-301F-4F2C-B557-FFABDB341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426C0-21B2-4645-B518-3F621DA7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fountain.cn/competitions/486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547" y="2185261"/>
            <a:ext cx="6907757" cy="151089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通用音频分类</a:t>
            </a:r>
            <a:endParaRPr lang="zh-cn" sz="8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1" y="4086813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万珊珊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（四）详细过程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ABD816C-E289-406C-991D-BAEA66B39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7" y="154570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数据归一化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mfcc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矩阵进行统计标准化，对原始数据进行了线性变换，便于比较，并且未改变数据分布情况。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ABD816C-E289-406C-991D-BAEA66B39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7" y="1545707"/>
                <a:ext cx="10515600" cy="4351338"/>
              </a:xfrm>
              <a:blipFill>
                <a:blip r:embed="rId3"/>
                <a:stretch>
                  <a:fillRect l="-1159" t="-2525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8D583C6-B43F-4541-BA95-89FFBBB28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86" y="4218562"/>
            <a:ext cx="5544962" cy="10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（四）详细过程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BD816C-E289-406C-991D-BAEA66B3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5457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 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网络构建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CAE580-27E6-4C33-B310-787F58B5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17" y="0"/>
            <a:ext cx="7362983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DD6544-3897-4B92-8061-12603F724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9" y="2939142"/>
            <a:ext cx="4242768" cy="24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（四）详细过程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2020/12/2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BD816C-E289-406C-991D-BAEA66B3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5457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特征训练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0C89C6-8646-47DD-A3D4-848EAA085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2001391"/>
            <a:ext cx="4122777" cy="2370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FD1554-354B-4177-928C-5B76B046C2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30"/>
          <a:stretch/>
        </p:blipFill>
        <p:spPr>
          <a:xfrm>
            <a:off x="223160" y="4374137"/>
            <a:ext cx="4084674" cy="15974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2C641D-7DC4-449E-ABCE-0B3161352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55" y="1862377"/>
            <a:ext cx="7862663" cy="41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（四）详细过程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2020/12/2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BD816C-E289-406C-991D-BAEA66B3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5457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模型测试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97C6DA-884A-4C03-95B7-FFAE7DE0D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128"/>
            <a:ext cx="3589331" cy="12421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610949-D45A-4C0B-B1D2-E1ACBAB1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36" y="151126"/>
            <a:ext cx="4900085" cy="13945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3718D8-2208-4F18-8462-CD1EE55E7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809392"/>
            <a:ext cx="8610600" cy="50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2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（五）实验结果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60AC96C-C22A-4386-8748-0BFC28E60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8" b="31095"/>
          <a:stretch/>
        </p:blipFill>
        <p:spPr>
          <a:xfrm>
            <a:off x="277824" y="6127750"/>
            <a:ext cx="8332778" cy="4572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AF5F33-8C69-4812-8165-C64AB2C390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" b="10166"/>
          <a:stretch/>
        </p:blipFill>
        <p:spPr>
          <a:xfrm>
            <a:off x="277824" y="1454344"/>
            <a:ext cx="9441998" cy="43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（五）实验结果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2020/12/2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7782D1E-ADDF-4995-97FC-C73211CB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902"/>
            <a:ext cx="1226926" cy="3170195"/>
          </a:xfrm>
        </p:spPr>
      </p:pic>
    </p:spTree>
    <p:extLst>
      <p:ext uri="{BB962C8B-B14F-4D97-AF65-F5344CB8AC3E}">
        <p14:creationId xmlns:p14="http://schemas.microsoft.com/office/powerpoint/2010/main" val="241095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2F16-B453-4943-AF28-5A9A6B282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zh-CN" altLang="en-US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2AD1D-5292-455F-91CA-674D0A7C8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E3925-D91B-466A-A0D2-48AFC16E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2020/12/2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7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3EAAC-F19D-4361-8CEF-90109E67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158AE-54A5-473D-BEE4-E7534F30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（一）题目内容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（二）项目数据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（三）求解思路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（四）详细过程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（五）实验结果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2F66D-A079-49E1-97CC-BB487749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1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（一）题目内容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BB619-CB22-42EC-906B-92F97A36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题目来源：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通用音频分类竞赛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–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DataFountain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内容：作为多媒体信息的重要载体，音频信息处理应用广泛且多样，如自动语音识别、音乐风格识别等。本次训练赛旨在构建通用的基于深度学习的自动音频分类系统，希望大家探索更为鲁棒的音频表述方法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9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（二）项目数据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BB619-CB22-42EC-906B-92F97A36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数据简介：数据整理自网上公开数据集（已脱敏），数据集涵盖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类不同音频，该类数据集广泛应用于音频分类的业务场景。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数据说明：数据文件夹包含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个文件，依次为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180084-0F40-4DA1-8B00-9754D3E65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r="4719"/>
          <a:stretch/>
        </p:blipFill>
        <p:spPr>
          <a:xfrm>
            <a:off x="838200" y="3506621"/>
            <a:ext cx="10515600" cy="26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（二）项目数据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BB619-CB22-42EC-906B-92F97A36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训练集：共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个文件夹，其中存放若干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与文件名相同的英语单词音频。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测试集：存放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6835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个随机音频。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4D86CE-4D84-46EC-B1EC-D9DC7F3C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t="6044" r="57678" b="6906"/>
          <a:stretch/>
        </p:blipFill>
        <p:spPr>
          <a:xfrm>
            <a:off x="7197930" y="365125"/>
            <a:ext cx="3732245" cy="5739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A88FA9-371C-4838-B317-6CF56AC0B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65" y="3541426"/>
            <a:ext cx="248433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1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（三）求解思路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BB619-CB22-42EC-906B-92F97A36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基本思路：音频分类是音频信息处理领域的一个基本问题，从本质上说，音频分类的性能依赖于音频中的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。传统特征提取算法使用音频特征的统计信息作为分类的依据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使用到的音频特征包括线性预测编码、短时平均能量等。近年来，基于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的音频分类取得了较大进展。基于端到端的特征提取方式，深度学习可以避免繁琐的人工特征设计。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5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（三）求解思路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BB619-CB22-42EC-906B-92F97A36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具体思路：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对语音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文件进行特征提取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对得到的数据进行归一化处理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神经网络对归一化后的数据进行分类训练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使用训练得到的模型对新的语音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文件进行识别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3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（四）详细过程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BD816C-E289-406C-991D-BAEA66B3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54570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加载文件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右侧代码可对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trainset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文件夹进行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音频读取与分类，将同一类音频放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字典的同一个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中；音频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分类完毕后，对每类音频，随机选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为训练集、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为训练时的验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证集、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为最终测试集。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7F8063-33F0-4245-B8DB-71477E6A5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01" y="775919"/>
            <a:ext cx="7270799" cy="60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A437-40BC-4534-8847-6DA2911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（四）详细过程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AC2F-F6CA-4FE2-8915-19D739BA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2020/12/1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BD816C-E289-406C-991D-BAEA66B3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5457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读取文件并使用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librosa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库函数提取音频的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mfcc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函数输入的是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文件名的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，每个文件是一个单词的发音，每个单词发音特征提取后是一个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20*80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的数据矩阵。即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mfcc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的维度为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帧数为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CBFEC8-FDDA-4E1E-92FE-159F5F0B1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3721376"/>
            <a:ext cx="7821899" cy="2861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209AD3-0114-4F01-A5C3-E839416D7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58" y="5049380"/>
            <a:ext cx="440474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723</Words>
  <Application>Microsoft Office PowerPoint</Application>
  <PresentationFormat>宽屏</PresentationFormat>
  <Paragraphs>87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Arial</vt:lpstr>
      <vt:lpstr>Calibri</vt:lpstr>
      <vt:lpstr>Cambria Math</vt:lpstr>
      <vt:lpstr>Wingdings</vt:lpstr>
      <vt:lpstr>Office 主题​​</vt:lpstr>
      <vt:lpstr>通用音频分类</vt:lpstr>
      <vt:lpstr>目录</vt:lpstr>
      <vt:lpstr>（一）题目内容</vt:lpstr>
      <vt:lpstr>（二）项目数据</vt:lpstr>
      <vt:lpstr>（二）项目数据</vt:lpstr>
      <vt:lpstr>（三）求解思路</vt:lpstr>
      <vt:lpstr>（三）求解思路</vt:lpstr>
      <vt:lpstr>（四）详细过程</vt:lpstr>
      <vt:lpstr>（四）详细过程</vt:lpstr>
      <vt:lpstr>（四）详细过程</vt:lpstr>
      <vt:lpstr>（四）详细过程</vt:lpstr>
      <vt:lpstr>（四）详细过程</vt:lpstr>
      <vt:lpstr>（四）详细过程</vt:lpstr>
      <vt:lpstr>（五）实验结果</vt:lpstr>
      <vt:lpstr>（五）实验结果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通用音频分类</dc:title>
  <dc:creator>10033</dc:creator>
  <cp:lastModifiedBy>10033</cp:lastModifiedBy>
  <cp:revision>51</cp:revision>
  <dcterms:created xsi:type="dcterms:W3CDTF">2020-11-28T12:49:46Z</dcterms:created>
  <dcterms:modified xsi:type="dcterms:W3CDTF">2020-12-02T00:20:21Z</dcterms:modified>
</cp:coreProperties>
</file>