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s, John C CPT" initials="FJCC" lastIdx="1" clrIdx="0">
    <p:extLst>
      <p:ext uri="{19B8F6BF-5375-455C-9EA6-DF929625EA0E}">
        <p15:presenceInfo xmlns:p15="http://schemas.microsoft.com/office/powerpoint/2012/main" userId="Fernandes, John C CP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A62C-9F49-4026-9897-CEED086218A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CEF7-EE4B-4C86-8CED-427A0DC6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Arduino IDE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://www.arduino.cc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Arduino languages is a set of C/C++ functions. Sketches are preprocessed and compiled to a C/C++ compilers </a:t>
            </a:r>
            <a:r>
              <a:rPr lang="en-US" sz="1400" dirty="0" smtClean="0"/>
              <a:t>(</a:t>
            </a:r>
            <a:r>
              <a:rPr lang="en-US" sz="1400" dirty="0" err="1" smtClean="0"/>
              <a:t>Arduino.cc.en</a:t>
            </a:r>
            <a:r>
              <a:rPr lang="en-US" sz="1400" dirty="0" smtClean="0"/>
              <a:t>/Hacking/</a:t>
            </a:r>
            <a:r>
              <a:rPr lang="en-US" sz="1400" dirty="0" err="1" smtClean="0"/>
              <a:t>BuildProcess</a:t>
            </a:r>
            <a:r>
              <a:rPr lang="en-US" sz="1400" dirty="0" smtClean="0"/>
              <a:t>)</a:t>
            </a:r>
          </a:p>
          <a:p>
            <a:pPr lvl="1"/>
            <a:r>
              <a:rPr lang="en-US" dirty="0" smtClean="0"/>
              <a:t>To program the Arduino write a “sketch.”</a:t>
            </a:r>
          </a:p>
          <a:p>
            <a:pPr lvl="1"/>
            <a:r>
              <a:rPr lang="en-US" dirty="0" smtClean="0"/>
              <a:t>At a minimum as sketch has “void setup()” method and a “void loop()”</a:t>
            </a:r>
          </a:p>
          <a:p>
            <a:pPr lvl="1"/>
            <a:r>
              <a:rPr lang="en-US" dirty="0" smtClean="0"/>
              <a:t>No main() is required because your sketch is called like a function or method.</a:t>
            </a:r>
          </a:p>
          <a:p>
            <a:r>
              <a:rPr lang="en-US" dirty="0" smtClean="0"/>
              <a:t>Familiarize yourself with the Arduino specific elements </a:t>
            </a:r>
            <a:r>
              <a:rPr lang="en-US" sz="1800" dirty="0" smtClean="0"/>
              <a:t>(Quick Reference)</a:t>
            </a:r>
            <a:endParaRPr lang="en-US" dirty="0" smtClean="0"/>
          </a:p>
          <a:p>
            <a:r>
              <a:rPr lang="en-US" dirty="0" smtClean="0"/>
              <a:t>As necessary review the Arduino code and built in examples</a:t>
            </a:r>
          </a:p>
          <a:p>
            <a:pPr lvl="1"/>
            <a:r>
              <a:rPr lang="en-US" dirty="0" smtClean="0"/>
              <a:t>https://www.Arduino.cc/en/Reference/HomePage</a:t>
            </a:r>
          </a:p>
        </p:txBody>
      </p:sp>
    </p:spTree>
    <p:extLst>
      <p:ext uri="{BB962C8B-B14F-4D97-AF65-F5344CB8AC3E}">
        <p14:creationId xmlns:p14="http://schemas.microsoft.com/office/powerpoint/2010/main" val="26692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Getting Started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</a:t>
            </a:r>
            <a:r>
              <a:rPr lang="en-US" dirty="0" smtClean="0"/>
              <a:t>to turn on a light with a button. </a:t>
            </a:r>
            <a:r>
              <a:rPr lang="en-US" sz="1800" dirty="0" smtClean="0"/>
              <a:t>(Examples</a:t>
            </a:r>
            <a:r>
              <a:rPr lang="en-US" sz="1800" dirty="0" smtClean="0"/>
              <a:t>=&gt;D</a:t>
            </a:r>
            <a:r>
              <a:rPr lang="en-US" sz="1800" dirty="0" smtClean="0"/>
              <a:t>igital=&gt;“Button”)</a:t>
            </a:r>
            <a:endParaRPr lang="en-US" dirty="0" smtClean="0"/>
          </a:p>
          <a:p>
            <a:r>
              <a:rPr lang="en-US" dirty="0" smtClean="0"/>
              <a:t>Turn on lights according to an array</a:t>
            </a:r>
            <a:r>
              <a:rPr lang="en-US" dirty="0" smtClean="0"/>
              <a:t>. </a:t>
            </a:r>
            <a:r>
              <a:rPr lang="en-US" dirty="0" smtClean="0"/>
              <a:t>EX: </a:t>
            </a:r>
            <a:r>
              <a:rPr lang="en-US" dirty="0" smtClean="0"/>
              <a:t>[R,B,G,R] </a:t>
            </a:r>
            <a:r>
              <a:rPr lang="en-US" dirty="0" smtClean="0"/>
              <a:t>turns </a:t>
            </a:r>
            <a:r>
              <a:rPr lang="en-US" dirty="0" smtClean="0"/>
              <a:t>on the red light, then the blue light, then the green light, and then the red. </a:t>
            </a:r>
            <a:endParaRPr lang="en-US" dirty="0" smtClean="0"/>
          </a:p>
          <a:p>
            <a:pPr lvl="1"/>
            <a:r>
              <a:rPr lang="en-US" dirty="0" smtClean="0"/>
              <a:t>Optional: Take user input</a:t>
            </a:r>
            <a:endParaRPr lang="en-US" dirty="0" smtClean="0"/>
          </a:p>
          <a:p>
            <a:r>
              <a:rPr lang="en-US" dirty="0" smtClean="0"/>
              <a:t>Use the lights to display decimal values as binary.</a:t>
            </a:r>
          </a:p>
          <a:p>
            <a:pPr lvl="1"/>
            <a:r>
              <a:rPr lang="en-US" dirty="0" smtClean="0"/>
              <a:t>Optional: Allow the user to “count” by pressing the button.</a:t>
            </a:r>
          </a:p>
          <a:p>
            <a:r>
              <a:rPr lang="en-US" dirty="0" smtClean="0"/>
              <a:t>Make a traffic light.</a:t>
            </a:r>
          </a:p>
          <a:p>
            <a:pPr lvl="1"/>
            <a:r>
              <a:rPr lang="en-US" dirty="0" smtClean="0"/>
              <a:t>Optional: Allow the user to “change” a red or green light with a button.</a:t>
            </a:r>
          </a:p>
          <a:p>
            <a:r>
              <a:rPr lang="en-US" dirty="0" smtClean="0"/>
              <a:t>Make an 8 digit “die” using 3 lights. Roll with using a button.</a:t>
            </a:r>
          </a:p>
        </p:txBody>
      </p:sp>
    </p:spTree>
    <p:extLst>
      <p:ext uri="{BB962C8B-B14F-4D97-AF65-F5344CB8AC3E}">
        <p14:creationId xmlns:p14="http://schemas.microsoft.com/office/powerpoint/2010/main" val="3492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Morse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4" y="1386353"/>
            <a:ext cx="10596281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program that uses lights to blink a greeting in </a:t>
            </a:r>
            <a:r>
              <a:rPr lang="en-US" dirty="0" err="1" smtClean="0"/>
              <a:t>morse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For instance have your lights blink “SOS”</a:t>
            </a:r>
          </a:p>
          <a:p>
            <a:pPr lvl="1"/>
            <a:r>
              <a:rPr lang="en-US" dirty="0" smtClean="0"/>
              <a:t>Trying using one light for dot and a different for dash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your program in one of the following ways: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</a:t>
            </a:r>
            <a:r>
              <a:rPr lang="en-US" dirty="0" smtClean="0"/>
              <a:t>isplay a different message based on input from a button(s)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Display a different message based on reading </a:t>
            </a:r>
            <a:r>
              <a:rPr lang="en-US" dirty="0" smtClean="0"/>
              <a:t>input (</a:t>
            </a:r>
            <a:r>
              <a:rPr lang="en-US" smtClean="0"/>
              <a:t>a stream or file)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both options from step 2.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5" t="5210" b="7260"/>
          <a:stretch/>
        </p:blipFill>
        <p:spPr>
          <a:xfrm>
            <a:off x="6816093" y="4419250"/>
            <a:ext cx="1264993" cy="2272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5" t="5210" r="44813" b="7260"/>
          <a:stretch/>
        </p:blipFill>
        <p:spPr>
          <a:xfrm>
            <a:off x="5721118" y="4419250"/>
            <a:ext cx="1094975" cy="2420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 r="77089" b="11287"/>
          <a:stretch/>
        </p:blipFill>
        <p:spPr>
          <a:xfrm>
            <a:off x="4562430" y="4438733"/>
            <a:ext cx="1158688" cy="23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Morse Code Logger: Create a program that takes </a:t>
            </a:r>
            <a:r>
              <a:rPr lang="en-US" dirty="0" err="1" smtClean="0"/>
              <a:t>morse</a:t>
            </a:r>
            <a:r>
              <a:rPr lang="en-US" dirty="0" smtClean="0"/>
              <a:t> code button input and</a:t>
            </a:r>
            <a:r>
              <a:rPr lang="en-US" dirty="0"/>
              <a:t> </a:t>
            </a:r>
            <a:r>
              <a:rPr lang="en-US" dirty="0" smtClean="0"/>
              <a:t>writes the messages to </a:t>
            </a:r>
            <a:r>
              <a:rPr lang="en-US" dirty="0" smtClean="0"/>
              <a:t>a file and the output stream.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Trivia Game: Display questions from </a:t>
            </a:r>
            <a:r>
              <a:rPr lang="en-US" dirty="0" smtClean="0"/>
              <a:t>a </a:t>
            </a:r>
            <a:r>
              <a:rPr lang="en-US" dirty="0" smtClean="0"/>
              <a:t>file. The user answers using the buttons. </a:t>
            </a:r>
          </a:p>
          <a:p>
            <a:pPr lvl="1"/>
            <a:r>
              <a:rPr lang="en-US" dirty="0" smtClean="0"/>
              <a:t>Use lights to display either: Correct/incorrect or lives remaining.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763"/>
          </a:xfrm>
        </p:spPr>
        <p:txBody>
          <a:bodyPr>
            <a:normAutofit/>
          </a:bodyPr>
          <a:lstStyle/>
          <a:p>
            <a:r>
              <a:rPr lang="en-US" dirty="0" smtClean="0"/>
              <a:t>Mastermind: Your program has a random 3 digit code. (Each digit 0-8)</a:t>
            </a:r>
          </a:p>
          <a:p>
            <a:pPr lvl="1"/>
            <a:r>
              <a:rPr lang="en-US" dirty="0" smtClean="0"/>
              <a:t>Use 3 lights to represent a digit to submit. Cycle through and submit the digits with the buttons</a:t>
            </a:r>
          </a:p>
          <a:p>
            <a:pPr lvl="1"/>
            <a:r>
              <a:rPr lang="en-US" dirty="0" smtClean="0"/>
              <a:t>After submission, provide feedback with the lights. </a:t>
            </a:r>
          </a:p>
          <a:p>
            <a:pPr lvl="2"/>
            <a:r>
              <a:rPr lang="en-US" dirty="0" smtClean="0"/>
              <a:t>Green=All three digits are correct,	yellow = 1+ digits are in the right spot, </a:t>
            </a:r>
          </a:p>
          <a:p>
            <a:pPr lvl="2"/>
            <a:r>
              <a:rPr lang="en-US" dirty="0" smtClean="0"/>
              <a:t>red = 1+ digits are out of order, 		no lights = none of the guessed digits are used</a:t>
            </a:r>
          </a:p>
          <a:p>
            <a:pPr lvl="1"/>
            <a:r>
              <a:rPr lang="en-US" dirty="0" smtClean="0"/>
              <a:t>Ex: If the code is 811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92263"/>
              </p:ext>
            </p:extLst>
          </p:nvPr>
        </p:nvGraphicFramePr>
        <p:xfrm>
          <a:off x="2017059" y="4547594"/>
          <a:ext cx="79800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726"/>
                <a:gridCol w="6453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Lights Lit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(There is a 1</a:t>
                      </a:r>
                      <a:r>
                        <a:rPr lang="en-US" baseline="0" dirty="0" smtClean="0"/>
                        <a:t> but in a different spot)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 (The</a:t>
                      </a:r>
                      <a:r>
                        <a:rPr lang="en-US" baseline="0" dirty="0" smtClean="0"/>
                        <a:t> 1 is in the correct spot)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(This is the secret code)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3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server that broadcasts a set greeting</a:t>
            </a:r>
          </a:p>
          <a:p>
            <a:pPr marL="457200" lvl="1" indent="0">
              <a:buNone/>
            </a:pPr>
            <a:r>
              <a:rPr lang="en-US" dirty="0" smtClean="0"/>
              <a:t>- For example: Broadcast “Hello world” on port 80 every 20 second.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your server broadcast lines from a text file and broadcasts them on a specified port. </a:t>
            </a:r>
          </a:p>
          <a:p>
            <a:pPr marL="457200" lvl="1" indent="0">
              <a:buNone/>
            </a:pPr>
            <a:r>
              <a:rPr lang="en-US" dirty="0" smtClean="0"/>
              <a:t>- For example: Have a text file where each line is a stock price. Every 10 seconds broadcast a new line.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your server to listen on a set port. Have it send a different message based on the client’s message.</a:t>
            </a:r>
          </a:p>
          <a:p>
            <a:pPr lvl="1">
              <a:buFontTx/>
              <a:buChar char="-"/>
            </a:pPr>
            <a:r>
              <a:rPr lang="en-US" dirty="0" smtClean="0"/>
              <a:t>For example: If the client sends “Knock </a:t>
            </a:r>
            <a:r>
              <a:rPr lang="en-US" dirty="0" err="1" smtClean="0"/>
              <a:t>Knock</a:t>
            </a:r>
            <a:r>
              <a:rPr lang="en-US" dirty="0" smtClean="0"/>
              <a:t>” respond “who’s there” but if the client sends “Hello” respond “Hi”</a:t>
            </a:r>
          </a:p>
        </p:txBody>
      </p:sp>
    </p:spTree>
    <p:extLst>
      <p:ext uri="{BB962C8B-B14F-4D97-AF65-F5344CB8AC3E}">
        <p14:creationId xmlns:p14="http://schemas.microsoft.com/office/powerpoint/2010/main" val="401741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559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HARDWARE EXERCISES</vt:lpstr>
      <vt:lpstr>Instructions</vt:lpstr>
      <vt:lpstr>Getting Started </vt:lpstr>
      <vt:lpstr>Morse Code</vt:lpstr>
      <vt:lpstr>Projects</vt:lpstr>
      <vt:lpstr>Projects</vt:lpstr>
      <vt:lpstr>Server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EXERCISES</dc:title>
  <dc:creator>Fernandes, John C CPT</dc:creator>
  <cp:lastModifiedBy>Fernandes, John C CPT</cp:lastModifiedBy>
  <cp:revision>22</cp:revision>
  <dcterms:created xsi:type="dcterms:W3CDTF">2016-11-03T17:36:21Z</dcterms:created>
  <dcterms:modified xsi:type="dcterms:W3CDTF">2016-11-04T16:53:10Z</dcterms:modified>
</cp:coreProperties>
</file>