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 Brief: 5/5/2017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CPT Devens</a:t>
            </a:r>
          </a:p>
        </p:txBody>
      </p:sp>
      <p:pic>
        <p:nvPicPr>
          <p:cNvPr id="4" name="Picture 3" descr="logo_cl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585216"/>
            <a:ext cx="58414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French election: Macron and Le Pen wrap up tense campaign. It is the final day of campaigning for Marine Le Pen and Emmanuel Macron ahead of Sunday's vote.</a:t>
            </a:r>
          </a:p>
          <a:p>
            <a:r>
              <a:t>Obamacare is 'dead' says Trump after healthcare victory. The US president celebrates after the lower house narrowly passes the Republican healthcare bill.</a:t>
            </a:r>
          </a:p>
          <a:p>
            <a:r>
              <a:t>Delta Air Lines kicks US family off flight after row over toddler. Parents say they were threatened with jail and children with foster care for refusing to get off.</a:t>
            </a:r>
          </a:p>
          <a:p>
            <a:r>
              <a:t>Argentine climber rescued off Mt Logan after quake and avalanche. Natalia Martínez had been trapped by heavy snow and high winds on Canada's Mt Logan, her team say.</a:t>
            </a:r>
          </a:p>
          <a:p>
            <a:r>
              <a:t>Woman who helps thirsty pigs evades jail. The Canadian animal rights activist says the decision confirms that "compassion is not a crime".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/ Canada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Obamacare is 'dead' says Trump after healthcare victory. The US president celebrates after the lower house narrowly passes the Republican healthcare bill.</a:t>
            </a:r>
          </a:p>
          <a:p>
            <a:r>
              <a:t>Obamacare v Republican plan compared. What is in the new Republican healthcare bill? The BBC's Anthony Zurcher explains.</a:t>
            </a:r>
          </a:p>
          <a:p>
            <a:r>
              <a:t>Delta Air Lines kicks US family off flight after row over toddler. Parents say they were threatened with jail and children with foster care for refusing to get off.</a:t>
            </a:r>
          </a:p>
          <a:p>
            <a:r>
              <a:t>Woman who helps thirsty pigs evades jail. The Canadian animal rights activist says the decision confirms that "compassion is not a crime".</a:t>
            </a:r>
          </a:p>
          <a:p>
            <a:r>
              <a:t>Trudeau - No awkward conversation with Trump. Canadian PM Justin Trudeau plays down talk of a strained trade relationship with the US, during an interview with RTÉ.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CSRA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11th annual Undercover Artist fundraiser for Walton Foundation for Independence</a:t>
            </a:r>
            <a:br/>
          </a:p>
          <a:p>
            <a:r>
              <a:t>Savannah Riverkeeper looking to tear down wall beneath the surface of the river</a:t>
            </a:r>
            <a:br/>
          </a:p>
          <a:p>
            <a:r>
              <a:t>Fun for the whole family at GA Renaissance Festival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(IDN-ISL) Ps Tni vs Persiba Balikpapan: 0-1 - 2nd Half Started</a:t>
            </a:r>
          </a:p>
          <a:p>
            <a:r>
              <a:t>(ROU-LII) FC Balotesti vs Olimpia Satu Mare: 1-0 - 2nd Half Started</a:t>
            </a:r>
          </a:p>
          <a:p>
            <a:r>
              <a:t>(MAS-PR) UiTM FC vs PDRM: 2-0 - Goal for UiTM 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FRI 8:0 &gt; Rain</a:t>
            </a:r>
          </a:p>
          <a:p>
            <a:r>
              <a:t>FRI 11:0 &gt; Clouds</a:t>
            </a:r>
          </a:p>
          <a:p>
            <a:r>
              <a:t>FRI 14:0 &gt; Clouds</a:t>
            </a:r>
          </a:p>
          <a:p>
            <a:r>
              <a:t>FRI 17:0 &gt; Clouds</a:t>
            </a:r>
          </a:p>
          <a:p>
            <a:r>
              <a:t>SAT 20:0 &gt; Rain</a:t>
            </a:r>
          </a:p>
          <a:p>
            <a:r>
              <a:t>SAT 23:0 &gt; Rain</a:t>
            </a:r>
          </a:p>
          <a:p>
            <a:r>
              <a:t>SAT 2:0 &gt; Rain</a:t>
            </a:r>
          </a:p>
          <a:p>
            <a:r>
              <a:t>SAT 5:0 &gt; 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553 – The Second Council of Constantinople, considered by many Christian churches to have been the fifth Christian Ecumenical Council, began to discuss the topics of Nestorianism and Origenism, among others.</a:t>
            </a:r>
          </a:p>
          <a:p>
            <a:r>
              <a:t>1809 – Mary Dixon Kies became one of the first American women to receive a patent from the United States Patent and Trademark Office.</a:t>
            </a:r>
          </a:p>
          <a:p>
            <a:r>
              <a:t>1936 – Second Italo-Abyssinian War: Italian troops captured Addis Ababa, Ethiopia, unopposed.</a:t>
            </a:r>
          </a:p>
          <a:p>
            <a:r>
              <a:t>1992 – The 27th Amendment to the U.S. Constitution was ratified 202 years after it was proposed.</a:t>
            </a:r>
          </a:p>
          <a:p>
            <a:r>
              <a:t>2007 – Kenya Airways Flight 507 crashed immediately after takeoff from Douala International Airport in Cameroon, resulting in the deaths of all 114 people aboard.</a:t>
            </a:r>
          </a:p>
          <a:p>
            <a:r>
              <a:t>May 5: Cinco de Mayo (dancers pictured) in Mexico and the United States</a:t>
            </a:r>
          </a:p>
          <a:p>
            <a:r>
              <a:t>Søren Kierkegaard (b. 1813) · Dorothy Garrod (b. 1892) · Adele (b. 1988)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http://feeds.bbci.co.uk/news/world/rss.xml</a:t>
            </a:r>
          </a:p>
          <a:p>
            <a:r>
              <a:t>http://feeds.bbci.co.uk/news/world/us_and_canada/rss.xml</a:t>
            </a:r>
          </a:p>
          <a:p>
            <a:r>
              <a:t>http://wjbf.com/category/news/csra-news/</a:t>
            </a:r>
          </a:p>
          <a:p>
            <a:r>
              <a:t>http://www.scorespro.com/rss2/live-soccer.xml</a:t>
            </a:r>
          </a:p>
          <a:p>
            <a:r>
              <a:t>http://www.openweathermap.org</a:t>
            </a:r>
          </a:p>
          <a:p>
            <a:r>
              <a:t>http://en.wikipedia.org</a:t>
            </a:r>
          </a:p>
          <a:p>
            <a:r>
              <a:t>https://github.com/co-devs/daily-brief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