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 Brief: 4/24/2017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1LT Devens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French election: Hollande urges nation to back Macron and reject Le Pen. President says Emmanuel Macron will "defend the values which will bring French people together".</a:t>
            </a:r>
          </a:p>
          <a:p>
            <a:r>
              <a:t>Afghan defence chiefs resign over deadly Taliban attack. It follows Friday's killings, the Taliban's deadliest assault on Afghan forces since 2001.</a:t>
            </a:r>
          </a:p>
          <a:p>
            <a:r>
              <a:t>Arkansas prepares for first US double execution in 17 years. Lawyers for Jack Jones and Marcel Williams are seeking stays on grounds of poor health.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/ Canada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Arkansas set for rare US double execution. Lawyers for Jack Jones and Marcel Williams are seeking stays on grounds of poor health.</a:t>
            </a:r>
          </a:p>
          <a:p>
            <a:r>
              <a:t>New Orleans removes first of four Confederate statues. Wearing bullet-proof gear, contractors removed the statue under the watch of armed snipers.</a:t>
            </a:r>
          </a:p>
          <a:p>
            <a:r>
              <a:t>Trump calls record-breaking astronaut Peggy Whitson. 'Better you than me,' jokes US president as astronaut Peggy Whitson reveals drinking recycled urine.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CSRA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Georgia to raise fees for hunting, fishing licenses</a:t>
            </a:r>
            <a:br/>
          </a:p>
          <a:p>
            <a:r>
              <a:t>Multiple injuries in I-20 18-wheeler accident</a:t>
            </a:r>
            <a:br/>
          </a:p>
          <a:p>
            <a:r>
              <a:t>Arrests made in New Ellenton house fire, death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(DEN-SL) Aarhus vs Aalborg: 1-0 - Goal for Aarhus</a:t>
            </a:r>
          </a:p>
          <a:p>
            <a:r>
              <a:t>(ASI-GS) Zob Ahan (IRN) vs Al Ain (UAE): 0-3 - Goal for Al Ain (UAE)</a:t>
            </a:r>
          </a:p>
          <a:p>
            <a:r>
              <a:t>(SWE-SPR) Trelleborgs FF vs Orgryte IS: 2-0 - Goal for Trelleborgs 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 14:0 &gt; Rain</a:t>
            </a:r>
          </a:p>
          <a:p>
            <a:r>
              <a:t>MON 17:0 &gt; Rain</a:t>
            </a:r>
          </a:p>
          <a:p>
            <a:r>
              <a:t>TUE 20:0 &gt; Rain</a:t>
            </a:r>
          </a:p>
          <a:p>
            <a:r>
              <a:t>TUE 23:0 &gt; Rain</a:t>
            </a:r>
          </a:p>
          <a:p>
            <a:r>
              <a:t>TUE 2:0 &gt; Rain</a:t>
            </a:r>
          </a:p>
          <a:p>
            <a:r>
              <a:t>TUE 5:0 &gt; Rain</a:t>
            </a:r>
          </a:p>
          <a:p>
            <a:r>
              <a:t>TUE 8:0 &gt; Rain</a:t>
            </a:r>
          </a:p>
          <a:p>
            <a:r>
              <a:t>TUE 11:0 &gt; 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1479 BC – Thutmose III (statue pictured) became the sixth Pharaoh of the Eighteenth Dynasty of Egypt, although during the first 22 years of the reign he was co-regent with his aunt, Hatshepsut.</a:t>
            </a:r>
          </a:p>
          <a:p>
            <a:r>
              <a:t>1547 – Schmalkaldic War: Charles V, Holy Roman Emperor, led Imperial troops to a decisive victory in the Battle of Mühlberg over the Lutheran Schmalkaldic League of Protestant princes.</a:t>
            </a:r>
          </a:p>
          <a:p>
            <a:r>
              <a:t>1915 – The Armenian Genocide in the Ottoman Empire began with the arrest and deportation of hundreds of prominent Armenians in Constantinople.</a:t>
            </a:r>
          </a:p>
          <a:p>
            <a:r>
              <a:t>1933 – Nazi Germany began its persecution of Jehovah's Witnesses by shutting down the Watch Tower Society office in Magdeburg.</a:t>
            </a:r>
          </a:p>
          <a:p>
            <a:r>
              <a:t>1993 – The Provisional Irish Republican Army detonated a truck bomb in London's financial district in Bishopsgate, killing one person, injuring forty-four others, and causing £350 million in damages.</a:t>
            </a:r>
          </a:p>
          <a:p>
            <a:r>
              <a:t>April 24: Armenian Genocide Remembrance Day; Yom HaShoah in Israel (2017)</a:t>
            </a:r>
          </a:p>
          <a:p>
            <a:r>
              <a:t>Mellitus (d. 624) · Mimi Smith (b. 1906) · Laurentia Tan (b. 1979)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http://feeds.bbci.co.uk/news/world/rss.xml</a:t>
            </a:r>
          </a:p>
          <a:p>
            <a:r>
              <a:t>http://feeds.bbci.co.uk/news/world/us_and_canada/rss.xml</a:t>
            </a:r>
          </a:p>
          <a:p>
            <a:r>
              <a:t>http://wjbf.com/category/news/csra-news/</a:t>
            </a:r>
          </a:p>
          <a:p>
            <a:r>
              <a:t>http://www.scorespro.com/rss2/live-soccer.xml</a:t>
            </a:r>
          </a:p>
          <a:p>
            <a:r>
              <a:t>http://www.openweathermap.org</a:t>
            </a:r>
          </a:p>
          <a:p>
            <a:r>
              <a:t>http://en.wikipedia.org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