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None/>
              <a:defRPr sz="4800" b="0" i="0" u="none" strike="noStrike" cap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9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387100" y="334400"/>
            <a:ext cx="45999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387100" y="1446400"/>
            <a:ext cx="45999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578233"/>
            <a:ext cx="4572000" cy="607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2152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4042233"/>
            <a:ext cx="40452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1270233"/>
            <a:ext cx="3837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Droid Sans"/>
              <a:defRPr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25" y="0"/>
            <a:ext cx="9144000" cy="58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" name="Shape 9"/>
          <p:cNvSpPr/>
          <p:nvPr/>
        </p:nvSpPr>
        <p:spPr>
          <a:xfrm rot="5400000">
            <a:off x="169250" y="-169248"/>
            <a:ext cx="1166000" cy="1504499"/>
          </a:xfrm>
          <a:prstGeom prst="snip1Rect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0" name="Shape 1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2886" y="44043"/>
            <a:ext cx="1181299" cy="1063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" y="6649600"/>
            <a:ext cx="2904650" cy="22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rgbClr val="D9D9D9"/>
                </a:solidFill>
                <a:latin typeface="Droid Sans"/>
                <a:ea typeface="Droid Sans"/>
                <a:cs typeface="Droid Sans"/>
                <a:sym typeface="Droid Sans"/>
              </a:rPr>
              <a:t>US Army Cyber School</a:t>
            </a:r>
          </a:p>
        </p:txBody>
      </p:sp>
      <p:sp>
        <p:nvSpPr>
          <p:cNvPr id="12" name="Shape 12"/>
          <p:cNvSpPr/>
          <p:nvPr/>
        </p:nvSpPr>
        <p:spPr>
          <a:xfrm>
            <a:off x="2904575" y="6649600"/>
            <a:ext cx="3186900" cy="22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091525" y="6649600"/>
            <a:ext cx="3052500" cy="22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hape 15"/>
          <p:cNvSpPr txBox="1"/>
          <p:nvPr/>
        </p:nvSpPr>
        <p:spPr>
          <a:xfrm>
            <a:off x="2894475" y="6525080"/>
            <a:ext cx="3186900" cy="3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1200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855480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Daily Brief: </a:t>
            </a:r>
            <a:r>
              <a:rPr dirty="0" smtClean="0"/>
              <a:t>5/</a:t>
            </a:r>
            <a:r>
              <a:rPr lang="en-US" dirty="0" smtClean="0"/>
              <a:t>5</a:t>
            </a:r>
            <a:r>
              <a:rPr dirty="0" smtClean="0"/>
              <a:t>/2017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CPT</a:t>
            </a:r>
            <a:r>
              <a:rPr smtClean="0"/>
              <a:t> </a:t>
            </a:r>
            <a:r>
              <a:t>Devens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04" y="6031581"/>
            <a:ext cx="586596" cy="5509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Trump scores healthcare victory in House. The president's pledge to repeal Obamacare passes first hurdle by a squeak but now goes to Senate.</a:t>
            </a:r>
          </a:p>
          <a:p>
            <a:r>
              <a:t>French election: Macron takes action over offshore claims. Emmanuel Macron takes legal action over claims that he has a secret bank account in the Caribbean.</a:t>
            </a:r>
          </a:p>
          <a:p>
            <a:r>
              <a:t>Photo of Czech girl Scout standing up to skinhead goes viral. Lucie Myslikova, 16, tells the BBC she was "not afraid" and urges others to confront extremists.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 / Canada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Trump scores healthcare victory in House. The president's pledge to repeal Obamacare passes first hurdle by a squeak but now goes to Senate.</a:t>
            </a:r>
          </a:p>
          <a:p>
            <a:r>
              <a:t>What's in Trump's religious liberty order?. Activists say it's an "excuse to discriminate" but the White House says it protects political speech.</a:t>
            </a:r>
          </a:p>
          <a:p>
            <a:r>
              <a:t>Argentine climber stranded on Canada's highest peak. Bad weather hampers the rescue of an Argentine climber stuck after earthquakes and avalanches.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CSRA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Suspect arrested in Lexington Way shooting</a:t>
            </a:r>
            <a:br/>
            <a:endParaRPr/>
          </a:p>
          <a:p>
            <a:r>
              <a:t>2 people shot on Lexington Way in Augusta</a:t>
            </a:r>
            <a:br/>
            <a:endParaRPr/>
          </a:p>
          <a:p>
            <a:r>
              <a:t>One woman dead after fatal accident on Hwy 278</a:t>
            </a:r>
            <a:br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(ENG-WSL) Arsenal (W) vs Liverpool (W): 4-4 - Goal for Liverpool (W)</a:t>
            </a:r>
          </a:p>
          <a:p>
            <a:r>
              <a:t>(UEFA-SF) Celta Vigo vs Manchester United: 0-0 - 2nd Half Started</a:t>
            </a:r>
          </a:p>
          <a:p>
            <a:r>
              <a:t>(PER-TV) U. Comercio vs Inti Gas Deportes: 0-2 - Match Finished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THU </a:t>
            </a:r>
            <a:r>
              <a:rPr dirty="0" smtClean="0"/>
              <a:t>17: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&gt; Rain</a:t>
            </a:r>
          </a:p>
          <a:p>
            <a:r>
              <a:rPr dirty="0"/>
              <a:t>FRI </a:t>
            </a:r>
            <a:r>
              <a:rPr dirty="0" smtClean="0"/>
              <a:t>20: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&gt; Rain</a:t>
            </a:r>
          </a:p>
          <a:p>
            <a:r>
              <a:rPr dirty="0"/>
              <a:t>FRI </a:t>
            </a:r>
            <a:r>
              <a:rPr dirty="0" smtClean="0"/>
              <a:t>23: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&gt; Rain</a:t>
            </a:r>
          </a:p>
          <a:p>
            <a:r>
              <a:rPr dirty="0"/>
              <a:t>FRI </a:t>
            </a:r>
            <a:r>
              <a:rPr lang="en-US" dirty="0" smtClean="0"/>
              <a:t>0</a:t>
            </a:r>
            <a:r>
              <a:rPr dirty="0" smtClean="0"/>
              <a:t>2: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&gt; Rain</a:t>
            </a:r>
          </a:p>
          <a:p>
            <a:r>
              <a:rPr dirty="0"/>
              <a:t>FRI </a:t>
            </a:r>
            <a:r>
              <a:rPr lang="en-US" dirty="0" smtClean="0"/>
              <a:t>0</a:t>
            </a:r>
            <a:r>
              <a:rPr dirty="0" smtClean="0"/>
              <a:t>5: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&gt; Rain</a:t>
            </a:r>
          </a:p>
          <a:p>
            <a:r>
              <a:rPr dirty="0"/>
              <a:t>FRI </a:t>
            </a:r>
            <a:r>
              <a:rPr lang="en-US" dirty="0" smtClean="0"/>
              <a:t>0</a:t>
            </a:r>
            <a:r>
              <a:rPr dirty="0" smtClean="0"/>
              <a:t>8:0</a:t>
            </a:r>
            <a:r>
              <a:rPr lang="en-US" dirty="0" smtClean="0"/>
              <a:t>0</a:t>
            </a:r>
            <a:r>
              <a:rPr dirty="0" smtClean="0"/>
              <a:t> </a:t>
            </a:r>
            <a:r>
              <a:rPr dirty="0"/>
              <a:t>&gt; Rain</a:t>
            </a:r>
          </a:p>
          <a:p>
            <a:r>
              <a:rPr dirty="0"/>
              <a:t>FRI </a:t>
            </a:r>
            <a:r>
              <a:rPr dirty="0" smtClean="0"/>
              <a:t>11: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&gt; Clouds</a:t>
            </a:r>
          </a:p>
          <a:p>
            <a:r>
              <a:rPr dirty="0"/>
              <a:t>FRI </a:t>
            </a:r>
            <a:r>
              <a:rPr dirty="0" smtClean="0"/>
              <a:t>14: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&gt; Clouds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1493 – Pope Alexander VI issued the papal bull Inter caetera, establishing a line of demarcation dividing the New World between Spain and Portugal.</a:t>
            </a:r>
          </a:p>
          <a:p>
            <a:r>
              <a:t>1776 – The Colony of Rhode Island and Providence Plantations became the first of the Thirteen Colonies to renounce its allegiance to the British Crown.</a:t>
            </a:r>
          </a:p>
          <a:p>
            <a:r>
              <a:t>1886 – An unknown assailant threw a bomb into a crowd of police, turning a peaceful labor rally in Chicago into the Haymarket massacre, which resulted in the deaths of seven police officers and at least four bystanders.</a:t>
            </a:r>
          </a:p>
          <a:p>
            <a:r>
              <a:t>1974 – An all-female Japanese team reached the summit of Manaslu (pictured) in the Himalayas, becoming the first women to climb an 8,000-metre peak.</a:t>
            </a:r>
          </a:p>
          <a:p>
            <a:r>
              <a:t>2015 – The Parliament of Malta moved from the Grandmaster's Palace to the purpose-built Parliament House.</a:t>
            </a:r>
          </a:p>
          <a:p>
            <a:r>
              <a:t>May 4: National Day of Prayer in the United States (2017); Star Wars Day</a:t>
            </a:r>
          </a:p>
          <a:p>
            <a:r>
              <a:t>Herman II (d. 1003) · Audrey Hepburn (b. 1929) · Christian de Duve (d. 2013)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http://feeds.bbci.co.uk/news/world/rss.xml</a:t>
            </a:r>
          </a:p>
          <a:p>
            <a:r>
              <a:t>http://feeds.bbci.co.uk/news/world/us_and_canada/rss.xml</a:t>
            </a:r>
          </a:p>
          <a:p>
            <a:r>
              <a:t>http://wjbf.com/category/news/csra-news/</a:t>
            </a:r>
          </a:p>
          <a:p>
            <a:r>
              <a:t>http://www.scorespro.com/rss2/live-soccer.xml</a:t>
            </a:r>
          </a:p>
          <a:p>
            <a:r>
              <a:t>http://www.openweathermap.org</a:t>
            </a:r>
          </a:p>
          <a:p>
            <a:r>
              <a:t>http://en.wikipedia.org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Li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Lite" id="{567E42BB-2BF1-46B1-8881-2A65BD10054A}" vid="{7509BD2A-92DE-46A9-806C-2F564B21D3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CyberLite</Template>
  <TotalTime>25</TotalTime>
  <Words>464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Droid Sans</vt:lpstr>
      <vt:lpstr>CyberLite</vt:lpstr>
      <vt:lpstr>Daily Brief: 5/5/2017</vt:lpstr>
      <vt:lpstr>World News</vt:lpstr>
      <vt:lpstr>US / Canada News</vt:lpstr>
      <vt:lpstr>CSRA News</vt:lpstr>
      <vt:lpstr>Sports</vt:lpstr>
      <vt:lpstr>Weather</vt:lpstr>
      <vt:lpstr>Trivia</vt:lpstr>
      <vt:lpstr>Sources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Brief: 5/5/2017</dc:title>
  <dc:subject/>
  <dc:creator/>
  <cp:keywords/>
  <dc:description>generated using python-pptx</dc:description>
  <cp:lastModifiedBy>Michael Devens</cp:lastModifiedBy>
  <cp:revision>2</cp:revision>
  <dcterms:created xsi:type="dcterms:W3CDTF">2013-01-27T09:14:16Z</dcterms:created>
  <dcterms:modified xsi:type="dcterms:W3CDTF">2017-05-04T20:41:04Z</dcterms:modified>
  <cp:category/>
</cp:coreProperties>
</file>