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7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0332-77C4-02DD-1C09-E89EF815F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E856B-C651-A2AF-2336-8BD19683D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BD384-0E35-19CF-4F98-02E14348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7D5-5E37-4F87-8B45-7625700DEAB3}" type="datetimeFigureOut">
              <a:rPr lang="en-US" smtClean="0"/>
              <a:t>01-Apr-25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A567F-9270-FA82-8B64-2E71CB0C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CEC0D-9863-FA39-D39A-F7365B09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A9D8-299C-49E5-AB20-3CD09130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0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00F5-9140-7211-7212-5EA0010F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9B434-8F21-3D9A-B7A8-935A8C0F8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5EAFB-68EC-52B5-D5EF-B60905D0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7D5-5E37-4F87-8B45-7625700DEAB3}" type="datetimeFigureOut">
              <a:rPr lang="en-US" smtClean="0"/>
              <a:t>01-Apr-25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7754-2E34-270B-976A-5576C544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B62AF-956C-4BF1-E781-DE7514B8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A9D8-299C-49E5-AB20-3CD09130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8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1D3816-E5BA-8723-5D5F-DFE9A4DF3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745F3-614B-CCD6-19E0-770B04AC3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D3318-CCE4-3510-4D75-3DBD840B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7D5-5E37-4F87-8B45-7625700DEAB3}" type="datetimeFigureOut">
              <a:rPr lang="en-US" smtClean="0"/>
              <a:t>01-Apr-25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5FB6D-2F0B-1F95-FF73-CC078E38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65B20-1BAD-82B5-AC42-607A7DAB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A9D8-299C-49E5-AB20-3CD09130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F22A-53D3-0C8D-7705-7AA094FC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0CBD9-3B10-85C2-9201-2A476B27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DE102-0A50-80F3-E13E-332001D2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7D5-5E37-4F87-8B45-7625700DEAB3}" type="datetimeFigureOut">
              <a:rPr lang="en-US" smtClean="0"/>
              <a:t>01-Apr-25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3D6BC-98CF-71C7-80FF-30A29030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37E41-BAAE-BBEC-A44C-F0627CA4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A9D8-299C-49E5-AB20-3CD09130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0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4531-9C74-2F55-4973-D6AC97A9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7EF99-56E2-8BA7-1893-59FC2EAE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B404F-B666-220C-6FDE-402731F5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7D5-5E37-4F87-8B45-7625700DEAB3}" type="datetimeFigureOut">
              <a:rPr lang="en-US" smtClean="0"/>
              <a:t>01-Apr-25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418B8-F0FF-C0AA-7048-EA5CEFA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90BF6-81C0-9A99-EF08-F31791F6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A9D8-299C-49E5-AB20-3CD09130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1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0C7E-B311-3A32-C31F-581430AA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89818-341E-D894-2F3C-08E296E22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27DCA-AE34-4BDD-ED22-3648EE57C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1B2D7-8E82-05FD-FF51-88510EC5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7D5-5E37-4F87-8B45-7625700DEAB3}" type="datetimeFigureOut">
              <a:rPr lang="en-US" smtClean="0"/>
              <a:t>01-Apr-25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D660E-242A-4932-76A4-D54B6AE3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1E61D-DBEB-068A-4FEF-F6C04C07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A9D8-299C-49E5-AB20-3CD09130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2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A22E-B16D-C33C-7369-36DB8F82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1F8F1-395F-5445-2BF0-B7ACB79E4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DB974-089A-3688-8836-1B5C08EE8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FEA9B-B5C3-ACC4-1E57-1C450F173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8D9A3-ECD2-7B8D-5C73-B5564B3CF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28DC2-439E-8A4B-E252-EB47CE71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7D5-5E37-4F87-8B45-7625700DEAB3}" type="datetimeFigureOut">
              <a:rPr lang="en-US" smtClean="0"/>
              <a:t>01-Apr-25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E2338C-51FA-7DB6-E0C9-A1A4A588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F5A3C-6696-B64F-9CBD-D35142F2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A9D8-299C-49E5-AB20-3CD09130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3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5610-608D-A5B7-1D2A-C68D1B01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AA7DD-8AB9-BAC9-0CBF-FF015F45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7D5-5E37-4F87-8B45-7625700DEAB3}" type="datetimeFigureOut">
              <a:rPr lang="en-US" smtClean="0"/>
              <a:t>01-Apr-25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91D59-41F4-F714-39A2-67155B1D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AAE44-8F32-6401-1F68-04557D7F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A9D8-299C-49E5-AB20-3CD09130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9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DA24C-71B6-F7B6-64C3-41FAF188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7D5-5E37-4F87-8B45-7625700DEAB3}" type="datetimeFigureOut">
              <a:rPr lang="en-US" smtClean="0"/>
              <a:t>01-Apr-25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23F88-889E-30DF-B691-07E9B408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0BCC9-CBFC-5777-1A07-DBBBF43C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A9D8-299C-49E5-AB20-3CD09130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4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77F8-334E-6A4B-A7B5-442505BF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CB563-9152-19F1-C611-83E6DA0EF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4CF47-C2C9-F097-D4A4-66ACF6C1B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BF60-0ACE-1E5C-B5C9-24AFC739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7D5-5E37-4F87-8B45-7625700DEAB3}" type="datetimeFigureOut">
              <a:rPr lang="en-US" smtClean="0"/>
              <a:t>01-Apr-25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57B9C-646D-1B33-303C-DDA08546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5E329-B4C6-DC15-32EE-E7EB2ABD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A9D8-299C-49E5-AB20-3CD09130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5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45C4-C8AA-F222-C736-79B7F43D7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205FB-D23C-8617-AC95-906C57948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12B20-0471-6C5F-8989-05ED0F78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0F78F-9052-97F6-CB18-89036BAB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7D5-5E37-4F87-8B45-7625700DEAB3}" type="datetimeFigureOut">
              <a:rPr lang="en-US" smtClean="0"/>
              <a:t>01-Apr-25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4E23A-3989-6963-8684-8CAA0F9C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3AC3B-05AE-2DB6-AECA-F9D58544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A9D8-299C-49E5-AB20-3CD09130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3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67EE5-2D7C-8EBC-3DF0-FD7E6055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5639C-41BC-2A76-BDAA-7904C6810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7EA2-0735-3D88-589B-B460BF578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5657D5-5E37-4F87-8B45-7625700DEAB3}" type="datetimeFigureOut">
              <a:rPr lang="en-US" smtClean="0"/>
              <a:t>01-Apr-25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B2583-1945-6D80-32A5-2445FA0D4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83E8C-4655-D6DD-54E0-98AA05DE1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5DA9D8-299C-49E5-AB20-3CD09130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5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66418" y="2017225"/>
            <a:ext cx="2476500" cy="1476375"/>
          </a:xfrm>
          <a:prstGeom prst="rect">
            <a:avLst/>
          </a:prstGeom>
        </p:spPr>
      </p:pic>
      <p:sp>
        <p:nvSpPr>
          <p:cNvPr id="115" name="Rounded Rectangle 114"/>
          <p:cNvSpPr/>
          <p:nvPr/>
        </p:nvSpPr>
        <p:spPr>
          <a:xfrm>
            <a:off x="1945688" y="415282"/>
            <a:ext cx="1824689" cy="2754538"/>
          </a:xfrm>
          <a:prstGeom prst="roundRect">
            <a:avLst>
              <a:gd name="adj" fmla="val 48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/>
          <p:cNvSpPr txBox="1"/>
          <p:nvPr/>
        </p:nvSpPr>
        <p:spPr>
          <a:xfrm>
            <a:off x="1903647" y="419630"/>
            <a:ext cx="8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solidFill>
                  <a:schemeClr val="accent6">
                    <a:lumMod val="50000"/>
                  </a:schemeClr>
                </a:solidFill>
              </a:rPr>
              <a:t>Python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928246" y="1929538"/>
            <a:ext cx="1856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200" u="sng" dirty="0" err="1"/>
              <a:t>Map</a:t>
            </a:r>
            <a:r>
              <a:rPr lang="fr-CH" sz="1200" u="sng" dirty="0"/>
              <a:t> </a:t>
            </a:r>
            <a:r>
              <a:rPr lang="fr-CH" sz="1200" u="sng" dirty="0" err="1"/>
              <a:t>whole</a:t>
            </a:r>
            <a:r>
              <a:rPr lang="fr-CH" sz="1200" u="sng" dirty="0"/>
              <a:t> </a:t>
            </a:r>
            <a:r>
              <a:rPr lang="fr-CH" sz="1200" u="sng" dirty="0" err="1"/>
              <a:t>meshing</a:t>
            </a:r>
            <a:r>
              <a:rPr lang="fr-CH" sz="1200" u="sng" dirty="0"/>
              <a:t> </a:t>
            </a:r>
            <a:r>
              <a:rPr lang="fr-CH" sz="1200" u="sng" dirty="0" err="1"/>
              <a:t>region</a:t>
            </a:r>
            <a:r>
              <a:rPr lang="fr-CH" sz="1200" u="sng" dirty="0"/>
              <a:t>: </a:t>
            </a:r>
            <a:r>
              <a:rPr lang="fr-CH" sz="1200" dirty="0"/>
              <a:t>Use python to </a:t>
            </a:r>
            <a:r>
              <a:rPr lang="fr-CH" sz="1200" dirty="0" err="1"/>
              <a:t>create</a:t>
            </a:r>
            <a:r>
              <a:rPr lang="fr-CH" sz="1200" dirty="0"/>
              <a:t> a black and white </a:t>
            </a:r>
            <a:r>
              <a:rPr lang="fr-CH" sz="1200" dirty="0" err="1"/>
              <a:t>map</a:t>
            </a:r>
            <a:r>
              <a:rPr lang="fr-CH" sz="1200" dirty="0"/>
              <a:t> of the </a:t>
            </a:r>
            <a:r>
              <a:rPr lang="fr-CH" sz="1200" dirty="0" err="1"/>
              <a:t>whole</a:t>
            </a:r>
            <a:r>
              <a:rPr lang="fr-CH" sz="1200" dirty="0"/>
              <a:t> </a:t>
            </a:r>
            <a:r>
              <a:rPr lang="fr-CH" sz="1200" dirty="0" err="1"/>
              <a:t>region</a:t>
            </a:r>
            <a:r>
              <a:rPr lang="fr-CH" sz="1200" dirty="0"/>
              <a:t> of the </a:t>
            </a:r>
            <a:r>
              <a:rPr lang="fr-CH" sz="1200" dirty="0" err="1"/>
              <a:t>skull</a:t>
            </a:r>
            <a:r>
              <a:rPr lang="fr-CH" sz="1200" dirty="0"/>
              <a:t> </a:t>
            </a:r>
            <a:r>
              <a:rPr lang="fr-CH" sz="1200" dirty="0" err="1"/>
              <a:t>that</a:t>
            </a:r>
            <a:r>
              <a:rPr lang="fr-CH" sz="1200" dirty="0"/>
              <a:t> </a:t>
            </a:r>
            <a:r>
              <a:rPr lang="fr-CH" sz="1200" dirty="0" err="1"/>
              <a:t>needs</a:t>
            </a:r>
            <a:r>
              <a:rPr lang="fr-CH" sz="1200" dirty="0"/>
              <a:t> to </a:t>
            </a:r>
            <a:r>
              <a:rPr lang="fr-CH" sz="1200" dirty="0" err="1"/>
              <a:t>be</a:t>
            </a:r>
            <a:r>
              <a:rPr lang="fr-CH" sz="1200" dirty="0"/>
              <a:t> </a:t>
            </a:r>
            <a:r>
              <a:rPr lang="fr-CH" sz="1200" dirty="0" err="1"/>
              <a:t>mesh</a:t>
            </a:r>
            <a:r>
              <a:rPr lang="fr-CH" sz="1200" dirty="0"/>
              <a:t> (</a:t>
            </a:r>
            <a:r>
              <a:rPr lang="fr-CH" sz="1200" dirty="0" err="1"/>
              <a:t>bone</a:t>
            </a:r>
            <a:r>
              <a:rPr lang="fr-CH" sz="1200" dirty="0"/>
              <a:t> + </a:t>
            </a:r>
            <a:r>
              <a:rPr lang="fr-CH" sz="1200" dirty="0" err="1"/>
              <a:t>keratine</a:t>
            </a:r>
            <a:r>
              <a:rPr lang="fr-CH" sz="1200" dirty="0"/>
              <a:t>)</a:t>
            </a:r>
            <a:endParaRPr lang="fr-CH" sz="900" dirty="0"/>
          </a:p>
          <a:p>
            <a:pPr algn="just"/>
            <a:endParaRPr lang="fr-CH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920099" y="759533"/>
            <a:ext cx="18441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200" u="sng" dirty="0" err="1"/>
              <a:t>Map</a:t>
            </a:r>
            <a:r>
              <a:rPr lang="fr-CH" sz="1200" u="sng" dirty="0"/>
              <a:t> </a:t>
            </a:r>
            <a:r>
              <a:rPr lang="fr-CH" sz="1200" u="sng" dirty="0" err="1"/>
              <a:t>keratine</a:t>
            </a:r>
            <a:r>
              <a:rPr lang="fr-CH" sz="1200" u="sng" dirty="0"/>
              <a:t> </a:t>
            </a:r>
            <a:r>
              <a:rPr lang="fr-CH" sz="1200" u="sng" dirty="0" err="1"/>
              <a:t>region</a:t>
            </a:r>
            <a:r>
              <a:rPr lang="fr-CH" sz="1200" u="sng" dirty="0"/>
              <a:t>: </a:t>
            </a:r>
            <a:r>
              <a:rPr lang="fr-CH" sz="1200" dirty="0"/>
              <a:t>Use python to </a:t>
            </a:r>
            <a:r>
              <a:rPr lang="fr-CH" sz="1200" dirty="0" err="1"/>
              <a:t>create</a:t>
            </a:r>
            <a:r>
              <a:rPr lang="fr-CH" sz="1200" dirty="0"/>
              <a:t> a black and white </a:t>
            </a:r>
            <a:r>
              <a:rPr lang="fr-CH" sz="1200" dirty="0" err="1"/>
              <a:t>map</a:t>
            </a:r>
            <a:r>
              <a:rPr lang="fr-CH" sz="1200" dirty="0"/>
              <a:t> of the </a:t>
            </a:r>
            <a:r>
              <a:rPr lang="fr-CH" sz="1200" dirty="0" err="1"/>
              <a:t>keratine</a:t>
            </a:r>
            <a:r>
              <a:rPr lang="fr-CH" sz="1200" dirty="0"/>
              <a:t> in the </a:t>
            </a:r>
            <a:r>
              <a:rPr lang="fr-CH" sz="1200" dirty="0" err="1"/>
              <a:t>horns</a:t>
            </a:r>
            <a:r>
              <a:rPr lang="fr-CH" sz="1200" dirty="0"/>
              <a:t> </a:t>
            </a:r>
            <a:r>
              <a:rPr lang="fr-CH" sz="1200" dirty="0" err="1"/>
              <a:t>that</a:t>
            </a:r>
            <a:r>
              <a:rPr lang="fr-CH" sz="1200" dirty="0"/>
              <a:t> </a:t>
            </a:r>
            <a:r>
              <a:rPr lang="fr-CH" sz="1200" dirty="0" err="1"/>
              <a:t>needs</a:t>
            </a:r>
            <a:r>
              <a:rPr lang="fr-CH" sz="1200" dirty="0"/>
              <a:t> to </a:t>
            </a:r>
            <a:r>
              <a:rPr lang="fr-CH" sz="1200" dirty="0" err="1"/>
              <a:t>be</a:t>
            </a:r>
            <a:r>
              <a:rPr lang="fr-CH" sz="1200" dirty="0"/>
              <a:t> </a:t>
            </a:r>
            <a:r>
              <a:rPr lang="fr-CH" sz="1200" dirty="0" err="1"/>
              <a:t>meshed</a:t>
            </a:r>
            <a:r>
              <a:rPr lang="fr-CH" sz="1200" dirty="0"/>
              <a:t>.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6272314" y="2646996"/>
            <a:ext cx="1894970" cy="1987220"/>
          </a:xfrm>
          <a:prstGeom prst="roundRect">
            <a:avLst>
              <a:gd name="adj" fmla="val 48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/>
          <p:cNvSpPr txBox="1"/>
          <p:nvPr/>
        </p:nvSpPr>
        <p:spPr>
          <a:xfrm>
            <a:off x="6230273" y="2651344"/>
            <a:ext cx="117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solidFill>
                  <a:schemeClr val="accent6">
                    <a:lumMod val="50000"/>
                  </a:schemeClr>
                </a:solidFill>
              </a:rPr>
              <a:t>Python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265621" y="3025956"/>
            <a:ext cx="1817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200" u="sng" dirty="0" err="1"/>
              <a:t>Map</a:t>
            </a:r>
            <a:r>
              <a:rPr lang="fr-CH" sz="1200" u="sng" dirty="0"/>
              <a:t> </a:t>
            </a:r>
            <a:r>
              <a:rPr lang="fr-CH" sz="1200" u="sng" dirty="0" err="1"/>
              <a:t>bone</a:t>
            </a:r>
            <a:r>
              <a:rPr lang="fr-CH" sz="1200" u="sng" dirty="0"/>
              <a:t> </a:t>
            </a:r>
            <a:r>
              <a:rPr lang="fr-CH" sz="1200" u="sng" dirty="0" err="1"/>
              <a:t>region</a:t>
            </a:r>
            <a:r>
              <a:rPr lang="fr-CH" sz="1200" u="sng" dirty="0"/>
              <a:t>:</a:t>
            </a:r>
            <a:r>
              <a:rPr lang="fr-CH" sz="1200" dirty="0"/>
              <a:t> </a:t>
            </a:r>
            <a:r>
              <a:rPr lang="fr-CH" sz="1200" dirty="0" err="1"/>
              <a:t>substract</a:t>
            </a:r>
            <a:r>
              <a:rPr lang="fr-CH" sz="1200" dirty="0"/>
              <a:t> the </a:t>
            </a:r>
            <a:r>
              <a:rPr lang="fr-CH" sz="1200" dirty="0" err="1"/>
              <a:t>keratine</a:t>
            </a:r>
            <a:r>
              <a:rPr lang="fr-CH" sz="1200" dirty="0"/>
              <a:t> </a:t>
            </a:r>
            <a:r>
              <a:rPr lang="fr-CH" sz="1200" dirty="0" err="1"/>
              <a:t>map</a:t>
            </a:r>
            <a:r>
              <a:rPr lang="fr-CH" sz="1200" dirty="0"/>
              <a:t> the </a:t>
            </a:r>
            <a:r>
              <a:rPr lang="fr-CH" sz="1200" dirty="0" err="1"/>
              <a:t>the</a:t>
            </a:r>
            <a:r>
              <a:rPr lang="fr-CH" sz="1200" dirty="0"/>
              <a:t> </a:t>
            </a:r>
            <a:r>
              <a:rPr lang="fr-CH" sz="1200" dirty="0" err="1"/>
              <a:t>whole</a:t>
            </a:r>
            <a:r>
              <a:rPr lang="fr-CH" sz="1200" dirty="0"/>
              <a:t> </a:t>
            </a:r>
            <a:r>
              <a:rPr lang="fr-CH" sz="1200" dirty="0" err="1"/>
              <a:t>mesh</a:t>
            </a:r>
            <a:r>
              <a:rPr lang="fr-CH" sz="1200" dirty="0"/>
              <a:t> </a:t>
            </a:r>
            <a:r>
              <a:rPr lang="fr-CH" sz="1200" dirty="0" err="1"/>
              <a:t>map</a:t>
            </a:r>
            <a:r>
              <a:rPr lang="fr-CH" sz="1200" dirty="0"/>
              <a:t> the </a:t>
            </a:r>
            <a:r>
              <a:rPr lang="fr-CH" sz="1200" dirty="0" err="1"/>
              <a:t>get</a:t>
            </a:r>
            <a:r>
              <a:rPr lang="fr-CH" sz="1200" dirty="0"/>
              <a:t> the </a:t>
            </a:r>
            <a:r>
              <a:rPr lang="fr-CH" sz="1200" dirty="0" err="1"/>
              <a:t>map</a:t>
            </a:r>
            <a:r>
              <a:rPr lang="fr-CH" sz="1200" dirty="0"/>
              <a:t> of </a:t>
            </a:r>
            <a:r>
              <a:rPr lang="fr-CH" sz="1200" dirty="0" err="1"/>
              <a:t>only</a:t>
            </a:r>
            <a:r>
              <a:rPr lang="fr-CH" sz="1200" dirty="0"/>
              <a:t> the </a:t>
            </a:r>
            <a:r>
              <a:rPr lang="fr-CH" sz="1200" dirty="0" err="1"/>
              <a:t>bones</a:t>
            </a:r>
            <a:r>
              <a:rPr lang="fr-CH" sz="1200" dirty="0"/>
              <a:t>!</a:t>
            </a:r>
            <a:endParaRPr lang="fr-CH" sz="900" dirty="0"/>
          </a:p>
          <a:p>
            <a:pPr algn="just"/>
            <a:endParaRPr lang="fr-CH" sz="1200" dirty="0"/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 rotWithShape="1">
          <a:blip r:embed="rId3"/>
          <a:srcRect t="30215" b="49609"/>
          <a:stretch/>
        </p:blipFill>
        <p:spPr>
          <a:xfrm>
            <a:off x="4086417" y="1461741"/>
            <a:ext cx="1819275" cy="219076"/>
          </a:xfrm>
          <a:prstGeom prst="rect">
            <a:avLst/>
          </a:prstGeom>
        </p:spPr>
      </p:pic>
      <p:cxnSp>
        <p:nvCxnSpPr>
          <p:cNvPr id="155" name="Straight Connector 154"/>
          <p:cNvCxnSpPr/>
          <p:nvPr/>
        </p:nvCxnSpPr>
        <p:spPr>
          <a:xfrm>
            <a:off x="4162685" y="1366125"/>
            <a:ext cx="1304" cy="22037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56"/>
          <p:cNvPicPr>
            <a:picLocks noChangeAspect="1"/>
          </p:cNvPicPr>
          <p:nvPr/>
        </p:nvPicPr>
        <p:blipFill rotWithShape="1">
          <a:blip r:embed="rId3"/>
          <a:srcRect l="6041" t="52519" b="32568"/>
          <a:stretch/>
        </p:blipFill>
        <p:spPr>
          <a:xfrm>
            <a:off x="4228539" y="3084970"/>
            <a:ext cx="1709375" cy="161925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 rotWithShape="1">
          <a:blip r:embed="rId3"/>
          <a:srcRect l="6041" t="66856" b="12968"/>
          <a:stretch/>
        </p:blipFill>
        <p:spPr>
          <a:xfrm>
            <a:off x="4228539" y="3283140"/>
            <a:ext cx="1709375" cy="219075"/>
          </a:xfrm>
          <a:prstGeom prst="rect">
            <a:avLst/>
          </a:prstGeom>
        </p:spPr>
      </p:pic>
      <p:cxnSp>
        <p:nvCxnSpPr>
          <p:cNvPr id="161" name="Straight Connector 160"/>
          <p:cNvCxnSpPr/>
          <p:nvPr/>
        </p:nvCxnSpPr>
        <p:spPr>
          <a:xfrm>
            <a:off x="4317371" y="1679553"/>
            <a:ext cx="7983" cy="13344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Picture 161"/>
          <p:cNvPicPr>
            <a:picLocks noChangeAspect="1"/>
          </p:cNvPicPr>
          <p:nvPr/>
        </p:nvPicPr>
        <p:blipFill rotWithShape="1">
          <a:blip r:embed="rId4"/>
          <a:srcRect t="41466" b="38623"/>
          <a:stretch/>
        </p:blipFill>
        <p:spPr>
          <a:xfrm>
            <a:off x="4010160" y="1151299"/>
            <a:ext cx="1600200" cy="214313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2898" y="2673601"/>
            <a:ext cx="1105981" cy="268117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8262" y="1688518"/>
            <a:ext cx="573608" cy="227756"/>
          </a:xfrm>
          <a:prstGeom prst="rect">
            <a:avLst/>
          </a:prstGeom>
        </p:spPr>
      </p:pic>
      <p:cxnSp>
        <p:nvCxnSpPr>
          <p:cNvPr id="165" name="Straight Connector 164"/>
          <p:cNvCxnSpPr/>
          <p:nvPr/>
        </p:nvCxnSpPr>
        <p:spPr>
          <a:xfrm>
            <a:off x="4476387" y="1963319"/>
            <a:ext cx="1227" cy="6014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2823" y="1971262"/>
            <a:ext cx="1325009" cy="545953"/>
          </a:xfrm>
          <a:prstGeom prst="rect">
            <a:avLst/>
          </a:prstGeom>
        </p:spPr>
      </p:pic>
      <p:cxnSp>
        <p:nvCxnSpPr>
          <p:cNvPr id="167" name="Straight Connector 166"/>
          <p:cNvCxnSpPr/>
          <p:nvPr/>
        </p:nvCxnSpPr>
        <p:spPr>
          <a:xfrm flipV="1">
            <a:off x="3811836" y="1480644"/>
            <a:ext cx="173970" cy="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3830549" y="2505534"/>
            <a:ext cx="173970" cy="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975170" y="2088548"/>
            <a:ext cx="546632" cy="14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V="1">
            <a:off x="3995347" y="2373421"/>
            <a:ext cx="536966" cy="40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4003745" y="2373421"/>
            <a:ext cx="175" cy="138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3977551" y="1472748"/>
            <a:ext cx="1166" cy="630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7" name="Picture 2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9496" y="3967583"/>
            <a:ext cx="965470" cy="615207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 rotWithShape="1">
          <a:blip r:embed="rId3"/>
          <a:srcRect t="30215" b="49609"/>
          <a:stretch/>
        </p:blipFill>
        <p:spPr>
          <a:xfrm>
            <a:off x="8322614" y="3466005"/>
            <a:ext cx="1819275" cy="219076"/>
          </a:xfrm>
          <a:prstGeom prst="rect">
            <a:avLst/>
          </a:prstGeom>
        </p:spPr>
      </p:pic>
      <p:cxnSp>
        <p:nvCxnSpPr>
          <p:cNvPr id="176" name="Straight Connector 175"/>
          <p:cNvCxnSpPr/>
          <p:nvPr/>
        </p:nvCxnSpPr>
        <p:spPr>
          <a:xfrm>
            <a:off x="8398882" y="3370389"/>
            <a:ext cx="1304" cy="22037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Picture 176"/>
          <p:cNvPicPr>
            <a:picLocks noChangeAspect="1"/>
          </p:cNvPicPr>
          <p:nvPr/>
        </p:nvPicPr>
        <p:blipFill rotWithShape="1">
          <a:blip r:embed="rId3"/>
          <a:srcRect l="6041" t="52519" b="32568"/>
          <a:stretch/>
        </p:blipFill>
        <p:spPr>
          <a:xfrm>
            <a:off x="8464736" y="5089234"/>
            <a:ext cx="1709375" cy="161925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 rotWithShape="1">
          <a:blip r:embed="rId3"/>
          <a:srcRect l="6041" t="66856" b="12968"/>
          <a:stretch/>
        </p:blipFill>
        <p:spPr>
          <a:xfrm>
            <a:off x="8464736" y="5287404"/>
            <a:ext cx="1709375" cy="219075"/>
          </a:xfrm>
          <a:prstGeom prst="rect">
            <a:avLst/>
          </a:prstGeom>
        </p:spPr>
      </p:pic>
      <p:cxnSp>
        <p:nvCxnSpPr>
          <p:cNvPr id="181" name="Straight Connector 180"/>
          <p:cNvCxnSpPr/>
          <p:nvPr/>
        </p:nvCxnSpPr>
        <p:spPr>
          <a:xfrm>
            <a:off x="8553568" y="3683817"/>
            <a:ext cx="7983" cy="13344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Picture 1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9095" y="4677865"/>
            <a:ext cx="1105981" cy="268117"/>
          </a:xfrm>
          <a:prstGeom prst="rect">
            <a:avLst/>
          </a:prstGeom>
        </p:spPr>
      </p:pic>
      <p:pic>
        <p:nvPicPr>
          <p:cNvPr id="183" name="Picture 1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4459" y="3692782"/>
            <a:ext cx="573608" cy="227756"/>
          </a:xfrm>
          <a:prstGeom prst="rect">
            <a:avLst/>
          </a:prstGeom>
        </p:spPr>
      </p:pic>
      <p:cxnSp>
        <p:nvCxnSpPr>
          <p:cNvPr id="184" name="Straight Connector 183"/>
          <p:cNvCxnSpPr/>
          <p:nvPr/>
        </p:nvCxnSpPr>
        <p:spPr>
          <a:xfrm>
            <a:off x="8712584" y="3967583"/>
            <a:ext cx="1227" cy="6014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" name="Picture 185"/>
          <p:cNvPicPr>
            <a:picLocks noChangeAspect="1"/>
          </p:cNvPicPr>
          <p:nvPr/>
        </p:nvPicPr>
        <p:blipFill rotWithShape="1">
          <a:blip r:embed="rId4"/>
          <a:srcRect t="41466" b="38623"/>
          <a:stretch/>
        </p:blipFill>
        <p:spPr>
          <a:xfrm>
            <a:off x="8209325" y="3113306"/>
            <a:ext cx="1600200" cy="214313"/>
          </a:xfrm>
          <a:prstGeom prst="rect">
            <a:avLst/>
          </a:prstGeom>
        </p:spPr>
      </p:pic>
      <p:cxnSp>
        <p:nvCxnSpPr>
          <p:cNvPr id="187" name="Straight Arrow Connector 186"/>
          <p:cNvCxnSpPr/>
          <p:nvPr/>
        </p:nvCxnSpPr>
        <p:spPr>
          <a:xfrm>
            <a:off x="5988959" y="3218975"/>
            <a:ext cx="283355" cy="14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>
            <a:off x="5842177" y="1988701"/>
            <a:ext cx="169" cy="5462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8144166" y="4094146"/>
            <a:ext cx="638509" cy="43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6" name="Picture 2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92800" y="4094146"/>
            <a:ext cx="3064512" cy="2553760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6392" y="3202656"/>
            <a:ext cx="1850795" cy="1552544"/>
          </a:xfrm>
          <a:prstGeom prst="rect">
            <a:avLst/>
          </a:prstGeom>
        </p:spPr>
      </p:pic>
      <p:pic>
        <p:nvPicPr>
          <p:cNvPr id="248" name="Picture 2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63803" y="1841076"/>
            <a:ext cx="3322507" cy="1797153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27656" y="4852834"/>
            <a:ext cx="1857414" cy="155466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98000" y="957883"/>
            <a:ext cx="2891476" cy="160230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14"/>
          <a:srcRect t="63502" b="3621"/>
          <a:stretch/>
        </p:blipFill>
        <p:spPr>
          <a:xfrm>
            <a:off x="2614" y="199581"/>
            <a:ext cx="1533525" cy="2286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3521" y="427468"/>
            <a:ext cx="1470606" cy="732174"/>
          </a:xfrm>
          <a:prstGeom prst="rect">
            <a:avLst/>
          </a:prstGeom>
        </p:spPr>
      </p:pic>
      <p:cxnSp>
        <p:nvCxnSpPr>
          <p:cNvPr id="75" name="Straight Connector 74"/>
          <p:cNvCxnSpPr/>
          <p:nvPr/>
        </p:nvCxnSpPr>
        <p:spPr>
          <a:xfrm flipH="1">
            <a:off x="147095" y="437457"/>
            <a:ext cx="2790" cy="6674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261778" y="523875"/>
            <a:ext cx="481297" cy="5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739356" y="523875"/>
            <a:ext cx="3451" cy="1601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739356" y="914400"/>
            <a:ext cx="220295" cy="61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729806" y="2114550"/>
            <a:ext cx="241869" cy="17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995458" y="2260332"/>
            <a:ext cx="1324" cy="958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842177" y="2260332"/>
            <a:ext cx="154604" cy="3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4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58" y="1029343"/>
            <a:ext cx="965470" cy="615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0215" b="49609"/>
          <a:stretch/>
        </p:blipFill>
        <p:spPr>
          <a:xfrm>
            <a:off x="358776" y="527765"/>
            <a:ext cx="1819275" cy="21907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35044" y="432149"/>
            <a:ext cx="11030" cy="18359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041" t="52519" b="32568"/>
          <a:stretch/>
        </p:blipFill>
        <p:spPr>
          <a:xfrm>
            <a:off x="491331" y="1801033"/>
            <a:ext cx="1709375" cy="161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6041" t="66856" b="12968"/>
          <a:stretch/>
        </p:blipFill>
        <p:spPr>
          <a:xfrm>
            <a:off x="491331" y="1999203"/>
            <a:ext cx="1709375" cy="21907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89730" y="745577"/>
            <a:ext cx="1732" cy="9583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21" y="754542"/>
            <a:ext cx="573608" cy="22775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748746" y="1029343"/>
            <a:ext cx="1227" cy="6014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t="41466" b="38623"/>
          <a:stretch/>
        </p:blipFill>
        <p:spPr>
          <a:xfrm>
            <a:off x="245487" y="175066"/>
            <a:ext cx="1600200" cy="2143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9905" y="1976426"/>
            <a:ext cx="1306183" cy="107745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2428218" y="873502"/>
            <a:ext cx="1894970" cy="1277492"/>
          </a:xfrm>
          <a:prstGeom prst="roundRect">
            <a:avLst>
              <a:gd name="adj" fmla="val 48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2386177" y="877850"/>
            <a:ext cx="117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solidFill>
                  <a:schemeClr val="accent6">
                    <a:lumMod val="50000"/>
                  </a:schemeClr>
                </a:solidFill>
              </a:rPr>
              <a:t>Python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21525" y="1252462"/>
            <a:ext cx="1817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200" u="sng" dirty="0" err="1"/>
              <a:t>Map</a:t>
            </a:r>
            <a:r>
              <a:rPr lang="fr-CH" sz="1200" u="sng" dirty="0"/>
              <a:t> </a:t>
            </a:r>
            <a:r>
              <a:rPr lang="fr-CH" sz="1200" u="sng" dirty="0" err="1"/>
              <a:t>multimaterial</a:t>
            </a:r>
            <a:r>
              <a:rPr lang="fr-CH" sz="1200" u="sng" dirty="0"/>
              <a:t> :</a:t>
            </a:r>
            <a:r>
              <a:rPr lang="fr-CH" sz="1200" dirty="0"/>
              <a:t>  </a:t>
            </a:r>
            <a:r>
              <a:rPr lang="fr-CH" sz="1200" dirty="0" err="1"/>
              <a:t>add</a:t>
            </a:r>
            <a:r>
              <a:rPr lang="fr-CH" sz="1200" dirty="0"/>
              <a:t> the </a:t>
            </a:r>
            <a:r>
              <a:rPr lang="fr-CH" sz="1200" dirty="0" err="1"/>
              <a:t>keratine</a:t>
            </a:r>
            <a:r>
              <a:rPr lang="fr-CH" sz="1200" dirty="0"/>
              <a:t> </a:t>
            </a:r>
            <a:r>
              <a:rPr lang="fr-CH" sz="1200" dirty="0" err="1"/>
              <a:t>map</a:t>
            </a:r>
            <a:r>
              <a:rPr lang="fr-CH" sz="1200" dirty="0"/>
              <a:t> and the </a:t>
            </a:r>
            <a:r>
              <a:rPr lang="fr-CH" sz="1200" dirty="0" err="1"/>
              <a:t>bone</a:t>
            </a:r>
            <a:r>
              <a:rPr lang="fr-CH" sz="1200" dirty="0"/>
              <a:t> </a:t>
            </a:r>
            <a:r>
              <a:rPr lang="fr-CH" sz="1200" dirty="0" err="1"/>
              <a:t>map</a:t>
            </a:r>
            <a:r>
              <a:rPr lang="fr-CH" sz="1200" dirty="0"/>
              <a:t> </a:t>
            </a:r>
            <a:r>
              <a:rPr lang="fr-CH" sz="1200" dirty="0" err="1"/>
              <a:t>into</a:t>
            </a:r>
            <a:r>
              <a:rPr lang="fr-CH" sz="1200" dirty="0"/>
              <a:t> a 2-levels </a:t>
            </a:r>
            <a:r>
              <a:rPr lang="fr-CH" sz="1200" dirty="0" err="1"/>
              <a:t>map</a:t>
            </a:r>
            <a:endParaRPr lang="fr-CH" sz="900" dirty="0"/>
          </a:p>
          <a:p>
            <a:pPr algn="just"/>
            <a:endParaRPr lang="fr-CH" sz="12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8218" y="2268125"/>
            <a:ext cx="1692791" cy="141498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1646143" y="1188244"/>
            <a:ext cx="777970" cy="11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38300" y="1035844"/>
            <a:ext cx="2388" cy="400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t="30215" b="49609"/>
          <a:stretch/>
        </p:blipFill>
        <p:spPr>
          <a:xfrm>
            <a:off x="4586813" y="1477136"/>
            <a:ext cx="1819275" cy="219076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4663081" y="1381520"/>
            <a:ext cx="0" cy="2046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6041" t="52519" b="32568"/>
          <a:stretch/>
        </p:blipFill>
        <p:spPr>
          <a:xfrm>
            <a:off x="4696713" y="3094038"/>
            <a:ext cx="1709375" cy="1619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l="6041" t="66856" b="12968"/>
          <a:stretch/>
        </p:blipFill>
        <p:spPr>
          <a:xfrm>
            <a:off x="4696713" y="3264714"/>
            <a:ext cx="1709375" cy="219075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4817768" y="1694948"/>
            <a:ext cx="6273" cy="1289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658" y="1703913"/>
            <a:ext cx="573608" cy="227756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4976783" y="1978714"/>
            <a:ext cx="1617" cy="10057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5"/>
          <a:srcRect t="41466" b="38623"/>
          <a:stretch/>
        </p:blipFill>
        <p:spPr>
          <a:xfrm>
            <a:off x="4473524" y="1124437"/>
            <a:ext cx="1600200" cy="214313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4470400" y="2628900"/>
            <a:ext cx="629505" cy="6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70400" y="1530350"/>
            <a:ext cx="0" cy="1105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198144" y="1530350"/>
            <a:ext cx="2722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69738" y="2150994"/>
            <a:ext cx="1894970" cy="1277492"/>
          </a:xfrm>
          <a:prstGeom prst="roundRect">
            <a:avLst>
              <a:gd name="adj" fmla="val 48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6927697" y="2155342"/>
            <a:ext cx="117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solidFill>
                  <a:schemeClr val="accent6">
                    <a:lumMod val="50000"/>
                  </a:schemeClr>
                </a:solidFill>
              </a:rPr>
              <a:t>Python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63045" y="2529954"/>
            <a:ext cx="1817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200" u="sng" dirty="0" err="1"/>
              <a:t>Fill</a:t>
            </a:r>
            <a:r>
              <a:rPr lang="fr-CH" sz="1200" u="sng" dirty="0"/>
              <a:t> crack:</a:t>
            </a:r>
            <a:r>
              <a:rPr lang="fr-CH" sz="1200" dirty="0"/>
              <a:t>  </a:t>
            </a:r>
            <a:r>
              <a:rPr lang="fr-CH" sz="1200" dirty="0" err="1"/>
              <a:t>Fill</a:t>
            </a:r>
            <a:r>
              <a:rPr lang="fr-CH" sz="1200" dirty="0"/>
              <a:t> the crack in </a:t>
            </a:r>
            <a:r>
              <a:rPr lang="fr-CH" sz="1200" dirty="0" err="1"/>
              <a:t>between</a:t>
            </a:r>
            <a:r>
              <a:rPr lang="fr-CH" sz="1200" dirty="0"/>
              <a:t> the </a:t>
            </a:r>
            <a:r>
              <a:rPr lang="fr-CH" sz="1200" dirty="0" err="1"/>
              <a:t>keratine</a:t>
            </a:r>
            <a:r>
              <a:rPr lang="fr-CH" sz="1200" dirty="0"/>
              <a:t> and the </a:t>
            </a:r>
            <a:r>
              <a:rPr lang="fr-CH" sz="1200" dirty="0" err="1"/>
              <a:t>bone</a:t>
            </a:r>
            <a:r>
              <a:rPr lang="fr-CH" sz="1200" dirty="0"/>
              <a:t> </a:t>
            </a:r>
            <a:r>
              <a:rPr lang="fr-CH" sz="1200" dirty="0" err="1"/>
              <a:t>with</a:t>
            </a:r>
            <a:r>
              <a:rPr lang="fr-CH" sz="1200" dirty="0"/>
              <a:t> </a:t>
            </a:r>
            <a:r>
              <a:rPr lang="fr-CH" sz="1200" dirty="0" err="1"/>
              <a:t>keratine</a:t>
            </a:r>
            <a:endParaRPr lang="fr-CH" sz="900" dirty="0"/>
          </a:p>
          <a:p>
            <a:pPr algn="just"/>
            <a:endParaRPr lang="fr-CH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0123" y="4434178"/>
            <a:ext cx="1455815" cy="3042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0123" y="3379832"/>
            <a:ext cx="1306183" cy="107745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3"/>
          <a:srcRect t="30215" b="49609"/>
          <a:stretch/>
        </p:blipFill>
        <p:spPr>
          <a:xfrm>
            <a:off x="9467031" y="2880542"/>
            <a:ext cx="1819275" cy="219076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9543299" y="2784926"/>
            <a:ext cx="5632" cy="2403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3"/>
          <a:srcRect l="6041" t="52519" b="32568"/>
          <a:stretch/>
        </p:blipFill>
        <p:spPr>
          <a:xfrm>
            <a:off x="9590028" y="4821345"/>
            <a:ext cx="1709375" cy="16192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3"/>
          <a:srcRect l="6041" t="66856" b="12968"/>
          <a:stretch/>
        </p:blipFill>
        <p:spPr>
          <a:xfrm>
            <a:off x="9590028" y="4992021"/>
            <a:ext cx="1709375" cy="219075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 flipH="1">
            <a:off x="9696810" y="3098354"/>
            <a:ext cx="1175" cy="16047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8876" y="3107319"/>
            <a:ext cx="573608" cy="227756"/>
          </a:xfrm>
          <a:prstGeom prst="rect">
            <a:avLst/>
          </a:prstGeom>
        </p:spPr>
      </p:pic>
      <p:cxnSp>
        <p:nvCxnSpPr>
          <p:cNvPr id="77" name="Straight Connector 76"/>
          <p:cNvCxnSpPr/>
          <p:nvPr/>
        </p:nvCxnSpPr>
        <p:spPr>
          <a:xfrm>
            <a:off x="9857001" y="3382120"/>
            <a:ext cx="0" cy="13209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5"/>
          <a:srcRect t="41466" b="38623"/>
          <a:stretch/>
        </p:blipFill>
        <p:spPr>
          <a:xfrm>
            <a:off x="9353742" y="2527843"/>
            <a:ext cx="1600200" cy="214313"/>
          </a:xfrm>
          <a:prstGeom prst="rect">
            <a:avLst/>
          </a:prstGeom>
        </p:spPr>
      </p:pic>
      <p:cxnSp>
        <p:nvCxnSpPr>
          <p:cNvPr id="79" name="Straight Arrow Connector 78"/>
          <p:cNvCxnSpPr/>
          <p:nvPr/>
        </p:nvCxnSpPr>
        <p:spPr>
          <a:xfrm>
            <a:off x="9350618" y="4519901"/>
            <a:ext cx="6295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9350618" y="2933756"/>
            <a:ext cx="0" cy="15861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884848" y="2945452"/>
            <a:ext cx="4657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045969" y="2621950"/>
            <a:ext cx="923769" cy="6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3" name="Image 4">
            <a:extLst>
              <a:ext uri="{FF2B5EF4-FFF2-40B4-BE49-F238E27FC236}">
                <a16:creationId xmlns:a16="http://schemas.microsoft.com/office/drawing/2014/main" id="{99EAA7E1-009F-F05E-3ABE-217FA722FA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0064" y="3580996"/>
            <a:ext cx="2286162" cy="125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0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>Empa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Foucher, Corentin</dc:creator>
  <cp:lastModifiedBy>Foucher, Corentin</cp:lastModifiedBy>
  <cp:revision>2</cp:revision>
  <dcterms:created xsi:type="dcterms:W3CDTF">2025-03-24T13:09:23Z</dcterms:created>
  <dcterms:modified xsi:type="dcterms:W3CDTF">2025-04-01T09:36:59Z</dcterms:modified>
</cp:coreProperties>
</file>