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8"/>
  </p:notesMasterIdLst>
  <p:sldIdLst>
    <p:sldId id="315" r:id="rId2"/>
    <p:sldId id="316" r:id="rId3"/>
    <p:sldId id="306" r:id="rId4"/>
    <p:sldId id="313" r:id="rId5"/>
    <p:sldId id="308" r:id="rId6"/>
    <p:sldId id="29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Lusent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060"/>
    <a:srgbClr val="000000"/>
    <a:srgbClr val="0070C0"/>
    <a:srgbClr val="3D050F"/>
    <a:srgbClr val="8E4B37"/>
    <a:srgbClr val="470001"/>
    <a:srgbClr val="B52027"/>
    <a:srgbClr val="FF0000"/>
    <a:srgbClr val="C00000"/>
    <a:srgbClr val="FE6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878" autoAdjust="0"/>
  </p:normalViewPr>
  <p:slideViewPr>
    <p:cSldViewPr snapToGrid="0" snapToObjects="1">
      <p:cViewPr varScale="1">
        <p:scale>
          <a:sx n="132" d="100"/>
          <a:sy n="132" d="100"/>
        </p:scale>
        <p:origin x="10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6497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4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62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it-IT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2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157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200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13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-IT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7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olo e testo verticali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5350071" y="1467444"/>
            <a:ext cx="4358877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349571" y="-447079"/>
            <a:ext cx="4358877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it-IT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lang="it-IT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26087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260870"/>
            <a:ext cx="3887389" cy="617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89" cy="2763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800" marR="0" lvl="0" indent="127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3250" marR="0" lvl="1" indent="38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2850" marR="0" lvl="3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5750" marR="0" lvl="4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8650" marR="0" lvl="5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41550" marR="0" lvl="6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84450" marR="0" lvl="7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7350" marR="0" lvl="8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60350" marR="0" lvl="0" indent="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1500" marR="0" lvl="1" indent="50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9950" marR="0" lvl="2" indent="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6066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89663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it-IT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‹N›</a:t>
            </a:fld>
            <a:endParaRPr lang="it-IT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0.png"/><Relationship Id="rId5" Type="http://schemas.openxmlformats.org/officeDocument/2006/relationships/hyperlink" Target="https://www.google.it/url?sa=i&amp;rct=j&amp;q=&amp;esrc=s&amp;source=images&amp;cd=&amp;ved=0ahUKEwiz8NXM35LWAhWBPhQKHfL1DuQQjRwIBw&amp;url=https://blogs.msdn.microsoft.com/startup/2013/09/09/microsoft-developers-capture-third-place-at-tech-crunch-disrupt-hackathon/&amp;psig=AFQjCNFhTF7uiIEGs15KXwHeXJB7wuO72g&amp;ust=1504862436741148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tif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relab.io/" TargetMode="Externa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sterni, cielo, strada, albero&#10;&#10;Descrizione generata automaticamente">
            <a:extLst>
              <a:ext uri="{FF2B5EF4-FFF2-40B4-BE49-F238E27FC236}">
                <a16:creationId xmlns:a16="http://schemas.microsoft.com/office/drawing/2014/main" id="{F1089C9C-CF97-E14C-8708-637A3C54F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5" b="13964"/>
          <a:stretch/>
        </p:blipFill>
        <p:spPr>
          <a:xfrm>
            <a:off x="-21430" y="-36984"/>
            <a:ext cx="9156600" cy="518048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F18CCA4-C8CA-5D43-8F0C-A996AD265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286" y="4281726"/>
            <a:ext cx="1538884" cy="8617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5192389-0F6D-6A46-BE68-49C0D300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286" y="4147424"/>
            <a:ext cx="1538884" cy="1011816"/>
          </a:xfrm>
          <a:prstGeom prst="rect">
            <a:avLst/>
          </a:prstGeom>
        </p:spPr>
      </p:pic>
      <p:sp>
        <p:nvSpPr>
          <p:cNvPr id="9" name="Shape 176">
            <a:extLst>
              <a:ext uri="{FF2B5EF4-FFF2-40B4-BE49-F238E27FC236}">
                <a16:creationId xmlns:a16="http://schemas.microsoft.com/office/drawing/2014/main" id="{7E093E35-110B-F24C-BBF8-6E09F9952BC9}"/>
              </a:ext>
            </a:extLst>
          </p:cNvPr>
          <p:cNvSpPr/>
          <p:nvPr/>
        </p:nvSpPr>
        <p:spPr>
          <a:xfrm>
            <a:off x="-29319" y="-44853"/>
            <a:ext cx="9183564" cy="5204093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5C304C-83EE-3147-91B8-C64F9BB4DDCD}"/>
              </a:ext>
            </a:extLst>
          </p:cNvPr>
          <p:cNvSpPr txBox="1"/>
          <p:nvPr/>
        </p:nvSpPr>
        <p:spPr>
          <a:xfrm>
            <a:off x="-12600" y="744776"/>
            <a:ext cx="915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solidFill>
                  <a:schemeClr val="bg1"/>
                </a:solidFill>
              </a:rPr>
              <a:t>Presentation </a:t>
            </a:r>
            <a:r>
              <a:rPr lang="it-IT" sz="3000" dirty="0" err="1">
                <a:solidFill>
                  <a:schemeClr val="bg1"/>
                </a:solidFill>
              </a:rPr>
              <a:t>title</a:t>
            </a:r>
            <a:endParaRPr lang="it-IT" sz="3000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6EDC97-F9C2-AD49-A8F0-5E7FA6B6CA8A}"/>
              </a:ext>
            </a:extLst>
          </p:cNvPr>
          <p:cNvSpPr txBox="1"/>
          <p:nvPr/>
        </p:nvSpPr>
        <p:spPr>
          <a:xfrm>
            <a:off x="-2355" y="1464623"/>
            <a:ext cx="915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Write </a:t>
            </a:r>
            <a:r>
              <a:rPr lang="it-IT" sz="1200" dirty="0" err="1">
                <a:solidFill>
                  <a:schemeClr val="bg1"/>
                </a:solidFill>
              </a:rPr>
              <a:t>your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name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here</a:t>
            </a:r>
            <a:endParaRPr lang="it-IT" sz="3000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A36F65B-21BD-D948-B397-A481D97614FB}"/>
              </a:ext>
            </a:extLst>
          </p:cNvPr>
          <p:cNvSpPr txBox="1"/>
          <p:nvPr/>
        </p:nvSpPr>
        <p:spPr>
          <a:xfrm>
            <a:off x="-21430" y="1845551"/>
            <a:ext cx="915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LIP/PC2S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6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6B187FD-AB1D-7248-8B68-55CD4585AF0A}"/>
              </a:ext>
            </a:extLst>
          </p:cNvPr>
          <p:cNvSpPr txBox="1"/>
          <p:nvPr/>
        </p:nvSpPr>
        <p:spPr>
          <a:xfrm>
            <a:off x="0" y="744776"/>
            <a:ext cx="91351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solidFill>
                  <a:srgbClr val="002060"/>
                </a:solidFill>
              </a:rPr>
              <a:t>Presentation </a:t>
            </a:r>
            <a:r>
              <a:rPr lang="it-IT" sz="3000" dirty="0" err="1">
                <a:solidFill>
                  <a:srgbClr val="002060"/>
                </a:solidFill>
              </a:rPr>
              <a:t>title</a:t>
            </a:r>
            <a:endParaRPr lang="it-IT" sz="3000" dirty="0">
              <a:solidFill>
                <a:srgbClr val="002060"/>
              </a:solidFill>
            </a:endParaRPr>
          </a:p>
          <a:p>
            <a:pPr algn="ctr"/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FFB1D2-15FC-AD44-B720-0F344EC3326F}"/>
              </a:ext>
            </a:extLst>
          </p:cNvPr>
          <p:cNvSpPr txBox="1"/>
          <p:nvPr/>
        </p:nvSpPr>
        <p:spPr>
          <a:xfrm>
            <a:off x="-21430" y="1845551"/>
            <a:ext cx="915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LIP/PC2S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AA60C7-8AC9-D14D-B6FC-EBD4D5ECF0BB}"/>
              </a:ext>
            </a:extLst>
          </p:cNvPr>
          <p:cNvSpPr txBox="1"/>
          <p:nvPr/>
        </p:nvSpPr>
        <p:spPr>
          <a:xfrm>
            <a:off x="-30259" y="1535354"/>
            <a:ext cx="916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Write </a:t>
            </a:r>
            <a:r>
              <a:rPr lang="it-IT" sz="1200" dirty="0" err="1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your</a:t>
            </a:r>
            <a:r>
              <a:rPr lang="it-IT" sz="1200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name</a:t>
            </a:r>
            <a:r>
              <a:rPr lang="it-IT" sz="1200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here</a:t>
            </a:r>
            <a:endParaRPr lang="it-IT" sz="1200" dirty="0">
              <a:solidFill>
                <a:srgbClr val="00206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C8976F-24E2-7946-B2AA-F29FCD598F7F}"/>
              </a:ext>
            </a:extLst>
          </p:cNvPr>
          <p:cNvSpPr txBox="1"/>
          <p:nvPr/>
        </p:nvSpPr>
        <p:spPr>
          <a:xfrm>
            <a:off x="0" y="2045606"/>
            <a:ext cx="916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206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LIP/PC2S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CF8029-B49B-9240-8D4F-023D9349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19" y="2445716"/>
            <a:ext cx="2772589" cy="18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 descr="Immagine che contiene esterni, acqua, cielo, uccello&#10;&#10;Descrizione generata automaticamente">
            <a:extLst>
              <a:ext uri="{FF2B5EF4-FFF2-40B4-BE49-F238E27FC236}">
                <a16:creationId xmlns:a16="http://schemas.microsoft.com/office/drawing/2014/main" id="{1C4F1993-AD53-3842-B89E-82F478CA3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" r="11334" b="420"/>
          <a:stretch/>
        </p:blipFill>
        <p:spPr>
          <a:xfrm>
            <a:off x="-4018" y="-730"/>
            <a:ext cx="2973675" cy="5144230"/>
          </a:xfrm>
          <a:prstGeom prst="rect">
            <a:avLst/>
          </a:prstGeom>
        </p:spPr>
      </p:pic>
      <p:pic>
        <p:nvPicPr>
          <p:cNvPr id="5" name="Immagine 4" descr="Immagine che contiene persona, albero, esterni, terra&#10;&#10;Descrizione generata automaticamente">
            <a:extLst>
              <a:ext uri="{FF2B5EF4-FFF2-40B4-BE49-F238E27FC236}">
                <a16:creationId xmlns:a16="http://schemas.microsoft.com/office/drawing/2014/main" id="{E904FC8B-2F93-2245-A62C-97087B5EE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4" r="11266" b="1"/>
          <a:stretch/>
        </p:blipFill>
        <p:spPr>
          <a:xfrm>
            <a:off x="2973457" y="0"/>
            <a:ext cx="3071700" cy="5143500"/>
          </a:xfrm>
          <a:prstGeom prst="rect">
            <a:avLst/>
          </a:prstGeom>
        </p:spPr>
      </p:pic>
      <p:pic>
        <p:nvPicPr>
          <p:cNvPr id="218" name="Shape 218" descr="isultati immagini per microsoft developer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35380" t="420" r="27358"/>
          <a:stretch/>
        </p:blipFill>
        <p:spPr>
          <a:xfrm>
            <a:off x="6045157" y="-21640"/>
            <a:ext cx="3104563" cy="517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-40247" y="-5411"/>
            <a:ext cx="3021457" cy="5159731"/>
          </a:xfrm>
          <a:prstGeom prst="rect">
            <a:avLst/>
          </a:prstGeom>
          <a:solidFill>
            <a:srgbClr val="002060">
              <a:alpha val="63137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960337" y="-5410"/>
            <a:ext cx="3097940" cy="515973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045043" y="-21640"/>
            <a:ext cx="3104677" cy="5175961"/>
          </a:xfrm>
          <a:prstGeom prst="rect">
            <a:avLst/>
          </a:prstGeom>
          <a:solidFill>
            <a:srgbClr val="002060">
              <a:alpha val="61176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0788" y="2767019"/>
            <a:ext cx="2568204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endParaRPr lang="it-IT"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it-IT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Social </a:t>
            </a:r>
            <a:r>
              <a:rPr lang="it-IT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thermoregulation</a:t>
            </a:r>
            <a:endParaRPr lang="it-IT" sz="2400" b="1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080185" y="2644091"/>
            <a:ext cx="3021457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endParaRPr lang="it-IT"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chemeClr val="lt1"/>
              </a:buClr>
              <a:buSzPct val="25000"/>
            </a:pPr>
            <a:endParaRPr lang="it-IT"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chemeClr val="lt1"/>
              </a:buClr>
              <a:buSzPct val="25000"/>
            </a:pPr>
            <a:r>
              <a:rPr lang="it-IT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Co-</a:t>
            </a:r>
            <a:r>
              <a:rPr lang="it-IT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regulation</a:t>
            </a:r>
            <a:r>
              <a:rPr lang="it-IT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it-IT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romantic</a:t>
            </a:r>
            <a:r>
              <a:rPr lang="it-IT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2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relationships</a:t>
            </a:r>
            <a:endParaRPr lang="it-IT" sz="2400" b="1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endParaRPr lang="it-IT" sz="24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127882" y="2934794"/>
            <a:ext cx="3025604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endParaRPr lang="it-IT" sz="24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Open science </a:t>
            </a:r>
            <a:r>
              <a:rPr lang="it-IT" sz="2400" b="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ideals</a:t>
            </a:r>
            <a:endParaRPr lang="it-IT" sz="24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it-IT" sz="2400" b="1" i="0" u="none" strike="noStrike" cap="none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7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144855" y="2410238"/>
            <a:ext cx="1100459" cy="9378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Shape 228"/>
          <p:cNvCxnSpPr/>
          <p:nvPr/>
        </p:nvCxnSpPr>
        <p:spPr>
          <a:xfrm flipH="1">
            <a:off x="1916096" y="956306"/>
            <a:ext cx="2728685" cy="148317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4756649" y="1041422"/>
            <a:ext cx="2471255" cy="14261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51676867-0594-E64C-AFBB-F41D4A3F99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92" b="89796" l="4211" r="91053">
                        <a14:foregroundMark x1="4211" y1="56633" x2="27895" y2="16327"/>
                        <a14:foregroundMark x1="27895" y1="16327" x2="77895" y2="13265"/>
                        <a14:foregroundMark x1="77895" y1="13265" x2="85789" y2="53061"/>
                        <a14:foregroundMark x1="87895" y1="54082" x2="89474" y2="55612"/>
                        <a14:foregroundMark x1="85789" y1="46939" x2="86842" y2="34694"/>
                        <a14:foregroundMark x1="60526" y1="9184" x2="16316" y2="18367"/>
                        <a14:foregroundMark x1="16316" y1="18367" x2="9474" y2="41837"/>
                        <a14:foregroundMark x1="23158" y1="14286" x2="25789" y2="10714"/>
                        <a14:foregroundMark x1="52105" y1="8163" x2="64211" y2="10204"/>
                        <a14:foregroundMark x1="60000" y1="5102" x2="14211" y2="20918"/>
                        <a14:foregroundMark x1="14211" y1="20918" x2="10000" y2="27551"/>
                        <a14:foregroundMark x1="88421" y1="36224" x2="85263" y2="33673"/>
                        <a14:foregroundMark x1="85263" y1="32653" x2="91053" y2="494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9171" y="131539"/>
            <a:ext cx="1244982" cy="1284297"/>
          </a:xfrm>
          <a:prstGeom prst="rect">
            <a:avLst/>
          </a:prstGeom>
        </p:spPr>
      </p:pic>
      <p:pic>
        <p:nvPicPr>
          <p:cNvPr id="35" name="Shape 227">
            <a:extLst>
              <a:ext uri="{FF2B5EF4-FFF2-40B4-BE49-F238E27FC236}">
                <a16:creationId xmlns:a16="http://schemas.microsoft.com/office/drawing/2014/main" id="{063B493B-EC0D-C34F-B297-BD9B76C91DC2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64238" y="2298999"/>
            <a:ext cx="1244982" cy="925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228">
            <a:extLst>
              <a:ext uri="{FF2B5EF4-FFF2-40B4-BE49-F238E27FC236}">
                <a16:creationId xmlns:a16="http://schemas.microsoft.com/office/drawing/2014/main" id="{A8FB08DC-55EC-0349-80E5-DB8D0C6AE40D}"/>
              </a:ext>
            </a:extLst>
          </p:cNvPr>
          <p:cNvCxnSpPr>
            <a:cxnSpLocks/>
          </p:cNvCxnSpPr>
          <p:nvPr/>
        </p:nvCxnSpPr>
        <p:spPr>
          <a:xfrm>
            <a:off x="4634200" y="1298448"/>
            <a:ext cx="0" cy="78169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8BEE890F-0B88-A24C-BDAB-B3F0943B0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4263499" y="2349712"/>
            <a:ext cx="830996" cy="830996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12596A4-77E9-0147-9716-645E94D12F3A}"/>
              </a:ext>
            </a:extLst>
          </p:cNvPr>
          <p:cNvSpPr/>
          <p:nvPr/>
        </p:nvSpPr>
        <p:spPr>
          <a:xfrm>
            <a:off x="4037925" y="153782"/>
            <a:ext cx="1100005" cy="11464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22163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F79BD34E-ED30-5542-B8B1-24095DAD8129}"/>
              </a:ext>
            </a:extLst>
          </p:cNvPr>
          <p:cNvCxnSpPr>
            <a:cxnSpLocks/>
          </p:cNvCxnSpPr>
          <p:nvPr/>
        </p:nvCxnSpPr>
        <p:spPr>
          <a:xfrm>
            <a:off x="0" y="572220"/>
            <a:ext cx="538581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14E00-3C4C-C44F-8B30-08C3D5F8D3FC}"/>
              </a:ext>
            </a:extLst>
          </p:cNvPr>
          <p:cNvSpPr txBox="1"/>
          <p:nvPr/>
        </p:nvSpPr>
        <p:spPr>
          <a:xfrm>
            <a:off x="182380" y="176911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5CA1F20-1F5E-D548-B9D9-DE8FB550CDFD}"/>
              </a:ext>
            </a:extLst>
          </p:cNvPr>
          <p:cNvSpPr/>
          <p:nvPr/>
        </p:nvSpPr>
        <p:spPr>
          <a:xfrm flipV="1">
            <a:off x="0" y="5102350"/>
            <a:ext cx="9144000" cy="5664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9E024CB-A6D5-E643-873D-23A16C58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59" y="4206266"/>
            <a:ext cx="1162269" cy="650870"/>
          </a:xfrm>
          <a:prstGeom prst="rect">
            <a:avLst/>
          </a:prstGeom>
        </p:spPr>
      </p:pic>
      <p:sp>
        <p:nvSpPr>
          <p:cNvPr id="22" name="Ovale 21">
            <a:extLst>
              <a:ext uri="{FF2B5EF4-FFF2-40B4-BE49-F238E27FC236}">
                <a16:creationId xmlns:a16="http://schemas.microsoft.com/office/drawing/2014/main" id="{0171C5E4-AFF4-2849-9FC5-66D928B76EB2}"/>
              </a:ext>
            </a:extLst>
          </p:cNvPr>
          <p:cNvSpPr/>
          <p:nvPr/>
        </p:nvSpPr>
        <p:spPr>
          <a:xfrm>
            <a:off x="5336220" y="457920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E505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AC5A86-9E01-2941-A7FB-A030B4A8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259" y="4148083"/>
            <a:ext cx="1264883" cy="8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F79BD34E-ED30-5542-B8B1-24095DAD8129}"/>
              </a:ext>
            </a:extLst>
          </p:cNvPr>
          <p:cNvCxnSpPr>
            <a:cxnSpLocks/>
          </p:cNvCxnSpPr>
          <p:nvPr/>
        </p:nvCxnSpPr>
        <p:spPr>
          <a:xfrm>
            <a:off x="0" y="572220"/>
            <a:ext cx="176980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C9EC7F22-FC59-E64E-A493-4DD8C56FBC20}"/>
              </a:ext>
            </a:extLst>
          </p:cNvPr>
          <p:cNvSpPr/>
          <p:nvPr/>
        </p:nvSpPr>
        <p:spPr>
          <a:xfrm>
            <a:off x="1769806" y="521819"/>
            <a:ext cx="138775" cy="1456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E505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14E00-3C4C-C44F-8B30-08C3D5F8D3FC}"/>
              </a:ext>
            </a:extLst>
          </p:cNvPr>
          <p:cNvSpPr txBox="1"/>
          <p:nvPr/>
        </p:nvSpPr>
        <p:spPr>
          <a:xfrm>
            <a:off x="182380" y="176911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Members</a:t>
            </a:r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5CA1F20-1F5E-D548-B9D9-DE8FB550CDFD}"/>
              </a:ext>
            </a:extLst>
          </p:cNvPr>
          <p:cNvSpPr/>
          <p:nvPr/>
        </p:nvSpPr>
        <p:spPr>
          <a:xfrm flipV="1">
            <a:off x="0" y="5102350"/>
            <a:ext cx="9144000" cy="5664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9E024CB-A6D5-E643-873D-23A16C58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59" y="4206266"/>
            <a:ext cx="1162269" cy="650870"/>
          </a:xfrm>
          <a:prstGeom prst="rect">
            <a:avLst/>
          </a:prstGeom>
        </p:spPr>
      </p:pic>
      <p:sp>
        <p:nvSpPr>
          <p:cNvPr id="22" name="Ovale 21">
            <a:extLst>
              <a:ext uri="{FF2B5EF4-FFF2-40B4-BE49-F238E27FC236}">
                <a16:creationId xmlns:a16="http://schemas.microsoft.com/office/drawing/2014/main" id="{0171C5E4-AFF4-2849-9FC5-66D928B76EB2}"/>
              </a:ext>
            </a:extLst>
          </p:cNvPr>
          <p:cNvSpPr/>
          <p:nvPr/>
        </p:nvSpPr>
        <p:spPr>
          <a:xfrm>
            <a:off x="1738556" y="457920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E505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42617-8468-3D4C-A199-ABECCB4A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8" y="769307"/>
            <a:ext cx="5322582" cy="38803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5E503D6-A70B-1849-8831-173945E911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37"/>
          <a:stretch/>
        </p:blipFill>
        <p:spPr>
          <a:xfrm>
            <a:off x="5234318" y="891419"/>
            <a:ext cx="3248139" cy="389173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899BA79-8016-994A-BCB4-15FCA911B9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677" t="1" r="2337" b="49122"/>
          <a:stretch/>
        </p:blipFill>
        <p:spPr>
          <a:xfrm>
            <a:off x="6923164" y="2758509"/>
            <a:ext cx="1559293" cy="19799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069F5F4-42F0-3745-9E00-DF2F632E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6259" y="4148083"/>
            <a:ext cx="1264883" cy="8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neve, esterni, cielo, natura&#10;&#10;Descrizione generata automaticamente">
            <a:extLst>
              <a:ext uri="{FF2B5EF4-FFF2-40B4-BE49-F238E27FC236}">
                <a16:creationId xmlns:a16="http://schemas.microsoft.com/office/drawing/2014/main" id="{B42C6448-1C0F-FC42-BD53-6F257095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485"/>
            <a:ext cx="9135171" cy="5180483"/>
          </a:xfrm>
          <a:prstGeom prst="rect">
            <a:avLst/>
          </a:prstGeom>
        </p:spPr>
      </p:pic>
      <p:sp>
        <p:nvSpPr>
          <p:cNvPr id="11" name="Shape 176">
            <a:extLst>
              <a:ext uri="{FF2B5EF4-FFF2-40B4-BE49-F238E27FC236}">
                <a16:creationId xmlns:a16="http://schemas.microsoft.com/office/drawing/2014/main" id="{1A476CF2-E171-1643-BCC6-C3E2D1F39D21}"/>
              </a:ext>
            </a:extLst>
          </p:cNvPr>
          <p:cNvSpPr/>
          <p:nvPr/>
        </p:nvSpPr>
        <p:spPr>
          <a:xfrm>
            <a:off x="-19548" y="-2485"/>
            <a:ext cx="9184978" cy="5180483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4B8895-AED7-A444-B2E7-2DB141D09AA9}"/>
              </a:ext>
            </a:extLst>
          </p:cNvPr>
          <p:cNvSpPr txBox="1"/>
          <p:nvPr/>
        </p:nvSpPr>
        <p:spPr>
          <a:xfrm>
            <a:off x="8830" y="1335294"/>
            <a:ext cx="915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solidFill>
                  <a:schemeClr val="bg1"/>
                </a:solidFill>
              </a:rPr>
              <a:t>Co-</a:t>
            </a:r>
            <a:r>
              <a:rPr lang="it-IT" sz="3000" dirty="0" err="1">
                <a:solidFill>
                  <a:schemeClr val="bg1"/>
                </a:solidFill>
              </a:rPr>
              <a:t>Regulation</a:t>
            </a:r>
            <a:r>
              <a:rPr lang="it-IT" sz="3000" dirty="0">
                <a:solidFill>
                  <a:schemeClr val="bg1"/>
                </a:solidFill>
              </a:rPr>
              <a:t> (CORE) Lab.</a:t>
            </a:r>
          </a:p>
          <a:p>
            <a:pPr algn="ctr"/>
            <a:r>
              <a:rPr lang="it-IT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601A6A4-BD47-9640-B8E5-A897876C7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92" b="89796" l="4211" r="91053">
                        <a14:foregroundMark x1="4211" y1="56633" x2="27895" y2="16327"/>
                        <a14:foregroundMark x1="27895" y1="16327" x2="77895" y2="13265"/>
                        <a14:foregroundMark x1="77895" y1="13265" x2="85789" y2="53061"/>
                        <a14:foregroundMark x1="87895" y1="54082" x2="89474" y2="55612"/>
                        <a14:foregroundMark x1="85789" y1="46939" x2="86842" y2="34694"/>
                        <a14:foregroundMark x1="60526" y1="9184" x2="16316" y2="18367"/>
                        <a14:foregroundMark x1="16316" y1="18367" x2="9474" y2="41837"/>
                        <a14:foregroundMark x1="23158" y1="14286" x2="25789" y2="10714"/>
                        <a14:foregroundMark x1="52105" y1="8163" x2="64211" y2="10204"/>
                        <a14:foregroundMark x1="60000" y1="5102" x2="14211" y2="20918"/>
                        <a14:foregroundMark x1="14211" y1="20918" x2="10000" y2="27551"/>
                        <a14:foregroundMark x1="88421" y1="36224" x2="85263" y2="33673"/>
                        <a14:foregroundMark x1="85263" y1="32653" x2="91053" y2="494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5092" y="1881666"/>
            <a:ext cx="1244982" cy="1284297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B0857637-1686-C943-BB3F-0B2CE01923D1}"/>
              </a:ext>
            </a:extLst>
          </p:cNvPr>
          <p:cNvSpPr/>
          <p:nvPr/>
        </p:nvSpPr>
        <p:spPr>
          <a:xfrm>
            <a:off x="4017581" y="1912715"/>
            <a:ext cx="1100005" cy="11464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E87D59-AB73-7845-A852-29C9F9A18A63}"/>
              </a:ext>
            </a:extLst>
          </p:cNvPr>
          <p:cNvSpPr txBox="1"/>
          <p:nvPr/>
        </p:nvSpPr>
        <p:spPr>
          <a:xfrm>
            <a:off x="626818" y="3949429"/>
            <a:ext cx="1863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https://corelab.io</a:t>
            </a:r>
            <a:r>
              <a:rPr lang="it-IT" sz="16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16AFD1D-3A2C-284E-8AFE-CCD64E80DC9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21480" y="3920168"/>
            <a:ext cx="367815" cy="36781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D5B58CF-E7F8-F948-893F-1D08E80FBCD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167" y="4189187"/>
            <a:ext cx="3567717" cy="9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2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52</Words>
  <Application>Microsoft Macintosh PowerPoint</Application>
  <PresentationFormat>Presentazione su schermo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alessandro spararacio</cp:lastModifiedBy>
  <cp:revision>126</cp:revision>
  <cp:lastPrinted>2018-02-16T15:15:12Z</cp:lastPrinted>
  <dcterms:modified xsi:type="dcterms:W3CDTF">2020-11-27T15:22:51Z</dcterms:modified>
</cp:coreProperties>
</file>