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13ED93-C7C8-4BC1-9583-4001DF09BF10}" type="datetimeFigureOut">
              <a:rPr lang="en-US" smtClean="0"/>
              <a:t>11/26/2021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28F2A92-9BD4-4479-B670-A5EED90CEBE5}" type="slidenum">
              <a:rPr lang="en-US" smtClean="0"/>
              <a:t>‹#›</a:t>
            </a:fld>
            <a:endParaRPr lang="en-US"/>
          </a:p>
        </p:txBody>
      </p:sp>
    </p:spTree>
    <p:extLst>
      <p:ext uri="{BB962C8B-B14F-4D97-AF65-F5344CB8AC3E}">
        <p14:creationId xmlns:p14="http://schemas.microsoft.com/office/powerpoint/2010/main" val="22973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13ED93-C7C8-4BC1-9583-4001DF09BF10}"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F2A92-9BD4-4479-B670-A5EED90CEBE5}" type="slidenum">
              <a:rPr lang="en-US" smtClean="0"/>
              <a:t>‹#›</a:t>
            </a:fld>
            <a:endParaRPr lang="en-US"/>
          </a:p>
        </p:txBody>
      </p:sp>
    </p:spTree>
    <p:extLst>
      <p:ext uri="{BB962C8B-B14F-4D97-AF65-F5344CB8AC3E}">
        <p14:creationId xmlns:p14="http://schemas.microsoft.com/office/powerpoint/2010/main" val="219617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3ED93-C7C8-4BC1-9583-4001DF09BF10}"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F2A92-9BD4-4479-B670-A5EED90CEBE5}" type="slidenum">
              <a:rPr lang="en-US" smtClean="0"/>
              <a:t>‹#›</a:t>
            </a:fld>
            <a:endParaRPr lang="en-US"/>
          </a:p>
        </p:txBody>
      </p:sp>
    </p:spTree>
    <p:extLst>
      <p:ext uri="{BB962C8B-B14F-4D97-AF65-F5344CB8AC3E}">
        <p14:creationId xmlns:p14="http://schemas.microsoft.com/office/powerpoint/2010/main" val="4120777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3ED93-C7C8-4BC1-9583-4001DF09BF10}"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F2A92-9BD4-4479-B670-A5EED90CEBE5}" type="slidenum">
              <a:rPr lang="en-US" smtClean="0"/>
              <a:t>‹#›</a:t>
            </a:fld>
            <a:endParaRPr lang="en-US"/>
          </a:p>
        </p:txBody>
      </p:sp>
    </p:spTree>
    <p:extLst>
      <p:ext uri="{BB962C8B-B14F-4D97-AF65-F5344CB8AC3E}">
        <p14:creationId xmlns:p14="http://schemas.microsoft.com/office/powerpoint/2010/main" val="4031835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3ED93-C7C8-4BC1-9583-4001DF09BF10}"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F2A92-9BD4-4479-B670-A5EED90CEBE5}" type="slidenum">
              <a:rPr lang="en-US" smtClean="0"/>
              <a:t>‹#›</a:t>
            </a:fld>
            <a:endParaRPr lang="en-US"/>
          </a:p>
        </p:txBody>
      </p:sp>
    </p:spTree>
    <p:extLst>
      <p:ext uri="{BB962C8B-B14F-4D97-AF65-F5344CB8AC3E}">
        <p14:creationId xmlns:p14="http://schemas.microsoft.com/office/powerpoint/2010/main" val="30003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3ED93-C7C8-4BC1-9583-4001DF09BF10}"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F2A92-9BD4-4479-B670-A5EED90CEBE5}" type="slidenum">
              <a:rPr lang="en-US" smtClean="0"/>
              <a:t>‹#›</a:t>
            </a:fld>
            <a:endParaRPr lang="en-US"/>
          </a:p>
        </p:txBody>
      </p:sp>
    </p:spTree>
    <p:extLst>
      <p:ext uri="{BB962C8B-B14F-4D97-AF65-F5344CB8AC3E}">
        <p14:creationId xmlns:p14="http://schemas.microsoft.com/office/powerpoint/2010/main" val="4154542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3ED93-C7C8-4BC1-9583-4001DF09BF10}"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F2A92-9BD4-4479-B670-A5EED90CEBE5}" type="slidenum">
              <a:rPr lang="en-US" smtClean="0"/>
              <a:t>‹#›</a:t>
            </a:fld>
            <a:endParaRPr lang="en-US"/>
          </a:p>
        </p:txBody>
      </p:sp>
    </p:spTree>
    <p:extLst>
      <p:ext uri="{BB962C8B-B14F-4D97-AF65-F5344CB8AC3E}">
        <p14:creationId xmlns:p14="http://schemas.microsoft.com/office/powerpoint/2010/main" val="2905451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3ED93-C7C8-4BC1-9583-4001DF09BF10}"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F2A92-9BD4-4479-B670-A5EED90CEBE5}" type="slidenum">
              <a:rPr lang="en-US" smtClean="0"/>
              <a:t>‹#›</a:t>
            </a:fld>
            <a:endParaRPr lang="en-US"/>
          </a:p>
        </p:txBody>
      </p:sp>
    </p:spTree>
    <p:extLst>
      <p:ext uri="{BB962C8B-B14F-4D97-AF65-F5344CB8AC3E}">
        <p14:creationId xmlns:p14="http://schemas.microsoft.com/office/powerpoint/2010/main" val="339528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3ED93-C7C8-4BC1-9583-4001DF09BF10}"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F2A92-9BD4-4479-B670-A5EED90CEBE5}" type="slidenum">
              <a:rPr lang="en-US" smtClean="0"/>
              <a:t>‹#›</a:t>
            </a:fld>
            <a:endParaRPr lang="en-US"/>
          </a:p>
        </p:txBody>
      </p:sp>
    </p:spTree>
    <p:extLst>
      <p:ext uri="{BB962C8B-B14F-4D97-AF65-F5344CB8AC3E}">
        <p14:creationId xmlns:p14="http://schemas.microsoft.com/office/powerpoint/2010/main" val="3451634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13ED93-C7C8-4BC1-9583-4001DF09BF10}"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28F2A92-9BD4-4479-B670-A5EED90CEBE5}" type="slidenum">
              <a:rPr lang="en-US" smtClean="0"/>
              <a:t>‹#›</a:t>
            </a:fld>
            <a:endParaRPr lang="en-US"/>
          </a:p>
        </p:txBody>
      </p:sp>
    </p:spTree>
    <p:extLst>
      <p:ext uri="{BB962C8B-B14F-4D97-AF65-F5344CB8AC3E}">
        <p14:creationId xmlns:p14="http://schemas.microsoft.com/office/powerpoint/2010/main" val="324898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13ED93-C7C8-4BC1-9583-4001DF09BF10}"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8F2A92-9BD4-4479-B670-A5EED90CEBE5}" type="slidenum">
              <a:rPr lang="en-US" smtClean="0"/>
              <a:t>‹#›</a:t>
            </a:fld>
            <a:endParaRPr lang="en-US"/>
          </a:p>
        </p:txBody>
      </p:sp>
    </p:spTree>
    <p:extLst>
      <p:ext uri="{BB962C8B-B14F-4D97-AF65-F5344CB8AC3E}">
        <p14:creationId xmlns:p14="http://schemas.microsoft.com/office/powerpoint/2010/main" val="38950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13ED93-C7C8-4BC1-9583-4001DF09BF10}"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F2A92-9BD4-4479-B670-A5EED90CEBE5}" type="slidenum">
              <a:rPr lang="en-US" smtClean="0"/>
              <a:t>‹#›</a:t>
            </a:fld>
            <a:endParaRPr lang="en-US"/>
          </a:p>
        </p:txBody>
      </p:sp>
    </p:spTree>
    <p:extLst>
      <p:ext uri="{BB962C8B-B14F-4D97-AF65-F5344CB8AC3E}">
        <p14:creationId xmlns:p14="http://schemas.microsoft.com/office/powerpoint/2010/main" val="122281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13ED93-C7C8-4BC1-9583-4001DF09BF10}"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8F2A92-9BD4-4479-B670-A5EED90CEBE5}" type="slidenum">
              <a:rPr lang="en-US" smtClean="0"/>
              <a:t>‹#›</a:t>
            </a:fld>
            <a:endParaRPr lang="en-US"/>
          </a:p>
        </p:txBody>
      </p:sp>
    </p:spTree>
    <p:extLst>
      <p:ext uri="{BB962C8B-B14F-4D97-AF65-F5344CB8AC3E}">
        <p14:creationId xmlns:p14="http://schemas.microsoft.com/office/powerpoint/2010/main" val="3480243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3ED93-C7C8-4BC1-9583-4001DF09BF10}"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8F2A92-9BD4-4479-B670-A5EED90CEBE5}" type="slidenum">
              <a:rPr lang="en-US" smtClean="0"/>
              <a:t>‹#›</a:t>
            </a:fld>
            <a:endParaRPr lang="en-US"/>
          </a:p>
        </p:txBody>
      </p:sp>
    </p:spTree>
    <p:extLst>
      <p:ext uri="{BB962C8B-B14F-4D97-AF65-F5344CB8AC3E}">
        <p14:creationId xmlns:p14="http://schemas.microsoft.com/office/powerpoint/2010/main" val="169462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3ED93-C7C8-4BC1-9583-4001DF09BF10}"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8F2A92-9BD4-4479-B670-A5EED90CEBE5}" type="slidenum">
              <a:rPr lang="en-US" smtClean="0"/>
              <a:t>‹#›</a:t>
            </a:fld>
            <a:endParaRPr lang="en-US"/>
          </a:p>
        </p:txBody>
      </p:sp>
    </p:spTree>
    <p:extLst>
      <p:ext uri="{BB962C8B-B14F-4D97-AF65-F5344CB8AC3E}">
        <p14:creationId xmlns:p14="http://schemas.microsoft.com/office/powerpoint/2010/main" val="37491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13ED93-C7C8-4BC1-9583-4001DF09BF10}"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F2A92-9BD4-4479-B670-A5EED90CEBE5}" type="slidenum">
              <a:rPr lang="en-US" smtClean="0"/>
              <a:t>‹#›</a:t>
            </a:fld>
            <a:endParaRPr lang="en-US"/>
          </a:p>
        </p:txBody>
      </p:sp>
    </p:spTree>
    <p:extLst>
      <p:ext uri="{BB962C8B-B14F-4D97-AF65-F5344CB8AC3E}">
        <p14:creationId xmlns:p14="http://schemas.microsoft.com/office/powerpoint/2010/main" val="331677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13ED93-C7C8-4BC1-9583-4001DF09BF10}"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8F2A92-9BD4-4479-B670-A5EED90CEBE5}" type="slidenum">
              <a:rPr lang="en-US" smtClean="0"/>
              <a:t>‹#›</a:t>
            </a:fld>
            <a:endParaRPr lang="en-US"/>
          </a:p>
        </p:txBody>
      </p:sp>
    </p:spTree>
    <p:extLst>
      <p:ext uri="{BB962C8B-B14F-4D97-AF65-F5344CB8AC3E}">
        <p14:creationId xmlns:p14="http://schemas.microsoft.com/office/powerpoint/2010/main" val="336068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13ED93-C7C8-4BC1-9583-4001DF09BF10}" type="datetimeFigureOut">
              <a:rPr lang="en-US" smtClean="0"/>
              <a:t>11/26/2021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8F2A92-9BD4-4479-B670-A5EED90CEBE5}" type="slidenum">
              <a:rPr lang="en-US" smtClean="0"/>
              <a:t>‹#›</a:t>
            </a:fld>
            <a:endParaRPr lang="en-US"/>
          </a:p>
        </p:txBody>
      </p:sp>
    </p:spTree>
    <p:extLst>
      <p:ext uri="{BB962C8B-B14F-4D97-AF65-F5344CB8AC3E}">
        <p14:creationId xmlns:p14="http://schemas.microsoft.com/office/powerpoint/2010/main" val="33604819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pplication.security/free-application-security-training/owasp-top-10-dom-cross-site-script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D882-AE79-4125-A4BD-8F8C8E30C999}"/>
              </a:ext>
            </a:extLst>
          </p:cNvPr>
          <p:cNvSpPr>
            <a:spLocks noGrp="1"/>
          </p:cNvSpPr>
          <p:nvPr>
            <p:ph type="ctrTitle"/>
          </p:nvPr>
        </p:nvSpPr>
        <p:spPr/>
        <p:txBody>
          <a:bodyPr/>
          <a:lstStyle/>
          <a:p>
            <a:r>
              <a:rPr lang="en-US" b="0" i="0">
                <a:solidFill>
                  <a:srgbClr val="0070C0"/>
                </a:solidFill>
                <a:effectLst/>
                <a:latin typeface="Roboto" panose="02000000000000000000" pitchFamily="2" charset="0"/>
              </a:rPr>
              <a:t>DOM XSS</a:t>
            </a:r>
            <a:br>
              <a:rPr lang="en-US" b="0" i="0">
                <a:solidFill>
                  <a:srgbClr val="C0CBEB"/>
                </a:solidFill>
                <a:effectLst/>
                <a:latin typeface="Roboto" panose="02000000000000000000" pitchFamily="2" charset="0"/>
              </a:rPr>
            </a:br>
            <a:endParaRPr lang="en-US"/>
          </a:p>
        </p:txBody>
      </p:sp>
      <p:sp>
        <p:nvSpPr>
          <p:cNvPr id="3" name="Subtitle 2">
            <a:extLst>
              <a:ext uri="{FF2B5EF4-FFF2-40B4-BE49-F238E27FC236}">
                <a16:creationId xmlns:a16="http://schemas.microsoft.com/office/drawing/2014/main" id="{BD0BFCFD-8B43-4339-9440-994492EBC373}"/>
              </a:ext>
            </a:extLst>
          </p:cNvPr>
          <p:cNvSpPr>
            <a:spLocks noGrp="1"/>
          </p:cNvSpPr>
          <p:nvPr>
            <p:ph type="subTitle" idx="1"/>
          </p:nvPr>
        </p:nvSpPr>
        <p:spPr/>
        <p:txBody>
          <a:bodyPr/>
          <a:lstStyle/>
          <a:p>
            <a:r>
              <a:rPr lang="en-US"/>
              <a:t>-ChienPD4-</a:t>
            </a:r>
          </a:p>
        </p:txBody>
      </p:sp>
    </p:spTree>
    <p:extLst>
      <p:ext uri="{BB962C8B-B14F-4D97-AF65-F5344CB8AC3E}">
        <p14:creationId xmlns:p14="http://schemas.microsoft.com/office/powerpoint/2010/main" val="612999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361E-F870-445F-8527-E94880BB58D5}"/>
              </a:ext>
            </a:extLst>
          </p:cNvPr>
          <p:cNvSpPr>
            <a:spLocks noGrp="1"/>
          </p:cNvSpPr>
          <p:nvPr>
            <p:ph type="title"/>
          </p:nvPr>
        </p:nvSpPr>
        <p:spPr/>
        <p:txBody>
          <a:bodyPr/>
          <a:lstStyle/>
          <a:p>
            <a:r>
              <a:rPr lang="en-US"/>
              <a:t>Tổng quan</a:t>
            </a:r>
          </a:p>
        </p:txBody>
      </p:sp>
      <p:sp>
        <p:nvSpPr>
          <p:cNvPr id="3" name="Content Placeholder 2">
            <a:extLst>
              <a:ext uri="{FF2B5EF4-FFF2-40B4-BE49-F238E27FC236}">
                <a16:creationId xmlns:a16="http://schemas.microsoft.com/office/drawing/2014/main" id="{BF4D31AA-3A27-4C26-942E-7BDBD599B39A}"/>
              </a:ext>
            </a:extLst>
          </p:cNvPr>
          <p:cNvSpPr>
            <a:spLocks noGrp="1"/>
          </p:cNvSpPr>
          <p:nvPr>
            <p:ph idx="1"/>
          </p:nvPr>
        </p:nvSpPr>
        <p:spPr>
          <a:xfrm>
            <a:off x="1484311" y="2253640"/>
            <a:ext cx="10018713" cy="3124201"/>
          </a:xfrm>
        </p:spPr>
        <p:txBody>
          <a:bodyPr/>
          <a:lstStyle/>
          <a:p>
            <a:r>
              <a:rPr lang="en-US">
                <a:effectLst/>
                <a:ea typeface="Calibri" panose="020F0502020204030204" pitchFamily="34" charset="0"/>
              </a:rPr>
              <a:t>Dom-xss xảy ra khi javascript lấy dữ liệu từ nguồn có thể kiểm soát được của kẻ tấn công , chẳng hạn như URL và chuyển nó đến bộ lưu trữ thực thi mã động .Điều này dẫn đến kẻ  tấn công có thể thực thi mã độc và làm cho mã độc như một phần hợp lệ của web .</a:t>
            </a:r>
          </a:p>
          <a:p>
            <a:endParaRPr lang="en-US"/>
          </a:p>
        </p:txBody>
      </p:sp>
    </p:spTree>
    <p:extLst>
      <p:ext uri="{BB962C8B-B14F-4D97-AF65-F5344CB8AC3E}">
        <p14:creationId xmlns:p14="http://schemas.microsoft.com/office/powerpoint/2010/main" val="1362140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A3CEE-A92E-498D-8C1F-79109C651F17}"/>
              </a:ext>
            </a:extLst>
          </p:cNvPr>
          <p:cNvSpPr>
            <a:spLocks noGrp="1"/>
          </p:cNvSpPr>
          <p:nvPr>
            <p:ph type="title"/>
          </p:nvPr>
        </p:nvSpPr>
        <p:spPr/>
        <p:txBody>
          <a:bodyPr/>
          <a:lstStyle/>
          <a:p>
            <a:r>
              <a:rPr lang="en-US"/>
              <a:t>Khai thác</a:t>
            </a:r>
          </a:p>
        </p:txBody>
      </p:sp>
      <p:sp>
        <p:nvSpPr>
          <p:cNvPr id="3" name="Content Placeholder 2">
            <a:extLst>
              <a:ext uri="{FF2B5EF4-FFF2-40B4-BE49-F238E27FC236}">
                <a16:creationId xmlns:a16="http://schemas.microsoft.com/office/drawing/2014/main" id="{1A2C2596-1E3A-47EB-AA78-7CE86DA3D4F8}"/>
              </a:ext>
            </a:extLst>
          </p:cNvPr>
          <p:cNvSpPr>
            <a:spLocks noGrp="1"/>
          </p:cNvSpPr>
          <p:nvPr>
            <p:ph idx="1"/>
          </p:nvPr>
        </p:nvSpPr>
        <p:spPr>
          <a:xfrm>
            <a:off x="1484310" y="2167003"/>
            <a:ext cx="10018713" cy="3624197"/>
          </a:xfrm>
        </p:spPr>
        <p:txBody>
          <a:bodyPr>
            <a:normAutofit fontScale="85000" lnSpcReduction="10000"/>
          </a:bodyPr>
          <a:lstStyle/>
          <a:p>
            <a:r>
              <a:rPr lang="en-US"/>
              <a:t>Trang web có một số tab category dung để lọc sản phẩm , các category sẽ được truyền vào qua GET trên url sau đó ứng dụng sẽ phân loại các sản phẩm thuộc cùng một category.</a:t>
            </a:r>
          </a:p>
          <a:p>
            <a:r>
              <a:rPr lang="en-US"/>
              <a:t> Các giá trị trên url được đưa vào DOM nếu không được xử lí kĩ sẽ dẫn đến DOM XSS hay nói cách khác việc chuyển đầu vào không đáng tin cậy trực tiếp trở lại javascript mà ko kiểm tra sẽ dẫn đến lỗ hổng.</a:t>
            </a:r>
          </a:p>
          <a:p>
            <a:r>
              <a:rPr lang="en-US"/>
              <a:t>Tiếp theo , cần tạo một web đăng nhập giả mạo , sau đó gửi link trang web chứa lỗ hổng cho nạn nhân (</a:t>
            </a:r>
            <a:r>
              <a:rPr lang="en-US" b="0" i="0" u="sng">
                <a:solidFill>
                  <a:srgbClr val="0080CC"/>
                </a:solidFill>
                <a:effectLst/>
                <a:latin typeface="Roboto" panose="02000000000000000000" pitchFamily="2" charset="0"/>
                <a:hlinkClick r:id="rId2"/>
              </a:rPr>
              <a:t>https://platform.cloudcity.com?filter=&lt;script&gt;document.location = 'login.cloud-city.com';&lt;/script&gt;</a:t>
            </a:r>
            <a:r>
              <a:rPr lang="en-US"/>
              <a:t>)</a:t>
            </a:r>
          </a:p>
          <a:p>
            <a:r>
              <a:rPr lang="en-US"/>
              <a:t>Khi nạn nhân truy cập đường dãn nó sẽ chuyển hướng họ đến trang giả mạo và kẻ tấn công chỉ cần theo dõi log và đợi cho nạn nhân login để lấy account của họ.</a:t>
            </a:r>
          </a:p>
        </p:txBody>
      </p:sp>
    </p:spTree>
    <p:extLst>
      <p:ext uri="{BB962C8B-B14F-4D97-AF65-F5344CB8AC3E}">
        <p14:creationId xmlns:p14="http://schemas.microsoft.com/office/powerpoint/2010/main" val="3397963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28</TotalTime>
  <Words>243</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Corbel</vt:lpstr>
      <vt:lpstr>Roboto</vt:lpstr>
      <vt:lpstr>Parallax</vt:lpstr>
      <vt:lpstr>DOM XSS </vt:lpstr>
      <vt:lpstr>Tổng quan</vt:lpstr>
      <vt:lpstr>Khai thác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 XSS </dc:title>
  <dc:creator>Pham Duy Chien (FIS CSD HN)</dc:creator>
  <cp:lastModifiedBy>Pham Duy Chien (FIS CSD HN)</cp:lastModifiedBy>
  <cp:revision>1</cp:revision>
  <dcterms:created xsi:type="dcterms:W3CDTF">2021-11-26T13:48:06Z</dcterms:created>
  <dcterms:modified xsi:type="dcterms:W3CDTF">2021-11-26T14:16:42Z</dcterms:modified>
</cp:coreProperties>
</file>