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45935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A99087-4C4A-431E-9E74-A0341E3AD9E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19589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979225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4071981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2188423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4259946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2150936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1482964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111455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313002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99087-4C4A-431E-9E74-A0341E3AD9EA}"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423335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A99087-4C4A-431E-9E74-A0341E3AD9E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215466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99087-4C4A-431E-9E74-A0341E3AD9EA}"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21488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A99087-4C4A-431E-9E74-A0341E3AD9EA}"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62172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99087-4C4A-431E-9E74-A0341E3AD9EA}"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56595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A99087-4C4A-431E-9E74-A0341E3AD9E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394045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A99087-4C4A-431E-9E74-A0341E3AD9EA}"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AC4E4-8D4A-4820-B554-08C8FA65F512}" type="slidenum">
              <a:rPr lang="en-US" smtClean="0"/>
              <a:t>‹#›</a:t>
            </a:fld>
            <a:endParaRPr lang="en-US"/>
          </a:p>
        </p:txBody>
      </p:sp>
    </p:spTree>
    <p:extLst>
      <p:ext uri="{BB962C8B-B14F-4D97-AF65-F5344CB8AC3E}">
        <p14:creationId xmlns:p14="http://schemas.microsoft.com/office/powerpoint/2010/main" val="75053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A99087-4C4A-431E-9E74-A0341E3AD9EA}" type="datetimeFigureOut">
              <a:rPr lang="en-US" smtClean="0"/>
              <a:t>12/1/2021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BAC4E4-8D4A-4820-B554-08C8FA65F512}" type="slidenum">
              <a:rPr lang="en-US" smtClean="0"/>
              <a:t>‹#›</a:t>
            </a:fld>
            <a:endParaRPr lang="en-US"/>
          </a:p>
        </p:txBody>
      </p:sp>
    </p:spTree>
    <p:extLst>
      <p:ext uri="{BB962C8B-B14F-4D97-AF65-F5344CB8AC3E}">
        <p14:creationId xmlns:p14="http://schemas.microsoft.com/office/powerpoint/2010/main" val="2792449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D8AC-4422-4F8F-AC69-035728898306}"/>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Leftover Debug Code</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9A0B9DD0-045C-4789-89F6-2BAF3550A995}"/>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381250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DB44-9A94-4FB9-8DFF-F3AB829AF077}"/>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54CA8B8A-AC27-41E6-A369-128330D977E4}"/>
              </a:ext>
            </a:extLst>
          </p:cNvPr>
          <p:cNvSpPr>
            <a:spLocks noGrp="1"/>
          </p:cNvSpPr>
          <p:nvPr>
            <p:ph idx="1"/>
          </p:nvPr>
        </p:nvSpPr>
        <p:spPr/>
        <p:txBody>
          <a:bodyPr>
            <a:normAutofit fontScale="92500"/>
          </a:bodyPr>
          <a:lstStyle/>
          <a:p>
            <a:r>
              <a:rPr lang="vi-VN"/>
              <a:t>Các nhà phát triển thường quên bảo vệ đầy đủ môi trường ứng dụng của họ khỏi bị Google và các công cụ tìm kiếm khác lập chỉ mục. Điều này thường dẫn đến việc các công cụ tìm kiếm có thể phát hiện và lập chỉ mục các trang web phát triển, thử nghiệm, dàn dựng hoặc các nội dung nhạy cảm khác mà các công cụ tìm kiếm sẽ từ chối quyền truy cập</a:t>
            </a:r>
            <a:r>
              <a:rPr lang="en-US"/>
              <a:t>.</a:t>
            </a:r>
          </a:p>
          <a:p>
            <a:r>
              <a:rPr lang="vi-VN"/>
              <a:t>Khả năng có được quyền truy cập trái phép thông qua chức năng được thiết kế để gỡ lỗi hoặc đề xuất thử nghiệm và không dành cho truy cập bên ngoài thường được gọi là lỗ hổng Left Over Debug</a:t>
            </a:r>
            <a:r>
              <a:rPr lang="en-US"/>
              <a:t>.</a:t>
            </a:r>
          </a:p>
        </p:txBody>
      </p:sp>
    </p:spTree>
    <p:extLst>
      <p:ext uri="{BB962C8B-B14F-4D97-AF65-F5344CB8AC3E}">
        <p14:creationId xmlns:p14="http://schemas.microsoft.com/office/powerpoint/2010/main" val="102926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TotalTime>
  <Words>130</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Corbel</vt:lpstr>
      <vt:lpstr>Roboto</vt:lpstr>
      <vt:lpstr>Parallax</vt:lpstr>
      <vt:lpstr>Leftover Debug Code </vt:lpstr>
      <vt:lpstr>Tổng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Leftover Debug Code </dc:title>
  <dc:creator>Pham Duy Chien (FIS CSD HN)</dc:creator>
  <cp:lastModifiedBy>Pham Duy Chien (FIS CSD HN)</cp:lastModifiedBy>
  <cp:revision>1</cp:revision>
  <dcterms:created xsi:type="dcterms:W3CDTF">2021-12-01T13:04:42Z</dcterms:created>
  <dcterms:modified xsi:type="dcterms:W3CDTF">2021-12-01T13:23:54Z</dcterms:modified>
</cp:coreProperties>
</file>