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19420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2AD17-6D3E-4E20-9B72-306DB83FCEF7}"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34636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108038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2987885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4030321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471194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922169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2173952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04300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81439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2AD17-6D3E-4E20-9B72-306DB83FCEF7}"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01898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C2AD17-6D3E-4E20-9B72-306DB83FCEF7}"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215561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C2AD17-6D3E-4E20-9B72-306DB83FCEF7}"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263377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C2AD17-6D3E-4E20-9B72-306DB83FCEF7}"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6645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2AD17-6D3E-4E20-9B72-306DB83FCEF7}"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67135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2AD17-6D3E-4E20-9B72-306DB83FCEF7}"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40938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2AD17-6D3E-4E20-9B72-306DB83FCEF7}"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9469D-C3AF-46A3-ABA9-42ED3E0B1E65}" type="slidenum">
              <a:rPr lang="en-US" smtClean="0"/>
              <a:t>‹#›</a:t>
            </a:fld>
            <a:endParaRPr lang="en-US"/>
          </a:p>
        </p:txBody>
      </p:sp>
    </p:spTree>
    <p:extLst>
      <p:ext uri="{BB962C8B-B14F-4D97-AF65-F5344CB8AC3E}">
        <p14:creationId xmlns:p14="http://schemas.microsoft.com/office/powerpoint/2010/main" val="351475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C2AD17-6D3E-4E20-9B72-306DB83FCEF7}" type="datetimeFigureOut">
              <a:rPr lang="en-US" smtClean="0"/>
              <a:t>12/1/2021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E9469D-C3AF-46A3-ABA9-42ED3E0B1E65}" type="slidenum">
              <a:rPr lang="en-US" smtClean="0"/>
              <a:t>‹#›</a:t>
            </a:fld>
            <a:endParaRPr lang="en-US"/>
          </a:p>
        </p:txBody>
      </p:sp>
    </p:spTree>
    <p:extLst>
      <p:ext uri="{BB962C8B-B14F-4D97-AF65-F5344CB8AC3E}">
        <p14:creationId xmlns:p14="http://schemas.microsoft.com/office/powerpoint/2010/main" val="73488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5D4A-F94B-41F2-B492-83165236B234}"/>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User Enumeration</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FBD0119F-F3A9-4C3B-957D-883C0A262AC2}"/>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215806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0193-9722-4711-9F98-0F0D3F1CD482}"/>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AE92E11C-B607-4A3F-B5C1-5CEA60F8F34D}"/>
              </a:ext>
            </a:extLst>
          </p:cNvPr>
          <p:cNvSpPr>
            <a:spLocks noGrp="1"/>
          </p:cNvSpPr>
          <p:nvPr>
            <p:ph idx="1"/>
          </p:nvPr>
        </p:nvSpPr>
        <p:spPr/>
        <p:txBody>
          <a:bodyPr/>
          <a:lstStyle/>
          <a:p>
            <a:r>
              <a:rPr lang="en-US" b="1" i="0">
                <a:solidFill>
                  <a:srgbClr val="E25041"/>
                </a:solidFill>
                <a:effectLst/>
                <a:latin typeface="Roboto" panose="02000000000000000000" pitchFamily="2" charset="0"/>
              </a:rPr>
              <a:t>Username Enumeration </a:t>
            </a:r>
            <a:r>
              <a:rPr lang="vi-VN"/>
              <a:t>là quá trình lấy danh sách tên người dùng hợp lệ trên máy chủ hoặc ứng dụng web bằng cách gửi tên người dùng hợp lệ và không hợp lệ và phân tích các thông báo lỗi phản hồi do ứng dụng tạo ra.</a:t>
            </a:r>
            <a:endParaRPr lang="en-US"/>
          </a:p>
        </p:txBody>
      </p:sp>
    </p:spTree>
    <p:extLst>
      <p:ext uri="{BB962C8B-B14F-4D97-AF65-F5344CB8AC3E}">
        <p14:creationId xmlns:p14="http://schemas.microsoft.com/office/powerpoint/2010/main" val="162319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781-1EAE-4B95-A7C8-3C6B45C795A1}"/>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E267276A-F841-4576-AB10-6E13177C5FE7}"/>
              </a:ext>
            </a:extLst>
          </p:cNvPr>
          <p:cNvSpPr>
            <a:spLocks noGrp="1"/>
          </p:cNvSpPr>
          <p:nvPr>
            <p:ph idx="1"/>
          </p:nvPr>
        </p:nvSpPr>
        <p:spPr/>
        <p:txBody>
          <a:bodyPr/>
          <a:lstStyle/>
          <a:p>
            <a:r>
              <a:rPr lang="en-US"/>
              <a:t>Chức năng quên mật khẩu cho phép người dùng reset lại mật khẩu dựa trên tài khoản của họ .Nếu tài khoản hợp lệ hệ thống sẽ trả về thông báo thành công còn nếu ko hệ thống sẽ thông báo tài khoản không hợp lệ.</a:t>
            </a:r>
          </a:p>
          <a:p>
            <a:r>
              <a:rPr lang="en-US"/>
              <a:t>Từ đặc điểm trên attacker có thể lợi dụng để truyền vào một danh sách tài khoản để xác định xem cái nào hợp lệ. </a:t>
            </a:r>
          </a:p>
        </p:txBody>
      </p:sp>
    </p:spTree>
    <p:extLst>
      <p:ext uri="{BB962C8B-B14F-4D97-AF65-F5344CB8AC3E}">
        <p14:creationId xmlns:p14="http://schemas.microsoft.com/office/powerpoint/2010/main" val="4133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CEAB-E3D8-4BF0-86A3-15E86C1EEB40}"/>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78DD676B-B759-4CDA-B9FE-0B2094AD1C92}"/>
              </a:ext>
            </a:extLst>
          </p:cNvPr>
          <p:cNvSpPr>
            <a:spLocks noGrp="1"/>
          </p:cNvSpPr>
          <p:nvPr>
            <p:ph idx="1"/>
          </p:nvPr>
        </p:nvSpPr>
        <p:spPr/>
        <p:txBody>
          <a:bodyPr/>
          <a:lstStyle/>
          <a:p>
            <a:r>
              <a:rPr lang="en-US"/>
              <a:t>Trả về cùng một thông báo ngay cả đúng hay sai.</a:t>
            </a:r>
          </a:p>
        </p:txBody>
      </p:sp>
    </p:spTree>
    <p:extLst>
      <p:ext uri="{BB962C8B-B14F-4D97-AF65-F5344CB8AC3E}">
        <p14:creationId xmlns:p14="http://schemas.microsoft.com/office/powerpoint/2010/main" val="3356313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TotalTime>
  <Words>144</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User Enumeration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Enumeration </dc:title>
  <dc:creator>Pham Duy Chien (FIS CSD HN)</dc:creator>
  <cp:lastModifiedBy>Pham Duy Chien (FIS CSD HN)</cp:lastModifiedBy>
  <cp:revision>1</cp:revision>
  <dcterms:created xsi:type="dcterms:W3CDTF">2021-12-01T14:36:53Z</dcterms:created>
  <dcterms:modified xsi:type="dcterms:W3CDTF">2021-12-01T15:01:19Z</dcterms:modified>
</cp:coreProperties>
</file>