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17722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7B8F7-EBF5-4D0A-AD81-5C95E6C32D1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144102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246362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4219580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238070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580681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2299802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278505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54284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133468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B8F7-EBF5-4D0A-AD81-5C95E6C32D1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404230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7B8F7-EBF5-4D0A-AD81-5C95E6C32D1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322578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7B8F7-EBF5-4D0A-AD81-5C95E6C32D1F}"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198972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B8F7-EBF5-4D0A-AD81-5C95E6C32D1F}"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239668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B8F7-EBF5-4D0A-AD81-5C95E6C32D1F}"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387666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7B8F7-EBF5-4D0A-AD81-5C95E6C32D1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33791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7B8F7-EBF5-4D0A-AD81-5C95E6C32D1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F046-85FF-41A8-8963-DBF2EBAA7468}" type="slidenum">
              <a:rPr lang="en-US" smtClean="0"/>
              <a:t>‹#›</a:t>
            </a:fld>
            <a:endParaRPr lang="en-US"/>
          </a:p>
        </p:txBody>
      </p:sp>
    </p:spTree>
    <p:extLst>
      <p:ext uri="{BB962C8B-B14F-4D97-AF65-F5344CB8AC3E}">
        <p14:creationId xmlns:p14="http://schemas.microsoft.com/office/powerpoint/2010/main" val="240509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97B8F7-EBF5-4D0A-AD81-5C95E6C32D1F}"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46F046-85FF-41A8-8963-DBF2EBAA7468}" type="slidenum">
              <a:rPr lang="en-US" smtClean="0"/>
              <a:t>‹#›</a:t>
            </a:fld>
            <a:endParaRPr lang="en-US"/>
          </a:p>
        </p:txBody>
      </p:sp>
    </p:spTree>
    <p:extLst>
      <p:ext uri="{BB962C8B-B14F-4D97-AF65-F5344CB8AC3E}">
        <p14:creationId xmlns:p14="http://schemas.microsoft.com/office/powerpoint/2010/main" val="1771062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20BE-3A69-45F1-BB2B-D80431DFE710}"/>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Weak Randomness</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DD7C7B61-36BB-485D-8466-AF038F2DF6EB}"/>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405717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13A4-BD03-4B37-A853-C26F18A37A00}"/>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76A27DBC-8E49-42AB-9804-D1051812E1C9}"/>
              </a:ext>
            </a:extLst>
          </p:cNvPr>
          <p:cNvSpPr>
            <a:spLocks noGrp="1"/>
          </p:cNvSpPr>
          <p:nvPr>
            <p:ph idx="1"/>
          </p:nvPr>
        </p:nvSpPr>
        <p:spPr/>
        <p:txBody>
          <a:bodyPr/>
          <a:lstStyle/>
          <a:p>
            <a:r>
              <a:rPr lang="en-US"/>
              <a:t>Một số ứng dụng cho phép chức năng reset mật khẩu của khách hang trong trường hợp họ quên mật khẩu.</a:t>
            </a:r>
          </a:p>
          <a:p>
            <a:r>
              <a:rPr lang="en-US"/>
              <a:t>Để làm điều này ứng dụng sẽ tạo ra các token để nhận diện người dung tuy nhiên nếu token quá dễ đoán nó sẽ bị lợi dụng để tấn công .</a:t>
            </a:r>
          </a:p>
        </p:txBody>
      </p:sp>
    </p:spTree>
    <p:extLst>
      <p:ext uri="{BB962C8B-B14F-4D97-AF65-F5344CB8AC3E}">
        <p14:creationId xmlns:p14="http://schemas.microsoft.com/office/powerpoint/2010/main" val="247238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E0E-B3A7-47FB-9B60-20EDEBF97ED6}"/>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71F2575A-B9D9-410C-B075-7838F5BFC751}"/>
              </a:ext>
            </a:extLst>
          </p:cNvPr>
          <p:cNvSpPr>
            <a:spLocks noGrp="1"/>
          </p:cNvSpPr>
          <p:nvPr>
            <p:ph idx="1"/>
          </p:nvPr>
        </p:nvSpPr>
        <p:spPr/>
        <p:txBody>
          <a:bodyPr/>
          <a:lstStyle/>
          <a:p>
            <a:r>
              <a:rPr lang="en-US"/>
              <a:t>Lập một biểu đồ theo dõi token được tạo ra qua nhiều lần reset và ta có thể nhận thấy nó có xu hướng tăng phụ thuộc vào thời gian .</a:t>
            </a:r>
          </a:p>
          <a:p>
            <a:r>
              <a:rPr lang="en-US"/>
              <a:t>Có thể lợi dụng điều này thể thực hiện các tấn công giả mạo token. </a:t>
            </a:r>
          </a:p>
        </p:txBody>
      </p:sp>
    </p:spTree>
    <p:extLst>
      <p:ext uri="{BB962C8B-B14F-4D97-AF65-F5344CB8AC3E}">
        <p14:creationId xmlns:p14="http://schemas.microsoft.com/office/powerpoint/2010/main" val="384522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1560-6013-4BFA-868F-2B54EAD06771}"/>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3A080699-3C05-4B96-AB4E-906DD1E796F1}"/>
              </a:ext>
            </a:extLst>
          </p:cNvPr>
          <p:cNvSpPr>
            <a:spLocks noGrp="1"/>
          </p:cNvSpPr>
          <p:nvPr>
            <p:ph idx="1"/>
          </p:nvPr>
        </p:nvSpPr>
        <p:spPr/>
        <p:txBody>
          <a:bodyPr>
            <a:normAutofit/>
          </a:bodyPr>
          <a:lstStyle/>
          <a:p>
            <a:r>
              <a:rPr lang="vi-VN"/>
              <a:t>Để giảm thiểu hiệu quả Tính ngẫu nhiên yếu trong ứng dụng, các nhà phát triển nên tránh viết các nguyên thủy mật mã tùy chỉnh và trình tạo số ngẫu nhiên. </a:t>
            </a:r>
            <a:endParaRPr lang="en-US"/>
          </a:p>
          <a:p>
            <a:r>
              <a:rPr lang="vi-VN"/>
              <a:t>Thay vào đó, các nhà phát triển nên tận dụng khuôn khổ web của họ hoặc các thư viện mật mã của hệ điều hành, những thư viện này cung cấp nhiều chức năng tạo số ngẫu nhiên đã được kiểm tra và chứng minh bởi các tiêu chuẩn mật mã như FIPS và NIST. </a:t>
            </a:r>
            <a:endParaRPr lang="en-US"/>
          </a:p>
        </p:txBody>
      </p:sp>
    </p:spTree>
    <p:extLst>
      <p:ext uri="{BB962C8B-B14F-4D97-AF65-F5344CB8AC3E}">
        <p14:creationId xmlns:p14="http://schemas.microsoft.com/office/powerpoint/2010/main" val="888259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TotalTime>
  <Words>204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Weak Randomness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 Randomness </dc:title>
  <dc:creator>Pham Duy Chien (FIS CSD HN)</dc:creator>
  <cp:lastModifiedBy>Pham Duy Chien (FIS CSD HN)</cp:lastModifiedBy>
  <cp:revision>1</cp:revision>
  <dcterms:created xsi:type="dcterms:W3CDTF">2021-11-26T07:58:19Z</dcterms:created>
  <dcterms:modified xsi:type="dcterms:W3CDTF">2021-11-26T08:17:49Z</dcterms:modified>
</cp:coreProperties>
</file>