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4" autoAdjust="0"/>
    <p:restoredTop sz="94660"/>
  </p:normalViewPr>
  <p:slideViewPr>
    <p:cSldViewPr snapToGrid="0">
      <p:cViewPr>
        <p:scale>
          <a:sx n="125" d="100"/>
          <a:sy n="125" d="100"/>
        </p:scale>
        <p:origin x="47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20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33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561" y="2459711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126" y="3577311"/>
            <a:ext cx="4395258" cy="1588247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7D96E2FC-1127-4D15-9814-8A012AF97BC9}"/>
              </a:ext>
            </a:extLst>
          </p:cNvPr>
          <p:cNvSpPr/>
          <p:nvPr/>
        </p:nvSpPr>
        <p:spPr>
          <a:xfrm>
            <a:off x="894428" y="3258221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80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8946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71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1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67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10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21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58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051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17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5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90ED7B-25A8-4E0B-815D-1EE69C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140C9A12-EAB8-4DA7-9405-2B418FD325D7}"/>
              </a:ext>
            </a:extLst>
          </p:cNvPr>
          <p:cNvSpPr txBox="1">
            <a:spLocks/>
          </p:cNvSpPr>
          <p:nvPr/>
        </p:nvSpPr>
        <p:spPr>
          <a:xfrm>
            <a:off x="261634" y="337461"/>
            <a:ext cx="2833612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79654281-2696-46B3-9FA0-615457CAEB9E}"/>
              </a:ext>
            </a:extLst>
          </p:cNvPr>
          <p:cNvSpPr txBox="1">
            <a:spLocks/>
          </p:cNvSpPr>
          <p:nvPr/>
        </p:nvSpPr>
        <p:spPr>
          <a:xfrm>
            <a:off x="261633" y="345215"/>
            <a:ext cx="151085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 J SINGH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Founder &amp; CEO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_______________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1C96066-C19A-42EC-9FC8-8129DB2F4B49}"/>
              </a:ext>
            </a:extLst>
          </p:cNvPr>
          <p:cNvSpPr txBox="1"/>
          <p:nvPr/>
        </p:nvSpPr>
        <p:spPr>
          <a:xfrm>
            <a:off x="1729847" y="345216"/>
            <a:ext cx="2221025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Parchment" panose="03040602040708040804" pitchFamily="66" charset="0"/>
                <a:ea typeface="+mn-ea"/>
                <a:cs typeface="+mn-cs"/>
              </a:rPr>
              <a:t>raloda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Parchment" panose="03040602040708040804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www.traloda.com</a:t>
            </a:r>
            <a:endParaRPr kumimoji="0" lang="en-IN" sz="1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1" name="Picture 2" descr="https://static.thenounproject.com/png/465052-200.png">
            <a:extLst>
              <a:ext uri="{FF2B5EF4-FFF2-40B4-BE49-F238E27FC236}">
                <a16:creationId xmlns:a16="http://schemas.microsoft.com/office/drawing/2014/main" xmlns="" id="{5F15CD92-D457-4E42-9B07-253A75381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8" y="12189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7E4A3E2-1AF7-4391-A1BB-A0B4DAB5B131}"/>
              </a:ext>
            </a:extLst>
          </p:cNvPr>
          <p:cNvSpPr txBox="1"/>
          <p:nvPr/>
        </p:nvSpPr>
        <p:spPr>
          <a:xfrm>
            <a:off x="429368" y="1203872"/>
            <a:ext cx="1135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+91 8377015140</a:t>
            </a:r>
          </a:p>
        </p:txBody>
      </p:sp>
      <p:pic>
        <p:nvPicPr>
          <p:cNvPr id="23" name="Picture 4" descr="https://static.thenounproject.com/png/15543-200.png">
            <a:extLst>
              <a:ext uri="{FF2B5EF4-FFF2-40B4-BE49-F238E27FC236}">
                <a16:creationId xmlns:a16="http://schemas.microsoft.com/office/drawing/2014/main" xmlns="" id="{CB5E06F8-A143-4885-9BDB-AA4991F4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4" y="1462680"/>
            <a:ext cx="246222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EE2F41C-6DC0-4776-A222-B3A3BC4716EA}"/>
              </a:ext>
            </a:extLst>
          </p:cNvPr>
          <p:cNvSpPr txBox="1"/>
          <p:nvPr/>
        </p:nvSpPr>
        <p:spPr>
          <a:xfrm>
            <a:off x="444608" y="1455332"/>
            <a:ext cx="1249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ravi@traloda.com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xmlns="" id="{3623942D-654D-46B9-A7A7-34538E6FC93D}"/>
              </a:ext>
            </a:extLst>
          </p:cNvPr>
          <p:cNvSpPr txBox="1">
            <a:spLocks/>
          </p:cNvSpPr>
          <p:nvPr/>
        </p:nvSpPr>
        <p:spPr>
          <a:xfrm>
            <a:off x="3301906" y="336358"/>
            <a:ext cx="2833612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2CBE97E-267F-4A4B-926F-002C36AEE357}"/>
              </a:ext>
            </a:extLst>
          </p:cNvPr>
          <p:cNvSpPr txBox="1">
            <a:spLocks/>
          </p:cNvSpPr>
          <p:nvPr/>
        </p:nvSpPr>
        <p:spPr>
          <a:xfrm>
            <a:off x="3301906" y="344113"/>
            <a:ext cx="1468214" cy="18004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 J SINGH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Founder &amp; CEO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_______________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9AAECB2-7313-4659-923A-9F8851574376}"/>
              </a:ext>
            </a:extLst>
          </p:cNvPr>
          <p:cNvSpPr txBox="1"/>
          <p:nvPr/>
        </p:nvSpPr>
        <p:spPr>
          <a:xfrm>
            <a:off x="4770120" y="344113"/>
            <a:ext cx="136539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Parchment" panose="03040602040708040804" pitchFamily="66" charset="0"/>
                <a:ea typeface="+mn-ea"/>
                <a:cs typeface="+mn-cs"/>
              </a:rPr>
              <a:t>raloda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Parchment" panose="03040602040708040804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www.traloda.com</a:t>
            </a:r>
            <a:endParaRPr kumimoji="0" lang="en-IN" sz="1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9" name="Picture 2" descr="https://static.thenounproject.com/png/465052-200.png">
            <a:extLst>
              <a:ext uri="{FF2B5EF4-FFF2-40B4-BE49-F238E27FC236}">
                <a16:creationId xmlns:a16="http://schemas.microsoft.com/office/drawing/2014/main" xmlns="" id="{F228A609-D88E-49A9-B60C-80AF4717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20" y="121787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E2F3AF1-430B-4AC2-A4B8-F8B6D1972F6D}"/>
              </a:ext>
            </a:extLst>
          </p:cNvPr>
          <p:cNvSpPr txBox="1"/>
          <p:nvPr/>
        </p:nvSpPr>
        <p:spPr>
          <a:xfrm>
            <a:off x="3469640" y="1202769"/>
            <a:ext cx="1135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+91 8377015140</a:t>
            </a:r>
          </a:p>
        </p:txBody>
      </p:sp>
      <p:pic>
        <p:nvPicPr>
          <p:cNvPr id="31" name="Picture 4" descr="https://static.thenounproject.com/png/15543-200.png">
            <a:extLst>
              <a:ext uri="{FF2B5EF4-FFF2-40B4-BE49-F238E27FC236}">
                <a16:creationId xmlns:a16="http://schemas.microsoft.com/office/drawing/2014/main" xmlns="" id="{AEEDA7FB-A9FC-4EA6-B7AD-1B48B2813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86" y="1461577"/>
            <a:ext cx="246222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E1F6CC4-E22D-42EE-B5BE-7072D8F186E0}"/>
              </a:ext>
            </a:extLst>
          </p:cNvPr>
          <p:cNvSpPr txBox="1"/>
          <p:nvPr/>
        </p:nvSpPr>
        <p:spPr>
          <a:xfrm>
            <a:off x="3484880" y="1454229"/>
            <a:ext cx="1249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ravi@traloda.com</a:t>
            </a:r>
          </a:p>
        </p:txBody>
      </p:sp>
      <p:pic>
        <p:nvPicPr>
          <p:cNvPr id="1036" name="Picture 12" descr="https://static.thenounproject.com/png/1627190-200.png">
            <a:extLst>
              <a:ext uri="{FF2B5EF4-FFF2-40B4-BE49-F238E27FC236}">
                <a16:creationId xmlns:a16="http://schemas.microsoft.com/office/drawing/2014/main" xmlns="" id="{1FBCE78D-0D00-47C2-8F92-F8904A185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89" y="1145362"/>
            <a:ext cx="880856" cy="8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Placeholder 8">
            <a:extLst>
              <a:ext uri="{FF2B5EF4-FFF2-40B4-BE49-F238E27FC236}">
                <a16:creationId xmlns:a16="http://schemas.microsoft.com/office/drawing/2014/main" xmlns="" id="{97823E44-78A1-4AFE-9C0E-ECF170E96C12}"/>
              </a:ext>
            </a:extLst>
          </p:cNvPr>
          <p:cNvSpPr txBox="1">
            <a:spLocks/>
          </p:cNvSpPr>
          <p:nvPr/>
        </p:nvSpPr>
        <p:spPr>
          <a:xfrm>
            <a:off x="6243334" y="362861"/>
            <a:ext cx="2833612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xmlns="" id="{DC17BBE1-E6B6-4DDE-9B00-02D7DC730D8A}"/>
              </a:ext>
            </a:extLst>
          </p:cNvPr>
          <p:cNvSpPr txBox="1">
            <a:spLocks/>
          </p:cNvSpPr>
          <p:nvPr/>
        </p:nvSpPr>
        <p:spPr>
          <a:xfrm>
            <a:off x="6243334" y="370616"/>
            <a:ext cx="1468214" cy="18004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 J SINGH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Founder &amp; CEO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_______________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14E2080-71D4-4313-8013-B29C85F92879}"/>
              </a:ext>
            </a:extLst>
          </p:cNvPr>
          <p:cNvSpPr txBox="1"/>
          <p:nvPr/>
        </p:nvSpPr>
        <p:spPr>
          <a:xfrm>
            <a:off x="7711548" y="370616"/>
            <a:ext cx="1365398" cy="1800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Parchment" panose="03040602040708040804" pitchFamily="66" charset="0"/>
                <a:ea typeface="+mn-ea"/>
                <a:cs typeface="+mn-cs"/>
              </a:rPr>
              <a:t>raloda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Parchment" panose="03040602040708040804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www.traloda.com</a:t>
            </a:r>
            <a:endParaRPr kumimoji="0" lang="en-IN" sz="1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7" name="Picture 2" descr="https://static.thenounproject.com/png/465052-200.png">
            <a:extLst>
              <a:ext uri="{FF2B5EF4-FFF2-40B4-BE49-F238E27FC236}">
                <a16:creationId xmlns:a16="http://schemas.microsoft.com/office/drawing/2014/main" xmlns="" id="{4C275AF3-A276-45DA-AB9D-974863377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048" y="12443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7B254AA-6598-4BD2-A26F-2D7DD16015D0}"/>
              </a:ext>
            </a:extLst>
          </p:cNvPr>
          <p:cNvSpPr txBox="1"/>
          <p:nvPr/>
        </p:nvSpPr>
        <p:spPr>
          <a:xfrm>
            <a:off x="6411068" y="1229272"/>
            <a:ext cx="1135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+91 8377015140</a:t>
            </a:r>
          </a:p>
        </p:txBody>
      </p:sp>
      <p:pic>
        <p:nvPicPr>
          <p:cNvPr id="59" name="Picture 4" descr="https://static.thenounproject.com/png/15543-200.png">
            <a:extLst>
              <a:ext uri="{FF2B5EF4-FFF2-40B4-BE49-F238E27FC236}">
                <a16:creationId xmlns:a16="http://schemas.microsoft.com/office/drawing/2014/main" xmlns="" id="{577896A3-3D53-4E71-971B-7BB6FEB30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14" y="1488080"/>
            <a:ext cx="246222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D0B03AE-693F-44BF-8294-AE4F00A134C8}"/>
              </a:ext>
            </a:extLst>
          </p:cNvPr>
          <p:cNvSpPr txBox="1"/>
          <p:nvPr/>
        </p:nvSpPr>
        <p:spPr>
          <a:xfrm>
            <a:off x="6426308" y="1480732"/>
            <a:ext cx="1249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ravi@traloda.com</a:t>
            </a:r>
          </a:p>
        </p:txBody>
      </p:sp>
      <p:pic>
        <p:nvPicPr>
          <p:cNvPr id="61" name="Picture 12" descr="https://static.thenounproject.com/png/1627190-200.png">
            <a:extLst>
              <a:ext uri="{FF2B5EF4-FFF2-40B4-BE49-F238E27FC236}">
                <a16:creationId xmlns:a16="http://schemas.microsoft.com/office/drawing/2014/main" xmlns="" id="{B84AD384-C374-4D61-B95C-83D5B52C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89" y="1170762"/>
            <a:ext cx="880856" cy="8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s://static.thenounproject.com/png/1884019-200.png">
            <a:extLst>
              <a:ext uri="{FF2B5EF4-FFF2-40B4-BE49-F238E27FC236}">
                <a16:creationId xmlns:a16="http://schemas.microsoft.com/office/drawing/2014/main" xmlns="" id="{DE1A3F3B-9F81-46E1-8D15-CFE3FEA8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19" y="1304346"/>
            <a:ext cx="728980" cy="62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 Placeholder 8">
            <a:extLst>
              <a:ext uri="{FF2B5EF4-FFF2-40B4-BE49-F238E27FC236}">
                <a16:creationId xmlns:a16="http://schemas.microsoft.com/office/drawing/2014/main" xmlns="" id="{E723BFF7-F7E5-4AFD-9715-B6D8DC487D7D}"/>
              </a:ext>
            </a:extLst>
          </p:cNvPr>
          <p:cNvSpPr txBox="1">
            <a:spLocks/>
          </p:cNvSpPr>
          <p:nvPr/>
        </p:nvSpPr>
        <p:spPr>
          <a:xfrm>
            <a:off x="5777820" y="2266758"/>
            <a:ext cx="2833612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xmlns="" id="{8E42413B-7CFF-4991-9749-A709F841E705}"/>
              </a:ext>
            </a:extLst>
          </p:cNvPr>
          <p:cNvSpPr txBox="1">
            <a:spLocks/>
          </p:cNvSpPr>
          <p:nvPr/>
        </p:nvSpPr>
        <p:spPr>
          <a:xfrm>
            <a:off x="5777820" y="2274513"/>
            <a:ext cx="1468214" cy="18004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 J SINGH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Founder &amp; CEO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_______________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5DFAE905-2D97-4E5A-9962-7C79A59DA448}"/>
              </a:ext>
            </a:extLst>
          </p:cNvPr>
          <p:cNvSpPr txBox="1"/>
          <p:nvPr/>
        </p:nvSpPr>
        <p:spPr>
          <a:xfrm>
            <a:off x="7246034" y="2274513"/>
            <a:ext cx="136539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Parchment" panose="03040602040708040804" pitchFamily="66" charset="0"/>
                <a:ea typeface="+mn-ea"/>
                <a:cs typeface="+mn-cs"/>
              </a:rPr>
              <a:t>raloda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Parchment" panose="03040602040708040804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ffectLst/>
                <a:uLnTx/>
                <a:uFillTx/>
                <a:latin typeface="Century Gothic"/>
                <a:ea typeface="+mn-ea"/>
                <a:cs typeface="+mn-cs"/>
              </a:rPr>
              <a:t>www.traloda.com</a:t>
            </a:r>
            <a:endParaRPr kumimoji="0" lang="en-IN" sz="1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8" name="Picture 2" descr="https://static.thenounproject.com/png/465052-200.png">
            <a:extLst>
              <a:ext uri="{FF2B5EF4-FFF2-40B4-BE49-F238E27FC236}">
                <a16:creationId xmlns:a16="http://schemas.microsoft.com/office/drawing/2014/main" xmlns="" id="{718BC6DF-3AEE-4914-AC21-4767288B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34" y="314827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4F6EAC8-5C81-4132-80CD-EA6CDF70D00A}"/>
              </a:ext>
            </a:extLst>
          </p:cNvPr>
          <p:cNvSpPr txBox="1"/>
          <p:nvPr/>
        </p:nvSpPr>
        <p:spPr>
          <a:xfrm>
            <a:off x="5945554" y="3133169"/>
            <a:ext cx="1135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+91 8377015140</a:t>
            </a:r>
          </a:p>
        </p:txBody>
      </p:sp>
      <p:pic>
        <p:nvPicPr>
          <p:cNvPr id="70" name="Picture 4" descr="https://static.thenounproject.com/png/15543-200.png">
            <a:extLst>
              <a:ext uri="{FF2B5EF4-FFF2-40B4-BE49-F238E27FC236}">
                <a16:creationId xmlns:a16="http://schemas.microsoft.com/office/drawing/2014/main" xmlns="" id="{9C736B7F-4D32-49AC-8E42-6BEB3161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00" y="3391977"/>
            <a:ext cx="246222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2D1FE8B-6B24-461C-A95B-2BCCA8316511}"/>
              </a:ext>
            </a:extLst>
          </p:cNvPr>
          <p:cNvSpPr txBox="1"/>
          <p:nvPr/>
        </p:nvSpPr>
        <p:spPr>
          <a:xfrm>
            <a:off x="5960794" y="3384629"/>
            <a:ext cx="1249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ravi@traloda.com</a:t>
            </a:r>
          </a:p>
        </p:txBody>
      </p:sp>
      <p:pic>
        <p:nvPicPr>
          <p:cNvPr id="72" name="Picture 6" descr="https://static.thenounproject.com/png/1884019-200.png">
            <a:extLst>
              <a:ext uri="{FF2B5EF4-FFF2-40B4-BE49-F238E27FC236}">
                <a16:creationId xmlns:a16="http://schemas.microsoft.com/office/drawing/2014/main" xmlns="" id="{FE7FEE25-5C5D-4EBF-A552-4CB5598FC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3" y="3234746"/>
            <a:ext cx="728980" cy="62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AA5F571-1F19-443B-914A-F0C37C2CB0DD}"/>
              </a:ext>
            </a:extLst>
          </p:cNvPr>
          <p:cNvSpPr txBox="1"/>
          <p:nvPr/>
        </p:nvSpPr>
        <p:spPr>
          <a:xfrm>
            <a:off x="265477" y="2299912"/>
            <a:ext cx="3200400" cy="1828800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archment" panose="03040602040708040804" pitchFamily="66" charset="0"/>
              </a:rPr>
              <a:t>raloda</a:t>
            </a:r>
            <a:endParaRPr lang="en-IN" sz="4000" b="1" noProof="0" dirty="0">
              <a:solidFill>
                <a:schemeClr val="tx1">
                  <a:lumMod val="75000"/>
                  <a:lumOff val="25000"/>
                </a:schemeClr>
              </a:solidFill>
              <a:latin typeface="Parchment" panose="03040602040708040804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DFDF496-0A03-4BB2-9431-35F64CC1F505}"/>
              </a:ext>
            </a:extLst>
          </p:cNvPr>
          <p:cNvSpPr txBox="1">
            <a:spLocks/>
          </p:cNvSpPr>
          <p:nvPr/>
        </p:nvSpPr>
        <p:spPr>
          <a:xfrm>
            <a:off x="241757" y="4181723"/>
            <a:ext cx="3200400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0F64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0" name="Picture 2" descr="https://static.thenounproject.com/png/465052-200.png">
            <a:extLst>
              <a:ext uri="{FF2B5EF4-FFF2-40B4-BE49-F238E27FC236}">
                <a16:creationId xmlns:a16="http://schemas.microsoft.com/office/drawing/2014/main" xmlns="" id="{84A61B12-B262-4AD8-BB43-D68BA825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80" y="5440442"/>
            <a:ext cx="213686" cy="21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89D87C7-06A4-47A7-A1A0-65BE1546757D}"/>
              </a:ext>
            </a:extLst>
          </p:cNvPr>
          <p:cNvSpPr txBox="1"/>
          <p:nvPr/>
        </p:nvSpPr>
        <p:spPr>
          <a:xfrm>
            <a:off x="2143867" y="5450750"/>
            <a:ext cx="1298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Bell MT" panose="02020503060305020303" pitchFamily="18" charset="0"/>
              </a:rPr>
              <a:t>+91 8377015140</a:t>
            </a:r>
          </a:p>
        </p:txBody>
      </p:sp>
      <p:pic>
        <p:nvPicPr>
          <p:cNvPr id="42" name="Picture 4" descr="https://static.thenounproject.com/png/15543-200.png">
            <a:extLst>
              <a:ext uri="{FF2B5EF4-FFF2-40B4-BE49-F238E27FC236}">
                <a16:creationId xmlns:a16="http://schemas.microsoft.com/office/drawing/2014/main" xmlns="" id="{8EEA456D-AECD-427A-9300-939D070F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4" y="5455558"/>
            <a:ext cx="246222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7C252A7-F633-462E-9D3A-4C1DE5418AD8}"/>
              </a:ext>
            </a:extLst>
          </p:cNvPr>
          <p:cNvSpPr txBox="1"/>
          <p:nvPr/>
        </p:nvSpPr>
        <p:spPr>
          <a:xfrm>
            <a:off x="597008" y="5426448"/>
            <a:ext cx="124977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Bell MT" panose="02020503060305020303" pitchFamily="18" charset="0"/>
              </a:rPr>
              <a:t>ravi@traloda.com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069ABC7-918D-436B-8894-8C8F479D6D03}"/>
              </a:ext>
            </a:extLst>
          </p:cNvPr>
          <p:cNvSpPr/>
          <p:nvPr/>
        </p:nvSpPr>
        <p:spPr>
          <a:xfrm>
            <a:off x="241757" y="4556456"/>
            <a:ext cx="3200400" cy="611638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pic>
        <p:nvPicPr>
          <p:cNvPr id="49" name="Picture 6" descr="https://static.thenounproject.com/png/1884019-200.png">
            <a:extLst>
              <a:ext uri="{FF2B5EF4-FFF2-40B4-BE49-F238E27FC236}">
                <a16:creationId xmlns:a16="http://schemas.microsoft.com/office/drawing/2014/main" xmlns="" id="{3A824600-C0FF-41BB-8850-88DFCE78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46" y="3341815"/>
            <a:ext cx="677490" cy="56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558DEA4-92C5-4E23-AE07-3B27C03A288E}"/>
              </a:ext>
            </a:extLst>
          </p:cNvPr>
          <p:cNvSpPr txBox="1"/>
          <p:nvPr/>
        </p:nvSpPr>
        <p:spPr>
          <a:xfrm>
            <a:off x="580595" y="5670950"/>
            <a:ext cx="1249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dirty="0">
                <a:solidFill>
                  <a:prstClr val="white">
                    <a:lumMod val="85000"/>
                  </a:prstClr>
                </a:solidFill>
                <a:latin typeface="Bell MT" panose="02020503060305020303" pitchFamily="18" charset="0"/>
              </a:rPr>
              <a:t>www.traloda.com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pic>
        <p:nvPicPr>
          <p:cNvPr id="1026" name="Picture 2" descr="https://static.thenounproject.com/png/781173-200.png">
            <a:extLst>
              <a:ext uri="{FF2B5EF4-FFF2-40B4-BE49-F238E27FC236}">
                <a16:creationId xmlns:a16="http://schemas.microsoft.com/office/drawing/2014/main" xmlns="" id="{14E30834-8A04-4406-9089-AC60D623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53" y="5669170"/>
            <a:ext cx="249999" cy="24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E41B8D8-A3AA-48DB-9B9E-62D8D616725F}"/>
              </a:ext>
            </a:extLst>
          </p:cNvPr>
          <p:cNvSpPr txBox="1"/>
          <p:nvPr/>
        </p:nvSpPr>
        <p:spPr>
          <a:xfrm>
            <a:off x="2087099" y="5678987"/>
            <a:ext cx="135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50" dirty="0">
                <a:solidFill>
                  <a:prstClr val="white">
                    <a:lumMod val="85000"/>
                  </a:prstClr>
                </a:solidFill>
                <a:latin typeface="Bell MT" panose="02020503060305020303" pitchFamily="18" charset="0"/>
              </a:rPr>
              <a:t>Gurgaon, Haryana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pic>
        <p:nvPicPr>
          <p:cNvPr id="1028" name="Picture 4" descr="https://static.thenounproject.com/png/1661276-200.png">
            <a:extLst>
              <a:ext uri="{FF2B5EF4-FFF2-40B4-BE49-F238E27FC236}">
                <a16:creationId xmlns:a16="http://schemas.microsoft.com/office/drawing/2014/main" xmlns="" id="{F2E3E4A0-156C-406B-9782-BE8B8243F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59" y="5717394"/>
            <a:ext cx="199777" cy="19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105DAC-493F-45EF-80B7-4D120FF277C9}"/>
              </a:ext>
            </a:extLst>
          </p:cNvPr>
          <p:cNvSpPr txBox="1"/>
          <p:nvPr/>
        </p:nvSpPr>
        <p:spPr>
          <a:xfrm>
            <a:off x="724285" y="4551596"/>
            <a:ext cx="2235344" cy="569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spcBef>
                <a:spcPts val="600"/>
              </a:spcBef>
              <a:buClr>
                <a:srgbClr val="D30F64"/>
              </a:buClr>
              <a:defRPr/>
            </a:pP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Century Gothic"/>
              </a:rPr>
              <a:t>RAVI J SINGH  </a:t>
            </a:r>
          </a:p>
          <a:p>
            <a:pPr lvl="0" algn="ctr">
              <a:spcBef>
                <a:spcPts val="600"/>
              </a:spcBef>
              <a:buClr>
                <a:srgbClr val="D30F64"/>
              </a:buClr>
              <a:defRPr/>
            </a:pPr>
            <a:r>
              <a:rPr lang="en-IN" sz="1200" b="1" dirty="0">
                <a:solidFill>
                  <a:schemeClr val="accent1">
                    <a:lumMod val="50000"/>
                  </a:schemeClr>
                </a:solidFill>
                <a:latin typeface="Century Gothic"/>
              </a:rPr>
              <a:t>[ Founder &amp; CEO ]</a:t>
            </a:r>
          </a:p>
        </p:txBody>
      </p:sp>
    </p:spTree>
    <p:extLst>
      <p:ext uri="{BB962C8B-B14F-4D97-AF65-F5344CB8AC3E}">
        <p14:creationId xmlns:p14="http://schemas.microsoft.com/office/powerpoint/2010/main" val="15084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C311135F-80E1-4CB8-B9CA-767716B7E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1"/>
          <a:stretch/>
        </p:blipFill>
        <p:spPr>
          <a:xfrm>
            <a:off x="246579" y="361788"/>
            <a:ext cx="3219021" cy="183944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69D288A-8A6D-41B1-A214-65148F40F06D}"/>
              </a:ext>
            </a:extLst>
          </p:cNvPr>
          <p:cNvSpPr txBox="1"/>
          <p:nvPr/>
        </p:nvSpPr>
        <p:spPr>
          <a:xfrm>
            <a:off x="265476" y="2299909"/>
            <a:ext cx="3200400" cy="18288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Edwardian Script ITC" panose="030303020407070D0804" pitchFamily="66" charset="0"/>
                <a:ea typeface="+mn-ea"/>
                <a:cs typeface="+mn-cs"/>
              </a:rPr>
              <a:t>T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archment" panose="03040602040708040804" pitchFamily="66" charset="0"/>
              </a:rPr>
              <a:t>raloda</a:t>
            </a:r>
            <a:endParaRPr lang="en-IN" sz="4000" b="1" noProof="0" dirty="0">
              <a:solidFill>
                <a:schemeClr val="tx1">
                  <a:lumMod val="75000"/>
                  <a:lumOff val="25000"/>
                </a:schemeClr>
              </a:solidFill>
              <a:latin typeface="Parchment" panose="03040602040708040804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Travel. Love. Date.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8EDC"/>
                  </a:gs>
                  <a:gs pos="100000">
                    <a:srgbClr val="D30F64"/>
                  </a:gs>
                </a:gsLst>
                <a:lin ang="0" scaled="1"/>
              </a:gra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90A67B70-E1B3-4711-A50C-1DBEAE8C0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600" y="358979"/>
            <a:ext cx="3200677" cy="1828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75363EF-DCDA-469D-B854-4A5E0618B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001" y="355509"/>
            <a:ext cx="3200677" cy="18289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CB7F6A1-193A-4B1E-AB30-F4A989203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277" y="2299752"/>
            <a:ext cx="3200677" cy="182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2D2C98-407E-42DF-9254-4EA6A0987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601" y="2299751"/>
            <a:ext cx="3200400" cy="1828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EF0DE7-B72F-4FCA-90C3-6811378C6C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5600" y="4132022"/>
            <a:ext cx="3200679" cy="1828960"/>
          </a:xfrm>
          <a:prstGeom prst="rect">
            <a:avLst/>
          </a:prstGeom>
        </p:spPr>
      </p:pic>
      <p:pic>
        <p:nvPicPr>
          <p:cNvPr id="34" name="Picture 6" descr="https://static.thenounproject.com/png/1884019-200.png">
            <a:extLst>
              <a:ext uri="{FF2B5EF4-FFF2-40B4-BE49-F238E27FC236}">
                <a16:creationId xmlns:a16="http://schemas.microsoft.com/office/drawing/2014/main" xmlns="" id="{188A4EA8-7332-42D4-BF86-AF18BB28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28" y="3395738"/>
            <a:ext cx="728980" cy="61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6AA25F-2FF7-49D7-9DEC-B0298D57FA9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53"/>
          <a:stretch/>
        </p:blipFill>
        <p:spPr>
          <a:xfrm>
            <a:off x="265338" y="4128710"/>
            <a:ext cx="3200677" cy="18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31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5" id="{5C881478-AF9B-4889-9E78-87813A974CC2}" vid="{0A4766C0-3078-4D30-9ECC-F4CC2219A0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117</Words>
  <Application>Microsoft Macintosh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Bell MT</vt:lpstr>
      <vt:lpstr>Century Gothic</vt:lpstr>
      <vt:lpstr>Edwardian Script ITC</vt:lpstr>
      <vt:lpstr>Parchment</vt:lpstr>
      <vt:lpstr>Arial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JYOTI</dc:creator>
  <cp:lastModifiedBy>sidak aulakh</cp:lastModifiedBy>
  <cp:revision>33</cp:revision>
  <dcterms:created xsi:type="dcterms:W3CDTF">2018-08-09T19:10:10Z</dcterms:created>
  <dcterms:modified xsi:type="dcterms:W3CDTF">2018-08-12T07:45:26Z</dcterms:modified>
</cp:coreProperties>
</file>