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15BC-BC17-45CB-994E-78AE4F1E2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04BED-CD77-48C0-B9B4-05A212B84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3AC1D-5503-492E-AC5E-B07C60B5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5ADF-BF02-4303-897C-905D46901F9E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D981F-6821-4506-994D-CFE1AFA9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9D78C-0299-4540-B221-DA37A369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AB98-72B0-4AE2-9C2A-7A3414083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11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5F96-F387-4D08-926E-22453D6B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D0433-7B1D-48F6-AA0A-E62FF2D95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FF98-D8A6-4797-8CD9-4083D349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5ADF-BF02-4303-897C-905D46901F9E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A8E53-50F1-4741-8648-28B9ED5F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AD884-CC7C-4FE3-97AB-D40F61F9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AB98-72B0-4AE2-9C2A-7A3414083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53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419279-5CE8-4FEE-8C23-432FF2C1B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9B9F5-D59A-4B9D-A86F-03B6CF979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FF5D5-742C-4779-B0C5-A8C9BA03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5ADF-BF02-4303-897C-905D46901F9E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9C8D4-3DB8-4C58-97E0-07C234CE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9D87B-ABB5-43CC-A914-3F638DBF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AB98-72B0-4AE2-9C2A-7A3414083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88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C92C-9870-47B1-BA1B-BC19F8AD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E5D52-90BC-42B6-B0C5-54A5CEDC8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42840-4DE4-49FE-981D-61306E3A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5ADF-BF02-4303-897C-905D46901F9E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88A5-A00B-400D-91FE-CD7A161D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1ED2-CCA3-4CD7-AE92-CA271C15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AB98-72B0-4AE2-9C2A-7A3414083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28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5A2A-E3BD-4AC8-8D54-9E072A21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99728-C93C-43BE-A3C5-99471C1B7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16F79-E2BF-42B9-B6F6-623D2285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5ADF-BF02-4303-897C-905D46901F9E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1338-A156-4C79-879E-1C9634A4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9A5D3-A3C5-4082-B400-5F9EA805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AB98-72B0-4AE2-9C2A-7A3414083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90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5082-C9D8-4177-9394-01DA5EE9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4C1A7-F0B1-4DDB-BBC3-F97220C8B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279F5-AAFC-4F6A-AA7B-9288ED7E1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35FDD-107C-450C-B1DE-F3372CE9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5ADF-BF02-4303-897C-905D46901F9E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95AB9-2105-487C-A1CE-7A1CCFF0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8A3CB-ECC6-4849-B317-004884D7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AB98-72B0-4AE2-9C2A-7A3414083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54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4296-6D0A-4F64-9DA7-18081A61D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30C92-1E02-4F1D-817D-F8A2F9F32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5F152-4C5E-4F37-95CE-F033E3E0B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97683-4975-42CB-AB96-8CBD02931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BA70C9-9ACC-4BA1-A5E7-CFB7E63A2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2DBE1-3E27-4209-8A00-6FEB09D1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5ADF-BF02-4303-897C-905D46901F9E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5084F-FA9A-42EA-AD0F-10104FD6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BE008-C94D-4D90-A5ED-7B6C5749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AB98-72B0-4AE2-9C2A-7A3414083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8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E699-AE4D-4D71-95CB-1706A254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08675F-A610-4627-9F0C-D2BBD60E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5ADF-BF02-4303-897C-905D46901F9E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94D0D-049A-4981-BF26-88006E0D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FD619-FA1F-4FCD-83EF-3AF0E8F5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AB98-72B0-4AE2-9C2A-7A3414083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11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AF9E8-788D-4F28-99B9-C3E30A84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5ADF-BF02-4303-897C-905D46901F9E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ABA45-A3C6-498B-AC14-C4F2E6E1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D4D64-A5FC-47A0-ACA2-0D838048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AB98-72B0-4AE2-9C2A-7A3414083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40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4C86-EB4E-4012-922D-D0CD0F6F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1A0F1-698F-4076-A8F5-683A45C5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85F87-D933-4418-8CBE-A7CD841CA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77055-8627-44FD-8154-866042BF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5ADF-BF02-4303-897C-905D46901F9E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4E16-D002-43D6-92C5-F62A3962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8652D-13C6-4658-B37C-AF49B3F4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AB98-72B0-4AE2-9C2A-7A3414083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49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4454-6099-4E08-A8FA-1A27043C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40D0E-A8A3-47B0-9D9C-4B1FBDA0D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AF323-C55A-4D87-8E21-55600B8CD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80514-8E28-4EA2-B16E-11F655E9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5ADF-BF02-4303-897C-905D46901F9E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8AFD7-8F14-4FD7-9870-0C3A96FA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BFAC4-9742-4896-A3BC-8C48A292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AB98-72B0-4AE2-9C2A-7A3414083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82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BBD6F-8125-4179-867C-69BA5690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40AE4-2BA9-4216-AF90-3FDD0183D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54019-AF84-4524-B462-43D709280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05ADF-BF02-4303-897C-905D46901F9E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19650-1007-4114-81A9-51D86C072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AF467-C2BD-46A8-A092-6183AB032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AAB98-72B0-4AE2-9C2A-7A3414083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19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thenounproject.com/png/1563094-200.png">
            <a:extLst>
              <a:ext uri="{FF2B5EF4-FFF2-40B4-BE49-F238E27FC236}">
                <a16:creationId xmlns:a16="http://schemas.microsoft.com/office/drawing/2014/main" id="{3CF40141-E33C-43BF-A9FB-5BF7AFAF3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65" y="1690688"/>
            <a:ext cx="1454248" cy="145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tatic.thenounproject.com/png/1659444-200.png">
            <a:extLst>
              <a:ext uri="{FF2B5EF4-FFF2-40B4-BE49-F238E27FC236}">
                <a16:creationId xmlns:a16="http://schemas.microsoft.com/office/drawing/2014/main" id="{2FB6BF45-EAB9-4725-9B45-B43BF01F1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6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65" y="2924870"/>
            <a:ext cx="1454248" cy="145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08B849-A8E7-42C6-8BCC-37BA6868DD91}"/>
              </a:ext>
            </a:extLst>
          </p:cNvPr>
          <p:cNvSpPr/>
          <p:nvPr/>
        </p:nvSpPr>
        <p:spPr>
          <a:xfrm>
            <a:off x="5655213" y="3620104"/>
            <a:ext cx="4456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https://thenounproject.com/search/?q=meet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92EA3-A0A3-4505-A9E1-B37B54DDAC5E}"/>
              </a:ext>
            </a:extLst>
          </p:cNvPr>
          <p:cNvSpPr/>
          <p:nvPr/>
        </p:nvSpPr>
        <p:spPr>
          <a:xfrm>
            <a:off x="5566438" y="2105775"/>
            <a:ext cx="463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https://thenounproject.com/search/?q=choose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C3747C-EC45-4CD5-AC05-E5D92DD4F6EC}"/>
              </a:ext>
            </a:extLst>
          </p:cNvPr>
          <p:cNvSpPr/>
          <p:nvPr/>
        </p:nvSpPr>
        <p:spPr>
          <a:xfrm>
            <a:off x="5660659" y="4674762"/>
            <a:ext cx="4576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https://thenounproject.com/search/?q=design</a:t>
            </a:r>
          </a:p>
        </p:txBody>
      </p:sp>
      <p:pic>
        <p:nvPicPr>
          <p:cNvPr id="1032" name="Picture 8" descr="https://static.thenounproject.com/png/1467472-200.png">
            <a:extLst>
              <a:ext uri="{FF2B5EF4-FFF2-40B4-BE49-F238E27FC236}">
                <a16:creationId xmlns:a16="http://schemas.microsoft.com/office/drawing/2014/main" id="{287AF112-5AE6-4C53-84B2-483498EF1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740" y="5616989"/>
            <a:ext cx="1365473" cy="13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2B48D-A4DD-42C0-9A57-6E29F7967D0C}"/>
              </a:ext>
            </a:extLst>
          </p:cNvPr>
          <p:cNvSpPr/>
          <p:nvPr/>
        </p:nvSpPr>
        <p:spPr>
          <a:xfrm>
            <a:off x="5680408" y="5893448"/>
            <a:ext cx="4556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https://thenounproject.com/search/?q=dating</a:t>
            </a:r>
          </a:p>
        </p:txBody>
      </p:sp>
      <p:pic>
        <p:nvPicPr>
          <p:cNvPr id="1034" name="Picture 10" descr="https://static.thenounproject.com/png/1822926-200.png">
            <a:extLst>
              <a:ext uri="{FF2B5EF4-FFF2-40B4-BE49-F238E27FC236}">
                <a16:creationId xmlns:a16="http://schemas.microsoft.com/office/drawing/2014/main" id="{B13D0B68-2F48-4024-BA4F-13EEDDC88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190" y="4201606"/>
            <a:ext cx="1454248" cy="145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AD1FAA-B0BF-43BE-890C-5C1C5A02934E}"/>
              </a:ext>
            </a:extLst>
          </p:cNvPr>
          <p:cNvSpPr txBox="1"/>
          <p:nvPr/>
        </p:nvSpPr>
        <p:spPr>
          <a:xfrm>
            <a:off x="1517445" y="2233146"/>
            <a:ext cx="1275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Discover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B688AE-C868-45EC-9612-66BA196982A7}"/>
              </a:ext>
            </a:extLst>
          </p:cNvPr>
          <p:cNvSpPr txBox="1"/>
          <p:nvPr/>
        </p:nvSpPr>
        <p:spPr>
          <a:xfrm>
            <a:off x="1524659" y="4844538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Design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666B0A-9306-4575-A1A6-F12EE403A14F}"/>
              </a:ext>
            </a:extLst>
          </p:cNvPr>
          <p:cNvSpPr txBox="1"/>
          <p:nvPr/>
        </p:nvSpPr>
        <p:spPr>
          <a:xfrm>
            <a:off x="1619941" y="6150233"/>
            <a:ext cx="78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7E37EA-D360-47C7-9DF4-E9C24CCF3992}"/>
              </a:ext>
            </a:extLst>
          </p:cNvPr>
          <p:cNvSpPr txBox="1"/>
          <p:nvPr/>
        </p:nvSpPr>
        <p:spPr>
          <a:xfrm>
            <a:off x="1498209" y="3538842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Discuss</a:t>
            </a:r>
          </a:p>
        </p:txBody>
      </p:sp>
    </p:spTree>
    <p:extLst>
      <p:ext uri="{BB962C8B-B14F-4D97-AF65-F5344CB8AC3E}">
        <p14:creationId xmlns:p14="http://schemas.microsoft.com/office/powerpoint/2010/main" val="162039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JYOTI</dc:creator>
  <cp:lastModifiedBy>RAVI JYOTI</cp:lastModifiedBy>
  <cp:revision>4</cp:revision>
  <dcterms:created xsi:type="dcterms:W3CDTF">2018-08-13T10:14:50Z</dcterms:created>
  <dcterms:modified xsi:type="dcterms:W3CDTF">2018-08-13T10:33:18Z</dcterms:modified>
</cp:coreProperties>
</file>