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58" r:id="rId6"/>
    <p:sldId id="273" r:id="rId7"/>
    <p:sldId id="276" r:id="rId8"/>
    <p:sldId id="257" r:id="rId9"/>
    <p:sldId id="275" r:id="rId10"/>
    <p:sldId id="279" r:id="rId11"/>
    <p:sldId id="259" r:id="rId12"/>
    <p:sldId id="27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17D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8" autoAdjust="0"/>
    <p:restoredTop sz="94274" autoAdjust="0"/>
  </p:normalViewPr>
  <p:slideViewPr>
    <p:cSldViewPr snapToGrid="0" showGuides="1">
      <p:cViewPr>
        <p:scale>
          <a:sx n="130" d="100"/>
          <a:sy n="130" d="100"/>
        </p:scale>
        <p:origin x="-1512" y="2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19.08.2018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19.08.2018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561" y="2459711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4126" y="3577311"/>
            <a:ext cx="4395258" cy="1588247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7D96E2FC-1127-4D15-9814-8A012AF97BC9}"/>
              </a:ext>
            </a:extLst>
          </p:cNvPr>
          <p:cNvSpPr/>
          <p:nvPr/>
        </p:nvSpPr>
        <p:spPr>
          <a:xfrm>
            <a:off x="894428" y="3258221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5" Type="http://schemas.microsoft.com/office/2007/relationships/hdphoto" Target="../media/hdphoto2.wdp"/><Relationship Id="rId6" Type="http://schemas.openxmlformats.org/officeDocument/2006/relationships/image" Target="../media/image10.png"/><Relationship Id="rId7" Type="http://schemas.microsoft.com/office/2007/relationships/hdphoto" Target="../media/hdphoto3.wdp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microsoft.com/office/2007/relationships/hdphoto" Target="../media/hdphoto4.wdp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259" y="1177437"/>
            <a:ext cx="5690680" cy="1779944"/>
          </a:xfrm>
        </p:spPr>
        <p:txBody>
          <a:bodyPr/>
          <a:lstStyle/>
          <a:p>
            <a:r>
              <a:rPr lang="en-IN" sz="8800" dirty="0">
                <a:latin typeface="Edwardian Script ITC" panose="030303020407070D0804" pitchFamily="66" charset="0"/>
              </a:rPr>
              <a:t>T  </a:t>
            </a:r>
            <a:r>
              <a:rPr lang="en-IN" sz="8800" smtClean="0">
                <a:latin typeface="Parchment" panose="03040602040708040804" pitchFamily="66" charset="0"/>
              </a:rPr>
              <a:t>raloda</a:t>
            </a:r>
            <a:r>
              <a:rPr lang="en-IN" sz="7200" dirty="0">
                <a:latin typeface="Parchment" panose="03040602040708040804" pitchFamily="66" charset="0"/>
              </a:rPr>
              <a:t/>
            </a:r>
            <a:br>
              <a:rPr lang="en-IN" sz="7200" dirty="0">
                <a:latin typeface="Parchment" panose="03040602040708040804" pitchFamily="66" charset="0"/>
              </a:rPr>
            </a:br>
            <a:r>
              <a:rPr lang="en-IN" sz="1600" dirty="0"/>
              <a:t>www.traloda.com</a:t>
            </a:r>
            <a:endParaRPr lang="ru-RU" sz="7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Travel. Love. Date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9025" y="5096662"/>
            <a:ext cx="4367531" cy="9498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A Date to Remember!</a:t>
            </a:r>
            <a:endParaRPr lang="ru-RU" b="1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xmlns="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 err="1"/>
              <a:t>Ambareesh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+91-9840781026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Ambareesh@traloda.com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xmlns="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About Us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/>
            <a:r>
              <a:rPr lang="en-US" dirty="0"/>
              <a:t>Going on a Date? Break away from the Clichés!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115" y="3165299"/>
            <a:ext cx="4583113" cy="265151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We are a bunch of Travel Enthusiasts, always on the lookout to explore, travel &amp; soak in the different experiences that each place has to offer. 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We are obsessed with the idea to empower couples/to be couples to travel to exotic locations &amp; create the setting for the perfect first, second, third or fiftieth date.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At Traloda, we promise to curate experiences for you &amp; your loved one that will stay etched on to your memories forever.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And as they rightly say, Let us find you a beautiful place to get Lost! (Not literally though)</a:t>
            </a: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8352EDC4-1185-4339-8E9D-CF94EF8381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419" b="24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D115A29-7B6E-4E3E-83A2-4732503C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200" dirty="0"/>
              <a:t>Begin with a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B483F7-0606-424B-B983-C74803E2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12EE25C-E0EE-4324-84F3-24D6610CA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1934025"/>
            <a:ext cx="4548187" cy="78263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IN" dirty="0"/>
              <a:t>Have you begin to like someone? Want to know him/her better? Thinking to start with a date?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3EC4584-13F7-4EA5-93D8-99858DCB9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n-IN" dirty="0"/>
              <a:t>Go on a date with someone you like to know about</a:t>
            </a:r>
          </a:p>
          <a:p>
            <a:pPr algn="just"/>
            <a:r>
              <a:rPr lang="en-IN" dirty="0" err="1"/>
              <a:t>Traloda</a:t>
            </a:r>
            <a:r>
              <a:rPr lang="en-IN" dirty="0"/>
              <a:t> helps you find a romantic place nearby where you can spend a quality time.</a:t>
            </a:r>
          </a:p>
          <a:p>
            <a:pPr algn="just"/>
            <a:r>
              <a:rPr lang="en-IN" dirty="0"/>
              <a:t>Imagine you both sitting for a candle light dinner outside.</a:t>
            </a:r>
          </a:p>
          <a:p>
            <a:pPr algn="just"/>
            <a:r>
              <a:rPr lang="en-IN" dirty="0"/>
              <a:t>Talk in the serenity of the divine nature.</a:t>
            </a:r>
          </a:p>
          <a:p>
            <a:pPr algn="just"/>
            <a:r>
              <a:rPr lang="en-IN" dirty="0"/>
              <a:t>Start your relationship with ….(up to your imagination)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B9C1C1A1-9D0B-4E79-8977-06C1DC2406D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7112" r="27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06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D115A29-7B6E-4E3E-83A2-4732503C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200" dirty="0"/>
              <a:t>Propose thy partner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AB483F7-0606-424B-B983-C74803E2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12EE25C-E0EE-4324-84F3-24D6610CA0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1934025"/>
            <a:ext cx="4548187" cy="782637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dirty="0"/>
              <a:t>Want to marry your love? Want her/him to say “</a:t>
            </a:r>
            <a:r>
              <a:rPr lang="en-IN" dirty="0" err="1"/>
              <a:t>Yes,I</a:t>
            </a:r>
            <a:r>
              <a:rPr lang="en-IN" dirty="0"/>
              <a:t> do”? Got the ring?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3EC4584-13F7-4EA5-93D8-99858DCB9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just"/>
            <a:r>
              <a:rPr lang="en-IN" dirty="0"/>
              <a:t>Take your love to an exotic place</a:t>
            </a:r>
          </a:p>
          <a:p>
            <a:pPr algn="just"/>
            <a:r>
              <a:rPr lang="en-IN" dirty="0"/>
              <a:t>We help you create the most romantic setup</a:t>
            </a:r>
          </a:p>
          <a:p>
            <a:pPr algn="just"/>
            <a:r>
              <a:rPr lang="en-IN" dirty="0"/>
              <a:t>We will be ready when you propose, to say – Lights, Camera and Action</a:t>
            </a:r>
          </a:p>
          <a:p>
            <a:pPr algn="just"/>
            <a:r>
              <a:rPr lang="en-IN" dirty="0"/>
              <a:t>Make your loved one be the spotlight of the evening</a:t>
            </a:r>
          </a:p>
          <a:p>
            <a:pPr algn="just"/>
            <a:r>
              <a:rPr lang="en-IN" dirty="0"/>
              <a:t>Feel awesome to see the smile at her/his face</a:t>
            </a:r>
          </a:p>
          <a:p>
            <a:pPr algn="just"/>
            <a:r>
              <a:rPr lang="en-US" dirty="0"/>
              <a:t>Relish the 5 course multi-cuisine meals of your choice along with the Chardonnay</a:t>
            </a:r>
            <a:endParaRPr lang="en-IN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xmlns="" id="{6E8C1727-F1E8-4A9B-95B7-CC76F879AC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7051" r="27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24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443777" cy="782638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Know Your Fiancé</a:t>
            </a:r>
            <a:endParaRPr lang="ru-RU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1945359"/>
            <a:ext cx="4548187" cy="639683"/>
          </a:xfrm>
        </p:spPr>
        <p:txBody>
          <a:bodyPr anchor="t"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Are you engaged? Few months to your wedding? Want to reaffirm the intimacy with your partner?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7817" y="2713101"/>
            <a:ext cx="4548187" cy="2209364"/>
          </a:xfrm>
        </p:spPr>
        <p:txBody>
          <a:bodyPr/>
          <a:lstStyle/>
          <a:p>
            <a:pPr algn="just"/>
            <a:r>
              <a:rPr lang="en-US" dirty="0"/>
              <a:t>Traloda offers you a highly customized romantic date through our exclusive consulting service.</a:t>
            </a:r>
          </a:p>
          <a:p>
            <a:pPr algn="just"/>
            <a:r>
              <a:rPr lang="en-US" dirty="0"/>
              <a:t>Spend time with your partner at a choice of your destination ranging from the realms of the mighty Himalayas to the backwater of blissful Kerala.</a:t>
            </a:r>
          </a:p>
          <a:p>
            <a:pPr algn="just"/>
            <a:r>
              <a:rPr lang="en-US" dirty="0"/>
              <a:t>Enjoy the live music, standup comedy, photoshoot at your service.</a:t>
            </a:r>
          </a:p>
          <a:p>
            <a:pPr algn="just"/>
            <a:r>
              <a:rPr lang="en-US" dirty="0"/>
              <a:t>Relish the 5 course multi-cuisine meals of your choice along with the Chardonnay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D4D05449-B99E-40BC-95CD-0276686CE7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7061" r="27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443777" cy="782638"/>
          </a:xfrm>
        </p:spPr>
        <p:txBody>
          <a:bodyPr>
            <a:normAutofit/>
          </a:bodyPr>
          <a:lstStyle/>
          <a:p>
            <a:pPr algn="just"/>
            <a:r>
              <a:rPr lang="en-IN" sz="3600" dirty="0"/>
              <a:t>Keep the Spark on</a:t>
            </a:r>
            <a:endParaRPr lang="ru-RU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023" y="1945359"/>
            <a:ext cx="4548187" cy="639683"/>
          </a:xfrm>
        </p:spPr>
        <p:txBody>
          <a:bodyPr anchor="t"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Are you married? Want to fire up the passion &amp; intimacy with your partner?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7817" y="2713101"/>
            <a:ext cx="4548187" cy="2209364"/>
          </a:xfrm>
        </p:spPr>
        <p:txBody>
          <a:bodyPr/>
          <a:lstStyle/>
          <a:p>
            <a:pPr algn="just"/>
            <a:r>
              <a:rPr lang="en-US" dirty="0"/>
              <a:t>Traloda offers you a highly customized romantic date through our exclusive consulting service.</a:t>
            </a:r>
          </a:p>
          <a:p>
            <a:pPr algn="just"/>
            <a:r>
              <a:rPr lang="en-US" dirty="0"/>
              <a:t>Spend time with your partner at a choice of your destination ranging from the realms of the mighty Himalayas to the backwater of blissful Kerala.</a:t>
            </a:r>
          </a:p>
          <a:p>
            <a:pPr algn="just"/>
            <a:r>
              <a:rPr lang="en-US" dirty="0"/>
              <a:t>Enjoy the live music, standup comedy, photoshoot at your service.</a:t>
            </a:r>
          </a:p>
          <a:p>
            <a:pPr algn="just"/>
            <a:r>
              <a:rPr lang="en-IN" dirty="0"/>
              <a:t>Experiment with cooking and don’t worry we have it covered in case anything goes wrong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291E8131-08D6-4220-92CC-6ACEF20267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9910" r="19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72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BFECF-55D8-4955-B207-29C5A309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A1F6AF-612A-4C5A-88C5-3E1BDB4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4D960A5-1F65-4C8D-86A6-0DD1A40D9655}"/>
              </a:ext>
            </a:extLst>
          </p:cNvPr>
          <p:cNvCxnSpPr/>
          <p:nvPr/>
        </p:nvCxnSpPr>
        <p:spPr>
          <a:xfrm>
            <a:off x="556591" y="3949148"/>
            <a:ext cx="992587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397D7FB-C397-4A5C-87E1-164E58927809}"/>
              </a:ext>
            </a:extLst>
          </p:cNvPr>
          <p:cNvSpPr/>
          <p:nvPr/>
        </p:nvSpPr>
        <p:spPr>
          <a:xfrm>
            <a:off x="1510748" y="3856383"/>
            <a:ext cx="198782" cy="198781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63983F1F-A957-4AF2-A4A8-E75EB5378036}"/>
              </a:ext>
            </a:extLst>
          </p:cNvPr>
          <p:cNvSpPr/>
          <p:nvPr/>
        </p:nvSpPr>
        <p:spPr>
          <a:xfrm>
            <a:off x="3783496" y="3863007"/>
            <a:ext cx="198782" cy="198781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BE6F9C1-0201-48D8-800A-BECE8BFA6D80}"/>
              </a:ext>
            </a:extLst>
          </p:cNvPr>
          <p:cNvSpPr/>
          <p:nvPr/>
        </p:nvSpPr>
        <p:spPr>
          <a:xfrm>
            <a:off x="6093235" y="3869634"/>
            <a:ext cx="198782" cy="198781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2E99CBB-2C30-4355-B549-DC7C9F2F8F94}"/>
              </a:ext>
            </a:extLst>
          </p:cNvPr>
          <p:cNvSpPr/>
          <p:nvPr/>
        </p:nvSpPr>
        <p:spPr>
          <a:xfrm>
            <a:off x="8832566" y="3863010"/>
            <a:ext cx="198782" cy="198781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A01F1B7-1B37-4374-816E-93DDF798FD44}"/>
              </a:ext>
            </a:extLst>
          </p:cNvPr>
          <p:cNvSpPr txBox="1"/>
          <p:nvPr/>
        </p:nvSpPr>
        <p:spPr>
          <a:xfrm>
            <a:off x="477078" y="4196443"/>
            <a:ext cx="226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 your preference with 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45896AB-2259-495A-8D8F-09DBE3247415}"/>
              </a:ext>
            </a:extLst>
          </p:cNvPr>
          <p:cNvSpPr txBox="1"/>
          <p:nvPr/>
        </p:nvSpPr>
        <p:spPr>
          <a:xfrm>
            <a:off x="2736571" y="4189819"/>
            <a:ext cx="2266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Designer will reach out to you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974B0E6-6518-4E74-AE91-EE3BA6E67937}"/>
              </a:ext>
            </a:extLst>
          </p:cNvPr>
          <p:cNvSpPr txBox="1"/>
          <p:nvPr/>
        </p:nvSpPr>
        <p:spPr>
          <a:xfrm>
            <a:off x="4969558" y="4196447"/>
            <a:ext cx="2266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will create the perfect experience for you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0D41B22-0519-4287-A2A6-D35057A94C04}"/>
              </a:ext>
            </a:extLst>
          </p:cNvPr>
          <p:cNvSpPr txBox="1"/>
          <p:nvPr/>
        </p:nvSpPr>
        <p:spPr>
          <a:xfrm>
            <a:off x="7282070" y="4189819"/>
            <a:ext cx="3293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Dress up, travel, relax &amp; enjoy the beautiful dating experience at an exotic location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3122D60-798D-431D-9534-C9514BE571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FFFF"/>
              </a:clrFrom>
              <a:clrTo>
                <a:srgbClr val="F1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680"/>
                    </a14:imgEffect>
                    <a14:imgEffect>
                      <a14:saturation sat="400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281" y="2532672"/>
            <a:ext cx="1302840" cy="1279576"/>
          </a:xfrm>
          <a:prstGeom prst="rect">
            <a:avLst/>
          </a:prstGeom>
        </p:spPr>
      </p:pic>
      <p:pic>
        <p:nvPicPr>
          <p:cNvPr id="2050" name="Picture 2" descr="https://static.thenounproject.com/png/1798409-200.png">
            <a:extLst>
              <a:ext uri="{FF2B5EF4-FFF2-40B4-BE49-F238E27FC236}">
                <a16:creationId xmlns:a16="http://schemas.microsoft.com/office/drawing/2014/main" xmlns="" id="{09882F58-5AD6-41A0-ADEC-9EC94C91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5000" contras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681" y="2446151"/>
            <a:ext cx="1398107" cy="13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henounproject.com/png/1467472-200.png">
            <a:extLst>
              <a:ext uri="{FF2B5EF4-FFF2-40B4-BE49-F238E27FC236}">
                <a16:creationId xmlns:a16="http://schemas.microsoft.com/office/drawing/2014/main" xmlns="" id="{7CC0D841-3F96-4BCF-B797-A521A57E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rgbClr val="008EDC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724" y="2512084"/>
            <a:ext cx="1423101" cy="142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6E5C084-E86D-4F5A-B52B-B3B6DB7EAFE0}"/>
              </a:ext>
            </a:extLst>
          </p:cNvPr>
          <p:cNvGrpSpPr/>
          <p:nvPr/>
        </p:nvGrpSpPr>
        <p:grpSpPr>
          <a:xfrm>
            <a:off x="3215720" y="2545372"/>
            <a:ext cx="1401962" cy="1136911"/>
            <a:chOff x="3215720" y="2545372"/>
            <a:chExt cx="1401962" cy="113691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xmlns="" id="{10702016-B2E8-49FF-A7EB-E74F2F137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15720" y="2545372"/>
              <a:ext cx="779258" cy="84151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1FEE44B0-38DA-4541-A79D-F03F8A5D7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8A8A8A"/>
                </a:clrFrom>
                <a:clrTo>
                  <a:srgbClr val="8A8A8A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5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38424" y="2764985"/>
              <a:ext cx="779258" cy="917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9B3E27-9524-4E21-A5D5-57373F38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47650"/>
            <a:ext cx="4836895" cy="29196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51332FA-03C3-48BC-A6D6-5E53BD2F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95" y="247649"/>
            <a:ext cx="2745961" cy="3181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8C24033-891C-4B6A-9520-5A1E645C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798693"/>
            <a:ext cx="4067536" cy="2919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826EBB76-7AA3-42D5-9CAB-E9EF308C8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356" y="247648"/>
            <a:ext cx="2745960" cy="31813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B52779DB-102F-4F83-918A-C70CCC18D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553" y="3295650"/>
            <a:ext cx="4582763" cy="24226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490E5C7-CA37-4926-8314-6A3AA91135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948" y="3167270"/>
            <a:ext cx="3826565" cy="25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64114DC-617F-4BDC-BCB4-2B255DBA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251"/>
            <a:ext cx="12311270" cy="5062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2366FD28-A123-44C7-B7FA-BED836B8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4076"/>
            <a:ext cx="10515600" cy="13255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‘What we find in a Soulmate is not something Wild to Tame.</a:t>
            </a:r>
            <a:br>
              <a:rPr lang="en-US" sz="2800" dirty="0"/>
            </a:br>
            <a:r>
              <a:rPr lang="en-US" sz="2800" dirty="0"/>
              <a:t>But something Wild to run with!’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420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5" id="{5C881478-AF9B-4889-9E78-87813A974CC2}" vid="{0A4766C0-3078-4D30-9ECC-F4CC2219A0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0B27F-1639-4480-B7FD-BB125D9CD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A9B241-31D9-4F22-9E13-5C9A497CEC97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6dc4bcd6-49db-4c07-9060-8acfc67cef9f"/>
    <ds:schemaRef ds:uri="fb0879af-3eba-417a-a55a-ffe6dcd6ca77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D2B078-6326-49C5-8C2C-1FCD586F5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545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Edwardian Script ITC</vt:lpstr>
      <vt:lpstr>Parchment</vt:lpstr>
      <vt:lpstr>Wingdings</vt:lpstr>
      <vt:lpstr>Office Theme</vt:lpstr>
      <vt:lpstr>T  raloda www.traloda.com</vt:lpstr>
      <vt:lpstr>About Us</vt:lpstr>
      <vt:lpstr>Begin with a memory</vt:lpstr>
      <vt:lpstr>Propose thy partner</vt:lpstr>
      <vt:lpstr>Know Your Fiancé</vt:lpstr>
      <vt:lpstr>Keep the Spark on</vt:lpstr>
      <vt:lpstr>How It Works?</vt:lpstr>
      <vt:lpstr>PowerPoint Presentation</vt:lpstr>
      <vt:lpstr>‘What we find in a Soulmate is not something Wild to Tame. But something Wild to run with!’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2018-07-31T09:09:07Z</dcterms:created>
  <dcterms:modified xsi:type="dcterms:W3CDTF">2018-08-18T20:07:21Z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