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6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28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45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93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3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57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5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DA0D-6A83-4710-805B-479CE3748FDF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1340-AF21-4A81-B722-3865C3922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Які </a:t>
            </a:r>
            <a:r>
              <a:rPr lang="uk-UA" dirty="0" err="1" smtClean="0"/>
              <a:t>патерни</a:t>
            </a:r>
            <a:r>
              <a:rPr lang="uk-UA" dirty="0" smtClean="0"/>
              <a:t> я використовував?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18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Обгортка компонента, що додає свою логіку та контекст.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67" y="2695318"/>
            <a:ext cx="398200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Flux - </a:t>
            </a:r>
            <a:r>
              <a:rPr lang="ru-RU" dirty="0" err="1"/>
              <a:t>це</a:t>
            </a:r>
            <a:r>
              <a:rPr lang="ru-RU" dirty="0"/>
              <a:t> вид </a:t>
            </a:r>
            <a:r>
              <a:rPr lang="ru-RU" dirty="0" err="1"/>
              <a:t>архітектури</a:t>
            </a:r>
            <a:r>
              <a:rPr lang="ru-RU" dirty="0"/>
              <a:t>, яку </a:t>
            </a:r>
            <a:r>
              <a:rPr lang="en-US" dirty="0"/>
              <a:t>Facebook </a:t>
            </a:r>
            <a:r>
              <a:rPr lang="ru-RU" dirty="0" err="1"/>
              <a:t>використовує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en-US" dirty="0"/>
              <a:t>React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err="1"/>
              <a:t>Flux</a:t>
            </a:r>
            <a:r>
              <a:rPr lang="ru-RU" dirty="0"/>
              <a:t> </a:t>
            </a:r>
            <a:r>
              <a:rPr lang="ru-RU" dirty="0" err="1"/>
              <a:t>доповнює</a:t>
            </a:r>
            <a:r>
              <a:rPr lang="ru-RU" dirty="0"/>
              <a:t> </a:t>
            </a:r>
            <a:r>
              <a:rPr lang="ru-RU" dirty="0" err="1"/>
              <a:t>складові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виду </a:t>
            </a:r>
            <a:r>
              <a:rPr lang="ru-RU" dirty="0" err="1"/>
              <a:t>View</a:t>
            </a:r>
            <a:r>
              <a:rPr lang="ru-RU" dirty="0"/>
              <a:t> </a:t>
            </a:r>
            <a:r>
              <a:rPr lang="ru-RU" dirty="0" err="1"/>
              <a:t>React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односпрямований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7425"/>
            <a:ext cx="6306430" cy="4477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082"/>
            <a:ext cx="447737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43464"/>
            <a:ext cx="9144000" cy="104187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З</a:t>
            </a:r>
            <a:r>
              <a:rPr lang="ru-RU" dirty="0" err="1" smtClean="0"/>
              <a:t>аступник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, </a:t>
            </a:r>
            <a:r>
              <a:rPr lang="ru-RU" dirty="0" err="1" smtClean="0"/>
              <a:t>інтерфейс</a:t>
            </a:r>
            <a:r>
              <a:rPr lang="ru-RU" dirty="0" smtClean="0"/>
              <a:t> </a:t>
            </a:r>
            <a:r>
              <a:rPr lang="ru-RU" dirty="0" err="1" smtClean="0"/>
              <a:t>якого</a:t>
            </a:r>
            <a:r>
              <a:rPr lang="ru-RU" dirty="0" smtClean="0"/>
              <a:t> </a:t>
            </a:r>
            <a:r>
              <a:rPr lang="ru-RU" dirty="0" err="1" smtClean="0"/>
              <a:t>ідентичний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uk-UA" dirty="0" smtClean="0"/>
              <a:t>у </a:t>
            </a:r>
            <a:r>
              <a:rPr lang="ru-RU" dirty="0" smtClean="0"/>
              <a:t>реального </a:t>
            </a:r>
            <a:r>
              <a:rPr lang="ru-RU" dirty="0" err="1" smtClean="0"/>
              <a:t>об'єкта</a:t>
            </a:r>
            <a:r>
              <a:rPr lang="ru-RU" dirty="0" smtClean="0"/>
              <a:t>. При </a:t>
            </a:r>
            <a:r>
              <a:rPr lang="ru-RU" dirty="0" err="1" smtClean="0"/>
              <a:t>першому</a:t>
            </a:r>
            <a:r>
              <a:rPr lang="ru-RU" dirty="0" smtClean="0"/>
              <a:t> </a:t>
            </a:r>
            <a:r>
              <a:rPr lang="ru-RU" dirty="0" err="1" smtClean="0"/>
              <a:t>запиті</a:t>
            </a:r>
            <a:r>
              <a:rPr lang="ru-RU" dirty="0" smtClean="0"/>
              <a:t> </a:t>
            </a:r>
            <a:r>
              <a:rPr lang="ru-RU" dirty="0" err="1" smtClean="0"/>
              <a:t>клієнта</a:t>
            </a:r>
            <a:r>
              <a:rPr lang="ru-RU" dirty="0" smtClean="0"/>
              <a:t> заступник </a:t>
            </a:r>
            <a:r>
              <a:rPr lang="ru-RU" dirty="0" err="1" smtClean="0"/>
              <a:t>створює</a:t>
            </a:r>
            <a:r>
              <a:rPr lang="ru-RU" dirty="0" smtClean="0"/>
              <a:t> </a:t>
            </a:r>
            <a:r>
              <a:rPr lang="ru-RU" dirty="0" err="1" smtClean="0"/>
              <a:t>реальний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, </a:t>
            </a:r>
            <a:r>
              <a:rPr lang="ru-RU" dirty="0" err="1" smtClean="0"/>
              <a:t>зберігає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адресу і </a:t>
            </a:r>
            <a:r>
              <a:rPr lang="ru-RU" dirty="0" err="1" smtClean="0"/>
              <a:t>відправляє</a:t>
            </a:r>
            <a:r>
              <a:rPr lang="ru-RU" dirty="0" smtClean="0"/>
              <a:t> запит </a:t>
            </a:r>
            <a:r>
              <a:rPr lang="ru-RU" dirty="0" err="1" smtClean="0"/>
              <a:t>цьому</a:t>
            </a:r>
            <a:r>
              <a:rPr lang="ru-RU" dirty="0" smtClean="0"/>
              <a:t> реальному </a:t>
            </a:r>
            <a:r>
              <a:rPr lang="ru-RU" dirty="0" err="1" smtClean="0"/>
              <a:t>об'єкту</a:t>
            </a:r>
            <a:r>
              <a:rPr lang="ru-RU" dirty="0" smtClean="0"/>
              <a:t>.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наступні</a:t>
            </a:r>
            <a:r>
              <a:rPr lang="ru-RU" dirty="0" smtClean="0"/>
              <a:t> </a:t>
            </a:r>
            <a:r>
              <a:rPr lang="ru-RU" dirty="0" err="1" smtClean="0"/>
              <a:t>запити</a:t>
            </a:r>
            <a:r>
              <a:rPr lang="ru-RU" dirty="0" smtClean="0"/>
              <a:t> просто </a:t>
            </a:r>
            <a:r>
              <a:rPr lang="ru-RU" dirty="0" err="1" smtClean="0"/>
              <a:t>переадресовуються</a:t>
            </a:r>
            <a:r>
              <a:rPr lang="ru-RU" dirty="0" smtClean="0"/>
              <a:t> </a:t>
            </a:r>
            <a:r>
              <a:rPr lang="ru-RU" dirty="0" err="1" smtClean="0"/>
              <a:t>інкапсульованому</a:t>
            </a:r>
            <a:r>
              <a:rPr lang="ru-RU" dirty="0" smtClean="0"/>
              <a:t> реальному </a:t>
            </a:r>
            <a:r>
              <a:rPr lang="ru-RU" dirty="0" err="1" smtClean="0"/>
              <a:t>об'єкту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1945900"/>
            <a:ext cx="831648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4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91551" y="2426838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627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91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Які патерни я використовував?</vt:lpstr>
      <vt:lpstr>Wrapper</vt:lpstr>
      <vt:lpstr>Flux</vt:lpstr>
      <vt:lpstr>Proxy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Які патерни я використовував?</dc:title>
  <dc:creator>coldload</dc:creator>
  <cp:lastModifiedBy>coldload</cp:lastModifiedBy>
  <cp:revision>9</cp:revision>
  <dcterms:created xsi:type="dcterms:W3CDTF">2021-12-08T01:38:12Z</dcterms:created>
  <dcterms:modified xsi:type="dcterms:W3CDTF">2021-12-08T09:55:05Z</dcterms:modified>
</cp:coreProperties>
</file>