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40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5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37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70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0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4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1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2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5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F0925-6D00-4F49-B166-CB90A7CC3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5600"/>
              <a:t>AD </a:t>
            </a:r>
            <a:r>
              <a:rPr lang="ko-KR" altLang="en-US" sz="5600"/>
              <a:t>프로젝트 결과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41E1C7-5AEC-4C3C-8880-6E3A3A75F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20203071 </a:t>
            </a:r>
            <a:r>
              <a:rPr lang="ko-KR" altLang="en-US" dirty="0"/>
              <a:t>박재영</a:t>
            </a:r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13A592E-C4CB-487D-9A4A-D48772B66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5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B912FDB1-1D7E-4894-AEF5-F3BA5DED3E35}"/>
              </a:ext>
            </a:extLst>
          </p:cNvPr>
          <p:cNvSpPr/>
          <p:nvPr/>
        </p:nvSpPr>
        <p:spPr>
          <a:xfrm>
            <a:off x="8794270" y="3286845"/>
            <a:ext cx="2395556" cy="1111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BFFA2C-77DE-4E2A-82D7-4AE88A3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B5A89-8490-4C70-81F3-FB7A850E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자투리 시간을 이용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단순한 게임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한번에 어떤 게임인 줄 알아야 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39723-37FE-4771-A7CE-DAB8A9515425}"/>
              </a:ext>
            </a:extLst>
          </p:cNvPr>
          <p:cNvSpPr txBox="1"/>
          <p:nvPr/>
        </p:nvSpPr>
        <p:spPr>
          <a:xfrm>
            <a:off x="8818664" y="3596573"/>
            <a:ext cx="23711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끝말 잇기 게임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3849C5-D298-4C65-93AF-CB95825C5950}"/>
              </a:ext>
            </a:extLst>
          </p:cNvPr>
          <p:cNvCxnSpPr>
            <a:cxnSpLocks/>
          </p:cNvCxnSpPr>
          <p:nvPr/>
        </p:nvCxnSpPr>
        <p:spPr>
          <a:xfrm>
            <a:off x="4155311" y="2442258"/>
            <a:ext cx="4317357" cy="126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FEF462-F118-4524-8ACD-8AF113A947F9}"/>
              </a:ext>
            </a:extLst>
          </p:cNvPr>
          <p:cNvCxnSpPr/>
          <p:nvPr/>
        </p:nvCxnSpPr>
        <p:spPr>
          <a:xfrm>
            <a:off x="3102015" y="3842794"/>
            <a:ext cx="5370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D9EC3A-8A40-4DF9-9173-BD46884016A8}"/>
              </a:ext>
            </a:extLst>
          </p:cNvPr>
          <p:cNvCxnSpPr>
            <a:cxnSpLocks/>
          </p:cNvCxnSpPr>
          <p:nvPr/>
        </p:nvCxnSpPr>
        <p:spPr>
          <a:xfrm flipV="1">
            <a:off x="5787341" y="3977732"/>
            <a:ext cx="2685327" cy="120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0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896D5-0350-4EFE-A227-A2A90559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 모습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B599E4-0BA0-4694-ACC0-8974C9F2B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200"/>
            <a:ext cx="6647544" cy="3859213"/>
          </a:xfrm>
        </p:spPr>
      </p:pic>
    </p:spTree>
    <p:extLst>
      <p:ext uri="{BB962C8B-B14F-4D97-AF65-F5344CB8AC3E}">
        <p14:creationId xmlns:p14="http://schemas.microsoft.com/office/powerpoint/2010/main" val="72500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B5AE21-4035-48DC-A0B7-BFE874C4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0" y="295386"/>
            <a:ext cx="6468378" cy="35819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3A1859-77D5-4971-B531-F4840F95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39" y="682925"/>
            <a:ext cx="6935168" cy="43059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B03310-BEDD-446F-9439-8FAC33B8E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818" y="1391675"/>
            <a:ext cx="6261003" cy="38589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20BC3E-3D9D-48C0-B745-8514C8546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541" y="2278415"/>
            <a:ext cx="6706667" cy="32143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B03563-CB57-4865-8C5E-C6269F06C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021" y="3258317"/>
            <a:ext cx="5278187" cy="28790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08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63A45-D513-4FF8-956E-4A889BDF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게임 진행 영상">
            <a:hlinkClick r:id="" action="ppaction://media"/>
            <a:extLst>
              <a:ext uri="{FF2B5EF4-FFF2-40B4-BE49-F238E27FC236}">
                <a16:creationId xmlns:a16="http://schemas.microsoft.com/office/drawing/2014/main" id="{B5CCC626-9F66-4551-BE80-6456BFEA336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650424"/>
            <a:ext cx="10387112" cy="5842451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154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</Words>
  <Application>Microsoft Office PowerPoint</Application>
  <PresentationFormat>와이드스크린</PresentationFormat>
  <Paragraphs>13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AD 프로젝트 결과 발표</vt:lpstr>
      <vt:lpstr>제작 이유</vt:lpstr>
      <vt:lpstr>게임 실행 모습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프로젝트 결과 발표</dc:title>
  <dc:creator>박재영(학생-소프트웨어학부)</dc:creator>
  <cp:lastModifiedBy>박재영(학생-소프트웨어학부)</cp:lastModifiedBy>
  <cp:revision>4</cp:revision>
  <dcterms:created xsi:type="dcterms:W3CDTF">2020-12-13T07:14:34Z</dcterms:created>
  <dcterms:modified xsi:type="dcterms:W3CDTF">2020-12-13T08:51:07Z</dcterms:modified>
</cp:coreProperties>
</file>