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1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7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0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62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7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4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0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7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7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09747EF-F784-4F16-95BD-5BBDFCD55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323" y="1930374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끝말잇기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924668-F7BB-4E4C-B4C5-B60BB98E7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0149" y="4235897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lack-Lato"/>
              </a:rPr>
              <a:t>박재영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lack-Lato"/>
              </a:rPr>
              <a:t>(20203071)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818CF8-DEC4-4339-BDE3-9C276F148E31}"/>
              </a:ext>
            </a:extLst>
          </p:cNvPr>
          <p:cNvCxnSpPr>
            <a:cxnSpLocks/>
          </p:cNvCxnSpPr>
          <p:nvPr/>
        </p:nvCxnSpPr>
        <p:spPr>
          <a:xfrm>
            <a:off x="4591050" y="4818807"/>
            <a:ext cx="4610100" cy="0"/>
          </a:xfrm>
          <a:prstGeom prst="line">
            <a:avLst/>
          </a:prstGeom>
          <a:ln w="57150">
            <a:solidFill>
              <a:srgbClr val="FEFEFE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5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3A459-6361-47A1-A1DC-069ACD37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80" y="1913031"/>
            <a:ext cx="8770571" cy="36515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COM</a:t>
            </a:r>
            <a:r>
              <a:rPr lang="ko-KR" altLang="en-US" dirty="0"/>
              <a:t> 로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난이도를 선택 할 수 있게 권한을 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기본적인 룰처럼 이어 나가지 못할 시 승리</a:t>
            </a:r>
            <a:r>
              <a:rPr lang="en-US" altLang="ko-KR" dirty="0"/>
              <a:t>/</a:t>
            </a:r>
            <a:r>
              <a:rPr lang="ko-KR" altLang="en-US" dirty="0"/>
              <a:t>패배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</a:t>
            </a:r>
            <a:r>
              <a:rPr lang="ko-KR" altLang="en-US" dirty="0"/>
              <a:t>이 가진 단어의 수가 많으므로 특정 승리 규칙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A8649E1-8D8F-429B-B55D-702F37096812}"/>
              </a:ext>
            </a:extLst>
          </p:cNvPr>
          <p:cNvSpPr txBox="1">
            <a:spLocks/>
          </p:cNvSpPr>
          <p:nvPr/>
        </p:nvSpPr>
        <p:spPr>
          <a:xfrm>
            <a:off x="682580" y="70104"/>
            <a:ext cx="2575877" cy="92104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 소개</a:t>
            </a:r>
          </a:p>
        </p:txBody>
      </p:sp>
      <p:cxnSp>
        <p:nvCxnSpPr>
          <p:cNvPr id="7" name="Straight Connector 8" title="Rule Line">
            <a:extLst>
              <a:ext uri="{FF2B5EF4-FFF2-40B4-BE49-F238E27FC236}">
                <a16:creationId xmlns:a16="http://schemas.microsoft.com/office/drawing/2014/main" id="{2A56714C-369D-43EF-A992-6359BA6C4EBD}"/>
              </a:ext>
            </a:extLst>
          </p:cNvPr>
          <p:cNvCxnSpPr>
            <a:cxnSpLocks/>
          </p:cNvCxnSpPr>
          <p:nvPr/>
        </p:nvCxnSpPr>
        <p:spPr>
          <a:xfrm>
            <a:off x="682580" y="1016910"/>
            <a:ext cx="390229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전자기기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5DAC08DF-8B57-4FD9-B695-D3474CB3E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7" b="89927" l="6319" r="89973">
                        <a14:foregroundMark x1="8242" y1="76557" x2="8242" y2="76557"/>
                        <a14:foregroundMark x1="6319" y1="77656" x2="6319" y2="7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37" y="2574164"/>
            <a:ext cx="2279562" cy="1709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31579B-519C-4DD9-8124-60E8BA34F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861" l="10000" r="90000">
                        <a14:foregroundMark x1="28750" y1="42500" x2="28750" y2="42500"/>
                        <a14:foregroundMark x1="27639" y1="45694" x2="27639" y2="45694"/>
                        <a14:foregroundMark x1="27361" y1="44861" x2="29028" y2="49444"/>
                        <a14:foregroundMark x1="18333" y1="96111" x2="60139" y2="90556"/>
                        <a14:foregroundMark x1="60139" y1="90556" x2="67778" y2="91528"/>
                        <a14:foregroundMark x1="67778" y1="91528" x2="67917" y2="91667"/>
                        <a14:foregroundMark x1="26667" y1="97778" x2="34722" y2="97778"/>
                        <a14:foregroundMark x1="34722" y1="97778" x2="72222" y2="94861"/>
                        <a14:foregroundMark x1="72222" y1="94861" x2="74028" y2="94861"/>
                        <a14:foregroundMark x1="70000" y1="98472" x2="12778" y2="99861"/>
                        <a14:foregroundMark x1="72083" y1="43056" x2="71944" y2="49722"/>
                        <a14:foregroundMark x1="26667" y1="44444" x2="28750" y2="4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33814" y="2498250"/>
            <a:ext cx="1554836" cy="155483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6B53DE0-3E1E-47D9-9A20-1B207B6FA321}"/>
              </a:ext>
            </a:extLst>
          </p:cNvPr>
          <p:cNvCxnSpPr>
            <a:cxnSpLocks/>
          </p:cNvCxnSpPr>
          <p:nvPr/>
        </p:nvCxnSpPr>
        <p:spPr>
          <a:xfrm>
            <a:off x="9431857" y="3488563"/>
            <a:ext cx="965917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1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1C7740-03D9-4EA3-A70C-6C59229C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47" y="2167565"/>
            <a:ext cx="4037943" cy="37855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91092A-A655-4745-B583-395FEBE2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80" y="70104"/>
            <a:ext cx="2575877" cy="921048"/>
          </a:xfrm>
        </p:spPr>
        <p:txBody>
          <a:bodyPr>
            <a:normAutofit/>
          </a:bodyPr>
          <a:lstStyle/>
          <a:p>
            <a:r>
              <a:rPr lang="ko-KR" altLang="en-US" dirty="0"/>
              <a:t>예상 도안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5693B7-9603-42FB-B44D-AF489108BB1D}"/>
              </a:ext>
            </a:extLst>
          </p:cNvPr>
          <p:cNvCxnSpPr/>
          <p:nvPr/>
        </p:nvCxnSpPr>
        <p:spPr>
          <a:xfrm>
            <a:off x="7203348" y="5353730"/>
            <a:ext cx="2317315" cy="30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2D4D50-EDA8-4009-AB8B-07312A3A42CB}"/>
              </a:ext>
            </a:extLst>
          </p:cNvPr>
          <p:cNvSpPr txBox="1"/>
          <p:nvPr/>
        </p:nvSpPr>
        <p:spPr>
          <a:xfrm>
            <a:off x="9663487" y="565435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QPushButton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ACE27E-7D3D-4393-BB8A-D860811D65BB}"/>
              </a:ext>
            </a:extLst>
          </p:cNvPr>
          <p:cNvCxnSpPr/>
          <p:nvPr/>
        </p:nvCxnSpPr>
        <p:spPr>
          <a:xfrm flipV="1">
            <a:off x="5975797" y="4934590"/>
            <a:ext cx="2801815" cy="41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F60481-1A67-41FC-9855-211E9F3D9EF9}"/>
              </a:ext>
            </a:extLst>
          </p:cNvPr>
          <p:cNvSpPr txBox="1"/>
          <p:nvPr/>
        </p:nvSpPr>
        <p:spPr>
          <a:xfrm>
            <a:off x="9047243" y="4800056"/>
            <a:ext cx="15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QComboBox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73AD8D-5E20-4842-960C-3256B2C34027}"/>
              </a:ext>
            </a:extLst>
          </p:cNvPr>
          <p:cNvCxnSpPr/>
          <p:nvPr/>
        </p:nvCxnSpPr>
        <p:spPr>
          <a:xfrm flipV="1">
            <a:off x="3068088" y="5734663"/>
            <a:ext cx="1524000" cy="29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6661F2-3313-42C7-9813-9C0266CC8108}"/>
              </a:ext>
            </a:extLst>
          </p:cNvPr>
          <p:cNvSpPr txBox="1"/>
          <p:nvPr/>
        </p:nvSpPr>
        <p:spPr>
          <a:xfrm>
            <a:off x="1907889" y="596065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QLineEdit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3CB39B-BD07-4B61-BACA-AF48453B0342}"/>
              </a:ext>
            </a:extLst>
          </p:cNvPr>
          <p:cNvCxnSpPr/>
          <p:nvPr/>
        </p:nvCxnSpPr>
        <p:spPr>
          <a:xfrm flipV="1">
            <a:off x="6268874" y="3250715"/>
            <a:ext cx="2227385" cy="72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7A3102-6A3A-4AFB-A681-DC8394CFA668}"/>
              </a:ext>
            </a:extLst>
          </p:cNvPr>
          <p:cNvSpPr txBox="1"/>
          <p:nvPr/>
        </p:nvSpPr>
        <p:spPr>
          <a:xfrm>
            <a:off x="8496259" y="3031696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QTextEdit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0EFC1D-A664-4E08-8219-19BCDD85BDDD}"/>
              </a:ext>
            </a:extLst>
          </p:cNvPr>
          <p:cNvCxnSpPr/>
          <p:nvPr/>
        </p:nvCxnSpPr>
        <p:spPr>
          <a:xfrm flipV="1">
            <a:off x="6901919" y="1446149"/>
            <a:ext cx="949569" cy="117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B26E3C-56D1-405B-B3F1-B393F3145F62}"/>
              </a:ext>
            </a:extLst>
          </p:cNvPr>
          <p:cNvCxnSpPr/>
          <p:nvPr/>
        </p:nvCxnSpPr>
        <p:spPr>
          <a:xfrm flipH="1" flipV="1">
            <a:off x="2921567" y="4430498"/>
            <a:ext cx="1031630" cy="92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402130-3B05-42CF-8A34-1F3143DF84B1}"/>
              </a:ext>
            </a:extLst>
          </p:cNvPr>
          <p:cNvCxnSpPr/>
          <p:nvPr/>
        </p:nvCxnSpPr>
        <p:spPr>
          <a:xfrm flipH="1" flipV="1">
            <a:off x="3198917" y="4375659"/>
            <a:ext cx="1793630" cy="92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C1CE4F-40B5-48A4-A281-F3F7BE079B19}"/>
              </a:ext>
            </a:extLst>
          </p:cNvPr>
          <p:cNvSpPr txBox="1"/>
          <p:nvPr/>
        </p:nvSpPr>
        <p:spPr>
          <a:xfrm>
            <a:off x="8017383" y="112880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QLabel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5FB7EA-68E8-4535-828C-B0DBD59639A8}"/>
              </a:ext>
            </a:extLst>
          </p:cNvPr>
          <p:cNvSpPr txBox="1"/>
          <p:nvPr/>
        </p:nvSpPr>
        <p:spPr>
          <a:xfrm>
            <a:off x="2118036" y="3980858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QCheckBox</a:t>
            </a:r>
            <a:endParaRPr lang="ko-KR" altLang="en-US" dirty="0"/>
          </a:p>
        </p:txBody>
      </p:sp>
      <p:cxnSp>
        <p:nvCxnSpPr>
          <p:cNvPr id="17" name="Straight Connector 8" title="Rule Line">
            <a:extLst>
              <a:ext uri="{FF2B5EF4-FFF2-40B4-BE49-F238E27FC236}">
                <a16:creationId xmlns:a16="http://schemas.microsoft.com/office/drawing/2014/main" id="{36A49EEC-FE23-49EE-B14D-668EC1225BD1}"/>
              </a:ext>
            </a:extLst>
          </p:cNvPr>
          <p:cNvCxnSpPr>
            <a:cxnSpLocks/>
          </p:cNvCxnSpPr>
          <p:nvPr/>
        </p:nvCxnSpPr>
        <p:spPr>
          <a:xfrm>
            <a:off x="682580" y="1016910"/>
            <a:ext cx="390229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6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092A-A655-4745-B583-395FEBE2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81" y="70104"/>
            <a:ext cx="3584620" cy="921048"/>
          </a:xfrm>
        </p:spPr>
        <p:txBody>
          <a:bodyPr>
            <a:normAutofit/>
          </a:bodyPr>
          <a:lstStyle/>
          <a:p>
            <a:r>
              <a:rPr lang="ko-KR" altLang="en-US" dirty="0"/>
              <a:t>목표 실행 모습</a:t>
            </a:r>
          </a:p>
        </p:txBody>
      </p:sp>
      <p:cxnSp>
        <p:nvCxnSpPr>
          <p:cNvPr id="17" name="Straight Connector 8" title="Rule Line">
            <a:extLst>
              <a:ext uri="{FF2B5EF4-FFF2-40B4-BE49-F238E27FC236}">
                <a16:creationId xmlns:a16="http://schemas.microsoft.com/office/drawing/2014/main" id="{36A49EEC-FE23-49EE-B14D-668EC1225BD1}"/>
              </a:ext>
            </a:extLst>
          </p:cNvPr>
          <p:cNvCxnSpPr>
            <a:cxnSpLocks/>
          </p:cNvCxnSpPr>
          <p:nvPr/>
        </p:nvCxnSpPr>
        <p:spPr>
          <a:xfrm>
            <a:off x="682580" y="1016910"/>
            <a:ext cx="390229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930C318-5C76-4A7B-BF2D-99288108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39" y="1918052"/>
            <a:ext cx="4165951" cy="39230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076DDE-5EE4-4342-B7C5-C74B8D96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892" y="1726620"/>
            <a:ext cx="613495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6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C9BA35-0A1F-43E3-A275-D083ABE9A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98540"/>
              </p:ext>
            </p:extLst>
          </p:nvPr>
        </p:nvGraphicFramePr>
        <p:xfrm>
          <a:off x="288100" y="1860908"/>
          <a:ext cx="11636679" cy="371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084">
                  <a:extLst>
                    <a:ext uri="{9D8B030D-6E8A-4147-A177-3AD203B41FA5}">
                      <a16:colId xmlns:a16="http://schemas.microsoft.com/office/drawing/2014/main" val="36183360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86964270"/>
                    </a:ext>
                  </a:extLst>
                </a:gridCol>
                <a:gridCol w="6638795">
                  <a:extLst>
                    <a:ext uri="{9D8B030D-6E8A-4147-A177-3AD203B41FA5}">
                      <a16:colId xmlns:a16="http://schemas.microsoft.com/office/drawing/2014/main" val="3453324037"/>
                    </a:ext>
                  </a:extLst>
                </a:gridCol>
              </a:tblGrid>
              <a:tr h="61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230110"/>
                  </a:ext>
                </a:extLst>
              </a:tr>
              <a:tr h="61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returnEnterEvent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엔터</a:t>
                      </a:r>
                      <a:r>
                        <a:rPr lang="ko-KR" altLang="en-US" dirty="0"/>
                        <a:t>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QLineEdit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/>
                        <a:t>에 값이 입력 되었을 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엔터를</a:t>
                      </a:r>
                      <a:r>
                        <a:rPr lang="ko-KR" altLang="en-US" dirty="0"/>
                        <a:t> 누르면 이벤트를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84664"/>
                  </a:ext>
                </a:extLst>
              </a:tr>
              <a:tr h="61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startButton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버튼을 눌렀을 시 게임을 시작되고 항복 버튼으로 바뀜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15926"/>
                  </a:ext>
                </a:extLst>
              </a:tr>
              <a:tr h="61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enemyTurn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차례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단어를 입력했을 때 그 단어를 이어 가도록 하는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79451"/>
                  </a:ext>
                </a:extLst>
              </a:tr>
              <a:tr h="61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difficultySetting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게임의 난이도를 정할 수 있게 하는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36153"/>
                  </a:ext>
                </a:extLst>
              </a:tr>
              <a:tr h="615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종료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게임이 종료 되었을 때 초기 상태로 게임 리셋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704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752763-4766-40FE-889C-D1F06F0043FD}"/>
              </a:ext>
            </a:extLst>
          </p:cNvPr>
          <p:cNvSpPr txBox="1"/>
          <p:nvPr/>
        </p:nvSpPr>
        <p:spPr>
          <a:xfrm>
            <a:off x="288100" y="5934804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추후 진행하면서 추가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3D5C69B-E1B4-4826-BB2F-130B8741FBF1}"/>
              </a:ext>
            </a:extLst>
          </p:cNvPr>
          <p:cNvSpPr txBox="1">
            <a:spLocks/>
          </p:cNvSpPr>
          <p:nvPr/>
        </p:nvSpPr>
        <p:spPr>
          <a:xfrm>
            <a:off x="682580" y="70104"/>
            <a:ext cx="3902299" cy="92104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필요 함수 예상</a:t>
            </a:r>
          </a:p>
        </p:txBody>
      </p:sp>
      <p:cxnSp>
        <p:nvCxnSpPr>
          <p:cNvPr id="8" name="Straight Connector 8" title="Rule Line">
            <a:extLst>
              <a:ext uri="{FF2B5EF4-FFF2-40B4-BE49-F238E27FC236}">
                <a16:creationId xmlns:a16="http://schemas.microsoft.com/office/drawing/2014/main" id="{3F79C4F9-F5CC-48E0-96AF-D46E3C2D5BC7}"/>
              </a:ext>
            </a:extLst>
          </p:cNvPr>
          <p:cNvCxnSpPr>
            <a:cxnSpLocks/>
          </p:cNvCxnSpPr>
          <p:nvPr/>
        </p:nvCxnSpPr>
        <p:spPr>
          <a:xfrm>
            <a:off x="682580" y="1016910"/>
            <a:ext cx="390229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965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F2E"/>
      </a:dk2>
      <a:lt2>
        <a:srgbClr val="F0F3F1"/>
      </a:lt2>
      <a:accent1>
        <a:srgbClr val="D53BB5"/>
      </a:accent1>
      <a:accent2>
        <a:srgbClr val="A329C3"/>
      </a:accent2>
      <a:accent3>
        <a:srgbClr val="753BD5"/>
      </a:accent3>
      <a:accent4>
        <a:srgbClr val="4349CA"/>
      </a:accent4>
      <a:accent5>
        <a:srgbClr val="3B81D5"/>
      </a:accent5>
      <a:accent6>
        <a:srgbClr val="29B0C3"/>
      </a:accent6>
      <a:hlink>
        <a:srgbClr val="3F64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120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Meiryo</vt:lpstr>
      <vt:lpstr>Slack-Lato</vt:lpstr>
      <vt:lpstr>Arial</vt:lpstr>
      <vt:lpstr>Corbel</vt:lpstr>
      <vt:lpstr>SketchLinesVTI</vt:lpstr>
      <vt:lpstr>끝말잇기 게임</vt:lpstr>
      <vt:lpstr>PowerPoint 프레젠테이션</vt:lpstr>
      <vt:lpstr>예상 도안</vt:lpstr>
      <vt:lpstr>목표 실행 모습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끝말잇기</dc:title>
  <dc:creator>박재영(학생-소프트웨어학부)</dc:creator>
  <cp:lastModifiedBy>박재영(학생-소프트웨어학부)</cp:lastModifiedBy>
  <cp:revision>30</cp:revision>
  <dcterms:created xsi:type="dcterms:W3CDTF">2020-11-23T04:37:48Z</dcterms:created>
  <dcterms:modified xsi:type="dcterms:W3CDTF">2020-12-01T02:28:55Z</dcterms:modified>
</cp:coreProperties>
</file>