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84" r:id="rId3"/>
    <p:sldId id="385" r:id="rId4"/>
    <p:sldId id="386" r:id="rId5"/>
    <p:sldId id="387" r:id="rId6"/>
    <p:sldId id="388" r:id="rId7"/>
    <p:sldId id="346" r:id="rId8"/>
    <p:sldId id="389" r:id="rId9"/>
    <p:sldId id="344" r:id="rId10"/>
    <p:sldId id="287" r:id="rId11"/>
    <p:sldId id="278" r:id="rId12"/>
    <p:sldId id="347" r:id="rId13"/>
    <p:sldId id="348" r:id="rId14"/>
    <p:sldId id="284" r:id="rId15"/>
    <p:sldId id="349" r:id="rId16"/>
    <p:sldId id="345" r:id="rId17"/>
    <p:sldId id="261" r:id="rId18"/>
    <p:sldId id="390" r:id="rId19"/>
    <p:sldId id="259" r:id="rId20"/>
    <p:sldId id="272" r:id="rId21"/>
    <p:sldId id="350" r:id="rId22"/>
    <p:sldId id="351" r:id="rId23"/>
    <p:sldId id="282" r:id="rId24"/>
    <p:sldId id="283" r:id="rId25"/>
    <p:sldId id="286" r:id="rId26"/>
    <p:sldId id="352" r:id="rId27"/>
    <p:sldId id="292" r:id="rId28"/>
    <p:sldId id="288" r:id="rId29"/>
    <p:sldId id="293" r:id="rId30"/>
    <p:sldId id="296" r:id="rId31"/>
    <p:sldId id="320" r:id="rId32"/>
    <p:sldId id="321" r:id="rId33"/>
    <p:sldId id="322" r:id="rId34"/>
    <p:sldId id="323" r:id="rId35"/>
    <p:sldId id="268" r:id="rId36"/>
    <p:sldId id="270" r:id="rId37"/>
    <p:sldId id="281" r:id="rId38"/>
    <p:sldId id="276" r:id="rId39"/>
    <p:sldId id="333" r:id="rId40"/>
    <p:sldId id="334" r:id="rId41"/>
    <p:sldId id="335" r:id="rId42"/>
    <p:sldId id="336" r:id="rId43"/>
    <p:sldId id="337" r:id="rId44"/>
    <p:sldId id="338" r:id="rId45"/>
    <p:sldId id="339" r:id="rId46"/>
    <p:sldId id="340" r:id="rId47"/>
    <p:sldId id="341" r:id="rId48"/>
    <p:sldId id="297" r:id="rId49"/>
    <p:sldId id="298" r:id="rId50"/>
    <p:sldId id="299" r:id="rId51"/>
    <p:sldId id="300" r:id="rId52"/>
    <p:sldId id="301" r:id="rId53"/>
    <p:sldId id="302" r:id="rId54"/>
    <p:sldId id="342" r:id="rId55"/>
    <p:sldId id="343" r:id="rId56"/>
    <p:sldId id="263" r:id="rId57"/>
    <p:sldId id="264" r:id="rId58"/>
    <p:sldId id="265" r:id="rId59"/>
    <p:sldId id="266" r:id="rId60"/>
    <p:sldId id="381" r:id="rId61"/>
    <p:sldId id="273" r:id="rId62"/>
    <p:sldId id="269" r:id="rId63"/>
    <p:sldId id="354" r:id="rId64"/>
    <p:sldId id="271" r:id="rId65"/>
    <p:sldId id="38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10-06-2020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10-06-2020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10-06-2020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10-06-2020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10-06-2020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10-06-2020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188741" y="2950549"/>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Tree>
    <p:extLst>
      <p:ext uri="{BB962C8B-B14F-4D97-AF65-F5344CB8AC3E}">
        <p14:creationId xmlns:p14="http://schemas.microsoft.com/office/powerpoint/2010/main" val="43318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13895"/>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03B4BC7E-143B-4389-BEEA-884CAFC494E6}"/>
              </a:ext>
            </a:extLst>
          </p:cNvPr>
          <p:cNvSpPr/>
          <p:nvPr/>
        </p:nvSpPr>
        <p:spPr>
          <a:xfrm>
            <a:off x="7338478" y="416507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1804170-69CE-4E5A-AC65-A89B8F5C93E5}"/>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8EBE060E-C863-4AF6-9443-9D658ED10D59}"/>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7C62F86-D223-4694-AEE8-0EC1764883F1}"/>
              </a:ext>
            </a:extLst>
          </p:cNvPr>
          <p:cNvSpPr/>
          <p:nvPr/>
        </p:nvSpPr>
        <p:spPr>
          <a:xfrm>
            <a:off x="3824475" y="70727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3" name="Rectangle 22">
            <a:extLst>
              <a:ext uri="{FF2B5EF4-FFF2-40B4-BE49-F238E27FC236}">
                <a16:creationId xmlns:a16="http://schemas.microsoft.com/office/drawing/2014/main" id="{4EC13555-B22B-435F-B3CA-23DBC41AE7A8}"/>
              </a:ext>
            </a:extLst>
          </p:cNvPr>
          <p:cNvSpPr/>
          <p:nvPr/>
        </p:nvSpPr>
        <p:spPr>
          <a:xfrm>
            <a:off x="4101312" y="290678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534158-97C4-4A55-BD5F-7452B4217645}"/>
              </a:ext>
            </a:extLst>
          </p:cNvPr>
          <p:cNvSpPr/>
          <p:nvPr/>
        </p:nvSpPr>
        <p:spPr>
          <a:xfrm>
            <a:off x="5767925" y="204398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7" name="Rectangle 36">
            <a:extLst>
              <a:ext uri="{FF2B5EF4-FFF2-40B4-BE49-F238E27FC236}">
                <a16:creationId xmlns:a16="http://schemas.microsoft.com/office/drawing/2014/main" id="{43C1457B-C958-422C-B511-550DA54B11A3}"/>
              </a:ext>
            </a:extLst>
          </p:cNvPr>
          <p:cNvSpPr/>
          <p:nvPr/>
        </p:nvSpPr>
        <p:spPr>
          <a:xfrm>
            <a:off x="6044762" y="42434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6BEC010-2AF6-48D4-BBF8-8D1FE84B375F}"/>
              </a:ext>
            </a:extLst>
          </p:cNvPr>
          <p:cNvSpPr/>
          <p:nvPr/>
        </p:nvSpPr>
        <p:spPr>
          <a:xfrm>
            <a:off x="3223264" y="3581675"/>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1" name="Rectangle 50">
            <a:extLst>
              <a:ext uri="{FF2B5EF4-FFF2-40B4-BE49-F238E27FC236}">
                <a16:creationId xmlns:a16="http://schemas.microsoft.com/office/drawing/2014/main" id="{A9CA8805-4397-462E-9B28-0E4BDEAEF647}"/>
              </a:ext>
            </a:extLst>
          </p:cNvPr>
          <p:cNvSpPr/>
          <p:nvPr/>
        </p:nvSpPr>
        <p:spPr>
          <a:xfrm>
            <a:off x="3500101" y="57811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6294166"/>
              </p:ext>
            </p:extLst>
          </p:nvPr>
        </p:nvGraphicFramePr>
        <p:xfrm>
          <a:off x="1691640" y="1600200"/>
          <a:ext cx="8290560" cy="3834384"/>
        </p:xfrm>
        <a:graphic>
          <a:graphicData uri="http://schemas.openxmlformats.org/drawingml/2006/table">
            <a:tbl>
              <a:tblPr firstRow="1" bandRow="1">
                <a:tableStyleId>{5C22544A-7EE6-4342-B048-85BDC9FD1C3A}</a:tableStyleId>
              </a:tblPr>
              <a:tblGrid>
                <a:gridCol w="1601961">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2148442"/>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29214796-935A-462C-84B9-7AE375C15C37}"/>
              </a:ext>
            </a:extLst>
          </p:cNvPr>
          <p:cNvSpPr/>
          <p:nvPr/>
        </p:nvSpPr>
        <p:spPr>
          <a:xfrm>
            <a:off x="8070210" y="2189526"/>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E907C5-0C2F-4B70-91D7-BC95B87A861E}"/>
              </a:ext>
            </a:extLst>
          </p:cNvPr>
          <p:cNvSpPr/>
          <p:nvPr/>
        </p:nvSpPr>
        <p:spPr>
          <a:xfrm>
            <a:off x="1434517" y="1174459"/>
            <a:ext cx="5301843" cy="3110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7846ED10-51A6-49A6-BD42-03B4CE7539D6}"/>
              </a:ext>
            </a:extLst>
          </p:cNvPr>
          <p:cNvSpPr/>
          <p:nvPr/>
        </p:nvSpPr>
        <p:spPr>
          <a:xfrm>
            <a:off x="1595307" y="1555807"/>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5" name="Rectangle: Rounded Corners 4">
            <a:extLst>
              <a:ext uri="{FF2B5EF4-FFF2-40B4-BE49-F238E27FC236}">
                <a16:creationId xmlns:a16="http://schemas.microsoft.com/office/drawing/2014/main" id="{86329F07-4AF3-49A4-9352-98A2B9F2DB3B}"/>
              </a:ext>
            </a:extLst>
          </p:cNvPr>
          <p:cNvSpPr/>
          <p:nvPr/>
        </p:nvSpPr>
        <p:spPr>
          <a:xfrm>
            <a:off x="3628239" y="158971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6" name="Rectangle: Rounded Corners 5">
            <a:extLst>
              <a:ext uri="{FF2B5EF4-FFF2-40B4-BE49-F238E27FC236}">
                <a16:creationId xmlns:a16="http://schemas.microsoft.com/office/drawing/2014/main" id="{49207C38-042F-41AF-BFC5-6DF84AC14A53}"/>
              </a:ext>
            </a:extLst>
          </p:cNvPr>
          <p:cNvSpPr/>
          <p:nvPr/>
        </p:nvSpPr>
        <p:spPr>
          <a:xfrm>
            <a:off x="3628239" y="2241961"/>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7" name="Rectangle: Rounded Corners 6">
            <a:extLst>
              <a:ext uri="{FF2B5EF4-FFF2-40B4-BE49-F238E27FC236}">
                <a16:creationId xmlns:a16="http://schemas.microsoft.com/office/drawing/2014/main" id="{1ABBD847-F81A-4480-A086-5FCC6DF38BB2}"/>
              </a:ext>
            </a:extLst>
          </p:cNvPr>
          <p:cNvSpPr/>
          <p:nvPr/>
        </p:nvSpPr>
        <p:spPr>
          <a:xfrm>
            <a:off x="3628239" y="286694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767894" y="330667"/>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767894" y="99479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767894" y="169737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767894" y="241952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767894" y="3142027"/>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3" name="Rectangle: Rounded Corners 12">
            <a:extLst>
              <a:ext uri="{FF2B5EF4-FFF2-40B4-BE49-F238E27FC236}">
                <a16:creationId xmlns:a16="http://schemas.microsoft.com/office/drawing/2014/main" id="{9241AB71-91A2-4640-BA4B-21A5568B5DFF}"/>
              </a:ext>
            </a:extLst>
          </p:cNvPr>
          <p:cNvSpPr/>
          <p:nvPr/>
        </p:nvSpPr>
        <p:spPr>
          <a:xfrm>
            <a:off x="3628239" y="34919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767894" y="3823284"/>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10080771" y="5461234"/>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a:t>
            </a:r>
          </a:p>
        </p:txBody>
      </p:sp>
      <p:sp>
        <p:nvSpPr>
          <p:cNvPr id="17" name="Oval 16">
            <a:extLst>
              <a:ext uri="{FF2B5EF4-FFF2-40B4-BE49-F238E27FC236}">
                <a16:creationId xmlns:a16="http://schemas.microsoft.com/office/drawing/2014/main" id="{26CCD5D8-9B4E-45F1-8014-347FED248B93}"/>
              </a:ext>
            </a:extLst>
          </p:cNvPr>
          <p:cNvSpPr/>
          <p:nvPr/>
        </p:nvSpPr>
        <p:spPr>
          <a:xfrm>
            <a:off x="4223857" y="6178495"/>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
            </a:r>
          </a:p>
        </p:txBody>
      </p:sp>
      <p:sp>
        <p:nvSpPr>
          <p:cNvPr id="20" name="Rectangle: Rounded Corners 19">
            <a:extLst>
              <a:ext uri="{FF2B5EF4-FFF2-40B4-BE49-F238E27FC236}">
                <a16:creationId xmlns:a16="http://schemas.microsoft.com/office/drawing/2014/main" id="{6BA389A8-B0E5-4CE8-87D3-21982A0EBCE2}"/>
              </a:ext>
            </a:extLst>
          </p:cNvPr>
          <p:cNvSpPr/>
          <p:nvPr/>
        </p:nvSpPr>
        <p:spPr>
          <a:xfrm>
            <a:off x="2023145" y="2051111"/>
            <a:ext cx="5301843" cy="3110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536D6EE-7686-4718-9A80-27EEE9F4653B}"/>
              </a:ext>
            </a:extLst>
          </p:cNvPr>
          <p:cNvSpPr/>
          <p:nvPr/>
        </p:nvSpPr>
        <p:spPr>
          <a:xfrm>
            <a:off x="2183935" y="2432459"/>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22" name="Rectangle: Rounded Corners 21">
            <a:extLst>
              <a:ext uri="{FF2B5EF4-FFF2-40B4-BE49-F238E27FC236}">
                <a16:creationId xmlns:a16="http://schemas.microsoft.com/office/drawing/2014/main" id="{F88A59A8-DD40-4776-8476-15E6587513EB}"/>
              </a:ext>
            </a:extLst>
          </p:cNvPr>
          <p:cNvSpPr/>
          <p:nvPr/>
        </p:nvSpPr>
        <p:spPr>
          <a:xfrm>
            <a:off x="4216867" y="2466369"/>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3" name="Rectangle: Rounded Corners 22">
            <a:extLst>
              <a:ext uri="{FF2B5EF4-FFF2-40B4-BE49-F238E27FC236}">
                <a16:creationId xmlns:a16="http://schemas.microsoft.com/office/drawing/2014/main" id="{4954CB4A-D77D-4099-BD6E-02F54F89CAA4}"/>
              </a:ext>
            </a:extLst>
          </p:cNvPr>
          <p:cNvSpPr/>
          <p:nvPr/>
        </p:nvSpPr>
        <p:spPr>
          <a:xfrm>
            <a:off x="4216867" y="311861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24" name="Rectangle: Rounded Corners 23">
            <a:extLst>
              <a:ext uri="{FF2B5EF4-FFF2-40B4-BE49-F238E27FC236}">
                <a16:creationId xmlns:a16="http://schemas.microsoft.com/office/drawing/2014/main" id="{1BF79B7B-BAA3-4497-B1CF-6A775F3BB9EE}"/>
              </a:ext>
            </a:extLst>
          </p:cNvPr>
          <p:cNvSpPr/>
          <p:nvPr/>
        </p:nvSpPr>
        <p:spPr>
          <a:xfrm>
            <a:off x="4216867" y="374359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25" name="Rectangle: Rounded Corners 24">
            <a:extLst>
              <a:ext uri="{FF2B5EF4-FFF2-40B4-BE49-F238E27FC236}">
                <a16:creationId xmlns:a16="http://schemas.microsoft.com/office/drawing/2014/main" id="{F6BC9828-3449-4AF2-9B48-53B6141C2813}"/>
              </a:ext>
            </a:extLst>
          </p:cNvPr>
          <p:cNvSpPr/>
          <p:nvPr/>
        </p:nvSpPr>
        <p:spPr>
          <a:xfrm>
            <a:off x="4216867" y="436857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26" name="Rectangle: Rounded Corners 25">
            <a:extLst>
              <a:ext uri="{FF2B5EF4-FFF2-40B4-BE49-F238E27FC236}">
                <a16:creationId xmlns:a16="http://schemas.microsoft.com/office/drawing/2014/main" id="{A84973D0-8499-4E27-AD40-ED2539BDF14F}"/>
              </a:ext>
            </a:extLst>
          </p:cNvPr>
          <p:cNvSpPr/>
          <p:nvPr/>
        </p:nvSpPr>
        <p:spPr>
          <a:xfrm>
            <a:off x="3090643" y="2838278"/>
            <a:ext cx="5301843" cy="3110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88104D4A-B572-4593-9239-F210EF5AA698}"/>
              </a:ext>
            </a:extLst>
          </p:cNvPr>
          <p:cNvSpPr/>
          <p:nvPr/>
        </p:nvSpPr>
        <p:spPr>
          <a:xfrm>
            <a:off x="3251433" y="3219626"/>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28" name="Rectangle: Rounded Corners 27">
            <a:extLst>
              <a:ext uri="{FF2B5EF4-FFF2-40B4-BE49-F238E27FC236}">
                <a16:creationId xmlns:a16="http://schemas.microsoft.com/office/drawing/2014/main" id="{2497A800-F270-49DE-8E01-C420604A2E0D}"/>
              </a:ext>
            </a:extLst>
          </p:cNvPr>
          <p:cNvSpPr/>
          <p:nvPr/>
        </p:nvSpPr>
        <p:spPr>
          <a:xfrm>
            <a:off x="5284365" y="325353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9" name="Rectangle: Rounded Corners 28">
            <a:extLst>
              <a:ext uri="{FF2B5EF4-FFF2-40B4-BE49-F238E27FC236}">
                <a16:creationId xmlns:a16="http://schemas.microsoft.com/office/drawing/2014/main" id="{608FD7DE-3CF5-421B-8D96-1304A14AD4FB}"/>
              </a:ext>
            </a:extLst>
          </p:cNvPr>
          <p:cNvSpPr/>
          <p:nvPr/>
        </p:nvSpPr>
        <p:spPr>
          <a:xfrm>
            <a:off x="5284365" y="390578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30" name="Rectangle: Rounded Corners 29">
            <a:extLst>
              <a:ext uri="{FF2B5EF4-FFF2-40B4-BE49-F238E27FC236}">
                <a16:creationId xmlns:a16="http://schemas.microsoft.com/office/drawing/2014/main" id="{945C37D4-9408-4263-BEDA-6A18B536E3EA}"/>
              </a:ext>
            </a:extLst>
          </p:cNvPr>
          <p:cNvSpPr/>
          <p:nvPr/>
        </p:nvSpPr>
        <p:spPr>
          <a:xfrm>
            <a:off x="5284365" y="4530761"/>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31" name="Rectangle: Rounded Corners 30">
            <a:extLst>
              <a:ext uri="{FF2B5EF4-FFF2-40B4-BE49-F238E27FC236}">
                <a16:creationId xmlns:a16="http://schemas.microsoft.com/office/drawing/2014/main" id="{E5CDA7E6-6E23-4E1C-B59B-485A3FA88E9C}"/>
              </a:ext>
            </a:extLst>
          </p:cNvPr>
          <p:cNvSpPr/>
          <p:nvPr/>
        </p:nvSpPr>
        <p:spPr>
          <a:xfrm>
            <a:off x="5284365" y="5155741"/>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Tree>
    <p:extLst>
      <p:ext uri="{BB962C8B-B14F-4D97-AF65-F5344CB8AC3E}">
        <p14:creationId xmlns:p14="http://schemas.microsoft.com/office/powerpoint/2010/main" val="31790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6724</TotalTime>
  <Words>4942</Words>
  <Application>Microsoft Office PowerPoint</Application>
  <PresentationFormat>Widescreen</PresentationFormat>
  <Paragraphs>806</Paragraphs>
  <Slides>65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Working with Databases in Python</vt:lpstr>
      <vt:lpstr>The unittest Module</vt:lpstr>
      <vt:lpstr>Structuring a complete test</vt:lpstr>
      <vt:lpstr>Example</vt:lpstr>
      <vt:lpstr>Test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57</cp:revision>
  <dcterms:created xsi:type="dcterms:W3CDTF">2020-04-16T03:43:44Z</dcterms:created>
  <dcterms:modified xsi:type="dcterms:W3CDTF">2020-06-11T16:10:01Z</dcterms:modified>
</cp:coreProperties>
</file>