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7" autoAdjust="0"/>
    <p:restoredTop sz="94660"/>
  </p:normalViewPr>
  <p:slideViewPr>
    <p:cSldViewPr snapToGrid="0">
      <p:cViewPr>
        <p:scale>
          <a:sx n="59" d="100"/>
          <a:sy n="59" d="100"/>
        </p:scale>
        <p:origin x="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9T05:57:00.91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9T05:57:03.66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3504 467,'-1170'0,"1115"-2,0-3,-13-4,-17-2,-5 5,1 4,-9 4,-18 1,-133-3,330-1,317 5,-210 4,25 12,630 115,-66-9,-776-126,77 10,56-1,-109-9,0 0,0-2,0-1,0-1,-1-2,0 0,10-5,196-74,-230 85,8-2,-1-1,1 0,-1-1,6-3,-12 6,-1 1,1 0,0-1,-1 1,1 0,0-1,-1 1,1-1,-1 1,1-1,-1 1,1-1,-1 0,1 1,-1-1,0 0,1 1,-1-1,0 0,1 1,-1-1,0 0,0 0,0 1,0-1,0 0,0 0,0 1,0-1,0 0,0 0,0 1,0-1,0 0,-1 1,1-1,0 0,0 1,-1-1,1 0,-1 1,1-1,0 0,-1 1,1-1,-1 1,0-1,1 1,-1-1,1 1,-1-1,0 1,1 0,-1-1,0 1,-9-5,-1 0,0 0,0 1,0 1,-1 0,1 0,-12 0,-2-2,-234-40,-236-9,-261 19,488 26,-923-56,936 49,-28 12,273 4,-26 1,34-1,0 0,0 0,1 1,-1-1,0 0,1 1,-1-1,1 1,-1 0,0 0,1-1,0 1,-1 0,1 0,-1 0,0 2,2-3,0 0,0 0,0 0,0 1,0-1,0 0,-1 0,1 1,0-1,0 0,0 0,0 1,0-1,1 0,-1 0,0 0,0 1,0-1,0 0,0 0,0 1,0-1,0 0,0 0,1 0,-1 0,0 1,0-1,0 0,0 0,0 0,1 0,-1 1,0-1,0 0,0 0,1 0,-1 0,0 0,0 0,1 0,-1 0,0 0,0 0,13 4,40 2,-31-5,673 26,4-23,-494-3,1403-2,-1575-2,0-1,0-1,-1-2,1-2,-1 0,21-11,-53 20,0 0,0 0,1 0,-1 0,0 0,0 0,0 0,0 0,1 0,-1 0,0 0,0 0,0 0,0 0,0 0,1 0,-1 0,0 0,0 0,0 0,0 0,1 0,-1 0,0 0,0 0,0-1,0 1,0 0,0 0,1 0,-1 0,0 0,0 0,0-1,0 1,0 0,0 0,0 0,0 0,0 0,0-1,0 1,0 0,0 0,0 0,0 0,0-1,0 1,0 0,0 0,0 0,0 0,0-1,0 1,0 0,0 0,0 0,0 0,0 0,0-1,-1 1,-14-5,-23-1,-1 2,0 2,-11 1,-138 5,-79 18,-221 42,-2 22,-479 124,503-107,-5-27,445-73,-1-1,-24-2,166-6,414-6,147-1,277 44,-268-4,-851-39,120 7,-194-16,-193-23,-103-37,64-15,5-21,6-20,-48-40,440 151,-260-103,307 121,18 7,-1-1,1 1,0-1,-1 0,1 0,0 0,0-1,0 0,1 1,-1-1,1 0,-1-1,4 0,11 2,19 0,-1 1,1 1,-1 2,11 3,38 2,185 15,75 10,421 71,1 28,594 83,-1138-192,-196-20,-23-2,-39-3,-1270-39,1312 42,-127 2,-26 8,114-5,-1 1,1 1,1 3,0 1,-37 16,73-26,0 0,0 0,0 0,0 0,1 0,-1 0,0 1,1-1,-1 0,0 1,1 0,0-1,-1 1,1 0,-1 1,2-2,0 0,-1 0,1 0,0 0,0 1,0-1,0 0,0 0,0 0,0 0,0 0,1 0,-1 0,0 0,1 1,-1-1,0 0,1 0,0 0,-1 0,1-1,-1 1,1 0,0 0,0 0,0 0,-1-1,2 1,12 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9T05:57:07.78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9T05:57:18.859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4600 1499,'-89'-14,"-80"-2,91 10,-182-15,-306-30,503 43,0-4,1-2,1-2,-56-25,70 23,-146-53,148 57,-2 2,1 2,-14 0,-35-2,79 7,14 1,4 3,0 0,0 1,0-1,0 0,0 1,0-1,0 1,1 0,-1 0,2 0,225-11,-92 5,437-4,-382 17,183 33,-331-33,0 2,-1 2,0 2,-1 1,0 3,17 10,-32-11,-27-16,1 0,-1 0,0 0,0 1,1-1,-1 0,0 0,1 0,-1 0,0 0,0 0,0 1,1-1,-1 0,0 0,0 0,0 1,1-1,-1 0,0 0,0 1,0-1,0 0,1 0,-1 1,0-1,0 0,0 0,0 1,0-1,0 0,0 1,0-1,0 0,0 0,0 1,0-1,0 0,0 1,0-1,0 0,-1 0,1 1,0-1,0 0,-15 0,-7-5,-1-2,1 0,-12-7,-13-4,-411-121,224 74,63 17,-47 0,110 29,-1 5,-72 2,-259 15,144 1,279-4,-6 0,0 0,0 2,0 0,-17 5,-191 60,152-42,66-21,0 0,0 1,1 1,0 0,0 1,1 0,-3 3,11-8,0 0,0 1,0-1,0 1,0 0,1 0,-1 0,1 0,0 0,0 1,0-1,0 1,1-1,-1 1,1 0,0-1,0 1,0 0,1 0,-1 0,1 0,0 0,0 0,0 0,1 0,0 1,-1-2,1-1,0 0,0 1,0-1,0 0,0 0,0 0,1 0,-1 0,1 0,-1 0,1 0,0-1,0 1,-1-1,1 1,1-1,-1 0,1 1,5 1,0 0,-1 0,1-1,0 0,0-1,0 0,3 0,179 12,88 8,77 30,215 23,-290-51,1-12,137-18,-336-1,43-12,-22 4,108-19,-2-8,-2-10,108-45,-300 92,0 1,0-2,-1 0,0-1,0 0,5-5,-16 11,0 0,-1 0,1 0,-1-1,1 1,-1-1,0 0,0 1,0-1,0 0,0 0,-1 0,1-1,-1 1,0 0,0 0,0-1,-1 1,1 0,-1-1,0 1,1-1,-2 1,1-1,0 1,-1-1,1 1,-1 0,0-1,0 1,-1 0,0-2,0 1,0 0,-1 0,0 1,0-1,0 1,0-1,-1 1,1 0,-1 0,0 0,0 1,0-1,0 1,0 0,-1 0,1 1,0-1,-2 1,-14-5,-1 2,0 0,-11 0,7 1,-179-19,-77 6,-206 12,463 5,0 1,0 1,0 1,0 1,1 1,-2 2,-45 18,-19 12,-2 0,43-19,-1-3,-1-3,0-1,-1-3,0-1,0-3,-48-2,-191-8,281 5,20-1,13 1,49-7,17-5,327-71,-206 38,684-119,-668 134,1 10,223 9,-435 12,40 3,-100 0,-90-3,-116 4,182-1,0 4,-45 11,-8 14,1 5,-74 36,59-22,35-19,-69 13,162-44,-45 14,49-15,1 0,-1 0,1 0,0 0,0 1,0-1,0 1,0-1,0 1,0 0,0 0,0 0,1 0,-1 0,1 0,0 0,-1 1,1 0,1-2,0 0,0 0,0 0,0 0,0 0,0 0,0 0,0 0,1 0,-1-1,0 1,1 0,-1 0,0 0,1 0,-1 0,1-1,0 1,-1 0,1 0,-1-1,1 1,0 0,0-1,-1 1,1-1,0 1,0-1,0 1,0-1,0 0,0 1,-1-1,1 0,0 0,0 0,1 0,39 7,-39-7,28 2,-16-2,0 1,0 1,0 0,13 4,255 89,-93-30,88 14,-177-56,66 5,-199-39,0-2,-9-6,-28-17,-292-140,258 132,-1 4,-62-13,72 29,-2 4,-65-4,134 20,0 0,0-1,1-2,0-1,0-1,-3-3,29 12,0 0,-1-1,1 1,0-1,-1 0,1 1,0-1,0 0,0 0,0 0,0 0,0 0,0 0,0 0,0 0,0 0,1 0,-1-1,0 0,1 2,0 0,0-1,0 1,0-1,1 1,-1 0,0-1,0 1,0 0,0-1,1 1,-1 0,0-1,0 1,1 0,-1-1,0 1,0 0,1 0,-1-1,0 1,1 0,-1 0,1 0,-1 0,21-6,134-9,50 6,-120 6,576-8,-949 10,58 0,-129-19,276 11,-510-50,149 22,248 16,-131-10,265 30,21 1,0-2,0-2,1-1,-33-9,18-2,12 2,0 2,-1 3,0 1,-40-2,-189 10,137 2,33 4,0 3,-15 8,-122 12,174-22,-61 15,50-7,-5-3,67-11,0 0,1 1,0 0,0 1,-11 4,22-6,0 0,0 0,0 1,0-1,0 1,0 0,0 0,0 0,1 0,-1 0,1 1,-1-1,1 1,0 0,0-1,0 1,0 0,1 0,-1 0,1 1,0-1,0 1,-3 17,2 0,0 1,2-1,0 1,1 0,3 13,-2-15,2 11,2 0,0 0,2-1,2 0,0-1,2 0,9 14,-7-12,-2 1,0 1,4 22,17 102,-24-97,-2 0,-3 0,-2 0,-4 25,2-80,-1 1,0-1,-1 0,1 0,-1 0,0 1,0-2,-1 1,0 2,2-6,1 0,-1 0,1 0,-1 0,1 0,-1 0,0 0,0-1,1 1,-1 0,0 0,0-1,0 1,0 0,0-1,0 1,0-1,0 1,0-1,0 1,-1-1,1 0,0 0,0 1,0-1,0 0,0 0,-1 0,1 0,0-1,0 1,0 0,0 0,-1-1,1 1,0 0,0-1,0 1,0-1,0 0,0 1,0-1,0 0,0 0,-3-3,0-1,0 1,0-1,0 0,1-1,-1 1,2 0,-1-1,0 0,1 0,-1-4,-4-16,0-1,2-3,0 7,-15-69,-29-77,10 29,26 86,-3 0,-11-23,-5-2,-11-44,34 92,2-1,1 0,1 0,2 0,1-21,2 28,1 18,0-1,-1 0,0 1,-1-1,0 1,0-1,0 1,-1 0,0-1,-2-4,4 12,-1 0,1-1,0 1,0 0,0 0,0-1,-1 1,1 0,0 0,0 0,0 0,-1-1,1 1,0 0,0 0,0 0,-1 0,1 0,0 0,0 0,-1 0,1-1,0 1,0 0,-1 0,1 0,0 0,-1 0,1 0,0 1,0-1,-1 0,1 0,0 0,0 0,-1 0,1 0,0 0,0 0,0 1,-1-1,1 0,0 0,0 0,0 0,-1 1,1-1,0 0,0 0,0 1,0-1,0 0,-1 0,1 0,0 1,0-1,0 0,0 1,0-1,0 0,0 0,0 1,0-1,0 0,-8 22,7-20,-6 23,1-1,2 2,0-1,1 9,-1 105,3-86,1 503,1-335,1-255,2-1,1 0,9-29,4-27,-3-20,-7 41,3 0,4 1,5-8,-6 37,3 0,1 1,1 1,3 0,6-7,49-63,5 1,-57 76,47-60,-71 90,0 0,0 0,0 0,0 0,0 0,0 0,0 0,0 0,1 1,-1-1,0 0,0 1,1-1,-1 1,1-1,-1 1,0 0,1 0,-1-1,1 1,0 0,-1 1,1-1,-1 1,0-1,0 1,0-1,1 1,-1 0,0 0,0-1,0 1,0 0,0 0,0 0,-1 0,1 0,0 0,0 1,0 0,3 7,0 0,-1 0,1 1,-2-1,2 7,-4-16,18 97,-3 1,-5-1,-4 12,-3 299,-4-281,1-73,-3-1,-2 0,-6 22,6-40,4-26,0-1,0 1,-1 0,0-1,0 1,-1-1,0 0,-1 0,0 0,0 0,-1 0,4-6,0-1,0 0,0 0,0 0,0 0,0 0,0 0,0 0,0-1,0 1,-1 0,1-1,0 1,0-1,-1 1,1-1,0 1,-1-1,1 0,-1 0,1 0,0 0,-1 0,1 0,-1 0,1 0,0 0,-1-1,1 1,0 0,-1-1,1 0,0 1,-1-1,-2-2,0 1,0-1,1 0,0-1,-1 1,1 0,0-1,1 0,-1 1,1-1,-1-1,-2-5,0 0,0 0,1-1,0 0,0-5,-14-79,17 91,-34-223,28 178,-78-560,28-8,56 594,-1-2,1-1,2 1,1-9,-2 34,1 0,-1 0,1 0,-1 0,1 0,-1 1,1-1,-1 0,1 0,-1 1,0-1,1 0,-1 1,1-1,-1 0,0 1,1-1,-1 0,0 1,0-1,1 1,-1-1,0 1,0-1,0 1,1-1,-1 1,0-1,0 1,13 20,5 18,-1 1,8 27,15 38,102 264,-30-70,-31-108,130 331,-181-446,-11-31,-3 0,11 47,-46-166,-6-42,-16-95,14 39,11 88,4 0,4 0,3-36,7 52,12 127,11 28,-10-38,-2 1,4 39,-10-1,-3 1,-6 28,1-54,1-43,1 0,1 0,1 0,2 5,-3-16,0 1,1 0,1-1,-1 0,2 0,-1 0,1 0,0-1,4 4,-9-11,1 0,-1 0,1 0,0 0,0 0,0-1,-1 1,1 0,0 0,0-1,0 1,0-1,0 1,0-1,0 1,1-1,-1 0,0 1,0-1,0 0,0 0,0 0,0 0,1 0,-1 0,1-1,-1 1,0-1,0 0,0 1,0-1,0 0,0 0,0 0,0 0,0 0,0 0,0 0,0 0,-1 0,1 0,-1 0,1-1,3-6,-1-1,0 1,0-1,-1 0,1-8,5-66,-3 0,-4 0,-4-24,0-18,3 108,-1-32,2 0,2 0,5-13,7-69,-11 90,0 1,3-1,2 1,4-10,-12 45,0 1,1 0,-1 0,1 1,-1-1,1 0,0 1,2-3,-4 6,0 0,1 0,-1 0,0 0,0-1,1 1,-1 0,0 0,0 0,0 0,1 0,-1 0,0 0,0 0,1 0,-1 0,0 0,0 0,1 0,-1 0,0 1,0-1,0 0,1 0,-1 0,0 0,0 0,1 0,-1 1,0-1,0 0,0 0,0 0,1 0,-1 1,0-1,0 0,0 0,0 0,0 1,0-1,0 0,0 0,0 1,1-1,-1 0,0 0,0 1,0-1,0 0,0 0,0 1,-1-1,1 0,0 0,0 1,4 18,-4-16,3 12,1-1,0 0,1 0,0-1,1 1,0-1,1-1,1 1,3 3,4 4,2 0,0-2,1 0,1 0,1-1,24 19,2-2,2-1,0-3,2-2,2-2,0-2,1-3,49 13,-86-29,-1 0,14 8,-18-7,1-1,0-1,0 0,10 2,-20-5,0-1,-1 0,1 1,0-1,-1 0,1 0,0 0,0 0,-1 0,1-1,0 1,-1 0,1-1,0 0,-1 1,1-1,-1 0,1 0,-1 1,1-1,-1 0,0-1,1 1,-1 0,0 0,0 0,0-1,0 1,0-1,0 1,0-1,0 1,-1-1,1 1,-1-1,1 0,-1 1,1-1,-1 0,0 0,1-6,-1 1,0 0,0 0,0 0,-1 0,0-1,-1 1,1 0,-2-1,-7-23,-2 0,-1 1,-2 1,0 0,-6-5,12 20,-1 1,0 0,-1 0,0 1,-1 1,0 0,0 1,-2 0,1 1,-1 0,-9-3,-77-29,-78-20,102 37,-271-98,152 52,186 67,-1-1,-1 1,1-1,-1 2,0 0,-6-1,15 3,0 0,0 0,1 0,-1 0,0 0,1 0,-1 0,0 0,0 1,1-1,-1 1,1-1,-1 1,0 0,1 0,-1 0,1 0,0 0,-1 0,1 0,0 0,0 0,-1 0,1 1,0-1,0 1,0-1,1 1,-1-1,0 1,0-1,1 1,-1-1,1 1,0 0,-1 0,1 0,-1 5,1-1,0 1,1-1,-1 1,1 0,0-1,1 1,-1-1,1 0,1 0,1 5,8 12,0 0,7 8,2 4,5 8,1-1,10 8,-32-43,1 0,0-1,1 0,-1-1,1 1,0-1,1-1,-1 1,1-1,0 0,0-1,1 0,5 3,159 63,146 37,-206-71,145 40,58 2,-292-72,29 6,-49-10,1-1,-1 0,0 0,0 0,1 0,-1-1,0 1,1-1,-1 0,1-1,-4 2,0 0,0-1,0 1,-1 0,1-1,0 1,0-1,0 0,-1 1,1-1,0 1,0-1,-1 0,1 0,-1 1,1-1,0 0,-1 0,0 0,1 0,-1 1,1-1,-1 0,0 0,0 0,0-1,0 1,0-1,0 0,0 1,-1-1,1 1,-1-1,1 1,-1-1,0 1,1 0,-1-1,0 1,0-1,-5-5,1 1,-1 0,0 0,0 0,-4-2,-21-14,-1 1,-14-5,-36-24,48 28,-145-96,-64-26,180 112,0 2,-2 3,-1 2,-1 4,-1 3,-5 1,51 13,1 1,-1 1,0 1,0 1,0 1,-9 1,20 0,0 0,0 1,0 0,0 0,1 2,0-1,0 1,0 0,0 1,1 0,0 1,0 0,-4 5,3-1,0 0,0 0,1 1,1 0,0 1,1 0,0 0,1 1,1-1,0 1,1 1,0-1,1 1,0 0,2-4,0 1,0-1,1 0,0 0,1 1,1-1,0 0,0 0,1 0,0-1,1 1,0-1,1 1,0-1,0 0,1-1,1 0,5 7,-4-8,1-1,1 0,-1 0,1-1,0 0,1-1,-1 0,1-1,9 3,6 3,256 100,110 20,-279-100,0-6,90 7,12-10,5-11,-99-6,-1 4,94 21,-173-19,-30-6,-11 0,-19 0,-13-2,0-1,0-2,-18-2,-101-18,81 11,-261-32,-182-28,396 52,0 5,-12 5,99 9,23 1,10 2,11 1,22 3,0-2,1-1,-1-2,13-2,24 3,587 21,3-24,-510-2,-139 1,4 0,0 0,0 1,15 3,-19 2,-14-6,0 0,0 0,0 0,1 0,-1 1,0-1,0 0,0 0,0 0,0 0,0 0,0 1,0-1,0 0,0 0,-1 0,1 0,0 1,0-1,0 0,0 0,0 0,0 0,0 0,0 1,0-1,0 0,-1 0,1 0,0 0,0 0,0 0,0 0,0 1,-1-1,1 0,0 0,0 0,0 0,0 0,0 0,-1 0,-27 7,-77 3,48-6,0 2,-15 6,-93 23,-2-8,-113 3,-185-24,454-6,6-1,1 1,-1 0,1-1,-1 2,1-1,-1 0,1 1,-1 0,1 0,0 0,-1 1,1-1,0 1,0 0,3-1,1-1,0 1,-1-1,1 1,0-1,-1 1,1-1,0 1,0-1,-1 1,1-1,0 1,0-1,0 1,0 0,0-1,0 1,0-1,0 1,0 0,0-1,0 1,0-1,0 1,0 0,0-1,1 1,-1-1,0 1,0-1,1 1,-1-1,0 1,1-1,0 1,16 15,-8-10,1-1,-1 0,1 0,0-1,0 0,1-1,-1 0,1-1,-1 0,1-1,0 0,8-1,17-1,-1-2,0-1,9-4,-22 4,4 1,22-6,-45 8,0 0,0 0,0 0,0-1,0 0,0 1,-1-1,1 0,-1 0,1-1,-1 1,0 0,0-1,0 0,8-12,-1-1,-1-1,-1 1,1-4,0-1,2 0,6-10,7-2,14-22,-35 51,0 1,-1-1,1 1,-1-1,0 0,0 0,0 1,0-1,0 0,-1 0,0 0,0 0,0-3,-1 5,1 1,0-1,-1 1,1 0,-1-1,1 1,-1 0,0-1,1 1,-1 0,0 0,0 0,0 0,0 0,0 0,0 0,0 0,0 0,0 0,-1 1,1-1,0 0,-1 1,1-1,0 1,-1-1,1 1,0 0,-1-1,1 1,-1 0,1 0,0 0,-1 0,1 1,-1-1,1 0,-1 1,-3 0,0 0,0 0,0 1,0-1,0 1,1 1,-1-1,1 1,-1-1,0 2,1 0,0 0,0 0,0 0,1 1,0-1,-1 1,2 0,-1-1,1 1,-1 0,1 2,-4 12,0 1,0 10,-11 35,16-63,-11 33,-2-1,-2 0,-8 12,19-37,0-1,-1 0,0 0,0 0,0-1,-1 0,0 0,-1-1,1 0,-1 0,0-1,-1 0,1 0,-1-1,-7 2,13-5,1 0,-1 0,0 0,0-1,0 1,0-1,0 0,1 0,-1 0,0 0,0-1,0 1,0-1,0 1,1-1,-1 0,0-1,1 1,-1 0,1-1,0 1,0-1,1 0,-1 0,0 0,1 0,-1 0,1 0,-1 0,1 0,0 0,0-1,0 1,0-1,-1-6,0-1,0-1,0 1,2 0,-1 0,1 0,1 0,1-8,0-1,2 0,0 0,1 0,1 1,4-9,-6 17,1 0,0-1,1 2,0-1,0 1,1 0,0 0,0 1,9-7,-15 13,1 1,-1 0,1 0,-1 0,1 0,0 0,-1 0,1 0,0 0,-1 1,1-1,0 1,0-1,0 1,0 0,0 0,-1 0,1 0,0 0,0 0,0 0,0 1,0-1,-1 1,1-1,0 1,0 1,0-1,-1 0,1 1,0-1,-1 1,0-1,1 1,-1 0,0-1,0 1,1 0,-2 0,1 0,0 0,0 0,0 0,-1 0,0 0,1 0,-1 3,2 19,-2 0,0 1,-2-1,0 0,-3 7,-3 28,-1 86,6 49,7-164,-4-29,0-1,0 0,0 0,0 0,1 0,-1 0,0 1,0-1,0 0,0 0,1 0,-1 0,0 0,0 0,0 0,0 0,1 1,-1-1,0 0,0 0,0 0,1 0,-1 0,0 0,0 0,0 0,1 0,-1 0,0 0,0-1,0 1,0 0,1 0,-1 0,0 0,0 0,0 0,0 0,1 0,-1 0,0-1,0 1,0 0,0 0,0 0,1 0,-1-1,0 1,0 0,0 0,0 0,0 0,0-1,0 1,0 0,0 0,0 0,0-1,0 1,0 0,5-10,-2 1,1-1,-1 0,0 0,-1-2,20-108,-5-1,-3-32,-4-251,-11 376,1-43,0 64,1-1,0 1,1 0,-1 0,2 0,-1 0,3-7,-5 14,0 1,0-1,0 0,0 0,1 0,-1 1,0-1,0 0,0 0,0 0,0 0,0 1,0-1,0 0,0 0,0 0,1 0,-1 1,0-1,0 0,0 0,0 0,0 0,1 0,-1 0,0 0,0 0,0 1,0-1,1 0,-1 0,0 0,0 0,0 0,0 0,1 0,-1 0,0 0,0 0,0 0,1 0,-1 0,0 0,0 0,0 0,0-1,1 1,-1 0,0 0,0 0,0 0,0 0,1 0,-1 0,0 0,0-1,0 1,0 0,0 0,0 0,1 0,1 17,3 91,-7 45,0-36,2 353,3-451,-3-19,0 0,1 0,-1 0,0 0,0 0,1 0,-1 0,0 0,0 0,1 0,-1 0,0 0,0 0,1 0,-1 0,0 0,0 0,0 0,1-1,-1 1,0 0,0 0,0 0,1 0,-1-1,0 1,0 0,0 0,0 0,0-1,1 1,-1 0,0 0,0-1,0 1,0 0,0 0,0-1,14-35,-2-12,-2-1,-3 0,1-24,-3 20,17-364,-15 227,-3 142,2 0,4-3,-4 16,-24 91,2-9,-16 76,-12 108,37-172,2 0,3 57,3-85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4A5E4-6C13-455A-9BD6-900CFB7AFEC5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BDF29-F0CA-4D9A-8DEA-9317321D20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59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Задача состоит в построении модели с 2 степенями свободы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BDF29-F0CA-4D9A-8DEA-9317321D205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920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4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60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5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2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8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40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7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07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7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7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38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87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2779F603-B669-4AD6-82F9-E09F7616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F8D0D-223C-4D45-9BAE-649977CED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6248" y="758952"/>
            <a:ext cx="5759431" cy="3566160"/>
          </a:xfrm>
        </p:spPr>
        <p:txBody>
          <a:bodyPr>
            <a:normAutofit/>
          </a:bodyPr>
          <a:lstStyle/>
          <a:p>
            <a:r>
              <a:rPr lang="ru-RU" sz="4400">
                <a:latin typeface="PT Sans" panose="020B0703020203020204" pitchFamily="34" charset="0"/>
                <a:ea typeface="PT Sans" panose="020B0703020203020204" pitchFamily="34" charset="0"/>
              </a:rPr>
              <a:t>Создание универсальной модели конечностей с двумя степенями свободы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E1C92-FE89-4CD1-A72C-897C7C5FA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6247" y="4645152"/>
            <a:ext cx="5762203" cy="1143000"/>
          </a:xfrm>
        </p:spPr>
        <p:txBody>
          <a:bodyPr>
            <a:normAutofit/>
          </a:bodyPr>
          <a:lstStyle/>
          <a:p>
            <a:r>
              <a:rPr lang="ru-RU" dirty="0"/>
              <a:t>Курсовая работа по теоретической механике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231C73C-26F2-4141-A00F-83E26087C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7ABFD994-C2DC-4E7D-9411-C7FF7813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01663" y="4485132"/>
            <a:ext cx="5486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3">
            <a:extLst>
              <a:ext uri="{FF2B5EF4-FFF2-40B4-BE49-F238E27FC236}">
                <a16:creationId xmlns:a16="http://schemas.microsoft.com/office/drawing/2014/main" id="{CA73A59D-C719-4F24-9F6B-AF7CE8F3B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2CB6364-444B-4CA8-9B59-FB8C605C1AA1}"/>
                  </a:ext>
                </a:extLst>
              </p14:cNvPr>
              <p14:cNvContentPartPr/>
              <p14:nvPr/>
            </p14:nvContentPartPr>
            <p14:xfrm>
              <a:off x="3145509" y="586680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2CB6364-444B-4CA8-9B59-FB8C605C1A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6869" y="58581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788378D-72CE-4F60-AD79-43964FA2EE51}"/>
                  </a:ext>
                </a:extLst>
              </p14:cNvPr>
              <p14:cNvContentPartPr/>
              <p14:nvPr/>
            </p14:nvContentPartPr>
            <p14:xfrm>
              <a:off x="708669" y="4708320"/>
              <a:ext cx="1668240" cy="321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788378D-72CE-4F60-AD79-43964FA2EE5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9669" y="4699680"/>
                <a:ext cx="168588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92F3F1C-5407-4669-A463-F6683D024EDE}"/>
                  </a:ext>
                </a:extLst>
              </p14:cNvPr>
              <p14:cNvContentPartPr/>
              <p14:nvPr/>
            </p14:nvContentPartPr>
            <p14:xfrm>
              <a:off x="3123909" y="5246880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92F3F1C-5407-4669-A463-F6683D024ED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1269" y="51838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F2B7BDF-9F57-44BE-B393-3DA1499AFC0F}"/>
                  </a:ext>
                </a:extLst>
              </p14:cNvPr>
              <p14:cNvContentPartPr/>
              <p14:nvPr/>
            </p14:nvContentPartPr>
            <p14:xfrm>
              <a:off x="902349" y="4402320"/>
              <a:ext cx="2035080" cy="737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F2B7BDF-9F57-44BE-B393-3DA1499AFC0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9709" y="4339680"/>
                <a:ext cx="2160720" cy="86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3934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5E3ED-C711-45A3-BE09-EB87B293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057F5E-81DD-4159-9056-76C88FB6A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83240" y="2108200"/>
            <a:ext cx="6685845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627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25</Words>
  <Application>Microsoft Office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 Nova</vt:lpstr>
      <vt:lpstr>Arial Nova Light</vt:lpstr>
      <vt:lpstr>Calibri</vt:lpstr>
      <vt:lpstr>PT Sans</vt:lpstr>
      <vt:lpstr>RetrospectVTI</vt:lpstr>
      <vt:lpstr>Создание универсальной модели конечностей с двумя степенями свободы</vt:lpstr>
      <vt:lpstr>Постановка задачи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универсальной модели конечностей с двумя степенями свободы</dc:title>
  <dc:creator>Волоцкий Арсений Андреевич</dc:creator>
  <cp:lastModifiedBy>Волоцкий Арсений Андреевич</cp:lastModifiedBy>
  <cp:revision>3</cp:revision>
  <dcterms:created xsi:type="dcterms:W3CDTF">2020-05-19T05:56:50Z</dcterms:created>
  <dcterms:modified xsi:type="dcterms:W3CDTF">2020-05-19T09:47:51Z</dcterms:modified>
</cp:coreProperties>
</file>